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7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8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9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0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1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2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3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4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5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16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17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18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19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20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21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22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9" r:id="rId2"/>
    <p:sldId id="260" r:id="rId3"/>
    <p:sldId id="264" r:id="rId4"/>
    <p:sldId id="266" r:id="rId5"/>
    <p:sldId id="281" r:id="rId6"/>
    <p:sldId id="272" r:id="rId7"/>
    <p:sldId id="274" r:id="rId8"/>
    <p:sldId id="286" r:id="rId9"/>
    <p:sldId id="275" r:id="rId10"/>
    <p:sldId id="283" r:id="rId11"/>
    <p:sldId id="282" r:id="rId12"/>
    <p:sldId id="276" r:id="rId13"/>
    <p:sldId id="287" r:id="rId14"/>
    <p:sldId id="279" r:id="rId15"/>
    <p:sldId id="278" r:id="rId16"/>
    <p:sldId id="273" r:id="rId17"/>
    <p:sldId id="277" r:id="rId18"/>
    <p:sldId id="288" r:id="rId19"/>
    <p:sldId id="270" r:id="rId20"/>
    <p:sldId id="268" r:id="rId21"/>
    <p:sldId id="285" r:id="rId22"/>
    <p:sldId id="284" r:id="rId23"/>
    <p:sldId id="280" r:id="rId24"/>
    <p:sldId id="289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AB01"/>
    <a:srgbClr val="67B26D"/>
    <a:srgbClr val="5CB3C6"/>
    <a:srgbClr val="E3677C"/>
    <a:srgbClr val="C1E8CF"/>
    <a:srgbClr val="9DD7B6"/>
    <a:srgbClr val="BDE4CE"/>
    <a:srgbClr val="E9F6F9"/>
    <a:srgbClr val="7FD1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78" y="10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FA2BE-E001-4145-BC0F-39F8BF13C8C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4282B-631D-4271-A442-1CD0BF008F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4282B-631D-4271-A442-1CD0BF008F7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4282B-631D-4271-A442-1CD0BF008F7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4282B-631D-4271-A442-1CD0BF008F7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4282B-631D-4271-A442-1CD0BF008F7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4282B-631D-4271-A442-1CD0BF008F7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4282B-631D-4271-A442-1CD0BF008F7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4282B-631D-4271-A442-1CD0BF008F7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4282B-631D-4271-A442-1CD0BF008F7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4282B-631D-4271-A442-1CD0BF008F7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4282B-631D-4271-A442-1CD0BF008F7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4282B-631D-4271-A442-1CD0BF008F7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4282B-631D-4271-A442-1CD0BF008F7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4282B-631D-4271-A442-1CD0BF008F7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4282B-631D-4271-A442-1CD0BF008F7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4282B-631D-4271-A442-1CD0BF008F7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4282B-631D-4271-A442-1CD0BF008F74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4282B-631D-4271-A442-1CD0BF008F74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4282B-631D-4271-A442-1CD0BF008F7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4282B-631D-4271-A442-1CD0BF008F7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4282B-631D-4271-A442-1CD0BF008F7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4282B-631D-4271-A442-1CD0BF008F7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4282B-631D-4271-A442-1CD0BF008F7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4282B-631D-4271-A442-1CD0BF008F7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4282B-631D-4271-A442-1CD0BF008F7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DB7A7-F182-45B3-A3ED-F06886A9EF8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1C8B-EE8F-4585-919A-0E477668CC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DB7A7-F182-45B3-A3ED-F06886A9EF8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1C8B-EE8F-4585-919A-0E477668CC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DB7A7-F182-45B3-A3ED-F06886A9EF8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1C8B-EE8F-4585-919A-0E477668CC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DB7A7-F182-45B3-A3ED-F06886A9EF8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1C8B-EE8F-4585-919A-0E477668CC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58" b="99273" l="4818" r="90364">
                        <a14:foregroundMark x1="51091" y1="17939" x2="51091" y2="17939"/>
                        <a14:foregroundMark x1="51091" y1="20000" x2="51091" y2="20000"/>
                        <a14:foregroundMark x1="19182" y1="61879" x2="19182" y2="61879"/>
                        <a14:foregroundMark x1="14182" y1="56121" x2="14182" y2="56121"/>
                        <a14:foregroundMark x1="6909" y1="60000" x2="6909" y2="60000"/>
                        <a14:foregroundMark x1="13909" y1="64061" x2="13909" y2="64061"/>
                        <a14:foregroundMark x1="16364" y1="67030" x2="16364" y2="67030"/>
                        <a14:foregroundMark x1="24455" y1="48121" x2="24455" y2="48121"/>
                        <a14:foregroundMark x1="16091" y1="51091" x2="16091" y2="51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501" y="-694844"/>
            <a:ext cx="5074557" cy="761183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486697" y="476250"/>
            <a:ext cx="11267768" cy="599399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solidFill>
              <a:srgbClr val="5CB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DB7A7-F182-45B3-A3ED-F06886A9EF8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1C8B-EE8F-4585-919A-0E477668CC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DB7A7-F182-45B3-A3ED-F06886A9EF8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1C8B-EE8F-4585-919A-0E477668CC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DB7A7-F182-45B3-A3ED-F06886A9EF8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1C8B-EE8F-4585-919A-0E477668CC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DB7A7-F182-45B3-A3ED-F06886A9EF8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1C8B-EE8F-4585-919A-0E477668CC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DB7A7-F182-45B3-A3ED-F06886A9EF8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1C8B-EE8F-4585-919A-0E477668CC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DB7A7-F182-45B3-A3ED-F06886A9EF8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1C8B-EE8F-4585-919A-0E477668CC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DB7A7-F182-45B3-A3ED-F06886A9EF8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21C8B-EE8F-4585-919A-0E477668CC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50.xml"/><Relationship Id="rId7" Type="http://schemas.openxmlformats.org/officeDocument/2006/relationships/image" Target="../media/image6.jpe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54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60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9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66.xml"/><Relationship Id="rId7" Type="http://schemas.openxmlformats.org/officeDocument/2006/relationships/image" Target="../media/image2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1.xml"/><Relationship Id="rId4" Type="http://schemas.openxmlformats.org/officeDocument/2006/relationships/tags" Target="../tags/tag7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notesSlide" Target="../notesSlides/notesSlide15.xml"/><Relationship Id="rId5" Type="http://schemas.openxmlformats.org/officeDocument/2006/relationships/tags" Target="../tags/tag76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tags" Target="../tags/tag93.xml"/><Relationship Id="rId18" Type="http://schemas.openxmlformats.org/officeDocument/2006/relationships/notesSlide" Target="../notesSlides/notesSlide16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tags" Target="../tags/tag92.xml"/><Relationship Id="rId17" Type="http://schemas.openxmlformats.org/officeDocument/2006/relationships/slideLayout" Target="../slideLayouts/slideLayout3.xml"/><Relationship Id="rId2" Type="http://schemas.openxmlformats.org/officeDocument/2006/relationships/tags" Target="../tags/tag82.xml"/><Relationship Id="rId16" Type="http://schemas.openxmlformats.org/officeDocument/2006/relationships/tags" Target="../tags/tag96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5" Type="http://schemas.openxmlformats.org/officeDocument/2006/relationships/tags" Target="../tags/tag85.xml"/><Relationship Id="rId15" Type="http://schemas.openxmlformats.org/officeDocument/2006/relationships/tags" Target="../tags/tag95.xml"/><Relationship Id="rId10" Type="http://schemas.openxmlformats.org/officeDocument/2006/relationships/tags" Target="../tags/tag90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tags" Target="../tags/tag9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tags" Target="../tags/tag109.xml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12" Type="http://schemas.openxmlformats.org/officeDocument/2006/relationships/tags" Target="../tags/tag108.xml"/><Relationship Id="rId2" Type="http://schemas.openxmlformats.org/officeDocument/2006/relationships/tags" Target="../tags/tag98.xml"/><Relationship Id="rId16" Type="http://schemas.openxmlformats.org/officeDocument/2006/relationships/notesSlide" Target="../notesSlides/notesSlide17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5" Type="http://schemas.openxmlformats.org/officeDocument/2006/relationships/tags" Target="../tags/tag101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106.xml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tags" Target="../tags/tag110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113.xml"/><Relationship Id="rId7" Type="http://schemas.openxmlformats.org/officeDocument/2006/relationships/image" Target="../media/image2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3" Type="http://schemas.openxmlformats.org/officeDocument/2006/relationships/tags" Target="../tags/tag116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1.jpe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15" Type="http://schemas.microsoft.com/office/2007/relationships/hdphoto" Target="../media/hdphoto1.wdp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3" Type="http://schemas.openxmlformats.org/officeDocument/2006/relationships/tags" Target="../tags/tag122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10" Type="http://schemas.openxmlformats.org/officeDocument/2006/relationships/image" Target="../media/image7.jpeg"/><Relationship Id="rId4" Type="http://schemas.openxmlformats.org/officeDocument/2006/relationships/tags" Target="../tags/tag123.xml"/><Relationship Id="rId9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30.xml"/><Relationship Id="rId4" Type="http://schemas.openxmlformats.org/officeDocument/2006/relationships/tags" Target="../tags/tag12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133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9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tags" Target="../tags/tag148.xml"/><Relationship Id="rId18" Type="http://schemas.openxmlformats.org/officeDocument/2006/relationships/tags" Target="../tags/tag153.xml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12" Type="http://schemas.openxmlformats.org/officeDocument/2006/relationships/tags" Target="../tags/tag147.xml"/><Relationship Id="rId17" Type="http://schemas.openxmlformats.org/officeDocument/2006/relationships/tags" Target="../tags/tag152.xml"/><Relationship Id="rId2" Type="http://schemas.openxmlformats.org/officeDocument/2006/relationships/tags" Target="../tags/tag137.xml"/><Relationship Id="rId16" Type="http://schemas.openxmlformats.org/officeDocument/2006/relationships/tags" Target="../tags/tag151.xml"/><Relationship Id="rId20" Type="http://schemas.openxmlformats.org/officeDocument/2006/relationships/notesSlide" Target="../notesSlides/notesSlide23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5" Type="http://schemas.openxmlformats.org/officeDocument/2006/relationships/tags" Target="../tags/tag140.xml"/><Relationship Id="rId15" Type="http://schemas.openxmlformats.org/officeDocument/2006/relationships/tags" Target="../tags/tag150.xml"/><Relationship Id="rId10" Type="http://schemas.openxmlformats.org/officeDocument/2006/relationships/tags" Target="../tags/tag145.xml"/><Relationship Id="rId19" Type="http://schemas.openxmlformats.org/officeDocument/2006/relationships/slideLayout" Target="../slideLayouts/slideLayout3.xml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tags" Target="../tags/tag14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14.xml"/><Relationship Id="rId7" Type="http://schemas.openxmlformats.org/officeDocument/2006/relationships/image" Target="../media/image2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24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23.xml"/><Relationship Id="rId9" Type="http://schemas.openxmlformats.org/officeDocument/2006/relationships/tags" Target="../tags/tag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36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41.xml"/><Relationship Id="rId7" Type="http://schemas.openxmlformats.org/officeDocument/2006/relationships/image" Target="../media/image2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44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58" b="99273" l="4818" r="90364">
                        <a14:foregroundMark x1="51091" y1="17939" x2="51091" y2="17939"/>
                        <a14:foregroundMark x1="51091" y1="20000" x2="51091" y2="20000"/>
                        <a14:foregroundMark x1="19182" y1="61879" x2="19182" y2="61879"/>
                        <a14:foregroundMark x1="14182" y1="56121" x2="14182" y2="56121"/>
                        <a14:foregroundMark x1="6909" y1="60000" x2="6909" y2="60000"/>
                        <a14:foregroundMark x1="13909" y1="64061" x2="13909" y2="64061"/>
                        <a14:foregroundMark x1="16364" y1="67030" x2="16364" y2="67030"/>
                        <a14:foregroundMark x1="24455" y1="48121" x2="24455" y2="48121"/>
                        <a14:foregroundMark x1="16091" y1="51091" x2="16091" y2="51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50" y="-658586"/>
            <a:ext cx="5074557" cy="761183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179801" y="3363682"/>
            <a:ext cx="8570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彩色通用教育学校家长会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586923" y="1840448"/>
            <a:ext cx="1219200" cy="1219200"/>
            <a:chOff x="5017407" y="1337965"/>
            <a:chExt cx="1219200" cy="1219200"/>
          </a:xfrm>
        </p:grpSpPr>
        <p:sp>
          <p:nvSpPr>
            <p:cNvPr id="5" name="椭圆 4"/>
            <p:cNvSpPr/>
            <p:nvPr/>
          </p:nvSpPr>
          <p:spPr>
            <a:xfrm>
              <a:off x="5017407" y="1337965"/>
              <a:ext cx="1219200" cy="1219200"/>
            </a:xfrm>
            <a:prstGeom prst="ellipse">
              <a:avLst/>
            </a:prstGeom>
            <a:solidFill>
              <a:srgbClr val="5CB3C6"/>
            </a:solidFill>
            <a:ln>
              <a:solidFill>
                <a:srgbClr val="5CB3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182961" y="1485900"/>
              <a:ext cx="9130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024262" y="1840448"/>
            <a:ext cx="1219200" cy="1219200"/>
            <a:chOff x="5017407" y="1337965"/>
            <a:chExt cx="1219200" cy="1219200"/>
          </a:xfrm>
        </p:grpSpPr>
        <p:sp>
          <p:nvSpPr>
            <p:cNvPr id="9" name="椭圆 8"/>
            <p:cNvSpPr/>
            <p:nvPr/>
          </p:nvSpPr>
          <p:spPr>
            <a:xfrm>
              <a:off x="5017407" y="1337965"/>
              <a:ext cx="1219200" cy="1219200"/>
            </a:xfrm>
            <a:prstGeom prst="ellipse">
              <a:avLst/>
            </a:prstGeom>
            <a:solidFill>
              <a:srgbClr val="67B26D"/>
            </a:solidFill>
            <a:ln>
              <a:solidFill>
                <a:srgbClr val="67B2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182961" y="1485900"/>
              <a:ext cx="9130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乐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461601" y="1840448"/>
            <a:ext cx="1219200" cy="1219200"/>
            <a:chOff x="5017407" y="1337965"/>
            <a:chExt cx="1219200" cy="1219200"/>
          </a:xfrm>
          <a:solidFill>
            <a:srgbClr val="ECAB01"/>
          </a:solidFill>
        </p:grpSpPr>
        <p:sp>
          <p:nvSpPr>
            <p:cNvPr id="12" name="椭圆 11"/>
            <p:cNvSpPr/>
            <p:nvPr/>
          </p:nvSpPr>
          <p:spPr>
            <a:xfrm>
              <a:off x="5017407" y="1337965"/>
              <a:ext cx="1219200" cy="1219200"/>
            </a:xfrm>
            <a:prstGeom prst="ellipse">
              <a:avLst/>
            </a:prstGeom>
            <a:solidFill>
              <a:srgbClr val="E3677C"/>
            </a:solidFill>
            <a:ln>
              <a:solidFill>
                <a:srgbClr val="E367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182961" y="1485900"/>
              <a:ext cx="9130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快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117467" y="1840448"/>
            <a:ext cx="1219200" cy="1219200"/>
            <a:chOff x="5017407" y="1337965"/>
            <a:chExt cx="1219200" cy="1219200"/>
          </a:xfrm>
        </p:grpSpPr>
        <p:sp>
          <p:nvSpPr>
            <p:cNvPr id="18" name="椭圆 17"/>
            <p:cNvSpPr/>
            <p:nvPr/>
          </p:nvSpPr>
          <p:spPr>
            <a:xfrm>
              <a:off x="5017407" y="1337965"/>
              <a:ext cx="1219200" cy="1219200"/>
            </a:xfrm>
            <a:prstGeom prst="ellipse">
              <a:avLst/>
            </a:prstGeom>
            <a:solidFill>
              <a:srgbClr val="ECA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182961" y="1485900"/>
              <a:ext cx="9130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长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4374185" y="4182649"/>
            <a:ext cx="6181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powerpoint is suitable for parents‘ meeting.</a:t>
            </a:r>
            <a:endParaRPr lang="zh-CN" altLang="en-US" dirty="0">
              <a:latin typeface="Verdana" panose="020B0604030504040204" pitchFamily="34" charset="0"/>
              <a:ea typeface="Yu Gothic" panose="020B0400000000000000" pitchFamily="34" charset="-128"/>
              <a:cs typeface="Verdana" panose="020B060403050404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247173" y="4820676"/>
            <a:ext cx="1763229" cy="400110"/>
          </a:xfrm>
          <a:prstGeom prst="rect">
            <a:avLst/>
          </a:prstGeom>
          <a:solidFill>
            <a:srgbClr val="67B26D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日期：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317878" y="4820676"/>
            <a:ext cx="1965143" cy="707886"/>
          </a:xfrm>
          <a:prstGeom prst="rect">
            <a:avLst/>
          </a:prstGeom>
          <a:solidFill>
            <a:srgbClr val="67B26D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执教者：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纯音乐 - 轻快欢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93255" y="-138555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896">
        <p15:prstTrans prst="origami"/>
      </p:transition>
    </mc:Choice>
    <mc:Fallback xmlns="">
      <p:transition spd="slow" advTm="38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52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5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21" grpId="0"/>
      <p:bldP spid="22" grpId="0" animBg="1"/>
      <p:bldP spid="2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51732" y="752306"/>
            <a:ext cx="4385375" cy="719137"/>
            <a:chOff x="3837432" y="714206"/>
            <a:chExt cx="4385375" cy="719137"/>
          </a:xfrm>
        </p:grpSpPr>
        <p:sp>
          <p:nvSpPr>
            <p:cNvPr id="3" name="文本框 4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461319" y="714206"/>
              <a:ext cx="3761488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3200" b="1" spc="300" dirty="0">
                  <a:solidFill>
                    <a:srgbClr val="E3677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</a:p>
          </p:txBody>
        </p:sp>
        <p:sp>
          <p:nvSpPr>
            <p:cNvPr id="4" name="Freeform 48"/>
            <p:cNvSpPr/>
            <p:nvPr>
              <p:custDataLst>
                <p:tags r:id="rId4"/>
              </p:custDataLst>
            </p:nvPr>
          </p:nvSpPr>
          <p:spPr bwMode="auto">
            <a:xfrm>
              <a:off x="3837432" y="777515"/>
              <a:ext cx="547687" cy="592517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E3677C"/>
            </a:solidFill>
            <a:ln>
              <a:solidFill>
                <a:srgbClr val="E3677C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707935" y="2313188"/>
            <a:ext cx="2720047" cy="2087289"/>
            <a:chOff x="2032000" y="1424362"/>
            <a:chExt cx="5224678" cy="4009274"/>
          </a:xfrm>
        </p:grpSpPr>
        <p:sp>
          <p:nvSpPr>
            <p:cNvPr id="9" name="图文框 8"/>
            <p:cNvSpPr/>
            <p:nvPr/>
          </p:nvSpPr>
          <p:spPr>
            <a:xfrm>
              <a:off x="2225446" y="1853355"/>
              <a:ext cx="5031232" cy="3580281"/>
            </a:xfrm>
            <a:prstGeom prst="frame">
              <a:avLst>
                <a:gd name="adj1" fmla="val 5450"/>
              </a:avLst>
            </a:prstGeom>
            <a:solidFill>
              <a:srgbClr val="E3677C">
                <a:alpha val="40000"/>
              </a:srgb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032000" y="1424362"/>
              <a:ext cx="4837785" cy="3386633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2422144" y="4812198"/>
              <a:ext cx="4641088" cy="424982"/>
            </a:xfrm>
            <a:custGeom>
              <a:avLst/>
              <a:gdLst>
                <a:gd name="connsiteX0" fmla="*/ 0 w 4641088"/>
                <a:gd name="connsiteY0" fmla="*/ 0 h 424982"/>
                <a:gd name="connsiteX1" fmla="*/ 4641088 w 4641088"/>
                <a:gd name="connsiteY1" fmla="*/ 0 h 424982"/>
                <a:gd name="connsiteX2" fmla="*/ 4641088 w 4641088"/>
                <a:gd name="connsiteY2" fmla="*/ 424982 h 424982"/>
                <a:gd name="connsiteX3" fmla="*/ 0 w 4641088"/>
                <a:gd name="connsiteY3" fmla="*/ 424982 h 424982"/>
                <a:gd name="connsiteX4" fmla="*/ 0 w 4641088"/>
                <a:gd name="connsiteY4" fmla="*/ 0 h 424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1088" h="424982">
                  <a:moveTo>
                    <a:pt x="0" y="0"/>
                  </a:moveTo>
                  <a:lnTo>
                    <a:pt x="4641088" y="0"/>
                  </a:lnTo>
                  <a:lnTo>
                    <a:pt x="4641088" y="424982"/>
                  </a:lnTo>
                  <a:lnTo>
                    <a:pt x="0" y="42498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2880" tIns="68580" rIns="1828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800" kern="120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707935" y="4863184"/>
            <a:ext cx="2719234" cy="545684"/>
            <a:chOff x="1085850" y="3996813"/>
            <a:chExt cx="2719234" cy="545684"/>
          </a:xfrm>
          <a:solidFill>
            <a:srgbClr val="E3677C"/>
          </a:solidFill>
        </p:grpSpPr>
        <p:sp>
          <p:nvSpPr>
            <p:cNvPr id="18" name="矩形 17"/>
            <p:cNvSpPr/>
            <p:nvPr/>
          </p:nvSpPr>
          <p:spPr>
            <a:xfrm>
              <a:off x="1085850" y="3996813"/>
              <a:ext cx="2719234" cy="545684"/>
            </a:xfrm>
            <a:prstGeom prst="rect">
              <a:avLst/>
            </a:prstGeom>
            <a:grpFill/>
            <a:ln>
              <a:solidFill>
                <a:srgbClr val="E367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420437" y="4041057"/>
              <a:ext cx="2050060" cy="461665"/>
            </a:xfrm>
            <a:prstGeom prst="rect">
              <a:avLst/>
            </a:prstGeom>
            <a:grpFill/>
            <a:ln>
              <a:solidFill>
                <a:srgbClr val="E3677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974241" y="3356239"/>
            <a:ext cx="2720047" cy="2087289"/>
            <a:chOff x="2032000" y="1424362"/>
            <a:chExt cx="5224678" cy="4009274"/>
          </a:xfrm>
        </p:grpSpPr>
        <p:sp>
          <p:nvSpPr>
            <p:cNvPr id="14" name="图文框 13"/>
            <p:cNvSpPr/>
            <p:nvPr/>
          </p:nvSpPr>
          <p:spPr>
            <a:xfrm>
              <a:off x="2225446" y="1853355"/>
              <a:ext cx="5031232" cy="3580281"/>
            </a:xfrm>
            <a:prstGeom prst="frame">
              <a:avLst>
                <a:gd name="adj1" fmla="val 5450"/>
              </a:avLst>
            </a:prstGeom>
            <a:solidFill>
              <a:srgbClr val="67B26D">
                <a:alpha val="40000"/>
              </a:srgb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2032000" y="1424362"/>
              <a:ext cx="4837785" cy="3386633"/>
            </a:xfrm>
            <a:prstGeom prst="rect">
              <a:avLst/>
            </a:prstGeom>
            <a:blipFill>
              <a:blip r:embed="rId8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2422144" y="4812198"/>
              <a:ext cx="4641088" cy="424982"/>
            </a:xfrm>
            <a:custGeom>
              <a:avLst/>
              <a:gdLst>
                <a:gd name="connsiteX0" fmla="*/ 0 w 4641088"/>
                <a:gd name="connsiteY0" fmla="*/ 0 h 424982"/>
                <a:gd name="connsiteX1" fmla="*/ 4641088 w 4641088"/>
                <a:gd name="connsiteY1" fmla="*/ 0 h 424982"/>
                <a:gd name="connsiteX2" fmla="*/ 4641088 w 4641088"/>
                <a:gd name="connsiteY2" fmla="*/ 424982 h 424982"/>
                <a:gd name="connsiteX3" fmla="*/ 0 w 4641088"/>
                <a:gd name="connsiteY3" fmla="*/ 424982 h 424982"/>
                <a:gd name="connsiteX4" fmla="*/ 0 w 4641088"/>
                <a:gd name="connsiteY4" fmla="*/ 0 h 424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1088" h="424982">
                  <a:moveTo>
                    <a:pt x="0" y="0"/>
                  </a:moveTo>
                  <a:lnTo>
                    <a:pt x="4641088" y="0"/>
                  </a:lnTo>
                  <a:lnTo>
                    <a:pt x="4641088" y="424982"/>
                  </a:lnTo>
                  <a:lnTo>
                    <a:pt x="0" y="42498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2880" tIns="68580" rIns="1828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800" kern="1200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974241" y="2313188"/>
            <a:ext cx="2719234" cy="545684"/>
            <a:chOff x="1085850" y="3996813"/>
            <a:chExt cx="2719234" cy="545684"/>
          </a:xfrm>
          <a:solidFill>
            <a:srgbClr val="67B26D"/>
          </a:solidFill>
        </p:grpSpPr>
        <p:sp>
          <p:nvSpPr>
            <p:cNvPr id="21" name="矩形 20"/>
            <p:cNvSpPr/>
            <p:nvPr/>
          </p:nvSpPr>
          <p:spPr>
            <a:xfrm>
              <a:off x="1085850" y="3996813"/>
              <a:ext cx="2719234" cy="545684"/>
            </a:xfrm>
            <a:prstGeom prst="rect">
              <a:avLst/>
            </a:prstGeom>
            <a:grpFill/>
            <a:ln>
              <a:solidFill>
                <a:srgbClr val="67B2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420437" y="4041057"/>
              <a:ext cx="2050060" cy="461665"/>
            </a:xfrm>
            <a:prstGeom prst="rect">
              <a:avLst/>
            </a:prstGeom>
            <a:grpFill/>
            <a:ln>
              <a:solidFill>
                <a:srgbClr val="67B26D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点击输入标题</a:t>
              </a:r>
            </a:p>
          </p:txBody>
        </p:sp>
      </p:grpSp>
      <p:sp>
        <p:nvSpPr>
          <p:cNvPr id="25" name="MH_SubTitle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09570" y="2340563"/>
            <a:ext cx="2802132" cy="49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r>
              <a: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点击输入内</a:t>
            </a:r>
            <a:endParaRPr lang="en-US" altLang="zh-CN" sz="14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rPr>
              <a:t>点击输入内容点击输入内</a:t>
            </a:r>
            <a:endParaRPr lang="en-US" altLang="zh-CN" sz="14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endParaRPr lang="zh-CN" altLang="en-US" sz="14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eaLnBrk="1" hangingPunct="1">
              <a:lnSpc>
                <a:spcPts val="1900"/>
              </a:lnSpc>
              <a:defRPr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</p:txBody>
      </p:sp>
      <p:sp>
        <p:nvSpPr>
          <p:cNvPr id="26" name="MH_SubTitle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09570" y="4915566"/>
            <a:ext cx="2802132" cy="49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r>
              <a: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点击输入内</a:t>
            </a:r>
            <a:endParaRPr lang="en-US" altLang="zh-CN" sz="14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rPr>
              <a:t>点击输入内容点击输入内</a:t>
            </a:r>
            <a:endParaRPr lang="en-US" altLang="zh-CN" sz="14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endParaRPr lang="zh-CN" altLang="en-US" sz="14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eaLnBrk="1" hangingPunct="1">
              <a:lnSpc>
                <a:spcPts val="1900"/>
              </a:lnSpc>
              <a:defRPr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</p:txBody>
      </p:sp>
      <p:sp>
        <p:nvSpPr>
          <p:cNvPr id="27" name="KSO_Shape"/>
          <p:cNvSpPr/>
          <p:nvPr/>
        </p:nvSpPr>
        <p:spPr bwMode="auto">
          <a:xfrm>
            <a:off x="5788672" y="3038851"/>
            <a:ext cx="684201" cy="526123"/>
          </a:xfrm>
          <a:custGeom>
            <a:avLst/>
            <a:gdLst>
              <a:gd name="T0" fmla="*/ 1558905 w 2669"/>
              <a:gd name="T1" fmla="*/ 137081 h 2051"/>
              <a:gd name="T2" fmla="*/ 1484704 w 2669"/>
              <a:gd name="T3" fmla="*/ 1351 h 2051"/>
              <a:gd name="T4" fmla="*/ 1295827 w 2669"/>
              <a:gd name="T5" fmla="*/ 62800 h 2051"/>
              <a:gd name="T6" fmla="*/ 1167661 w 2669"/>
              <a:gd name="T7" fmla="*/ 190427 h 2051"/>
              <a:gd name="T8" fmla="*/ 507268 w 2669"/>
              <a:gd name="T9" fmla="*/ 137081 h 2051"/>
              <a:gd name="T10" fmla="*/ 441161 w 2669"/>
              <a:gd name="T11" fmla="*/ 0 h 2051"/>
              <a:gd name="T12" fmla="*/ 244190 w 2669"/>
              <a:gd name="T13" fmla="*/ 57398 h 2051"/>
              <a:gd name="T14" fmla="*/ 135586 w 2669"/>
              <a:gd name="T15" fmla="*/ 192453 h 2051"/>
              <a:gd name="T16" fmla="*/ 0 w 2669"/>
              <a:gd name="T17" fmla="*/ 1257359 h 2051"/>
              <a:gd name="T18" fmla="*/ 1660089 w 2669"/>
              <a:gd name="T19" fmla="*/ 1384986 h 2051"/>
              <a:gd name="T20" fmla="*/ 1800397 w 2669"/>
              <a:gd name="T21" fmla="*/ 320080 h 2051"/>
              <a:gd name="T22" fmla="*/ 1361934 w 2669"/>
              <a:gd name="T23" fmla="*/ 133029 h 2051"/>
              <a:gd name="T24" fmla="*/ 1427366 w 2669"/>
              <a:gd name="T25" fmla="*/ 66852 h 2051"/>
              <a:gd name="T26" fmla="*/ 1493473 w 2669"/>
              <a:gd name="T27" fmla="*/ 264032 h 2051"/>
              <a:gd name="T28" fmla="*/ 1425342 w 2669"/>
              <a:gd name="T29" fmla="*/ 330209 h 2051"/>
              <a:gd name="T30" fmla="*/ 1361934 w 2669"/>
              <a:gd name="T31" fmla="*/ 133029 h 2051"/>
              <a:gd name="T32" fmla="*/ 1000370 w 2669"/>
              <a:gd name="T33" fmla="*/ 861649 h 2051"/>
              <a:gd name="T34" fmla="*/ 1000370 w 2669"/>
              <a:gd name="T35" fmla="*/ 786018 h 2051"/>
              <a:gd name="T36" fmla="*/ 1361934 w 2669"/>
              <a:gd name="T37" fmla="*/ 825184 h 2051"/>
              <a:gd name="T38" fmla="*/ 1359910 w 2669"/>
              <a:gd name="T39" fmla="*/ 973744 h 2051"/>
              <a:gd name="T40" fmla="*/ 1004418 w 2669"/>
              <a:gd name="T41" fmla="*/ 1010884 h 2051"/>
              <a:gd name="T42" fmla="*/ 1004418 w 2669"/>
              <a:gd name="T43" fmla="*/ 938630 h 2051"/>
              <a:gd name="T44" fmla="*/ 1359910 w 2669"/>
              <a:gd name="T45" fmla="*/ 973744 h 2051"/>
              <a:gd name="T46" fmla="*/ 636783 w 2669"/>
              <a:gd name="T47" fmla="*/ 752930 h 2051"/>
              <a:gd name="T48" fmla="*/ 372356 w 2669"/>
              <a:gd name="T49" fmla="*/ 752930 h 2051"/>
              <a:gd name="T50" fmla="*/ 312321 w 2669"/>
              <a:gd name="T51" fmla="*/ 129653 h 2051"/>
              <a:gd name="T52" fmla="*/ 377753 w 2669"/>
              <a:gd name="T53" fmla="*/ 67527 h 2051"/>
              <a:gd name="T54" fmla="*/ 441161 w 2669"/>
              <a:gd name="T55" fmla="*/ 264032 h 2051"/>
              <a:gd name="T56" fmla="*/ 371682 w 2669"/>
              <a:gd name="T57" fmla="*/ 330209 h 2051"/>
              <a:gd name="T58" fmla="*/ 312321 w 2669"/>
              <a:gd name="T59" fmla="*/ 129653 h 2051"/>
              <a:gd name="T60" fmla="*/ 283315 w 2669"/>
              <a:gd name="T61" fmla="*/ 1158094 h 2051"/>
              <a:gd name="T62" fmla="*/ 262403 w 2669"/>
              <a:gd name="T63" fmla="*/ 1059504 h 2051"/>
              <a:gd name="T64" fmla="*/ 411481 w 2669"/>
              <a:gd name="T65" fmla="*/ 962940 h 2051"/>
              <a:gd name="T66" fmla="*/ 520759 w 2669"/>
              <a:gd name="T67" fmla="*/ 1005482 h 2051"/>
              <a:gd name="T68" fmla="*/ 690748 w 2669"/>
              <a:gd name="T69" fmla="*/ 962940 h 2051"/>
              <a:gd name="T70" fmla="*/ 776417 w 2669"/>
              <a:gd name="T71" fmla="*/ 1100021 h 2051"/>
              <a:gd name="T72" fmla="*/ 1332253 w 2669"/>
              <a:gd name="T73" fmla="*/ 1162146 h 2051"/>
              <a:gd name="T74" fmla="*/ 965293 w 2669"/>
              <a:gd name="T75" fmla="*/ 1120954 h 2051"/>
              <a:gd name="T76" fmla="*/ 1332253 w 2669"/>
              <a:gd name="T77" fmla="*/ 1085840 h 2051"/>
              <a:gd name="T78" fmla="*/ 1332253 w 2669"/>
              <a:gd name="T79" fmla="*/ 1162146 h 2051"/>
              <a:gd name="T80" fmla="*/ 1032075 w 2669"/>
              <a:gd name="T81" fmla="*/ 711063 h 2051"/>
              <a:gd name="T82" fmla="*/ 1032075 w 2669"/>
              <a:gd name="T83" fmla="*/ 596942 h 2051"/>
              <a:gd name="T84" fmla="*/ 1560929 w 2669"/>
              <a:gd name="T85" fmla="*/ 649613 h 205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669" h="2051">
                <a:moveTo>
                  <a:pt x="2467" y="285"/>
                </a:moveTo>
                <a:cubicBezTo>
                  <a:pt x="2467" y="285"/>
                  <a:pt x="2311" y="282"/>
                  <a:pt x="2311" y="203"/>
                </a:cubicBezTo>
                <a:cubicBezTo>
                  <a:pt x="2311" y="99"/>
                  <a:pt x="2311" y="99"/>
                  <a:pt x="2311" y="99"/>
                </a:cubicBezTo>
                <a:cubicBezTo>
                  <a:pt x="2311" y="99"/>
                  <a:pt x="2299" y="2"/>
                  <a:pt x="2201" y="2"/>
                </a:cubicBezTo>
                <a:cubicBezTo>
                  <a:pt x="2019" y="2"/>
                  <a:pt x="2019" y="2"/>
                  <a:pt x="2019" y="2"/>
                </a:cubicBezTo>
                <a:cubicBezTo>
                  <a:pt x="2019" y="2"/>
                  <a:pt x="1921" y="2"/>
                  <a:pt x="1921" y="93"/>
                </a:cubicBezTo>
                <a:cubicBezTo>
                  <a:pt x="1921" y="190"/>
                  <a:pt x="1921" y="190"/>
                  <a:pt x="1921" y="190"/>
                </a:cubicBezTo>
                <a:cubicBezTo>
                  <a:pt x="1921" y="294"/>
                  <a:pt x="1731" y="282"/>
                  <a:pt x="1731" y="282"/>
                </a:cubicBezTo>
                <a:cubicBezTo>
                  <a:pt x="946" y="283"/>
                  <a:pt x="946" y="283"/>
                  <a:pt x="946" y="283"/>
                </a:cubicBezTo>
                <a:cubicBezTo>
                  <a:pt x="946" y="283"/>
                  <a:pt x="752" y="288"/>
                  <a:pt x="752" y="203"/>
                </a:cubicBezTo>
                <a:cubicBezTo>
                  <a:pt x="752" y="79"/>
                  <a:pt x="752" y="79"/>
                  <a:pt x="752" y="79"/>
                </a:cubicBezTo>
                <a:cubicBezTo>
                  <a:pt x="752" y="79"/>
                  <a:pt x="758" y="0"/>
                  <a:pt x="654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459" y="0"/>
                  <a:pt x="362" y="0"/>
                  <a:pt x="362" y="85"/>
                </a:cubicBezTo>
                <a:cubicBezTo>
                  <a:pt x="362" y="203"/>
                  <a:pt x="362" y="203"/>
                  <a:pt x="362" y="203"/>
                </a:cubicBezTo>
                <a:cubicBezTo>
                  <a:pt x="362" y="203"/>
                  <a:pt x="396" y="285"/>
                  <a:pt x="201" y="285"/>
                </a:cubicBezTo>
                <a:cubicBezTo>
                  <a:pt x="201" y="285"/>
                  <a:pt x="0" y="260"/>
                  <a:pt x="0" y="480"/>
                </a:cubicBezTo>
                <a:cubicBezTo>
                  <a:pt x="0" y="1862"/>
                  <a:pt x="0" y="1862"/>
                  <a:pt x="0" y="1862"/>
                </a:cubicBezTo>
                <a:cubicBezTo>
                  <a:pt x="0" y="1862"/>
                  <a:pt x="6" y="2051"/>
                  <a:pt x="195" y="2051"/>
                </a:cubicBezTo>
                <a:cubicBezTo>
                  <a:pt x="2461" y="2051"/>
                  <a:pt x="2461" y="2051"/>
                  <a:pt x="2461" y="2051"/>
                </a:cubicBezTo>
                <a:cubicBezTo>
                  <a:pt x="2461" y="2051"/>
                  <a:pt x="2669" y="2039"/>
                  <a:pt x="2669" y="1868"/>
                </a:cubicBezTo>
                <a:cubicBezTo>
                  <a:pt x="2669" y="474"/>
                  <a:pt x="2669" y="474"/>
                  <a:pt x="2669" y="474"/>
                </a:cubicBezTo>
                <a:cubicBezTo>
                  <a:pt x="2669" y="474"/>
                  <a:pt x="2662" y="285"/>
                  <a:pt x="2467" y="285"/>
                </a:cubicBezTo>
                <a:close/>
                <a:moveTo>
                  <a:pt x="2019" y="197"/>
                </a:moveTo>
                <a:cubicBezTo>
                  <a:pt x="2019" y="143"/>
                  <a:pt x="2056" y="99"/>
                  <a:pt x="2110" y="99"/>
                </a:cubicBezTo>
                <a:cubicBezTo>
                  <a:pt x="2116" y="99"/>
                  <a:pt x="2116" y="99"/>
                  <a:pt x="2116" y="99"/>
                </a:cubicBezTo>
                <a:cubicBezTo>
                  <a:pt x="2170" y="99"/>
                  <a:pt x="2214" y="143"/>
                  <a:pt x="2214" y="197"/>
                </a:cubicBezTo>
                <a:cubicBezTo>
                  <a:pt x="2214" y="391"/>
                  <a:pt x="2214" y="391"/>
                  <a:pt x="2214" y="391"/>
                </a:cubicBezTo>
                <a:cubicBezTo>
                  <a:pt x="2214" y="445"/>
                  <a:pt x="2173" y="489"/>
                  <a:pt x="2119" y="489"/>
                </a:cubicBezTo>
                <a:cubicBezTo>
                  <a:pt x="2113" y="489"/>
                  <a:pt x="2113" y="489"/>
                  <a:pt x="2113" y="489"/>
                </a:cubicBezTo>
                <a:cubicBezTo>
                  <a:pt x="2059" y="489"/>
                  <a:pt x="2019" y="445"/>
                  <a:pt x="2019" y="391"/>
                </a:cubicBezTo>
                <a:lnTo>
                  <a:pt x="2019" y="197"/>
                </a:lnTo>
                <a:close/>
                <a:moveTo>
                  <a:pt x="1970" y="1276"/>
                </a:moveTo>
                <a:cubicBezTo>
                  <a:pt x="1483" y="1276"/>
                  <a:pt x="1483" y="1276"/>
                  <a:pt x="1483" y="1276"/>
                </a:cubicBezTo>
                <a:cubicBezTo>
                  <a:pt x="1456" y="1276"/>
                  <a:pt x="1434" y="1249"/>
                  <a:pt x="1434" y="1222"/>
                </a:cubicBezTo>
                <a:cubicBezTo>
                  <a:pt x="1434" y="1195"/>
                  <a:pt x="1456" y="1164"/>
                  <a:pt x="1483" y="1164"/>
                </a:cubicBezTo>
                <a:cubicBezTo>
                  <a:pt x="1970" y="1164"/>
                  <a:pt x="1970" y="1164"/>
                  <a:pt x="1970" y="1164"/>
                </a:cubicBezTo>
                <a:cubicBezTo>
                  <a:pt x="1997" y="1164"/>
                  <a:pt x="2019" y="1195"/>
                  <a:pt x="2019" y="1222"/>
                </a:cubicBezTo>
                <a:cubicBezTo>
                  <a:pt x="2019" y="1249"/>
                  <a:pt x="1997" y="1276"/>
                  <a:pt x="1970" y="1276"/>
                </a:cubicBezTo>
                <a:close/>
                <a:moveTo>
                  <a:pt x="2016" y="1442"/>
                </a:moveTo>
                <a:cubicBezTo>
                  <a:pt x="2016" y="1470"/>
                  <a:pt x="1992" y="1497"/>
                  <a:pt x="1964" y="1497"/>
                </a:cubicBezTo>
                <a:cubicBezTo>
                  <a:pt x="1489" y="1497"/>
                  <a:pt x="1489" y="1497"/>
                  <a:pt x="1489" y="1497"/>
                </a:cubicBezTo>
                <a:cubicBezTo>
                  <a:pt x="1460" y="1497"/>
                  <a:pt x="1437" y="1470"/>
                  <a:pt x="1437" y="1442"/>
                </a:cubicBezTo>
                <a:cubicBezTo>
                  <a:pt x="1437" y="1413"/>
                  <a:pt x="1460" y="1390"/>
                  <a:pt x="1489" y="1390"/>
                </a:cubicBezTo>
                <a:cubicBezTo>
                  <a:pt x="1964" y="1390"/>
                  <a:pt x="1964" y="1390"/>
                  <a:pt x="1964" y="1390"/>
                </a:cubicBezTo>
                <a:cubicBezTo>
                  <a:pt x="1992" y="1390"/>
                  <a:pt x="2016" y="1413"/>
                  <a:pt x="2016" y="1442"/>
                </a:cubicBezTo>
                <a:close/>
                <a:moveTo>
                  <a:pt x="748" y="881"/>
                </a:moveTo>
                <a:cubicBezTo>
                  <a:pt x="856" y="881"/>
                  <a:pt x="944" y="986"/>
                  <a:pt x="944" y="1115"/>
                </a:cubicBezTo>
                <a:cubicBezTo>
                  <a:pt x="944" y="1245"/>
                  <a:pt x="856" y="1349"/>
                  <a:pt x="748" y="1349"/>
                </a:cubicBezTo>
                <a:cubicBezTo>
                  <a:pt x="640" y="1349"/>
                  <a:pt x="552" y="1245"/>
                  <a:pt x="552" y="1115"/>
                </a:cubicBezTo>
                <a:cubicBezTo>
                  <a:pt x="552" y="986"/>
                  <a:pt x="640" y="881"/>
                  <a:pt x="748" y="881"/>
                </a:cubicBezTo>
                <a:close/>
                <a:moveTo>
                  <a:pt x="463" y="192"/>
                </a:moveTo>
                <a:cubicBezTo>
                  <a:pt x="463" y="138"/>
                  <a:pt x="500" y="100"/>
                  <a:pt x="554" y="100"/>
                </a:cubicBezTo>
                <a:cubicBezTo>
                  <a:pt x="560" y="100"/>
                  <a:pt x="560" y="100"/>
                  <a:pt x="560" y="100"/>
                </a:cubicBezTo>
                <a:cubicBezTo>
                  <a:pt x="614" y="100"/>
                  <a:pt x="654" y="138"/>
                  <a:pt x="654" y="192"/>
                </a:cubicBezTo>
                <a:cubicBezTo>
                  <a:pt x="654" y="391"/>
                  <a:pt x="654" y="391"/>
                  <a:pt x="654" y="391"/>
                </a:cubicBezTo>
                <a:cubicBezTo>
                  <a:pt x="654" y="445"/>
                  <a:pt x="611" y="489"/>
                  <a:pt x="557" y="489"/>
                </a:cubicBezTo>
                <a:cubicBezTo>
                  <a:pt x="551" y="489"/>
                  <a:pt x="551" y="489"/>
                  <a:pt x="551" y="489"/>
                </a:cubicBezTo>
                <a:cubicBezTo>
                  <a:pt x="497" y="489"/>
                  <a:pt x="463" y="445"/>
                  <a:pt x="463" y="391"/>
                </a:cubicBezTo>
                <a:lnTo>
                  <a:pt x="463" y="192"/>
                </a:lnTo>
                <a:close/>
                <a:moveTo>
                  <a:pt x="1089" y="1715"/>
                </a:moveTo>
                <a:cubicBezTo>
                  <a:pt x="420" y="1715"/>
                  <a:pt x="420" y="1715"/>
                  <a:pt x="420" y="1715"/>
                </a:cubicBezTo>
                <a:cubicBezTo>
                  <a:pt x="420" y="1715"/>
                  <a:pt x="359" y="1690"/>
                  <a:pt x="359" y="1629"/>
                </a:cubicBezTo>
                <a:cubicBezTo>
                  <a:pt x="389" y="1569"/>
                  <a:pt x="389" y="1569"/>
                  <a:pt x="389" y="1569"/>
                </a:cubicBezTo>
                <a:cubicBezTo>
                  <a:pt x="389" y="1569"/>
                  <a:pt x="428" y="1491"/>
                  <a:pt x="485" y="1426"/>
                </a:cubicBezTo>
                <a:cubicBezTo>
                  <a:pt x="543" y="1361"/>
                  <a:pt x="610" y="1426"/>
                  <a:pt x="610" y="1426"/>
                </a:cubicBezTo>
                <a:cubicBezTo>
                  <a:pt x="610" y="1426"/>
                  <a:pt x="639" y="1487"/>
                  <a:pt x="738" y="1489"/>
                </a:cubicBezTo>
                <a:cubicBezTo>
                  <a:pt x="772" y="1489"/>
                  <a:pt x="772" y="1489"/>
                  <a:pt x="772" y="1489"/>
                </a:cubicBezTo>
                <a:cubicBezTo>
                  <a:pt x="870" y="1487"/>
                  <a:pt x="900" y="1426"/>
                  <a:pt x="900" y="1426"/>
                </a:cubicBezTo>
                <a:cubicBezTo>
                  <a:pt x="900" y="1426"/>
                  <a:pt x="967" y="1361"/>
                  <a:pt x="1024" y="1426"/>
                </a:cubicBezTo>
                <a:cubicBezTo>
                  <a:pt x="1081" y="1491"/>
                  <a:pt x="1121" y="1569"/>
                  <a:pt x="1121" y="1569"/>
                </a:cubicBezTo>
                <a:cubicBezTo>
                  <a:pt x="1151" y="1629"/>
                  <a:pt x="1151" y="1629"/>
                  <a:pt x="1151" y="1629"/>
                </a:cubicBezTo>
                <a:cubicBezTo>
                  <a:pt x="1151" y="1690"/>
                  <a:pt x="1089" y="1715"/>
                  <a:pt x="1089" y="1715"/>
                </a:cubicBezTo>
                <a:close/>
                <a:moveTo>
                  <a:pt x="1975" y="1721"/>
                </a:moveTo>
                <a:cubicBezTo>
                  <a:pt x="1478" y="1721"/>
                  <a:pt x="1478" y="1721"/>
                  <a:pt x="1478" y="1721"/>
                </a:cubicBezTo>
                <a:cubicBezTo>
                  <a:pt x="1452" y="1721"/>
                  <a:pt x="1431" y="1686"/>
                  <a:pt x="1431" y="1660"/>
                </a:cubicBezTo>
                <a:cubicBezTo>
                  <a:pt x="1431" y="1634"/>
                  <a:pt x="1452" y="1608"/>
                  <a:pt x="1478" y="1608"/>
                </a:cubicBezTo>
                <a:cubicBezTo>
                  <a:pt x="1975" y="1608"/>
                  <a:pt x="1975" y="1608"/>
                  <a:pt x="1975" y="1608"/>
                </a:cubicBezTo>
                <a:cubicBezTo>
                  <a:pt x="2001" y="1608"/>
                  <a:pt x="2022" y="1634"/>
                  <a:pt x="2022" y="1660"/>
                </a:cubicBezTo>
                <a:cubicBezTo>
                  <a:pt x="2022" y="1686"/>
                  <a:pt x="2001" y="1721"/>
                  <a:pt x="1975" y="1721"/>
                </a:cubicBezTo>
                <a:close/>
                <a:moveTo>
                  <a:pt x="2218" y="1053"/>
                </a:moveTo>
                <a:cubicBezTo>
                  <a:pt x="1530" y="1053"/>
                  <a:pt x="1530" y="1053"/>
                  <a:pt x="1530" y="1053"/>
                </a:cubicBezTo>
                <a:cubicBezTo>
                  <a:pt x="1477" y="1053"/>
                  <a:pt x="1434" y="1015"/>
                  <a:pt x="1434" y="962"/>
                </a:cubicBezTo>
                <a:cubicBezTo>
                  <a:pt x="1434" y="909"/>
                  <a:pt x="1477" y="884"/>
                  <a:pt x="1530" y="884"/>
                </a:cubicBezTo>
                <a:cubicBezTo>
                  <a:pt x="2218" y="884"/>
                  <a:pt x="2218" y="884"/>
                  <a:pt x="2218" y="884"/>
                </a:cubicBezTo>
                <a:cubicBezTo>
                  <a:pt x="2271" y="884"/>
                  <a:pt x="2314" y="909"/>
                  <a:pt x="2314" y="962"/>
                </a:cubicBezTo>
                <a:cubicBezTo>
                  <a:pt x="2314" y="1015"/>
                  <a:pt x="2271" y="1053"/>
                  <a:pt x="2218" y="1053"/>
                </a:cubicBezTo>
                <a:close/>
              </a:path>
            </a:pathLst>
          </a:custGeom>
          <a:solidFill>
            <a:srgbClr val="67B26D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KSO_Shape"/>
          <p:cNvSpPr/>
          <p:nvPr/>
        </p:nvSpPr>
        <p:spPr bwMode="auto">
          <a:xfrm>
            <a:off x="5871933" y="4065807"/>
            <a:ext cx="517677" cy="724024"/>
          </a:xfrm>
          <a:custGeom>
            <a:avLst/>
            <a:gdLst>
              <a:gd name="T0" fmla="*/ 2147483646 w 4228"/>
              <a:gd name="T1" fmla="*/ 2147483646 h 5910"/>
              <a:gd name="T2" fmla="*/ 2147483646 w 4228"/>
              <a:gd name="T3" fmla="*/ 2147483646 h 5910"/>
              <a:gd name="T4" fmla="*/ 2147483646 w 4228"/>
              <a:gd name="T5" fmla="*/ 2147483646 h 5910"/>
              <a:gd name="T6" fmla="*/ 2147483646 w 4228"/>
              <a:gd name="T7" fmla="*/ 2147483646 h 5910"/>
              <a:gd name="T8" fmla="*/ 2147483646 w 4228"/>
              <a:gd name="T9" fmla="*/ 736754076 h 5910"/>
              <a:gd name="T10" fmla="*/ 2147483646 w 4228"/>
              <a:gd name="T11" fmla="*/ 468900117 h 5910"/>
              <a:gd name="T12" fmla="*/ 2147483646 w 4228"/>
              <a:gd name="T13" fmla="*/ 2147483646 h 5910"/>
              <a:gd name="T14" fmla="*/ 2147483646 w 4228"/>
              <a:gd name="T15" fmla="*/ 2147483646 h 5910"/>
              <a:gd name="T16" fmla="*/ 769768890 w 4228"/>
              <a:gd name="T17" fmla="*/ 2147483646 h 5910"/>
              <a:gd name="T18" fmla="*/ 502005176 w 4228"/>
              <a:gd name="T19" fmla="*/ 2147483646 h 5910"/>
              <a:gd name="T20" fmla="*/ 2147483646 w 4228"/>
              <a:gd name="T21" fmla="*/ 2147483646 h 5910"/>
              <a:gd name="T22" fmla="*/ 2147483646 w 4228"/>
              <a:gd name="T23" fmla="*/ 2147483646 h 5910"/>
              <a:gd name="T24" fmla="*/ 2147483646 w 4228"/>
              <a:gd name="T25" fmla="*/ 2147483646 h 5910"/>
              <a:gd name="T26" fmla="*/ 2147483646 w 4228"/>
              <a:gd name="T27" fmla="*/ 2147483646 h 5910"/>
              <a:gd name="T28" fmla="*/ 2147483646 w 4228"/>
              <a:gd name="T29" fmla="*/ 2147483646 h 5910"/>
              <a:gd name="T30" fmla="*/ 2147483646 w 4228"/>
              <a:gd name="T31" fmla="*/ 2147483646 h 5910"/>
              <a:gd name="T32" fmla="*/ 2147483646 w 4228"/>
              <a:gd name="T33" fmla="*/ 2147483646 h 5910"/>
              <a:gd name="T34" fmla="*/ 2147483646 w 4228"/>
              <a:gd name="T35" fmla="*/ 2147483646 h 5910"/>
              <a:gd name="T36" fmla="*/ 2147483646 w 4228"/>
              <a:gd name="T37" fmla="*/ 2147483646 h 5910"/>
              <a:gd name="T38" fmla="*/ 2147483646 w 4228"/>
              <a:gd name="T39" fmla="*/ 2147483646 h 5910"/>
              <a:gd name="T40" fmla="*/ 2147483646 w 4228"/>
              <a:gd name="T41" fmla="*/ 2147483646 h 5910"/>
              <a:gd name="T42" fmla="*/ 2147483646 w 4228"/>
              <a:gd name="T43" fmla="*/ 2147483646 h 5910"/>
              <a:gd name="T44" fmla="*/ 2147483646 w 4228"/>
              <a:gd name="T45" fmla="*/ 2147483646 h 5910"/>
              <a:gd name="T46" fmla="*/ 2147483646 w 4228"/>
              <a:gd name="T47" fmla="*/ 2147483646 h 5910"/>
              <a:gd name="T48" fmla="*/ 2147483646 w 4228"/>
              <a:gd name="T49" fmla="*/ 2147483646 h 5910"/>
              <a:gd name="T50" fmla="*/ 2147483646 w 4228"/>
              <a:gd name="T51" fmla="*/ 2147483646 h 5910"/>
              <a:gd name="T52" fmla="*/ 2147483646 w 4228"/>
              <a:gd name="T53" fmla="*/ 2147483646 h 5910"/>
              <a:gd name="T54" fmla="*/ 2147483646 w 4228"/>
              <a:gd name="T55" fmla="*/ 2147483646 h 5910"/>
              <a:gd name="T56" fmla="*/ 2147483646 w 4228"/>
              <a:gd name="T57" fmla="*/ 2147483646 h 5910"/>
              <a:gd name="T58" fmla="*/ 2147483646 w 4228"/>
              <a:gd name="T59" fmla="*/ 2147483646 h 5910"/>
              <a:gd name="T60" fmla="*/ 2147483646 w 4228"/>
              <a:gd name="T61" fmla="*/ 2147483646 h 5910"/>
              <a:gd name="T62" fmla="*/ 2147483646 w 4228"/>
              <a:gd name="T63" fmla="*/ 2147483646 h 5910"/>
              <a:gd name="T64" fmla="*/ 2147483646 w 4228"/>
              <a:gd name="T65" fmla="*/ 2147483646 h 5910"/>
              <a:gd name="T66" fmla="*/ 2147483646 w 4228"/>
              <a:gd name="T67" fmla="*/ 2147483646 h 5910"/>
              <a:gd name="T68" fmla="*/ 2147483646 w 4228"/>
              <a:gd name="T69" fmla="*/ 2147483646 h 5910"/>
              <a:gd name="T70" fmla="*/ 2147483646 w 4228"/>
              <a:gd name="T71" fmla="*/ 2147483646 h 5910"/>
              <a:gd name="T72" fmla="*/ 2147483646 w 4228"/>
              <a:gd name="T73" fmla="*/ 2147483646 h 5910"/>
              <a:gd name="T74" fmla="*/ 2147483646 w 4228"/>
              <a:gd name="T75" fmla="*/ 2147483646 h 5910"/>
              <a:gd name="T76" fmla="*/ 2147483646 w 4228"/>
              <a:gd name="T77" fmla="*/ 2147483646 h 5910"/>
              <a:gd name="T78" fmla="*/ 2147483646 w 4228"/>
              <a:gd name="T79" fmla="*/ 2147483646 h 5910"/>
              <a:gd name="T80" fmla="*/ 2147483646 w 4228"/>
              <a:gd name="T81" fmla="*/ 2147483646 h 5910"/>
              <a:gd name="T82" fmla="*/ 2147483646 w 4228"/>
              <a:gd name="T83" fmla="*/ 2147483646 h 5910"/>
              <a:gd name="T84" fmla="*/ 2147483646 w 4228"/>
              <a:gd name="T85" fmla="*/ 2147483646 h 5910"/>
              <a:gd name="T86" fmla="*/ 2147483646 w 4228"/>
              <a:gd name="T87" fmla="*/ 2147483646 h 5910"/>
              <a:gd name="T88" fmla="*/ 2147483646 w 4228"/>
              <a:gd name="T89" fmla="*/ 2147483646 h 5910"/>
              <a:gd name="T90" fmla="*/ 2147483646 w 4228"/>
              <a:gd name="T91" fmla="*/ 2147483646 h 5910"/>
              <a:gd name="T92" fmla="*/ 2147483646 w 4228"/>
              <a:gd name="T93" fmla="*/ 2147483646 h 5910"/>
              <a:gd name="T94" fmla="*/ 2147483646 w 4228"/>
              <a:gd name="T95" fmla="*/ 2147483646 h 5910"/>
              <a:gd name="T96" fmla="*/ 2147483646 w 4228"/>
              <a:gd name="T97" fmla="*/ 2147483646 h 5910"/>
              <a:gd name="T98" fmla="*/ 2147483646 w 4228"/>
              <a:gd name="T99" fmla="*/ 2147483646 h 5910"/>
              <a:gd name="T100" fmla="*/ 2147483646 w 4228"/>
              <a:gd name="T101" fmla="*/ 2147483646 h 5910"/>
              <a:gd name="T102" fmla="*/ 2147483646 w 4228"/>
              <a:gd name="T103" fmla="*/ 2147483646 h 5910"/>
              <a:gd name="T104" fmla="*/ 2147483646 w 4228"/>
              <a:gd name="T105" fmla="*/ 2147483646 h 5910"/>
              <a:gd name="T106" fmla="*/ 2147483646 w 4228"/>
              <a:gd name="T107" fmla="*/ 2147483646 h 5910"/>
              <a:gd name="T108" fmla="*/ 2147483646 w 4228"/>
              <a:gd name="T109" fmla="*/ 2147483646 h 5910"/>
              <a:gd name="T110" fmla="*/ 2147483646 w 4228"/>
              <a:gd name="T111" fmla="*/ 2147483646 h 5910"/>
              <a:gd name="T112" fmla="*/ 2147483646 w 4228"/>
              <a:gd name="T113" fmla="*/ 2147483646 h 5910"/>
              <a:gd name="T114" fmla="*/ 2147483646 w 4228"/>
              <a:gd name="T115" fmla="*/ 2147483646 h 5910"/>
              <a:gd name="T116" fmla="*/ 2147483646 w 4228"/>
              <a:gd name="T117" fmla="*/ 2147483646 h 5910"/>
              <a:gd name="T118" fmla="*/ 2147483646 w 4228"/>
              <a:gd name="T119" fmla="*/ 2147483646 h 5910"/>
              <a:gd name="T120" fmla="*/ 2147483646 w 4228"/>
              <a:gd name="T121" fmla="*/ 2147483646 h 591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4228" h="5910">
                <a:moveTo>
                  <a:pt x="3998" y="2785"/>
                </a:moveTo>
                <a:lnTo>
                  <a:pt x="3815" y="2602"/>
                </a:lnTo>
                <a:lnTo>
                  <a:pt x="2840" y="1627"/>
                </a:lnTo>
                <a:lnTo>
                  <a:pt x="3127" y="1341"/>
                </a:lnTo>
                <a:lnTo>
                  <a:pt x="3155" y="1312"/>
                </a:lnTo>
                <a:lnTo>
                  <a:pt x="3181" y="1282"/>
                </a:lnTo>
                <a:lnTo>
                  <a:pt x="3205" y="1251"/>
                </a:lnTo>
                <a:lnTo>
                  <a:pt x="3227" y="1219"/>
                </a:lnTo>
                <a:lnTo>
                  <a:pt x="3247" y="1185"/>
                </a:lnTo>
                <a:lnTo>
                  <a:pt x="3266" y="1151"/>
                </a:lnTo>
                <a:lnTo>
                  <a:pt x="3284" y="1116"/>
                </a:lnTo>
                <a:lnTo>
                  <a:pt x="3299" y="1081"/>
                </a:lnTo>
                <a:lnTo>
                  <a:pt x="3313" y="1046"/>
                </a:lnTo>
                <a:lnTo>
                  <a:pt x="3324" y="1009"/>
                </a:lnTo>
                <a:lnTo>
                  <a:pt x="3335" y="972"/>
                </a:lnTo>
                <a:lnTo>
                  <a:pt x="3342" y="935"/>
                </a:lnTo>
                <a:lnTo>
                  <a:pt x="3349" y="898"/>
                </a:lnTo>
                <a:lnTo>
                  <a:pt x="3353" y="861"/>
                </a:lnTo>
                <a:lnTo>
                  <a:pt x="3356" y="823"/>
                </a:lnTo>
                <a:lnTo>
                  <a:pt x="3357" y="786"/>
                </a:lnTo>
                <a:lnTo>
                  <a:pt x="3356" y="748"/>
                </a:lnTo>
                <a:lnTo>
                  <a:pt x="3353" y="710"/>
                </a:lnTo>
                <a:lnTo>
                  <a:pt x="3349" y="673"/>
                </a:lnTo>
                <a:lnTo>
                  <a:pt x="3342" y="635"/>
                </a:lnTo>
                <a:lnTo>
                  <a:pt x="3335" y="598"/>
                </a:lnTo>
                <a:lnTo>
                  <a:pt x="3324" y="562"/>
                </a:lnTo>
                <a:lnTo>
                  <a:pt x="3313" y="526"/>
                </a:lnTo>
                <a:lnTo>
                  <a:pt x="3299" y="489"/>
                </a:lnTo>
                <a:lnTo>
                  <a:pt x="3284" y="455"/>
                </a:lnTo>
                <a:lnTo>
                  <a:pt x="3266" y="420"/>
                </a:lnTo>
                <a:lnTo>
                  <a:pt x="3247" y="385"/>
                </a:lnTo>
                <a:lnTo>
                  <a:pt x="3227" y="353"/>
                </a:lnTo>
                <a:lnTo>
                  <a:pt x="3205" y="321"/>
                </a:lnTo>
                <a:lnTo>
                  <a:pt x="3181" y="290"/>
                </a:lnTo>
                <a:lnTo>
                  <a:pt x="3155" y="258"/>
                </a:lnTo>
                <a:lnTo>
                  <a:pt x="3127" y="229"/>
                </a:lnTo>
                <a:lnTo>
                  <a:pt x="3097" y="201"/>
                </a:lnTo>
                <a:lnTo>
                  <a:pt x="3067" y="176"/>
                </a:lnTo>
                <a:lnTo>
                  <a:pt x="3036" y="151"/>
                </a:lnTo>
                <a:lnTo>
                  <a:pt x="3003" y="129"/>
                </a:lnTo>
                <a:lnTo>
                  <a:pt x="2970" y="108"/>
                </a:lnTo>
                <a:lnTo>
                  <a:pt x="2936" y="89"/>
                </a:lnTo>
                <a:lnTo>
                  <a:pt x="2902" y="72"/>
                </a:lnTo>
                <a:lnTo>
                  <a:pt x="2866" y="56"/>
                </a:lnTo>
                <a:lnTo>
                  <a:pt x="2830" y="43"/>
                </a:lnTo>
                <a:lnTo>
                  <a:pt x="2795" y="32"/>
                </a:lnTo>
                <a:lnTo>
                  <a:pt x="2758" y="22"/>
                </a:lnTo>
                <a:lnTo>
                  <a:pt x="2720" y="14"/>
                </a:lnTo>
                <a:lnTo>
                  <a:pt x="2683" y="7"/>
                </a:lnTo>
                <a:lnTo>
                  <a:pt x="2645" y="3"/>
                </a:lnTo>
                <a:lnTo>
                  <a:pt x="2608" y="0"/>
                </a:lnTo>
                <a:lnTo>
                  <a:pt x="2570" y="0"/>
                </a:lnTo>
                <a:lnTo>
                  <a:pt x="2532" y="0"/>
                </a:lnTo>
                <a:lnTo>
                  <a:pt x="2496" y="3"/>
                </a:lnTo>
                <a:lnTo>
                  <a:pt x="2458" y="7"/>
                </a:lnTo>
                <a:lnTo>
                  <a:pt x="2421" y="14"/>
                </a:lnTo>
                <a:lnTo>
                  <a:pt x="2383" y="22"/>
                </a:lnTo>
                <a:lnTo>
                  <a:pt x="2346" y="32"/>
                </a:lnTo>
                <a:lnTo>
                  <a:pt x="2310" y="43"/>
                </a:lnTo>
                <a:lnTo>
                  <a:pt x="2275" y="56"/>
                </a:lnTo>
                <a:lnTo>
                  <a:pt x="2239" y="72"/>
                </a:lnTo>
                <a:lnTo>
                  <a:pt x="2205" y="89"/>
                </a:lnTo>
                <a:lnTo>
                  <a:pt x="2171" y="108"/>
                </a:lnTo>
                <a:lnTo>
                  <a:pt x="2138" y="129"/>
                </a:lnTo>
                <a:lnTo>
                  <a:pt x="2105" y="151"/>
                </a:lnTo>
                <a:lnTo>
                  <a:pt x="2074" y="176"/>
                </a:lnTo>
                <a:lnTo>
                  <a:pt x="2044" y="201"/>
                </a:lnTo>
                <a:lnTo>
                  <a:pt x="2015" y="229"/>
                </a:lnTo>
                <a:lnTo>
                  <a:pt x="301" y="1950"/>
                </a:lnTo>
                <a:lnTo>
                  <a:pt x="284" y="1965"/>
                </a:lnTo>
                <a:lnTo>
                  <a:pt x="266" y="1980"/>
                </a:lnTo>
                <a:lnTo>
                  <a:pt x="248" y="1996"/>
                </a:lnTo>
                <a:lnTo>
                  <a:pt x="231" y="2013"/>
                </a:lnTo>
                <a:lnTo>
                  <a:pt x="203" y="2042"/>
                </a:lnTo>
                <a:lnTo>
                  <a:pt x="177" y="2072"/>
                </a:lnTo>
                <a:lnTo>
                  <a:pt x="153" y="2104"/>
                </a:lnTo>
                <a:lnTo>
                  <a:pt x="131" y="2135"/>
                </a:lnTo>
                <a:lnTo>
                  <a:pt x="110" y="2169"/>
                </a:lnTo>
                <a:lnTo>
                  <a:pt x="91" y="2203"/>
                </a:lnTo>
                <a:lnTo>
                  <a:pt x="74" y="2238"/>
                </a:lnTo>
                <a:lnTo>
                  <a:pt x="58" y="2273"/>
                </a:lnTo>
                <a:lnTo>
                  <a:pt x="45" y="2308"/>
                </a:lnTo>
                <a:lnTo>
                  <a:pt x="33" y="2345"/>
                </a:lnTo>
                <a:lnTo>
                  <a:pt x="23" y="2382"/>
                </a:lnTo>
                <a:lnTo>
                  <a:pt x="15" y="2419"/>
                </a:lnTo>
                <a:lnTo>
                  <a:pt x="9" y="2456"/>
                </a:lnTo>
                <a:lnTo>
                  <a:pt x="5" y="2493"/>
                </a:lnTo>
                <a:lnTo>
                  <a:pt x="1" y="2531"/>
                </a:lnTo>
                <a:lnTo>
                  <a:pt x="0" y="2569"/>
                </a:lnTo>
                <a:lnTo>
                  <a:pt x="1" y="2606"/>
                </a:lnTo>
                <a:lnTo>
                  <a:pt x="5" y="2644"/>
                </a:lnTo>
                <a:lnTo>
                  <a:pt x="9" y="2681"/>
                </a:lnTo>
                <a:lnTo>
                  <a:pt x="15" y="2719"/>
                </a:lnTo>
                <a:lnTo>
                  <a:pt x="23" y="2756"/>
                </a:lnTo>
                <a:lnTo>
                  <a:pt x="33" y="2792"/>
                </a:lnTo>
                <a:lnTo>
                  <a:pt x="45" y="2829"/>
                </a:lnTo>
                <a:lnTo>
                  <a:pt x="58" y="2865"/>
                </a:lnTo>
                <a:lnTo>
                  <a:pt x="74" y="2899"/>
                </a:lnTo>
                <a:lnTo>
                  <a:pt x="91" y="2934"/>
                </a:lnTo>
                <a:lnTo>
                  <a:pt x="110" y="2969"/>
                </a:lnTo>
                <a:lnTo>
                  <a:pt x="131" y="3001"/>
                </a:lnTo>
                <a:lnTo>
                  <a:pt x="153" y="3033"/>
                </a:lnTo>
                <a:lnTo>
                  <a:pt x="177" y="3065"/>
                </a:lnTo>
                <a:lnTo>
                  <a:pt x="203" y="3096"/>
                </a:lnTo>
                <a:lnTo>
                  <a:pt x="231" y="3125"/>
                </a:lnTo>
                <a:lnTo>
                  <a:pt x="1388" y="4281"/>
                </a:lnTo>
                <a:lnTo>
                  <a:pt x="1102" y="4567"/>
                </a:lnTo>
                <a:lnTo>
                  <a:pt x="1075" y="4597"/>
                </a:lnTo>
                <a:lnTo>
                  <a:pt x="1048" y="4627"/>
                </a:lnTo>
                <a:lnTo>
                  <a:pt x="1024" y="4658"/>
                </a:lnTo>
                <a:lnTo>
                  <a:pt x="1001" y="4691"/>
                </a:lnTo>
                <a:lnTo>
                  <a:pt x="981" y="4724"/>
                </a:lnTo>
                <a:lnTo>
                  <a:pt x="962" y="4758"/>
                </a:lnTo>
                <a:lnTo>
                  <a:pt x="945" y="4792"/>
                </a:lnTo>
                <a:lnTo>
                  <a:pt x="930" y="4828"/>
                </a:lnTo>
                <a:lnTo>
                  <a:pt x="916" y="4864"/>
                </a:lnTo>
                <a:lnTo>
                  <a:pt x="904" y="4899"/>
                </a:lnTo>
                <a:lnTo>
                  <a:pt x="894" y="4936"/>
                </a:lnTo>
                <a:lnTo>
                  <a:pt x="886" y="4973"/>
                </a:lnTo>
                <a:lnTo>
                  <a:pt x="879" y="5011"/>
                </a:lnTo>
                <a:lnTo>
                  <a:pt x="875" y="5048"/>
                </a:lnTo>
                <a:lnTo>
                  <a:pt x="873" y="5086"/>
                </a:lnTo>
                <a:lnTo>
                  <a:pt x="872" y="5123"/>
                </a:lnTo>
                <a:lnTo>
                  <a:pt x="873" y="5161"/>
                </a:lnTo>
                <a:lnTo>
                  <a:pt x="875" y="5198"/>
                </a:lnTo>
                <a:lnTo>
                  <a:pt x="880" y="5236"/>
                </a:lnTo>
                <a:lnTo>
                  <a:pt x="886" y="5273"/>
                </a:lnTo>
                <a:lnTo>
                  <a:pt x="894" y="5311"/>
                </a:lnTo>
                <a:lnTo>
                  <a:pt x="904" y="5347"/>
                </a:lnTo>
                <a:lnTo>
                  <a:pt x="916" y="5383"/>
                </a:lnTo>
                <a:lnTo>
                  <a:pt x="930" y="5419"/>
                </a:lnTo>
                <a:lnTo>
                  <a:pt x="945" y="5455"/>
                </a:lnTo>
                <a:lnTo>
                  <a:pt x="962" y="5489"/>
                </a:lnTo>
                <a:lnTo>
                  <a:pt x="981" y="5523"/>
                </a:lnTo>
                <a:lnTo>
                  <a:pt x="1002" y="5556"/>
                </a:lnTo>
                <a:lnTo>
                  <a:pt x="1024" y="5589"/>
                </a:lnTo>
                <a:lnTo>
                  <a:pt x="1049" y="5620"/>
                </a:lnTo>
                <a:lnTo>
                  <a:pt x="1075" y="5650"/>
                </a:lnTo>
                <a:lnTo>
                  <a:pt x="1102" y="5679"/>
                </a:lnTo>
                <a:lnTo>
                  <a:pt x="1131" y="5707"/>
                </a:lnTo>
                <a:lnTo>
                  <a:pt x="1162" y="5734"/>
                </a:lnTo>
                <a:lnTo>
                  <a:pt x="1193" y="5757"/>
                </a:lnTo>
                <a:lnTo>
                  <a:pt x="1225" y="5779"/>
                </a:lnTo>
                <a:lnTo>
                  <a:pt x="1259" y="5800"/>
                </a:lnTo>
                <a:lnTo>
                  <a:pt x="1292" y="5819"/>
                </a:lnTo>
                <a:lnTo>
                  <a:pt x="1327" y="5836"/>
                </a:lnTo>
                <a:lnTo>
                  <a:pt x="1362" y="5852"/>
                </a:lnTo>
                <a:lnTo>
                  <a:pt x="1398" y="5865"/>
                </a:lnTo>
                <a:lnTo>
                  <a:pt x="1434" y="5877"/>
                </a:lnTo>
                <a:lnTo>
                  <a:pt x="1471" y="5887"/>
                </a:lnTo>
                <a:lnTo>
                  <a:pt x="1507" y="5895"/>
                </a:lnTo>
                <a:lnTo>
                  <a:pt x="1545" y="5902"/>
                </a:lnTo>
                <a:lnTo>
                  <a:pt x="1582" y="5906"/>
                </a:lnTo>
                <a:lnTo>
                  <a:pt x="1620" y="5909"/>
                </a:lnTo>
                <a:lnTo>
                  <a:pt x="1658" y="5910"/>
                </a:lnTo>
                <a:lnTo>
                  <a:pt x="1696" y="5909"/>
                </a:lnTo>
                <a:lnTo>
                  <a:pt x="1734" y="5906"/>
                </a:lnTo>
                <a:lnTo>
                  <a:pt x="1771" y="5902"/>
                </a:lnTo>
                <a:lnTo>
                  <a:pt x="1809" y="5895"/>
                </a:lnTo>
                <a:lnTo>
                  <a:pt x="1845" y="5887"/>
                </a:lnTo>
                <a:lnTo>
                  <a:pt x="1882" y="5877"/>
                </a:lnTo>
                <a:lnTo>
                  <a:pt x="1918" y="5865"/>
                </a:lnTo>
                <a:lnTo>
                  <a:pt x="1954" y="5852"/>
                </a:lnTo>
                <a:lnTo>
                  <a:pt x="1989" y="5836"/>
                </a:lnTo>
                <a:lnTo>
                  <a:pt x="2024" y="5819"/>
                </a:lnTo>
                <a:lnTo>
                  <a:pt x="2057" y="5800"/>
                </a:lnTo>
                <a:lnTo>
                  <a:pt x="2091" y="5780"/>
                </a:lnTo>
                <a:lnTo>
                  <a:pt x="2123" y="5757"/>
                </a:lnTo>
                <a:lnTo>
                  <a:pt x="2154" y="5734"/>
                </a:lnTo>
                <a:lnTo>
                  <a:pt x="2184" y="5707"/>
                </a:lnTo>
                <a:lnTo>
                  <a:pt x="2215" y="5679"/>
                </a:lnTo>
                <a:lnTo>
                  <a:pt x="3998" y="3897"/>
                </a:lnTo>
                <a:lnTo>
                  <a:pt x="4026" y="3866"/>
                </a:lnTo>
                <a:lnTo>
                  <a:pt x="4052" y="3836"/>
                </a:lnTo>
                <a:lnTo>
                  <a:pt x="4076" y="3805"/>
                </a:lnTo>
                <a:lnTo>
                  <a:pt x="4099" y="3773"/>
                </a:lnTo>
                <a:lnTo>
                  <a:pt x="4119" y="3739"/>
                </a:lnTo>
                <a:lnTo>
                  <a:pt x="4138" y="3706"/>
                </a:lnTo>
                <a:lnTo>
                  <a:pt x="4156" y="3671"/>
                </a:lnTo>
                <a:lnTo>
                  <a:pt x="4170" y="3636"/>
                </a:lnTo>
                <a:lnTo>
                  <a:pt x="4185" y="3600"/>
                </a:lnTo>
                <a:lnTo>
                  <a:pt x="4196" y="3564"/>
                </a:lnTo>
                <a:lnTo>
                  <a:pt x="4206" y="3527"/>
                </a:lnTo>
                <a:lnTo>
                  <a:pt x="4214" y="3489"/>
                </a:lnTo>
                <a:lnTo>
                  <a:pt x="4220" y="3453"/>
                </a:lnTo>
                <a:lnTo>
                  <a:pt x="4225" y="3415"/>
                </a:lnTo>
                <a:lnTo>
                  <a:pt x="4227" y="3378"/>
                </a:lnTo>
                <a:lnTo>
                  <a:pt x="4228" y="3340"/>
                </a:lnTo>
                <a:lnTo>
                  <a:pt x="4227" y="3302"/>
                </a:lnTo>
                <a:lnTo>
                  <a:pt x="4225" y="3265"/>
                </a:lnTo>
                <a:lnTo>
                  <a:pt x="4220" y="3227"/>
                </a:lnTo>
                <a:lnTo>
                  <a:pt x="4214" y="3191"/>
                </a:lnTo>
                <a:lnTo>
                  <a:pt x="4206" y="3153"/>
                </a:lnTo>
                <a:lnTo>
                  <a:pt x="4196" y="3116"/>
                </a:lnTo>
                <a:lnTo>
                  <a:pt x="4185" y="3080"/>
                </a:lnTo>
                <a:lnTo>
                  <a:pt x="4170" y="3044"/>
                </a:lnTo>
                <a:lnTo>
                  <a:pt x="4156" y="3009"/>
                </a:lnTo>
                <a:lnTo>
                  <a:pt x="4138" y="2974"/>
                </a:lnTo>
                <a:lnTo>
                  <a:pt x="4119" y="2941"/>
                </a:lnTo>
                <a:lnTo>
                  <a:pt x="4099" y="2907"/>
                </a:lnTo>
                <a:lnTo>
                  <a:pt x="4076" y="2875"/>
                </a:lnTo>
                <a:lnTo>
                  <a:pt x="4052" y="2844"/>
                </a:lnTo>
                <a:lnTo>
                  <a:pt x="4026" y="2814"/>
                </a:lnTo>
                <a:lnTo>
                  <a:pt x="3998" y="2785"/>
                </a:lnTo>
                <a:close/>
                <a:moveTo>
                  <a:pt x="2285" y="499"/>
                </a:moveTo>
                <a:lnTo>
                  <a:pt x="2285" y="499"/>
                </a:lnTo>
                <a:lnTo>
                  <a:pt x="2300" y="485"/>
                </a:lnTo>
                <a:lnTo>
                  <a:pt x="2316" y="471"/>
                </a:lnTo>
                <a:lnTo>
                  <a:pt x="2332" y="459"/>
                </a:lnTo>
                <a:lnTo>
                  <a:pt x="2348" y="448"/>
                </a:lnTo>
                <a:lnTo>
                  <a:pt x="2365" y="437"/>
                </a:lnTo>
                <a:lnTo>
                  <a:pt x="2383" y="428"/>
                </a:lnTo>
                <a:lnTo>
                  <a:pt x="2401" y="419"/>
                </a:lnTo>
                <a:lnTo>
                  <a:pt x="2419" y="411"/>
                </a:lnTo>
                <a:lnTo>
                  <a:pt x="2437" y="404"/>
                </a:lnTo>
                <a:lnTo>
                  <a:pt x="2456" y="398"/>
                </a:lnTo>
                <a:lnTo>
                  <a:pt x="2474" y="393"/>
                </a:lnTo>
                <a:lnTo>
                  <a:pt x="2493" y="389"/>
                </a:lnTo>
                <a:lnTo>
                  <a:pt x="2512" y="385"/>
                </a:lnTo>
                <a:lnTo>
                  <a:pt x="2531" y="383"/>
                </a:lnTo>
                <a:lnTo>
                  <a:pt x="2551" y="382"/>
                </a:lnTo>
                <a:lnTo>
                  <a:pt x="2570" y="381"/>
                </a:lnTo>
                <a:lnTo>
                  <a:pt x="2590" y="382"/>
                </a:lnTo>
                <a:lnTo>
                  <a:pt x="2609" y="383"/>
                </a:lnTo>
                <a:lnTo>
                  <a:pt x="2628" y="385"/>
                </a:lnTo>
                <a:lnTo>
                  <a:pt x="2647" y="389"/>
                </a:lnTo>
                <a:lnTo>
                  <a:pt x="2667" y="393"/>
                </a:lnTo>
                <a:lnTo>
                  <a:pt x="2685" y="398"/>
                </a:lnTo>
                <a:lnTo>
                  <a:pt x="2704" y="404"/>
                </a:lnTo>
                <a:lnTo>
                  <a:pt x="2722" y="411"/>
                </a:lnTo>
                <a:lnTo>
                  <a:pt x="2741" y="419"/>
                </a:lnTo>
                <a:lnTo>
                  <a:pt x="2759" y="428"/>
                </a:lnTo>
                <a:lnTo>
                  <a:pt x="2776" y="437"/>
                </a:lnTo>
                <a:lnTo>
                  <a:pt x="2792" y="448"/>
                </a:lnTo>
                <a:lnTo>
                  <a:pt x="2809" y="459"/>
                </a:lnTo>
                <a:lnTo>
                  <a:pt x="2826" y="471"/>
                </a:lnTo>
                <a:lnTo>
                  <a:pt x="2841" y="485"/>
                </a:lnTo>
                <a:lnTo>
                  <a:pt x="2856" y="499"/>
                </a:lnTo>
                <a:lnTo>
                  <a:pt x="2870" y="515"/>
                </a:lnTo>
                <a:lnTo>
                  <a:pt x="2884" y="530"/>
                </a:lnTo>
                <a:lnTo>
                  <a:pt x="2896" y="546"/>
                </a:lnTo>
                <a:lnTo>
                  <a:pt x="2908" y="563"/>
                </a:lnTo>
                <a:lnTo>
                  <a:pt x="2918" y="581"/>
                </a:lnTo>
                <a:lnTo>
                  <a:pt x="2928" y="597"/>
                </a:lnTo>
                <a:lnTo>
                  <a:pt x="2937" y="615"/>
                </a:lnTo>
                <a:lnTo>
                  <a:pt x="2945" y="633"/>
                </a:lnTo>
                <a:lnTo>
                  <a:pt x="2952" y="652"/>
                </a:lnTo>
                <a:lnTo>
                  <a:pt x="2959" y="670"/>
                </a:lnTo>
                <a:lnTo>
                  <a:pt x="2963" y="689"/>
                </a:lnTo>
                <a:lnTo>
                  <a:pt x="2968" y="708"/>
                </a:lnTo>
                <a:lnTo>
                  <a:pt x="2971" y="727"/>
                </a:lnTo>
                <a:lnTo>
                  <a:pt x="2973" y="747"/>
                </a:lnTo>
                <a:lnTo>
                  <a:pt x="2974" y="766"/>
                </a:lnTo>
                <a:lnTo>
                  <a:pt x="2974" y="786"/>
                </a:lnTo>
                <a:lnTo>
                  <a:pt x="2974" y="805"/>
                </a:lnTo>
                <a:lnTo>
                  <a:pt x="2973" y="824"/>
                </a:lnTo>
                <a:lnTo>
                  <a:pt x="2971" y="844"/>
                </a:lnTo>
                <a:lnTo>
                  <a:pt x="2968" y="863"/>
                </a:lnTo>
                <a:lnTo>
                  <a:pt x="2963" y="882"/>
                </a:lnTo>
                <a:lnTo>
                  <a:pt x="2959" y="901"/>
                </a:lnTo>
                <a:lnTo>
                  <a:pt x="2952" y="920"/>
                </a:lnTo>
                <a:lnTo>
                  <a:pt x="2945" y="938"/>
                </a:lnTo>
                <a:lnTo>
                  <a:pt x="2937" y="955"/>
                </a:lnTo>
                <a:lnTo>
                  <a:pt x="2928" y="973"/>
                </a:lnTo>
                <a:lnTo>
                  <a:pt x="2918" y="991"/>
                </a:lnTo>
                <a:lnTo>
                  <a:pt x="2908" y="1008"/>
                </a:lnTo>
                <a:lnTo>
                  <a:pt x="2896" y="1025"/>
                </a:lnTo>
                <a:lnTo>
                  <a:pt x="2884" y="1040"/>
                </a:lnTo>
                <a:lnTo>
                  <a:pt x="2870" y="1056"/>
                </a:lnTo>
                <a:lnTo>
                  <a:pt x="2856" y="1071"/>
                </a:lnTo>
                <a:lnTo>
                  <a:pt x="2743" y="1184"/>
                </a:lnTo>
                <a:lnTo>
                  <a:pt x="1550" y="2377"/>
                </a:lnTo>
                <a:lnTo>
                  <a:pt x="1543" y="2353"/>
                </a:lnTo>
                <a:lnTo>
                  <a:pt x="1535" y="2327"/>
                </a:lnTo>
                <a:lnTo>
                  <a:pt x="1527" y="2303"/>
                </a:lnTo>
                <a:lnTo>
                  <a:pt x="1518" y="2278"/>
                </a:lnTo>
                <a:lnTo>
                  <a:pt x="1508" y="2255"/>
                </a:lnTo>
                <a:lnTo>
                  <a:pt x="1497" y="2230"/>
                </a:lnTo>
                <a:lnTo>
                  <a:pt x="1485" y="2207"/>
                </a:lnTo>
                <a:lnTo>
                  <a:pt x="1473" y="2183"/>
                </a:lnTo>
                <a:lnTo>
                  <a:pt x="1459" y="2161"/>
                </a:lnTo>
                <a:lnTo>
                  <a:pt x="1446" y="2139"/>
                </a:lnTo>
                <a:lnTo>
                  <a:pt x="1430" y="2116"/>
                </a:lnTo>
                <a:lnTo>
                  <a:pt x="1415" y="2094"/>
                </a:lnTo>
                <a:lnTo>
                  <a:pt x="1398" y="2073"/>
                </a:lnTo>
                <a:lnTo>
                  <a:pt x="1380" y="2053"/>
                </a:lnTo>
                <a:lnTo>
                  <a:pt x="1362" y="2033"/>
                </a:lnTo>
                <a:lnTo>
                  <a:pt x="1343" y="2013"/>
                </a:lnTo>
                <a:lnTo>
                  <a:pt x="1323" y="1994"/>
                </a:lnTo>
                <a:lnTo>
                  <a:pt x="1303" y="1976"/>
                </a:lnTo>
                <a:lnTo>
                  <a:pt x="1283" y="1958"/>
                </a:lnTo>
                <a:lnTo>
                  <a:pt x="1262" y="1941"/>
                </a:lnTo>
                <a:lnTo>
                  <a:pt x="1241" y="1926"/>
                </a:lnTo>
                <a:lnTo>
                  <a:pt x="1218" y="1911"/>
                </a:lnTo>
                <a:lnTo>
                  <a:pt x="1196" y="1897"/>
                </a:lnTo>
                <a:lnTo>
                  <a:pt x="1174" y="1883"/>
                </a:lnTo>
                <a:lnTo>
                  <a:pt x="1151" y="1871"/>
                </a:lnTo>
                <a:lnTo>
                  <a:pt x="1128" y="1860"/>
                </a:lnTo>
                <a:lnTo>
                  <a:pt x="1105" y="1849"/>
                </a:lnTo>
                <a:lnTo>
                  <a:pt x="1080" y="1839"/>
                </a:lnTo>
                <a:lnTo>
                  <a:pt x="1057" y="1830"/>
                </a:lnTo>
                <a:lnTo>
                  <a:pt x="1032" y="1821"/>
                </a:lnTo>
                <a:lnTo>
                  <a:pt x="1008" y="1814"/>
                </a:lnTo>
                <a:lnTo>
                  <a:pt x="983" y="1808"/>
                </a:lnTo>
                <a:lnTo>
                  <a:pt x="2285" y="499"/>
                </a:lnTo>
                <a:close/>
                <a:moveTo>
                  <a:pt x="1943" y="5409"/>
                </a:moveTo>
                <a:lnTo>
                  <a:pt x="1943" y="5409"/>
                </a:lnTo>
                <a:lnTo>
                  <a:pt x="1929" y="5423"/>
                </a:lnTo>
                <a:lnTo>
                  <a:pt x="1913" y="5437"/>
                </a:lnTo>
                <a:lnTo>
                  <a:pt x="1897" y="5449"/>
                </a:lnTo>
                <a:lnTo>
                  <a:pt x="1881" y="5461"/>
                </a:lnTo>
                <a:lnTo>
                  <a:pt x="1863" y="5471"/>
                </a:lnTo>
                <a:lnTo>
                  <a:pt x="1846" y="5481"/>
                </a:lnTo>
                <a:lnTo>
                  <a:pt x="1829" y="5490"/>
                </a:lnTo>
                <a:lnTo>
                  <a:pt x="1811" y="5498"/>
                </a:lnTo>
                <a:lnTo>
                  <a:pt x="1792" y="5505"/>
                </a:lnTo>
                <a:lnTo>
                  <a:pt x="1773" y="5510"/>
                </a:lnTo>
                <a:lnTo>
                  <a:pt x="1754" y="5516"/>
                </a:lnTo>
                <a:lnTo>
                  <a:pt x="1735" y="5521"/>
                </a:lnTo>
                <a:lnTo>
                  <a:pt x="1716" y="5523"/>
                </a:lnTo>
                <a:lnTo>
                  <a:pt x="1697" y="5526"/>
                </a:lnTo>
                <a:lnTo>
                  <a:pt x="1677" y="5527"/>
                </a:lnTo>
                <a:lnTo>
                  <a:pt x="1658" y="5527"/>
                </a:lnTo>
                <a:lnTo>
                  <a:pt x="1638" y="5527"/>
                </a:lnTo>
                <a:lnTo>
                  <a:pt x="1619" y="5526"/>
                </a:lnTo>
                <a:lnTo>
                  <a:pt x="1600" y="5523"/>
                </a:lnTo>
                <a:lnTo>
                  <a:pt x="1581" y="5521"/>
                </a:lnTo>
                <a:lnTo>
                  <a:pt x="1562" y="5516"/>
                </a:lnTo>
                <a:lnTo>
                  <a:pt x="1543" y="5510"/>
                </a:lnTo>
                <a:lnTo>
                  <a:pt x="1524" y="5505"/>
                </a:lnTo>
                <a:lnTo>
                  <a:pt x="1506" y="5498"/>
                </a:lnTo>
                <a:lnTo>
                  <a:pt x="1488" y="5490"/>
                </a:lnTo>
                <a:lnTo>
                  <a:pt x="1471" y="5481"/>
                </a:lnTo>
                <a:lnTo>
                  <a:pt x="1453" y="5471"/>
                </a:lnTo>
                <a:lnTo>
                  <a:pt x="1436" y="5461"/>
                </a:lnTo>
                <a:lnTo>
                  <a:pt x="1419" y="5449"/>
                </a:lnTo>
                <a:lnTo>
                  <a:pt x="1404" y="5437"/>
                </a:lnTo>
                <a:lnTo>
                  <a:pt x="1388" y="5423"/>
                </a:lnTo>
                <a:lnTo>
                  <a:pt x="1372" y="5409"/>
                </a:lnTo>
                <a:lnTo>
                  <a:pt x="1358" y="5394"/>
                </a:lnTo>
                <a:lnTo>
                  <a:pt x="1344" y="5378"/>
                </a:lnTo>
                <a:lnTo>
                  <a:pt x="1332" y="5362"/>
                </a:lnTo>
                <a:lnTo>
                  <a:pt x="1320" y="5345"/>
                </a:lnTo>
                <a:lnTo>
                  <a:pt x="1310" y="5329"/>
                </a:lnTo>
                <a:lnTo>
                  <a:pt x="1300" y="5311"/>
                </a:lnTo>
                <a:lnTo>
                  <a:pt x="1291" y="5293"/>
                </a:lnTo>
                <a:lnTo>
                  <a:pt x="1283" y="5275"/>
                </a:lnTo>
                <a:lnTo>
                  <a:pt x="1276" y="5257"/>
                </a:lnTo>
                <a:lnTo>
                  <a:pt x="1271" y="5238"/>
                </a:lnTo>
                <a:lnTo>
                  <a:pt x="1265" y="5219"/>
                </a:lnTo>
                <a:lnTo>
                  <a:pt x="1262" y="5200"/>
                </a:lnTo>
                <a:lnTo>
                  <a:pt x="1259" y="5181"/>
                </a:lnTo>
                <a:lnTo>
                  <a:pt x="1256" y="5162"/>
                </a:lnTo>
                <a:lnTo>
                  <a:pt x="1254" y="5142"/>
                </a:lnTo>
                <a:lnTo>
                  <a:pt x="1254" y="5123"/>
                </a:lnTo>
                <a:lnTo>
                  <a:pt x="1254" y="5103"/>
                </a:lnTo>
                <a:lnTo>
                  <a:pt x="1256" y="5084"/>
                </a:lnTo>
                <a:lnTo>
                  <a:pt x="1259" y="5065"/>
                </a:lnTo>
                <a:lnTo>
                  <a:pt x="1262" y="5045"/>
                </a:lnTo>
                <a:lnTo>
                  <a:pt x="1265" y="5026"/>
                </a:lnTo>
                <a:lnTo>
                  <a:pt x="1271" y="5009"/>
                </a:lnTo>
                <a:lnTo>
                  <a:pt x="1276" y="4990"/>
                </a:lnTo>
                <a:lnTo>
                  <a:pt x="1283" y="4971"/>
                </a:lnTo>
                <a:lnTo>
                  <a:pt x="1291" y="4953"/>
                </a:lnTo>
                <a:lnTo>
                  <a:pt x="1300" y="4935"/>
                </a:lnTo>
                <a:lnTo>
                  <a:pt x="1310" y="4918"/>
                </a:lnTo>
                <a:lnTo>
                  <a:pt x="1320" y="4902"/>
                </a:lnTo>
                <a:lnTo>
                  <a:pt x="1332" y="4885"/>
                </a:lnTo>
                <a:lnTo>
                  <a:pt x="1344" y="4868"/>
                </a:lnTo>
                <a:lnTo>
                  <a:pt x="1358" y="4852"/>
                </a:lnTo>
                <a:lnTo>
                  <a:pt x="1372" y="4838"/>
                </a:lnTo>
                <a:lnTo>
                  <a:pt x="1658" y="4551"/>
                </a:lnTo>
                <a:lnTo>
                  <a:pt x="1762" y="4655"/>
                </a:lnTo>
                <a:lnTo>
                  <a:pt x="1945" y="4838"/>
                </a:lnTo>
                <a:lnTo>
                  <a:pt x="1958" y="4852"/>
                </a:lnTo>
                <a:lnTo>
                  <a:pt x="1972" y="4868"/>
                </a:lnTo>
                <a:lnTo>
                  <a:pt x="1985" y="4885"/>
                </a:lnTo>
                <a:lnTo>
                  <a:pt x="1996" y="4902"/>
                </a:lnTo>
                <a:lnTo>
                  <a:pt x="2007" y="4918"/>
                </a:lnTo>
                <a:lnTo>
                  <a:pt x="2016" y="4935"/>
                </a:lnTo>
                <a:lnTo>
                  <a:pt x="2025" y="4953"/>
                </a:lnTo>
                <a:lnTo>
                  <a:pt x="2033" y="4972"/>
                </a:lnTo>
                <a:lnTo>
                  <a:pt x="2039" y="4990"/>
                </a:lnTo>
                <a:lnTo>
                  <a:pt x="2046" y="5009"/>
                </a:lnTo>
                <a:lnTo>
                  <a:pt x="2051" y="5026"/>
                </a:lnTo>
                <a:lnTo>
                  <a:pt x="2055" y="5046"/>
                </a:lnTo>
                <a:lnTo>
                  <a:pt x="2058" y="5065"/>
                </a:lnTo>
                <a:lnTo>
                  <a:pt x="2061" y="5084"/>
                </a:lnTo>
                <a:lnTo>
                  <a:pt x="2062" y="5103"/>
                </a:lnTo>
                <a:lnTo>
                  <a:pt x="2063" y="5123"/>
                </a:lnTo>
                <a:lnTo>
                  <a:pt x="2062" y="5142"/>
                </a:lnTo>
                <a:lnTo>
                  <a:pt x="2061" y="5162"/>
                </a:lnTo>
                <a:lnTo>
                  <a:pt x="2058" y="5181"/>
                </a:lnTo>
                <a:lnTo>
                  <a:pt x="2055" y="5200"/>
                </a:lnTo>
                <a:lnTo>
                  <a:pt x="2051" y="5219"/>
                </a:lnTo>
                <a:lnTo>
                  <a:pt x="2046" y="5238"/>
                </a:lnTo>
                <a:lnTo>
                  <a:pt x="2039" y="5257"/>
                </a:lnTo>
                <a:lnTo>
                  <a:pt x="2033" y="5275"/>
                </a:lnTo>
                <a:lnTo>
                  <a:pt x="2025" y="5293"/>
                </a:lnTo>
                <a:lnTo>
                  <a:pt x="2016" y="5311"/>
                </a:lnTo>
                <a:lnTo>
                  <a:pt x="2007" y="5329"/>
                </a:lnTo>
                <a:lnTo>
                  <a:pt x="1996" y="5345"/>
                </a:lnTo>
                <a:lnTo>
                  <a:pt x="1985" y="5362"/>
                </a:lnTo>
                <a:lnTo>
                  <a:pt x="1971" y="5378"/>
                </a:lnTo>
                <a:lnTo>
                  <a:pt x="1958" y="5393"/>
                </a:lnTo>
                <a:lnTo>
                  <a:pt x="1943" y="5409"/>
                </a:lnTo>
                <a:close/>
                <a:moveTo>
                  <a:pt x="3727" y="3626"/>
                </a:moveTo>
                <a:lnTo>
                  <a:pt x="2420" y="4933"/>
                </a:lnTo>
                <a:lnTo>
                  <a:pt x="2414" y="4908"/>
                </a:lnTo>
                <a:lnTo>
                  <a:pt x="2406" y="4883"/>
                </a:lnTo>
                <a:lnTo>
                  <a:pt x="2397" y="4858"/>
                </a:lnTo>
                <a:lnTo>
                  <a:pt x="2389" y="4833"/>
                </a:lnTo>
                <a:lnTo>
                  <a:pt x="2379" y="4810"/>
                </a:lnTo>
                <a:lnTo>
                  <a:pt x="2368" y="4786"/>
                </a:lnTo>
                <a:lnTo>
                  <a:pt x="2356" y="4762"/>
                </a:lnTo>
                <a:lnTo>
                  <a:pt x="2344" y="4739"/>
                </a:lnTo>
                <a:lnTo>
                  <a:pt x="2331" y="4716"/>
                </a:lnTo>
                <a:lnTo>
                  <a:pt x="2316" y="4693"/>
                </a:lnTo>
                <a:lnTo>
                  <a:pt x="2302" y="4672"/>
                </a:lnTo>
                <a:lnTo>
                  <a:pt x="2286" y="4649"/>
                </a:lnTo>
                <a:lnTo>
                  <a:pt x="2269" y="4628"/>
                </a:lnTo>
                <a:lnTo>
                  <a:pt x="2251" y="4607"/>
                </a:lnTo>
                <a:lnTo>
                  <a:pt x="2234" y="4587"/>
                </a:lnTo>
                <a:lnTo>
                  <a:pt x="2215" y="4567"/>
                </a:lnTo>
                <a:lnTo>
                  <a:pt x="2032" y="4385"/>
                </a:lnTo>
                <a:lnTo>
                  <a:pt x="501" y="2855"/>
                </a:lnTo>
                <a:lnTo>
                  <a:pt x="487" y="2839"/>
                </a:lnTo>
                <a:lnTo>
                  <a:pt x="473" y="2824"/>
                </a:lnTo>
                <a:lnTo>
                  <a:pt x="461" y="2807"/>
                </a:lnTo>
                <a:lnTo>
                  <a:pt x="449" y="2791"/>
                </a:lnTo>
                <a:lnTo>
                  <a:pt x="439" y="2773"/>
                </a:lnTo>
                <a:lnTo>
                  <a:pt x="429" y="2757"/>
                </a:lnTo>
                <a:lnTo>
                  <a:pt x="420" y="2739"/>
                </a:lnTo>
                <a:lnTo>
                  <a:pt x="412" y="2721"/>
                </a:lnTo>
                <a:lnTo>
                  <a:pt x="405" y="2702"/>
                </a:lnTo>
                <a:lnTo>
                  <a:pt x="400" y="2684"/>
                </a:lnTo>
                <a:lnTo>
                  <a:pt x="394" y="2665"/>
                </a:lnTo>
                <a:lnTo>
                  <a:pt x="391" y="2646"/>
                </a:lnTo>
                <a:lnTo>
                  <a:pt x="387" y="2627"/>
                </a:lnTo>
                <a:lnTo>
                  <a:pt x="385" y="2607"/>
                </a:lnTo>
                <a:lnTo>
                  <a:pt x="383" y="2588"/>
                </a:lnTo>
                <a:lnTo>
                  <a:pt x="383" y="2569"/>
                </a:lnTo>
                <a:lnTo>
                  <a:pt x="383" y="2549"/>
                </a:lnTo>
                <a:lnTo>
                  <a:pt x="385" y="2530"/>
                </a:lnTo>
                <a:lnTo>
                  <a:pt x="387" y="2510"/>
                </a:lnTo>
                <a:lnTo>
                  <a:pt x="391" y="2491"/>
                </a:lnTo>
                <a:lnTo>
                  <a:pt x="394" y="2472"/>
                </a:lnTo>
                <a:lnTo>
                  <a:pt x="400" y="2453"/>
                </a:lnTo>
                <a:lnTo>
                  <a:pt x="405" y="2434"/>
                </a:lnTo>
                <a:lnTo>
                  <a:pt x="412" y="2416"/>
                </a:lnTo>
                <a:lnTo>
                  <a:pt x="420" y="2399"/>
                </a:lnTo>
                <a:lnTo>
                  <a:pt x="429" y="2381"/>
                </a:lnTo>
                <a:lnTo>
                  <a:pt x="439" y="2363"/>
                </a:lnTo>
                <a:lnTo>
                  <a:pt x="449" y="2346"/>
                </a:lnTo>
                <a:lnTo>
                  <a:pt x="461" y="2329"/>
                </a:lnTo>
                <a:lnTo>
                  <a:pt x="473" y="2314"/>
                </a:lnTo>
                <a:lnTo>
                  <a:pt x="487" y="2298"/>
                </a:lnTo>
                <a:lnTo>
                  <a:pt x="501" y="2283"/>
                </a:lnTo>
                <a:lnTo>
                  <a:pt x="517" y="2268"/>
                </a:lnTo>
                <a:lnTo>
                  <a:pt x="532" y="2255"/>
                </a:lnTo>
                <a:lnTo>
                  <a:pt x="548" y="2242"/>
                </a:lnTo>
                <a:lnTo>
                  <a:pt x="565" y="2231"/>
                </a:lnTo>
                <a:lnTo>
                  <a:pt x="581" y="2220"/>
                </a:lnTo>
                <a:lnTo>
                  <a:pt x="599" y="2210"/>
                </a:lnTo>
                <a:lnTo>
                  <a:pt x="617" y="2202"/>
                </a:lnTo>
                <a:lnTo>
                  <a:pt x="635" y="2195"/>
                </a:lnTo>
                <a:lnTo>
                  <a:pt x="653" y="2187"/>
                </a:lnTo>
                <a:lnTo>
                  <a:pt x="672" y="2181"/>
                </a:lnTo>
                <a:lnTo>
                  <a:pt x="691" y="2176"/>
                </a:lnTo>
                <a:lnTo>
                  <a:pt x="710" y="2172"/>
                </a:lnTo>
                <a:lnTo>
                  <a:pt x="729" y="2169"/>
                </a:lnTo>
                <a:lnTo>
                  <a:pt x="748" y="2167"/>
                </a:lnTo>
                <a:lnTo>
                  <a:pt x="768" y="2164"/>
                </a:lnTo>
                <a:lnTo>
                  <a:pt x="787" y="2164"/>
                </a:lnTo>
                <a:lnTo>
                  <a:pt x="807" y="2164"/>
                </a:lnTo>
                <a:lnTo>
                  <a:pt x="826" y="2167"/>
                </a:lnTo>
                <a:lnTo>
                  <a:pt x="845" y="2169"/>
                </a:lnTo>
                <a:lnTo>
                  <a:pt x="865" y="2172"/>
                </a:lnTo>
                <a:lnTo>
                  <a:pt x="884" y="2176"/>
                </a:lnTo>
                <a:lnTo>
                  <a:pt x="903" y="2181"/>
                </a:lnTo>
                <a:lnTo>
                  <a:pt x="921" y="2187"/>
                </a:lnTo>
                <a:lnTo>
                  <a:pt x="940" y="2193"/>
                </a:lnTo>
                <a:lnTo>
                  <a:pt x="957" y="2202"/>
                </a:lnTo>
                <a:lnTo>
                  <a:pt x="975" y="2210"/>
                </a:lnTo>
                <a:lnTo>
                  <a:pt x="992" y="2220"/>
                </a:lnTo>
                <a:lnTo>
                  <a:pt x="1010" y="2231"/>
                </a:lnTo>
                <a:lnTo>
                  <a:pt x="1025" y="2242"/>
                </a:lnTo>
                <a:lnTo>
                  <a:pt x="1042" y="2255"/>
                </a:lnTo>
                <a:lnTo>
                  <a:pt x="1058" y="2268"/>
                </a:lnTo>
                <a:lnTo>
                  <a:pt x="1073" y="2283"/>
                </a:lnTo>
                <a:lnTo>
                  <a:pt x="1087" y="2298"/>
                </a:lnTo>
                <a:lnTo>
                  <a:pt x="1100" y="2314"/>
                </a:lnTo>
                <a:lnTo>
                  <a:pt x="1114" y="2329"/>
                </a:lnTo>
                <a:lnTo>
                  <a:pt x="1125" y="2346"/>
                </a:lnTo>
                <a:lnTo>
                  <a:pt x="1136" y="2363"/>
                </a:lnTo>
                <a:lnTo>
                  <a:pt x="1145" y="2381"/>
                </a:lnTo>
                <a:lnTo>
                  <a:pt x="1154" y="2399"/>
                </a:lnTo>
                <a:lnTo>
                  <a:pt x="1162" y="2416"/>
                </a:lnTo>
                <a:lnTo>
                  <a:pt x="1168" y="2434"/>
                </a:lnTo>
                <a:lnTo>
                  <a:pt x="1175" y="2453"/>
                </a:lnTo>
                <a:lnTo>
                  <a:pt x="1179" y="2472"/>
                </a:lnTo>
                <a:lnTo>
                  <a:pt x="1184" y="2491"/>
                </a:lnTo>
                <a:lnTo>
                  <a:pt x="1187" y="2510"/>
                </a:lnTo>
                <a:lnTo>
                  <a:pt x="1189" y="2530"/>
                </a:lnTo>
                <a:lnTo>
                  <a:pt x="1191" y="2549"/>
                </a:lnTo>
                <a:lnTo>
                  <a:pt x="1192" y="2569"/>
                </a:lnTo>
                <a:lnTo>
                  <a:pt x="1191" y="2588"/>
                </a:lnTo>
                <a:lnTo>
                  <a:pt x="1189" y="2607"/>
                </a:lnTo>
                <a:lnTo>
                  <a:pt x="1187" y="2627"/>
                </a:lnTo>
                <a:lnTo>
                  <a:pt x="1184" y="2646"/>
                </a:lnTo>
                <a:lnTo>
                  <a:pt x="1179" y="2665"/>
                </a:lnTo>
                <a:lnTo>
                  <a:pt x="1175" y="2684"/>
                </a:lnTo>
                <a:lnTo>
                  <a:pt x="1168" y="2702"/>
                </a:lnTo>
                <a:lnTo>
                  <a:pt x="1162" y="2721"/>
                </a:lnTo>
                <a:lnTo>
                  <a:pt x="1154" y="2739"/>
                </a:lnTo>
                <a:lnTo>
                  <a:pt x="1145" y="2757"/>
                </a:lnTo>
                <a:lnTo>
                  <a:pt x="1136" y="2773"/>
                </a:lnTo>
                <a:lnTo>
                  <a:pt x="1125" y="2791"/>
                </a:lnTo>
                <a:lnTo>
                  <a:pt x="1114" y="2808"/>
                </a:lnTo>
                <a:lnTo>
                  <a:pt x="1100" y="2824"/>
                </a:lnTo>
                <a:lnTo>
                  <a:pt x="1087" y="2839"/>
                </a:lnTo>
                <a:lnTo>
                  <a:pt x="1073" y="2855"/>
                </a:lnTo>
                <a:lnTo>
                  <a:pt x="1343" y="3125"/>
                </a:lnTo>
                <a:lnTo>
                  <a:pt x="2570" y="1898"/>
                </a:lnTo>
                <a:lnTo>
                  <a:pt x="3545" y="2872"/>
                </a:lnTo>
                <a:lnTo>
                  <a:pt x="3727" y="3054"/>
                </a:lnTo>
                <a:lnTo>
                  <a:pt x="3742" y="3069"/>
                </a:lnTo>
                <a:lnTo>
                  <a:pt x="3755" y="3086"/>
                </a:lnTo>
                <a:lnTo>
                  <a:pt x="3768" y="3101"/>
                </a:lnTo>
                <a:lnTo>
                  <a:pt x="3780" y="3118"/>
                </a:lnTo>
                <a:lnTo>
                  <a:pt x="3790" y="3135"/>
                </a:lnTo>
                <a:lnTo>
                  <a:pt x="3800" y="3153"/>
                </a:lnTo>
                <a:lnTo>
                  <a:pt x="3809" y="3169"/>
                </a:lnTo>
                <a:lnTo>
                  <a:pt x="3816" y="3188"/>
                </a:lnTo>
                <a:lnTo>
                  <a:pt x="3823" y="3206"/>
                </a:lnTo>
                <a:lnTo>
                  <a:pt x="3830" y="3225"/>
                </a:lnTo>
                <a:lnTo>
                  <a:pt x="3834" y="3244"/>
                </a:lnTo>
                <a:lnTo>
                  <a:pt x="3839" y="3263"/>
                </a:lnTo>
                <a:lnTo>
                  <a:pt x="3842" y="3282"/>
                </a:lnTo>
                <a:lnTo>
                  <a:pt x="3844" y="3301"/>
                </a:lnTo>
                <a:lnTo>
                  <a:pt x="3845" y="3321"/>
                </a:lnTo>
                <a:lnTo>
                  <a:pt x="3845" y="3340"/>
                </a:lnTo>
                <a:lnTo>
                  <a:pt x="3845" y="3359"/>
                </a:lnTo>
                <a:lnTo>
                  <a:pt x="3844" y="3379"/>
                </a:lnTo>
                <a:lnTo>
                  <a:pt x="3842" y="3398"/>
                </a:lnTo>
                <a:lnTo>
                  <a:pt x="3839" y="3417"/>
                </a:lnTo>
                <a:lnTo>
                  <a:pt x="3834" y="3436"/>
                </a:lnTo>
                <a:lnTo>
                  <a:pt x="3830" y="3455"/>
                </a:lnTo>
                <a:lnTo>
                  <a:pt x="3823" y="3474"/>
                </a:lnTo>
                <a:lnTo>
                  <a:pt x="3816" y="3492"/>
                </a:lnTo>
                <a:lnTo>
                  <a:pt x="3809" y="3511"/>
                </a:lnTo>
                <a:lnTo>
                  <a:pt x="3800" y="3528"/>
                </a:lnTo>
                <a:lnTo>
                  <a:pt x="3790" y="3545"/>
                </a:lnTo>
                <a:lnTo>
                  <a:pt x="3780" y="3562"/>
                </a:lnTo>
                <a:lnTo>
                  <a:pt x="3768" y="3579"/>
                </a:lnTo>
                <a:lnTo>
                  <a:pt x="3755" y="3595"/>
                </a:lnTo>
                <a:lnTo>
                  <a:pt x="3742" y="3611"/>
                </a:lnTo>
                <a:lnTo>
                  <a:pt x="3727" y="3626"/>
                </a:lnTo>
                <a:close/>
                <a:moveTo>
                  <a:pt x="2480" y="2235"/>
                </a:moveTo>
                <a:lnTo>
                  <a:pt x="1460" y="3254"/>
                </a:lnTo>
                <a:lnTo>
                  <a:pt x="1730" y="3524"/>
                </a:lnTo>
                <a:lnTo>
                  <a:pt x="2750" y="2505"/>
                </a:lnTo>
                <a:lnTo>
                  <a:pt x="2480" y="2235"/>
                </a:lnTo>
                <a:close/>
                <a:moveTo>
                  <a:pt x="2887" y="2643"/>
                </a:moveTo>
                <a:lnTo>
                  <a:pt x="1868" y="3662"/>
                </a:lnTo>
                <a:lnTo>
                  <a:pt x="2139" y="3932"/>
                </a:lnTo>
                <a:lnTo>
                  <a:pt x="3157" y="2913"/>
                </a:lnTo>
                <a:lnTo>
                  <a:pt x="2887" y="2643"/>
                </a:lnTo>
                <a:close/>
                <a:moveTo>
                  <a:pt x="2276" y="4069"/>
                </a:moveTo>
                <a:lnTo>
                  <a:pt x="2546" y="4340"/>
                </a:lnTo>
                <a:lnTo>
                  <a:pt x="3565" y="3321"/>
                </a:lnTo>
                <a:lnTo>
                  <a:pt x="3295" y="3050"/>
                </a:lnTo>
                <a:lnTo>
                  <a:pt x="2276" y="4069"/>
                </a:lnTo>
                <a:close/>
              </a:path>
            </a:pathLst>
          </a:custGeom>
          <a:solidFill>
            <a:srgbClr val="E3677C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19">
        <p14:prism isInverted="1"/>
      </p:transition>
    </mc:Choice>
    <mc:Fallback xmlns="">
      <p:transition spd="slow" advTm="30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51732" y="752306"/>
            <a:ext cx="4385375" cy="719137"/>
            <a:chOff x="3837432" y="714206"/>
            <a:chExt cx="4385375" cy="719137"/>
          </a:xfrm>
        </p:grpSpPr>
        <p:sp>
          <p:nvSpPr>
            <p:cNvPr id="3" name="文本框 4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461319" y="714206"/>
              <a:ext cx="3761488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3200" b="1" spc="300" dirty="0">
                  <a:solidFill>
                    <a:srgbClr val="E3677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</a:p>
          </p:txBody>
        </p:sp>
        <p:sp>
          <p:nvSpPr>
            <p:cNvPr id="4" name="Freeform 48"/>
            <p:cNvSpPr/>
            <p:nvPr>
              <p:custDataLst>
                <p:tags r:id="rId6"/>
              </p:custDataLst>
            </p:nvPr>
          </p:nvSpPr>
          <p:spPr bwMode="auto">
            <a:xfrm>
              <a:off x="3837432" y="777515"/>
              <a:ext cx="547687" cy="592517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E3677C"/>
            </a:solidFill>
            <a:ln>
              <a:solidFill>
                <a:srgbClr val="E3677C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639395" y="3772392"/>
            <a:ext cx="1179534" cy="632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E367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7:30</a:t>
            </a:r>
            <a:endParaRPr lang="zh-CN" altLang="en-US" sz="3200" b="1" dirty="0">
              <a:solidFill>
                <a:srgbClr val="E367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56383" y="3772392"/>
            <a:ext cx="1179534" cy="632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67B2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9:30</a:t>
            </a:r>
            <a:endParaRPr lang="zh-CN" altLang="en-US" sz="3200" b="1" dirty="0">
              <a:solidFill>
                <a:srgbClr val="67B26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72827" y="3763159"/>
            <a:ext cx="1434190" cy="632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5CB3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14:35</a:t>
            </a:r>
            <a:endParaRPr lang="zh-CN" altLang="en-US" sz="3200" b="1" dirty="0">
              <a:solidFill>
                <a:srgbClr val="5CB3C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153206" y="3763158"/>
            <a:ext cx="1434190" cy="632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ECAB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16:45</a:t>
            </a:r>
            <a:endParaRPr lang="zh-CN" altLang="en-US" sz="3200" b="1" dirty="0">
              <a:solidFill>
                <a:srgbClr val="ECAB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355890" y="4586143"/>
            <a:ext cx="1595842" cy="891121"/>
            <a:chOff x="1253221" y="3872031"/>
            <a:chExt cx="1595842" cy="891121"/>
          </a:xfrm>
        </p:grpSpPr>
        <p:sp>
          <p:nvSpPr>
            <p:cNvPr id="17" name="MH_SubTitle_1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253221" y="4272141"/>
              <a:ext cx="1595842" cy="49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输入内容</a:t>
              </a:r>
              <a:endPara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输入内容</a:t>
              </a: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546911" y="3872031"/>
              <a:ext cx="10084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小标题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259963" y="4586143"/>
            <a:ext cx="1595842" cy="891121"/>
            <a:chOff x="1253221" y="3872031"/>
            <a:chExt cx="1595842" cy="891121"/>
          </a:xfrm>
        </p:grpSpPr>
        <p:sp>
          <p:nvSpPr>
            <p:cNvPr id="20" name="MH_SubTitle_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253221" y="4272141"/>
              <a:ext cx="1595842" cy="49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输入内容</a:t>
              </a:r>
              <a:endPara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输入内容</a:t>
              </a: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546911" y="3872031"/>
              <a:ext cx="10084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小标题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164036" y="4586143"/>
            <a:ext cx="1595842" cy="891121"/>
            <a:chOff x="1253221" y="3872031"/>
            <a:chExt cx="1595842" cy="891121"/>
          </a:xfrm>
        </p:grpSpPr>
        <p:sp>
          <p:nvSpPr>
            <p:cNvPr id="23" name="MH_SubTitle_1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253221" y="4272141"/>
              <a:ext cx="1595842" cy="49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输入内容</a:t>
              </a:r>
              <a:endPara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输入内容</a:t>
              </a: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546911" y="3872031"/>
              <a:ext cx="10084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小标题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068109" y="4586143"/>
            <a:ext cx="1595842" cy="891121"/>
            <a:chOff x="1253221" y="3872031"/>
            <a:chExt cx="1595842" cy="891121"/>
          </a:xfrm>
        </p:grpSpPr>
        <p:sp>
          <p:nvSpPr>
            <p:cNvPr id="26" name="MH_SubTitle_1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253221" y="4272141"/>
              <a:ext cx="1595842" cy="49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输入内容</a:t>
              </a:r>
              <a:endPara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输入内容</a:t>
              </a: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546911" y="3872031"/>
              <a:ext cx="10084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小标题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676003" y="2212411"/>
            <a:ext cx="6747459" cy="1185792"/>
            <a:chOff x="2676003" y="2212411"/>
            <a:chExt cx="6747459" cy="1185792"/>
          </a:xfrm>
        </p:grpSpPr>
        <p:sp>
          <p:nvSpPr>
            <p:cNvPr id="7" name="KSO_Shape"/>
            <p:cNvSpPr/>
            <p:nvPr/>
          </p:nvSpPr>
          <p:spPr bwMode="auto">
            <a:xfrm>
              <a:off x="2676003" y="2212411"/>
              <a:ext cx="1106320" cy="1185792"/>
            </a:xfrm>
            <a:custGeom>
              <a:avLst/>
              <a:gdLst>
                <a:gd name="T0" fmla="*/ 1563739 w 3060"/>
                <a:gd name="T1" fmla="*/ 793712 h 3280"/>
                <a:gd name="T2" fmla="*/ 1014510 w 3060"/>
                <a:gd name="T3" fmla="*/ 320010 h 3280"/>
                <a:gd name="T4" fmla="*/ 1314090 w 3060"/>
                <a:gd name="T5" fmla="*/ 163573 h 3280"/>
                <a:gd name="T6" fmla="*/ 1678962 w 3060"/>
                <a:gd name="T7" fmla="*/ 528592 h 3280"/>
                <a:gd name="T8" fmla="*/ 1563739 w 3060"/>
                <a:gd name="T9" fmla="*/ 793712 h 3280"/>
                <a:gd name="T10" fmla="*/ 861977 w 3060"/>
                <a:gd name="T11" fmla="*/ 176746 h 3280"/>
                <a:gd name="T12" fmla="*/ 861977 w 3060"/>
                <a:gd name="T13" fmla="*/ 406736 h 3280"/>
                <a:gd name="T14" fmla="*/ 1491862 w 3060"/>
                <a:gd name="T15" fmla="*/ 1062673 h 3280"/>
                <a:gd name="T16" fmla="*/ 1360179 w 3060"/>
                <a:gd name="T17" fmla="*/ 1456236 h 3280"/>
                <a:gd name="T18" fmla="*/ 1512712 w 3060"/>
                <a:gd name="T19" fmla="*/ 1719708 h 3280"/>
                <a:gd name="T20" fmla="*/ 1385967 w 3060"/>
                <a:gd name="T21" fmla="*/ 1792712 h 3280"/>
                <a:gd name="T22" fmla="*/ 1255929 w 3060"/>
                <a:gd name="T23" fmla="*/ 1567114 h 3280"/>
                <a:gd name="T24" fmla="*/ 835092 w 3060"/>
                <a:gd name="T25" fmla="*/ 1719708 h 3280"/>
                <a:gd name="T26" fmla="*/ 415900 w 3060"/>
                <a:gd name="T27" fmla="*/ 1568761 h 3280"/>
                <a:gd name="T28" fmla="*/ 282022 w 3060"/>
                <a:gd name="T29" fmla="*/ 1800397 h 3280"/>
                <a:gd name="T30" fmla="*/ 155825 w 3060"/>
                <a:gd name="T31" fmla="*/ 1727393 h 3280"/>
                <a:gd name="T32" fmla="*/ 311102 w 3060"/>
                <a:gd name="T33" fmla="*/ 1458431 h 3280"/>
                <a:gd name="T34" fmla="*/ 177772 w 3060"/>
                <a:gd name="T35" fmla="*/ 1062673 h 3280"/>
                <a:gd name="T36" fmla="*/ 800525 w 3060"/>
                <a:gd name="T37" fmla="*/ 407285 h 3280"/>
                <a:gd name="T38" fmla="*/ 800525 w 3060"/>
                <a:gd name="T39" fmla="*/ 176746 h 3280"/>
                <a:gd name="T40" fmla="*/ 739621 w 3060"/>
                <a:gd name="T41" fmla="*/ 91667 h 3280"/>
                <a:gd name="T42" fmla="*/ 831251 w 3060"/>
                <a:gd name="T43" fmla="*/ 0 h 3280"/>
                <a:gd name="T44" fmla="*/ 922880 w 3060"/>
                <a:gd name="T45" fmla="*/ 91667 h 3280"/>
                <a:gd name="T46" fmla="*/ 861977 w 3060"/>
                <a:gd name="T47" fmla="*/ 176746 h 3280"/>
                <a:gd name="T48" fmla="*/ 323721 w 3060"/>
                <a:gd name="T49" fmla="*/ 1062673 h 3280"/>
                <a:gd name="T50" fmla="*/ 835092 w 3060"/>
                <a:gd name="T51" fmla="*/ 1573701 h 3280"/>
                <a:gd name="T52" fmla="*/ 1345913 w 3060"/>
                <a:gd name="T53" fmla="*/ 1062673 h 3280"/>
                <a:gd name="T54" fmla="*/ 835092 w 3060"/>
                <a:gd name="T55" fmla="*/ 551646 h 3280"/>
                <a:gd name="T56" fmla="*/ 323721 w 3060"/>
                <a:gd name="T57" fmla="*/ 1062673 h 3280"/>
                <a:gd name="T58" fmla="*/ 988173 w 3060"/>
                <a:gd name="T59" fmla="*/ 1173003 h 3280"/>
                <a:gd name="T60" fmla="*/ 804914 w 3060"/>
                <a:gd name="T61" fmla="*/ 1173003 h 3280"/>
                <a:gd name="T62" fmla="*/ 743462 w 3060"/>
                <a:gd name="T63" fmla="*/ 1112074 h 3280"/>
                <a:gd name="T64" fmla="*/ 743462 w 3060"/>
                <a:gd name="T65" fmla="*/ 867264 h 3280"/>
                <a:gd name="T66" fmla="*/ 804914 w 3060"/>
                <a:gd name="T67" fmla="*/ 806336 h 3280"/>
                <a:gd name="T68" fmla="*/ 865818 w 3060"/>
                <a:gd name="T69" fmla="*/ 867264 h 3280"/>
                <a:gd name="T70" fmla="*/ 865818 w 3060"/>
                <a:gd name="T71" fmla="*/ 1050598 h 3280"/>
                <a:gd name="T72" fmla="*/ 988173 w 3060"/>
                <a:gd name="T73" fmla="*/ 1050598 h 3280"/>
                <a:gd name="T74" fmla="*/ 1049077 w 3060"/>
                <a:gd name="T75" fmla="*/ 1112074 h 3280"/>
                <a:gd name="T76" fmla="*/ 988173 w 3060"/>
                <a:gd name="T77" fmla="*/ 1173003 h 3280"/>
                <a:gd name="T78" fmla="*/ 114674 w 3060"/>
                <a:gd name="T79" fmla="*/ 793712 h 3280"/>
                <a:gd name="T80" fmla="*/ 0 w 3060"/>
                <a:gd name="T81" fmla="*/ 528592 h 3280"/>
                <a:gd name="T82" fmla="*/ 364872 w 3060"/>
                <a:gd name="T83" fmla="*/ 163573 h 3280"/>
                <a:gd name="T84" fmla="*/ 664452 w 3060"/>
                <a:gd name="T85" fmla="*/ 320010 h 3280"/>
                <a:gd name="T86" fmla="*/ 114674 w 3060"/>
                <a:gd name="T87" fmla="*/ 793712 h 32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060" h="3280">
                  <a:moveTo>
                    <a:pt x="2850" y="1446"/>
                  </a:moveTo>
                  <a:cubicBezTo>
                    <a:pt x="2696" y="1017"/>
                    <a:pt x="2318" y="688"/>
                    <a:pt x="1849" y="583"/>
                  </a:cubicBezTo>
                  <a:cubicBezTo>
                    <a:pt x="1970" y="411"/>
                    <a:pt x="2169" y="298"/>
                    <a:pt x="2395" y="298"/>
                  </a:cubicBezTo>
                  <a:cubicBezTo>
                    <a:pt x="2762" y="298"/>
                    <a:pt x="3060" y="596"/>
                    <a:pt x="3060" y="963"/>
                  </a:cubicBezTo>
                  <a:cubicBezTo>
                    <a:pt x="3060" y="1154"/>
                    <a:pt x="2979" y="1324"/>
                    <a:pt x="2850" y="1446"/>
                  </a:cubicBezTo>
                  <a:close/>
                  <a:moveTo>
                    <a:pt x="1571" y="322"/>
                  </a:moveTo>
                  <a:cubicBezTo>
                    <a:pt x="1571" y="741"/>
                    <a:pt x="1571" y="741"/>
                    <a:pt x="1571" y="741"/>
                  </a:cubicBezTo>
                  <a:cubicBezTo>
                    <a:pt x="2209" y="767"/>
                    <a:pt x="2719" y="1291"/>
                    <a:pt x="2719" y="1936"/>
                  </a:cubicBezTo>
                  <a:cubicBezTo>
                    <a:pt x="2719" y="2205"/>
                    <a:pt x="2629" y="2453"/>
                    <a:pt x="2479" y="2653"/>
                  </a:cubicBezTo>
                  <a:cubicBezTo>
                    <a:pt x="2757" y="3133"/>
                    <a:pt x="2757" y="3133"/>
                    <a:pt x="2757" y="3133"/>
                  </a:cubicBezTo>
                  <a:cubicBezTo>
                    <a:pt x="2526" y="3266"/>
                    <a:pt x="2526" y="3266"/>
                    <a:pt x="2526" y="3266"/>
                  </a:cubicBezTo>
                  <a:cubicBezTo>
                    <a:pt x="2289" y="2855"/>
                    <a:pt x="2289" y="2855"/>
                    <a:pt x="2289" y="2855"/>
                  </a:cubicBezTo>
                  <a:cubicBezTo>
                    <a:pt x="2081" y="3029"/>
                    <a:pt x="1814" y="3133"/>
                    <a:pt x="1522" y="3133"/>
                  </a:cubicBezTo>
                  <a:cubicBezTo>
                    <a:pt x="1231" y="3133"/>
                    <a:pt x="965" y="3030"/>
                    <a:pt x="758" y="2858"/>
                  </a:cubicBezTo>
                  <a:cubicBezTo>
                    <a:pt x="514" y="3280"/>
                    <a:pt x="514" y="3280"/>
                    <a:pt x="514" y="3280"/>
                  </a:cubicBezTo>
                  <a:cubicBezTo>
                    <a:pt x="284" y="3147"/>
                    <a:pt x="284" y="3147"/>
                    <a:pt x="284" y="3147"/>
                  </a:cubicBezTo>
                  <a:cubicBezTo>
                    <a:pt x="567" y="2657"/>
                    <a:pt x="567" y="2657"/>
                    <a:pt x="567" y="2657"/>
                  </a:cubicBezTo>
                  <a:cubicBezTo>
                    <a:pt x="415" y="2456"/>
                    <a:pt x="324" y="2207"/>
                    <a:pt x="324" y="1936"/>
                  </a:cubicBezTo>
                  <a:cubicBezTo>
                    <a:pt x="324" y="1296"/>
                    <a:pt x="827" y="774"/>
                    <a:pt x="1459" y="742"/>
                  </a:cubicBezTo>
                  <a:cubicBezTo>
                    <a:pt x="1459" y="322"/>
                    <a:pt x="1459" y="322"/>
                    <a:pt x="1459" y="322"/>
                  </a:cubicBezTo>
                  <a:cubicBezTo>
                    <a:pt x="1395" y="299"/>
                    <a:pt x="1348" y="239"/>
                    <a:pt x="1348" y="167"/>
                  </a:cubicBezTo>
                  <a:cubicBezTo>
                    <a:pt x="1348" y="74"/>
                    <a:pt x="1423" y="0"/>
                    <a:pt x="1515" y="0"/>
                  </a:cubicBezTo>
                  <a:cubicBezTo>
                    <a:pt x="1608" y="0"/>
                    <a:pt x="1682" y="74"/>
                    <a:pt x="1682" y="167"/>
                  </a:cubicBezTo>
                  <a:cubicBezTo>
                    <a:pt x="1682" y="239"/>
                    <a:pt x="1636" y="299"/>
                    <a:pt x="1571" y="322"/>
                  </a:cubicBezTo>
                  <a:close/>
                  <a:moveTo>
                    <a:pt x="590" y="1936"/>
                  </a:moveTo>
                  <a:cubicBezTo>
                    <a:pt x="590" y="2450"/>
                    <a:pt x="1007" y="2867"/>
                    <a:pt x="1522" y="2867"/>
                  </a:cubicBezTo>
                  <a:cubicBezTo>
                    <a:pt x="2036" y="2867"/>
                    <a:pt x="2453" y="2450"/>
                    <a:pt x="2453" y="1936"/>
                  </a:cubicBezTo>
                  <a:cubicBezTo>
                    <a:pt x="2453" y="1421"/>
                    <a:pt x="2036" y="1005"/>
                    <a:pt x="1522" y="1005"/>
                  </a:cubicBezTo>
                  <a:cubicBezTo>
                    <a:pt x="1007" y="1005"/>
                    <a:pt x="590" y="1421"/>
                    <a:pt x="590" y="1936"/>
                  </a:cubicBezTo>
                  <a:close/>
                  <a:moveTo>
                    <a:pt x="1801" y="2137"/>
                  </a:moveTo>
                  <a:cubicBezTo>
                    <a:pt x="1467" y="2137"/>
                    <a:pt x="1467" y="2137"/>
                    <a:pt x="1467" y="2137"/>
                  </a:cubicBezTo>
                  <a:cubicBezTo>
                    <a:pt x="1405" y="2137"/>
                    <a:pt x="1355" y="2087"/>
                    <a:pt x="1355" y="2026"/>
                  </a:cubicBezTo>
                  <a:cubicBezTo>
                    <a:pt x="1355" y="1580"/>
                    <a:pt x="1355" y="1580"/>
                    <a:pt x="1355" y="1580"/>
                  </a:cubicBezTo>
                  <a:cubicBezTo>
                    <a:pt x="1355" y="1519"/>
                    <a:pt x="1405" y="1469"/>
                    <a:pt x="1467" y="1469"/>
                  </a:cubicBezTo>
                  <a:cubicBezTo>
                    <a:pt x="1528" y="1469"/>
                    <a:pt x="1578" y="1519"/>
                    <a:pt x="1578" y="1580"/>
                  </a:cubicBezTo>
                  <a:cubicBezTo>
                    <a:pt x="1578" y="1914"/>
                    <a:pt x="1578" y="1914"/>
                    <a:pt x="1578" y="1914"/>
                  </a:cubicBezTo>
                  <a:cubicBezTo>
                    <a:pt x="1801" y="1914"/>
                    <a:pt x="1801" y="1914"/>
                    <a:pt x="1801" y="1914"/>
                  </a:cubicBezTo>
                  <a:cubicBezTo>
                    <a:pt x="1862" y="1914"/>
                    <a:pt x="1912" y="1964"/>
                    <a:pt x="1912" y="2026"/>
                  </a:cubicBezTo>
                  <a:cubicBezTo>
                    <a:pt x="1912" y="2087"/>
                    <a:pt x="1862" y="2137"/>
                    <a:pt x="1801" y="2137"/>
                  </a:cubicBezTo>
                  <a:close/>
                  <a:moveTo>
                    <a:pt x="209" y="1446"/>
                  </a:moveTo>
                  <a:cubicBezTo>
                    <a:pt x="81" y="1324"/>
                    <a:pt x="0" y="1154"/>
                    <a:pt x="0" y="963"/>
                  </a:cubicBezTo>
                  <a:cubicBezTo>
                    <a:pt x="0" y="596"/>
                    <a:pt x="298" y="298"/>
                    <a:pt x="665" y="298"/>
                  </a:cubicBezTo>
                  <a:cubicBezTo>
                    <a:pt x="891" y="298"/>
                    <a:pt x="1090" y="411"/>
                    <a:pt x="1211" y="583"/>
                  </a:cubicBezTo>
                  <a:cubicBezTo>
                    <a:pt x="742" y="688"/>
                    <a:pt x="364" y="1017"/>
                    <a:pt x="209" y="1446"/>
                  </a:cubicBezTo>
                  <a:close/>
                </a:path>
              </a:pathLst>
            </a:custGeom>
            <a:solidFill>
              <a:srgbClr val="E3677C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KSO_Shape"/>
            <p:cNvSpPr/>
            <p:nvPr/>
          </p:nvSpPr>
          <p:spPr bwMode="auto">
            <a:xfrm>
              <a:off x="4556383" y="2212411"/>
              <a:ext cx="1106320" cy="1185792"/>
            </a:xfrm>
            <a:custGeom>
              <a:avLst/>
              <a:gdLst>
                <a:gd name="T0" fmla="*/ 1563739 w 3060"/>
                <a:gd name="T1" fmla="*/ 793712 h 3280"/>
                <a:gd name="T2" fmla="*/ 1014510 w 3060"/>
                <a:gd name="T3" fmla="*/ 320010 h 3280"/>
                <a:gd name="T4" fmla="*/ 1314090 w 3060"/>
                <a:gd name="T5" fmla="*/ 163573 h 3280"/>
                <a:gd name="T6" fmla="*/ 1678962 w 3060"/>
                <a:gd name="T7" fmla="*/ 528592 h 3280"/>
                <a:gd name="T8" fmla="*/ 1563739 w 3060"/>
                <a:gd name="T9" fmla="*/ 793712 h 3280"/>
                <a:gd name="T10" fmla="*/ 861977 w 3060"/>
                <a:gd name="T11" fmla="*/ 176746 h 3280"/>
                <a:gd name="T12" fmla="*/ 861977 w 3060"/>
                <a:gd name="T13" fmla="*/ 406736 h 3280"/>
                <a:gd name="T14" fmla="*/ 1491862 w 3060"/>
                <a:gd name="T15" fmla="*/ 1062673 h 3280"/>
                <a:gd name="T16" fmla="*/ 1360179 w 3060"/>
                <a:gd name="T17" fmla="*/ 1456236 h 3280"/>
                <a:gd name="T18" fmla="*/ 1512712 w 3060"/>
                <a:gd name="T19" fmla="*/ 1719708 h 3280"/>
                <a:gd name="T20" fmla="*/ 1385967 w 3060"/>
                <a:gd name="T21" fmla="*/ 1792712 h 3280"/>
                <a:gd name="T22" fmla="*/ 1255929 w 3060"/>
                <a:gd name="T23" fmla="*/ 1567114 h 3280"/>
                <a:gd name="T24" fmla="*/ 835092 w 3060"/>
                <a:gd name="T25" fmla="*/ 1719708 h 3280"/>
                <a:gd name="T26" fmla="*/ 415900 w 3060"/>
                <a:gd name="T27" fmla="*/ 1568761 h 3280"/>
                <a:gd name="T28" fmla="*/ 282022 w 3060"/>
                <a:gd name="T29" fmla="*/ 1800397 h 3280"/>
                <a:gd name="T30" fmla="*/ 155825 w 3060"/>
                <a:gd name="T31" fmla="*/ 1727393 h 3280"/>
                <a:gd name="T32" fmla="*/ 311102 w 3060"/>
                <a:gd name="T33" fmla="*/ 1458431 h 3280"/>
                <a:gd name="T34" fmla="*/ 177772 w 3060"/>
                <a:gd name="T35" fmla="*/ 1062673 h 3280"/>
                <a:gd name="T36" fmla="*/ 800525 w 3060"/>
                <a:gd name="T37" fmla="*/ 407285 h 3280"/>
                <a:gd name="T38" fmla="*/ 800525 w 3060"/>
                <a:gd name="T39" fmla="*/ 176746 h 3280"/>
                <a:gd name="T40" fmla="*/ 739621 w 3060"/>
                <a:gd name="T41" fmla="*/ 91667 h 3280"/>
                <a:gd name="T42" fmla="*/ 831251 w 3060"/>
                <a:gd name="T43" fmla="*/ 0 h 3280"/>
                <a:gd name="T44" fmla="*/ 922880 w 3060"/>
                <a:gd name="T45" fmla="*/ 91667 h 3280"/>
                <a:gd name="T46" fmla="*/ 861977 w 3060"/>
                <a:gd name="T47" fmla="*/ 176746 h 3280"/>
                <a:gd name="T48" fmla="*/ 323721 w 3060"/>
                <a:gd name="T49" fmla="*/ 1062673 h 3280"/>
                <a:gd name="T50" fmla="*/ 835092 w 3060"/>
                <a:gd name="T51" fmla="*/ 1573701 h 3280"/>
                <a:gd name="T52" fmla="*/ 1345913 w 3060"/>
                <a:gd name="T53" fmla="*/ 1062673 h 3280"/>
                <a:gd name="T54" fmla="*/ 835092 w 3060"/>
                <a:gd name="T55" fmla="*/ 551646 h 3280"/>
                <a:gd name="T56" fmla="*/ 323721 w 3060"/>
                <a:gd name="T57" fmla="*/ 1062673 h 3280"/>
                <a:gd name="T58" fmla="*/ 988173 w 3060"/>
                <a:gd name="T59" fmla="*/ 1173003 h 3280"/>
                <a:gd name="T60" fmla="*/ 804914 w 3060"/>
                <a:gd name="T61" fmla="*/ 1173003 h 3280"/>
                <a:gd name="T62" fmla="*/ 743462 w 3060"/>
                <a:gd name="T63" fmla="*/ 1112074 h 3280"/>
                <a:gd name="T64" fmla="*/ 743462 w 3060"/>
                <a:gd name="T65" fmla="*/ 867264 h 3280"/>
                <a:gd name="T66" fmla="*/ 804914 w 3060"/>
                <a:gd name="T67" fmla="*/ 806336 h 3280"/>
                <a:gd name="T68" fmla="*/ 865818 w 3060"/>
                <a:gd name="T69" fmla="*/ 867264 h 3280"/>
                <a:gd name="T70" fmla="*/ 865818 w 3060"/>
                <a:gd name="T71" fmla="*/ 1050598 h 3280"/>
                <a:gd name="T72" fmla="*/ 988173 w 3060"/>
                <a:gd name="T73" fmla="*/ 1050598 h 3280"/>
                <a:gd name="T74" fmla="*/ 1049077 w 3060"/>
                <a:gd name="T75" fmla="*/ 1112074 h 3280"/>
                <a:gd name="T76" fmla="*/ 988173 w 3060"/>
                <a:gd name="T77" fmla="*/ 1173003 h 3280"/>
                <a:gd name="T78" fmla="*/ 114674 w 3060"/>
                <a:gd name="T79" fmla="*/ 793712 h 3280"/>
                <a:gd name="T80" fmla="*/ 0 w 3060"/>
                <a:gd name="T81" fmla="*/ 528592 h 3280"/>
                <a:gd name="T82" fmla="*/ 364872 w 3060"/>
                <a:gd name="T83" fmla="*/ 163573 h 3280"/>
                <a:gd name="T84" fmla="*/ 664452 w 3060"/>
                <a:gd name="T85" fmla="*/ 320010 h 3280"/>
                <a:gd name="T86" fmla="*/ 114674 w 3060"/>
                <a:gd name="T87" fmla="*/ 793712 h 32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060" h="3280">
                  <a:moveTo>
                    <a:pt x="2850" y="1446"/>
                  </a:moveTo>
                  <a:cubicBezTo>
                    <a:pt x="2696" y="1017"/>
                    <a:pt x="2318" y="688"/>
                    <a:pt x="1849" y="583"/>
                  </a:cubicBezTo>
                  <a:cubicBezTo>
                    <a:pt x="1970" y="411"/>
                    <a:pt x="2169" y="298"/>
                    <a:pt x="2395" y="298"/>
                  </a:cubicBezTo>
                  <a:cubicBezTo>
                    <a:pt x="2762" y="298"/>
                    <a:pt x="3060" y="596"/>
                    <a:pt x="3060" y="963"/>
                  </a:cubicBezTo>
                  <a:cubicBezTo>
                    <a:pt x="3060" y="1154"/>
                    <a:pt x="2979" y="1324"/>
                    <a:pt x="2850" y="1446"/>
                  </a:cubicBezTo>
                  <a:close/>
                  <a:moveTo>
                    <a:pt x="1571" y="322"/>
                  </a:moveTo>
                  <a:cubicBezTo>
                    <a:pt x="1571" y="741"/>
                    <a:pt x="1571" y="741"/>
                    <a:pt x="1571" y="741"/>
                  </a:cubicBezTo>
                  <a:cubicBezTo>
                    <a:pt x="2209" y="767"/>
                    <a:pt x="2719" y="1291"/>
                    <a:pt x="2719" y="1936"/>
                  </a:cubicBezTo>
                  <a:cubicBezTo>
                    <a:pt x="2719" y="2205"/>
                    <a:pt x="2629" y="2453"/>
                    <a:pt x="2479" y="2653"/>
                  </a:cubicBezTo>
                  <a:cubicBezTo>
                    <a:pt x="2757" y="3133"/>
                    <a:pt x="2757" y="3133"/>
                    <a:pt x="2757" y="3133"/>
                  </a:cubicBezTo>
                  <a:cubicBezTo>
                    <a:pt x="2526" y="3266"/>
                    <a:pt x="2526" y="3266"/>
                    <a:pt x="2526" y="3266"/>
                  </a:cubicBezTo>
                  <a:cubicBezTo>
                    <a:pt x="2289" y="2855"/>
                    <a:pt x="2289" y="2855"/>
                    <a:pt x="2289" y="2855"/>
                  </a:cubicBezTo>
                  <a:cubicBezTo>
                    <a:pt x="2081" y="3029"/>
                    <a:pt x="1814" y="3133"/>
                    <a:pt x="1522" y="3133"/>
                  </a:cubicBezTo>
                  <a:cubicBezTo>
                    <a:pt x="1231" y="3133"/>
                    <a:pt x="965" y="3030"/>
                    <a:pt x="758" y="2858"/>
                  </a:cubicBezTo>
                  <a:cubicBezTo>
                    <a:pt x="514" y="3280"/>
                    <a:pt x="514" y="3280"/>
                    <a:pt x="514" y="3280"/>
                  </a:cubicBezTo>
                  <a:cubicBezTo>
                    <a:pt x="284" y="3147"/>
                    <a:pt x="284" y="3147"/>
                    <a:pt x="284" y="3147"/>
                  </a:cubicBezTo>
                  <a:cubicBezTo>
                    <a:pt x="567" y="2657"/>
                    <a:pt x="567" y="2657"/>
                    <a:pt x="567" y="2657"/>
                  </a:cubicBezTo>
                  <a:cubicBezTo>
                    <a:pt x="415" y="2456"/>
                    <a:pt x="324" y="2207"/>
                    <a:pt x="324" y="1936"/>
                  </a:cubicBezTo>
                  <a:cubicBezTo>
                    <a:pt x="324" y="1296"/>
                    <a:pt x="827" y="774"/>
                    <a:pt x="1459" y="742"/>
                  </a:cubicBezTo>
                  <a:cubicBezTo>
                    <a:pt x="1459" y="322"/>
                    <a:pt x="1459" y="322"/>
                    <a:pt x="1459" y="322"/>
                  </a:cubicBezTo>
                  <a:cubicBezTo>
                    <a:pt x="1395" y="299"/>
                    <a:pt x="1348" y="239"/>
                    <a:pt x="1348" y="167"/>
                  </a:cubicBezTo>
                  <a:cubicBezTo>
                    <a:pt x="1348" y="74"/>
                    <a:pt x="1423" y="0"/>
                    <a:pt x="1515" y="0"/>
                  </a:cubicBezTo>
                  <a:cubicBezTo>
                    <a:pt x="1608" y="0"/>
                    <a:pt x="1682" y="74"/>
                    <a:pt x="1682" y="167"/>
                  </a:cubicBezTo>
                  <a:cubicBezTo>
                    <a:pt x="1682" y="239"/>
                    <a:pt x="1636" y="299"/>
                    <a:pt x="1571" y="322"/>
                  </a:cubicBezTo>
                  <a:close/>
                  <a:moveTo>
                    <a:pt x="590" y="1936"/>
                  </a:moveTo>
                  <a:cubicBezTo>
                    <a:pt x="590" y="2450"/>
                    <a:pt x="1007" y="2867"/>
                    <a:pt x="1522" y="2867"/>
                  </a:cubicBezTo>
                  <a:cubicBezTo>
                    <a:pt x="2036" y="2867"/>
                    <a:pt x="2453" y="2450"/>
                    <a:pt x="2453" y="1936"/>
                  </a:cubicBezTo>
                  <a:cubicBezTo>
                    <a:pt x="2453" y="1421"/>
                    <a:pt x="2036" y="1005"/>
                    <a:pt x="1522" y="1005"/>
                  </a:cubicBezTo>
                  <a:cubicBezTo>
                    <a:pt x="1007" y="1005"/>
                    <a:pt x="590" y="1421"/>
                    <a:pt x="590" y="1936"/>
                  </a:cubicBezTo>
                  <a:close/>
                  <a:moveTo>
                    <a:pt x="1801" y="2137"/>
                  </a:moveTo>
                  <a:cubicBezTo>
                    <a:pt x="1467" y="2137"/>
                    <a:pt x="1467" y="2137"/>
                    <a:pt x="1467" y="2137"/>
                  </a:cubicBezTo>
                  <a:cubicBezTo>
                    <a:pt x="1405" y="2137"/>
                    <a:pt x="1355" y="2087"/>
                    <a:pt x="1355" y="2026"/>
                  </a:cubicBezTo>
                  <a:cubicBezTo>
                    <a:pt x="1355" y="1580"/>
                    <a:pt x="1355" y="1580"/>
                    <a:pt x="1355" y="1580"/>
                  </a:cubicBezTo>
                  <a:cubicBezTo>
                    <a:pt x="1355" y="1519"/>
                    <a:pt x="1405" y="1469"/>
                    <a:pt x="1467" y="1469"/>
                  </a:cubicBezTo>
                  <a:cubicBezTo>
                    <a:pt x="1528" y="1469"/>
                    <a:pt x="1578" y="1519"/>
                    <a:pt x="1578" y="1580"/>
                  </a:cubicBezTo>
                  <a:cubicBezTo>
                    <a:pt x="1578" y="1914"/>
                    <a:pt x="1578" y="1914"/>
                    <a:pt x="1578" y="1914"/>
                  </a:cubicBezTo>
                  <a:cubicBezTo>
                    <a:pt x="1801" y="1914"/>
                    <a:pt x="1801" y="1914"/>
                    <a:pt x="1801" y="1914"/>
                  </a:cubicBezTo>
                  <a:cubicBezTo>
                    <a:pt x="1862" y="1914"/>
                    <a:pt x="1912" y="1964"/>
                    <a:pt x="1912" y="2026"/>
                  </a:cubicBezTo>
                  <a:cubicBezTo>
                    <a:pt x="1912" y="2087"/>
                    <a:pt x="1862" y="2137"/>
                    <a:pt x="1801" y="2137"/>
                  </a:cubicBezTo>
                  <a:close/>
                  <a:moveTo>
                    <a:pt x="209" y="1446"/>
                  </a:moveTo>
                  <a:cubicBezTo>
                    <a:pt x="81" y="1324"/>
                    <a:pt x="0" y="1154"/>
                    <a:pt x="0" y="963"/>
                  </a:cubicBezTo>
                  <a:cubicBezTo>
                    <a:pt x="0" y="596"/>
                    <a:pt x="298" y="298"/>
                    <a:pt x="665" y="298"/>
                  </a:cubicBezTo>
                  <a:cubicBezTo>
                    <a:pt x="891" y="298"/>
                    <a:pt x="1090" y="411"/>
                    <a:pt x="1211" y="583"/>
                  </a:cubicBezTo>
                  <a:cubicBezTo>
                    <a:pt x="742" y="688"/>
                    <a:pt x="364" y="1017"/>
                    <a:pt x="209" y="1446"/>
                  </a:cubicBezTo>
                  <a:close/>
                </a:path>
              </a:pathLst>
            </a:custGeom>
            <a:solidFill>
              <a:srgbClr val="67B26D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KSO_Shape"/>
            <p:cNvSpPr/>
            <p:nvPr/>
          </p:nvSpPr>
          <p:spPr bwMode="auto">
            <a:xfrm>
              <a:off x="6436762" y="2212411"/>
              <a:ext cx="1106320" cy="1185792"/>
            </a:xfrm>
            <a:custGeom>
              <a:avLst/>
              <a:gdLst>
                <a:gd name="T0" fmla="*/ 1563739 w 3060"/>
                <a:gd name="T1" fmla="*/ 793712 h 3280"/>
                <a:gd name="T2" fmla="*/ 1014510 w 3060"/>
                <a:gd name="T3" fmla="*/ 320010 h 3280"/>
                <a:gd name="T4" fmla="*/ 1314090 w 3060"/>
                <a:gd name="T5" fmla="*/ 163573 h 3280"/>
                <a:gd name="T6" fmla="*/ 1678962 w 3060"/>
                <a:gd name="T7" fmla="*/ 528592 h 3280"/>
                <a:gd name="T8" fmla="*/ 1563739 w 3060"/>
                <a:gd name="T9" fmla="*/ 793712 h 3280"/>
                <a:gd name="T10" fmla="*/ 861977 w 3060"/>
                <a:gd name="T11" fmla="*/ 176746 h 3280"/>
                <a:gd name="T12" fmla="*/ 861977 w 3060"/>
                <a:gd name="T13" fmla="*/ 406736 h 3280"/>
                <a:gd name="T14" fmla="*/ 1491862 w 3060"/>
                <a:gd name="T15" fmla="*/ 1062673 h 3280"/>
                <a:gd name="T16" fmla="*/ 1360179 w 3060"/>
                <a:gd name="T17" fmla="*/ 1456236 h 3280"/>
                <a:gd name="T18" fmla="*/ 1512712 w 3060"/>
                <a:gd name="T19" fmla="*/ 1719708 h 3280"/>
                <a:gd name="T20" fmla="*/ 1385967 w 3060"/>
                <a:gd name="T21" fmla="*/ 1792712 h 3280"/>
                <a:gd name="T22" fmla="*/ 1255929 w 3060"/>
                <a:gd name="T23" fmla="*/ 1567114 h 3280"/>
                <a:gd name="T24" fmla="*/ 835092 w 3060"/>
                <a:gd name="T25" fmla="*/ 1719708 h 3280"/>
                <a:gd name="T26" fmla="*/ 415900 w 3060"/>
                <a:gd name="T27" fmla="*/ 1568761 h 3280"/>
                <a:gd name="T28" fmla="*/ 282022 w 3060"/>
                <a:gd name="T29" fmla="*/ 1800397 h 3280"/>
                <a:gd name="T30" fmla="*/ 155825 w 3060"/>
                <a:gd name="T31" fmla="*/ 1727393 h 3280"/>
                <a:gd name="T32" fmla="*/ 311102 w 3060"/>
                <a:gd name="T33" fmla="*/ 1458431 h 3280"/>
                <a:gd name="T34" fmla="*/ 177772 w 3060"/>
                <a:gd name="T35" fmla="*/ 1062673 h 3280"/>
                <a:gd name="T36" fmla="*/ 800525 w 3060"/>
                <a:gd name="T37" fmla="*/ 407285 h 3280"/>
                <a:gd name="T38" fmla="*/ 800525 w 3060"/>
                <a:gd name="T39" fmla="*/ 176746 h 3280"/>
                <a:gd name="T40" fmla="*/ 739621 w 3060"/>
                <a:gd name="T41" fmla="*/ 91667 h 3280"/>
                <a:gd name="T42" fmla="*/ 831251 w 3060"/>
                <a:gd name="T43" fmla="*/ 0 h 3280"/>
                <a:gd name="T44" fmla="*/ 922880 w 3060"/>
                <a:gd name="T45" fmla="*/ 91667 h 3280"/>
                <a:gd name="T46" fmla="*/ 861977 w 3060"/>
                <a:gd name="T47" fmla="*/ 176746 h 3280"/>
                <a:gd name="T48" fmla="*/ 323721 w 3060"/>
                <a:gd name="T49" fmla="*/ 1062673 h 3280"/>
                <a:gd name="T50" fmla="*/ 835092 w 3060"/>
                <a:gd name="T51" fmla="*/ 1573701 h 3280"/>
                <a:gd name="T52" fmla="*/ 1345913 w 3060"/>
                <a:gd name="T53" fmla="*/ 1062673 h 3280"/>
                <a:gd name="T54" fmla="*/ 835092 w 3060"/>
                <a:gd name="T55" fmla="*/ 551646 h 3280"/>
                <a:gd name="T56" fmla="*/ 323721 w 3060"/>
                <a:gd name="T57" fmla="*/ 1062673 h 3280"/>
                <a:gd name="T58" fmla="*/ 988173 w 3060"/>
                <a:gd name="T59" fmla="*/ 1173003 h 3280"/>
                <a:gd name="T60" fmla="*/ 804914 w 3060"/>
                <a:gd name="T61" fmla="*/ 1173003 h 3280"/>
                <a:gd name="T62" fmla="*/ 743462 w 3060"/>
                <a:gd name="T63" fmla="*/ 1112074 h 3280"/>
                <a:gd name="T64" fmla="*/ 743462 w 3060"/>
                <a:gd name="T65" fmla="*/ 867264 h 3280"/>
                <a:gd name="T66" fmla="*/ 804914 w 3060"/>
                <a:gd name="T67" fmla="*/ 806336 h 3280"/>
                <a:gd name="T68" fmla="*/ 865818 w 3060"/>
                <a:gd name="T69" fmla="*/ 867264 h 3280"/>
                <a:gd name="T70" fmla="*/ 865818 w 3060"/>
                <a:gd name="T71" fmla="*/ 1050598 h 3280"/>
                <a:gd name="T72" fmla="*/ 988173 w 3060"/>
                <a:gd name="T73" fmla="*/ 1050598 h 3280"/>
                <a:gd name="T74" fmla="*/ 1049077 w 3060"/>
                <a:gd name="T75" fmla="*/ 1112074 h 3280"/>
                <a:gd name="T76" fmla="*/ 988173 w 3060"/>
                <a:gd name="T77" fmla="*/ 1173003 h 3280"/>
                <a:gd name="T78" fmla="*/ 114674 w 3060"/>
                <a:gd name="T79" fmla="*/ 793712 h 3280"/>
                <a:gd name="T80" fmla="*/ 0 w 3060"/>
                <a:gd name="T81" fmla="*/ 528592 h 3280"/>
                <a:gd name="T82" fmla="*/ 364872 w 3060"/>
                <a:gd name="T83" fmla="*/ 163573 h 3280"/>
                <a:gd name="T84" fmla="*/ 664452 w 3060"/>
                <a:gd name="T85" fmla="*/ 320010 h 3280"/>
                <a:gd name="T86" fmla="*/ 114674 w 3060"/>
                <a:gd name="T87" fmla="*/ 793712 h 32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060" h="3280">
                  <a:moveTo>
                    <a:pt x="2850" y="1446"/>
                  </a:moveTo>
                  <a:cubicBezTo>
                    <a:pt x="2696" y="1017"/>
                    <a:pt x="2318" y="688"/>
                    <a:pt x="1849" y="583"/>
                  </a:cubicBezTo>
                  <a:cubicBezTo>
                    <a:pt x="1970" y="411"/>
                    <a:pt x="2169" y="298"/>
                    <a:pt x="2395" y="298"/>
                  </a:cubicBezTo>
                  <a:cubicBezTo>
                    <a:pt x="2762" y="298"/>
                    <a:pt x="3060" y="596"/>
                    <a:pt x="3060" y="963"/>
                  </a:cubicBezTo>
                  <a:cubicBezTo>
                    <a:pt x="3060" y="1154"/>
                    <a:pt x="2979" y="1324"/>
                    <a:pt x="2850" y="1446"/>
                  </a:cubicBezTo>
                  <a:close/>
                  <a:moveTo>
                    <a:pt x="1571" y="322"/>
                  </a:moveTo>
                  <a:cubicBezTo>
                    <a:pt x="1571" y="741"/>
                    <a:pt x="1571" y="741"/>
                    <a:pt x="1571" y="741"/>
                  </a:cubicBezTo>
                  <a:cubicBezTo>
                    <a:pt x="2209" y="767"/>
                    <a:pt x="2719" y="1291"/>
                    <a:pt x="2719" y="1936"/>
                  </a:cubicBezTo>
                  <a:cubicBezTo>
                    <a:pt x="2719" y="2205"/>
                    <a:pt x="2629" y="2453"/>
                    <a:pt x="2479" y="2653"/>
                  </a:cubicBezTo>
                  <a:cubicBezTo>
                    <a:pt x="2757" y="3133"/>
                    <a:pt x="2757" y="3133"/>
                    <a:pt x="2757" y="3133"/>
                  </a:cubicBezTo>
                  <a:cubicBezTo>
                    <a:pt x="2526" y="3266"/>
                    <a:pt x="2526" y="3266"/>
                    <a:pt x="2526" y="3266"/>
                  </a:cubicBezTo>
                  <a:cubicBezTo>
                    <a:pt x="2289" y="2855"/>
                    <a:pt x="2289" y="2855"/>
                    <a:pt x="2289" y="2855"/>
                  </a:cubicBezTo>
                  <a:cubicBezTo>
                    <a:pt x="2081" y="3029"/>
                    <a:pt x="1814" y="3133"/>
                    <a:pt x="1522" y="3133"/>
                  </a:cubicBezTo>
                  <a:cubicBezTo>
                    <a:pt x="1231" y="3133"/>
                    <a:pt x="965" y="3030"/>
                    <a:pt x="758" y="2858"/>
                  </a:cubicBezTo>
                  <a:cubicBezTo>
                    <a:pt x="514" y="3280"/>
                    <a:pt x="514" y="3280"/>
                    <a:pt x="514" y="3280"/>
                  </a:cubicBezTo>
                  <a:cubicBezTo>
                    <a:pt x="284" y="3147"/>
                    <a:pt x="284" y="3147"/>
                    <a:pt x="284" y="3147"/>
                  </a:cubicBezTo>
                  <a:cubicBezTo>
                    <a:pt x="567" y="2657"/>
                    <a:pt x="567" y="2657"/>
                    <a:pt x="567" y="2657"/>
                  </a:cubicBezTo>
                  <a:cubicBezTo>
                    <a:pt x="415" y="2456"/>
                    <a:pt x="324" y="2207"/>
                    <a:pt x="324" y="1936"/>
                  </a:cubicBezTo>
                  <a:cubicBezTo>
                    <a:pt x="324" y="1296"/>
                    <a:pt x="827" y="774"/>
                    <a:pt x="1459" y="742"/>
                  </a:cubicBezTo>
                  <a:cubicBezTo>
                    <a:pt x="1459" y="322"/>
                    <a:pt x="1459" y="322"/>
                    <a:pt x="1459" y="322"/>
                  </a:cubicBezTo>
                  <a:cubicBezTo>
                    <a:pt x="1395" y="299"/>
                    <a:pt x="1348" y="239"/>
                    <a:pt x="1348" y="167"/>
                  </a:cubicBezTo>
                  <a:cubicBezTo>
                    <a:pt x="1348" y="74"/>
                    <a:pt x="1423" y="0"/>
                    <a:pt x="1515" y="0"/>
                  </a:cubicBezTo>
                  <a:cubicBezTo>
                    <a:pt x="1608" y="0"/>
                    <a:pt x="1682" y="74"/>
                    <a:pt x="1682" y="167"/>
                  </a:cubicBezTo>
                  <a:cubicBezTo>
                    <a:pt x="1682" y="239"/>
                    <a:pt x="1636" y="299"/>
                    <a:pt x="1571" y="322"/>
                  </a:cubicBezTo>
                  <a:close/>
                  <a:moveTo>
                    <a:pt x="590" y="1936"/>
                  </a:moveTo>
                  <a:cubicBezTo>
                    <a:pt x="590" y="2450"/>
                    <a:pt x="1007" y="2867"/>
                    <a:pt x="1522" y="2867"/>
                  </a:cubicBezTo>
                  <a:cubicBezTo>
                    <a:pt x="2036" y="2867"/>
                    <a:pt x="2453" y="2450"/>
                    <a:pt x="2453" y="1936"/>
                  </a:cubicBezTo>
                  <a:cubicBezTo>
                    <a:pt x="2453" y="1421"/>
                    <a:pt x="2036" y="1005"/>
                    <a:pt x="1522" y="1005"/>
                  </a:cubicBezTo>
                  <a:cubicBezTo>
                    <a:pt x="1007" y="1005"/>
                    <a:pt x="590" y="1421"/>
                    <a:pt x="590" y="1936"/>
                  </a:cubicBezTo>
                  <a:close/>
                  <a:moveTo>
                    <a:pt x="1801" y="2137"/>
                  </a:moveTo>
                  <a:cubicBezTo>
                    <a:pt x="1467" y="2137"/>
                    <a:pt x="1467" y="2137"/>
                    <a:pt x="1467" y="2137"/>
                  </a:cubicBezTo>
                  <a:cubicBezTo>
                    <a:pt x="1405" y="2137"/>
                    <a:pt x="1355" y="2087"/>
                    <a:pt x="1355" y="2026"/>
                  </a:cubicBezTo>
                  <a:cubicBezTo>
                    <a:pt x="1355" y="1580"/>
                    <a:pt x="1355" y="1580"/>
                    <a:pt x="1355" y="1580"/>
                  </a:cubicBezTo>
                  <a:cubicBezTo>
                    <a:pt x="1355" y="1519"/>
                    <a:pt x="1405" y="1469"/>
                    <a:pt x="1467" y="1469"/>
                  </a:cubicBezTo>
                  <a:cubicBezTo>
                    <a:pt x="1528" y="1469"/>
                    <a:pt x="1578" y="1519"/>
                    <a:pt x="1578" y="1580"/>
                  </a:cubicBezTo>
                  <a:cubicBezTo>
                    <a:pt x="1578" y="1914"/>
                    <a:pt x="1578" y="1914"/>
                    <a:pt x="1578" y="1914"/>
                  </a:cubicBezTo>
                  <a:cubicBezTo>
                    <a:pt x="1801" y="1914"/>
                    <a:pt x="1801" y="1914"/>
                    <a:pt x="1801" y="1914"/>
                  </a:cubicBezTo>
                  <a:cubicBezTo>
                    <a:pt x="1862" y="1914"/>
                    <a:pt x="1912" y="1964"/>
                    <a:pt x="1912" y="2026"/>
                  </a:cubicBezTo>
                  <a:cubicBezTo>
                    <a:pt x="1912" y="2087"/>
                    <a:pt x="1862" y="2137"/>
                    <a:pt x="1801" y="2137"/>
                  </a:cubicBezTo>
                  <a:close/>
                  <a:moveTo>
                    <a:pt x="209" y="1446"/>
                  </a:moveTo>
                  <a:cubicBezTo>
                    <a:pt x="81" y="1324"/>
                    <a:pt x="0" y="1154"/>
                    <a:pt x="0" y="963"/>
                  </a:cubicBezTo>
                  <a:cubicBezTo>
                    <a:pt x="0" y="596"/>
                    <a:pt x="298" y="298"/>
                    <a:pt x="665" y="298"/>
                  </a:cubicBezTo>
                  <a:cubicBezTo>
                    <a:pt x="891" y="298"/>
                    <a:pt x="1090" y="411"/>
                    <a:pt x="1211" y="583"/>
                  </a:cubicBezTo>
                  <a:cubicBezTo>
                    <a:pt x="742" y="688"/>
                    <a:pt x="364" y="1017"/>
                    <a:pt x="209" y="1446"/>
                  </a:cubicBezTo>
                  <a:close/>
                </a:path>
              </a:pathLst>
            </a:custGeom>
            <a:solidFill>
              <a:srgbClr val="5CB3C6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KSO_Shape"/>
            <p:cNvSpPr/>
            <p:nvPr/>
          </p:nvSpPr>
          <p:spPr bwMode="auto">
            <a:xfrm>
              <a:off x="8317142" y="2212411"/>
              <a:ext cx="1106320" cy="1185792"/>
            </a:xfrm>
            <a:custGeom>
              <a:avLst/>
              <a:gdLst>
                <a:gd name="T0" fmla="*/ 1563739 w 3060"/>
                <a:gd name="T1" fmla="*/ 793712 h 3280"/>
                <a:gd name="T2" fmla="*/ 1014510 w 3060"/>
                <a:gd name="T3" fmla="*/ 320010 h 3280"/>
                <a:gd name="T4" fmla="*/ 1314090 w 3060"/>
                <a:gd name="T5" fmla="*/ 163573 h 3280"/>
                <a:gd name="T6" fmla="*/ 1678962 w 3060"/>
                <a:gd name="T7" fmla="*/ 528592 h 3280"/>
                <a:gd name="T8" fmla="*/ 1563739 w 3060"/>
                <a:gd name="T9" fmla="*/ 793712 h 3280"/>
                <a:gd name="T10" fmla="*/ 861977 w 3060"/>
                <a:gd name="T11" fmla="*/ 176746 h 3280"/>
                <a:gd name="T12" fmla="*/ 861977 w 3060"/>
                <a:gd name="T13" fmla="*/ 406736 h 3280"/>
                <a:gd name="T14" fmla="*/ 1491862 w 3060"/>
                <a:gd name="T15" fmla="*/ 1062673 h 3280"/>
                <a:gd name="T16" fmla="*/ 1360179 w 3060"/>
                <a:gd name="T17" fmla="*/ 1456236 h 3280"/>
                <a:gd name="T18" fmla="*/ 1512712 w 3060"/>
                <a:gd name="T19" fmla="*/ 1719708 h 3280"/>
                <a:gd name="T20" fmla="*/ 1385967 w 3060"/>
                <a:gd name="T21" fmla="*/ 1792712 h 3280"/>
                <a:gd name="T22" fmla="*/ 1255929 w 3060"/>
                <a:gd name="T23" fmla="*/ 1567114 h 3280"/>
                <a:gd name="T24" fmla="*/ 835092 w 3060"/>
                <a:gd name="T25" fmla="*/ 1719708 h 3280"/>
                <a:gd name="T26" fmla="*/ 415900 w 3060"/>
                <a:gd name="T27" fmla="*/ 1568761 h 3280"/>
                <a:gd name="T28" fmla="*/ 282022 w 3060"/>
                <a:gd name="T29" fmla="*/ 1800397 h 3280"/>
                <a:gd name="T30" fmla="*/ 155825 w 3060"/>
                <a:gd name="T31" fmla="*/ 1727393 h 3280"/>
                <a:gd name="T32" fmla="*/ 311102 w 3060"/>
                <a:gd name="T33" fmla="*/ 1458431 h 3280"/>
                <a:gd name="T34" fmla="*/ 177772 w 3060"/>
                <a:gd name="T35" fmla="*/ 1062673 h 3280"/>
                <a:gd name="T36" fmla="*/ 800525 w 3060"/>
                <a:gd name="T37" fmla="*/ 407285 h 3280"/>
                <a:gd name="T38" fmla="*/ 800525 w 3060"/>
                <a:gd name="T39" fmla="*/ 176746 h 3280"/>
                <a:gd name="T40" fmla="*/ 739621 w 3060"/>
                <a:gd name="T41" fmla="*/ 91667 h 3280"/>
                <a:gd name="T42" fmla="*/ 831251 w 3060"/>
                <a:gd name="T43" fmla="*/ 0 h 3280"/>
                <a:gd name="T44" fmla="*/ 922880 w 3060"/>
                <a:gd name="T45" fmla="*/ 91667 h 3280"/>
                <a:gd name="T46" fmla="*/ 861977 w 3060"/>
                <a:gd name="T47" fmla="*/ 176746 h 3280"/>
                <a:gd name="T48" fmla="*/ 323721 w 3060"/>
                <a:gd name="T49" fmla="*/ 1062673 h 3280"/>
                <a:gd name="T50" fmla="*/ 835092 w 3060"/>
                <a:gd name="T51" fmla="*/ 1573701 h 3280"/>
                <a:gd name="T52" fmla="*/ 1345913 w 3060"/>
                <a:gd name="T53" fmla="*/ 1062673 h 3280"/>
                <a:gd name="T54" fmla="*/ 835092 w 3060"/>
                <a:gd name="T55" fmla="*/ 551646 h 3280"/>
                <a:gd name="T56" fmla="*/ 323721 w 3060"/>
                <a:gd name="T57" fmla="*/ 1062673 h 3280"/>
                <a:gd name="T58" fmla="*/ 988173 w 3060"/>
                <a:gd name="T59" fmla="*/ 1173003 h 3280"/>
                <a:gd name="T60" fmla="*/ 804914 w 3060"/>
                <a:gd name="T61" fmla="*/ 1173003 h 3280"/>
                <a:gd name="T62" fmla="*/ 743462 w 3060"/>
                <a:gd name="T63" fmla="*/ 1112074 h 3280"/>
                <a:gd name="T64" fmla="*/ 743462 w 3060"/>
                <a:gd name="T65" fmla="*/ 867264 h 3280"/>
                <a:gd name="T66" fmla="*/ 804914 w 3060"/>
                <a:gd name="T67" fmla="*/ 806336 h 3280"/>
                <a:gd name="T68" fmla="*/ 865818 w 3060"/>
                <a:gd name="T69" fmla="*/ 867264 h 3280"/>
                <a:gd name="T70" fmla="*/ 865818 w 3060"/>
                <a:gd name="T71" fmla="*/ 1050598 h 3280"/>
                <a:gd name="T72" fmla="*/ 988173 w 3060"/>
                <a:gd name="T73" fmla="*/ 1050598 h 3280"/>
                <a:gd name="T74" fmla="*/ 1049077 w 3060"/>
                <a:gd name="T75" fmla="*/ 1112074 h 3280"/>
                <a:gd name="T76" fmla="*/ 988173 w 3060"/>
                <a:gd name="T77" fmla="*/ 1173003 h 3280"/>
                <a:gd name="T78" fmla="*/ 114674 w 3060"/>
                <a:gd name="T79" fmla="*/ 793712 h 3280"/>
                <a:gd name="T80" fmla="*/ 0 w 3060"/>
                <a:gd name="T81" fmla="*/ 528592 h 3280"/>
                <a:gd name="T82" fmla="*/ 364872 w 3060"/>
                <a:gd name="T83" fmla="*/ 163573 h 3280"/>
                <a:gd name="T84" fmla="*/ 664452 w 3060"/>
                <a:gd name="T85" fmla="*/ 320010 h 3280"/>
                <a:gd name="T86" fmla="*/ 114674 w 3060"/>
                <a:gd name="T87" fmla="*/ 793712 h 32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060" h="3280">
                  <a:moveTo>
                    <a:pt x="2850" y="1446"/>
                  </a:moveTo>
                  <a:cubicBezTo>
                    <a:pt x="2696" y="1017"/>
                    <a:pt x="2318" y="688"/>
                    <a:pt x="1849" y="583"/>
                  </a:cubicBezTo>
                  <a:cubicBezTo>
                    <a:pt x="1970" y="411"/>
                    <a:pt x="2169" y="298"/>
                    <a:pt x="2395" y="298"/>
                  </a:cubicBezTo>
                  <a:cubicBezTo>
                    <a:pt x="2762" y="298"/>
                    <a:pt x="3060" y="596"/>
                    <a:pt x="3060" y="963"/>
                  </a:cubicBezTo>
                  <a:cubicBezTo>
                    <a:pt x="3060" y="1154"/>
                    <a:pt x="2979" y="1324"/>
                    <a:pt x="2850" y="1446"/>
                  </a:cubicBezTo>
                  <a:close/>
                  <a:moveTo>
                    <a:pt x="1571" y="322"/>
                  </a:moveTo>
                  <a:cubicBezTo>
                    <a:pt x="1571" y="741"/>
                    <a:pt x="1571" y="741"/>
                    <a:pt x="1571" y="741"/>
                  </a:cubicBezTo>
                  <a:cubicBezTo>
                    <a:pt x="2209" y="767"/>
                    <a:pt x="2719" y="1291"/>
                    <a:pt x="2719" y="1936"/>
                  </a:cubicBezTo>
                  <a:cubicBezTo>
                    <a:pt x="2719" y="2205"/>
                    <a:pt x="2629" y="2453"/>
                    <a:pt x="2479" y="2653"/>
                  </a:cubicBezTo>
                  <a:cubicBezTo>
                    <a:pt x="2757" y="3133"/>
                    <a:pt x="2757" y="3133"/>
                    <a:pt x="2757" y="3133"/>
                  </a:cubicBezTo>
                  <a:cubicBezTo>
                    <a:pt x="2526" y="3266"/>
                    <a:pt x="2526" y="3266"/>
                    <a:pt x="2526" y="3266"/>
                  </a:cubicBezTo>
                  <a:cubicBezTo>
                    <a:pt x="2289" y="2855"/>
                    <a:pt x="2289" y="2855"/>
                    <a:pt x="2289" y="2855"/>
                  </a:cubicBezTo>
                  <a:cubicBezTo>
                    <a:pt x="2081" y="3029"/>
                    <a:pt x="1814" y="3133"/>
                    <a:pt x="1522" y="3133"/>
                  </a:cubicBezTo>
                  <a:cubicBezTo>
                    <a:pt x="1231" y="3133"/>
                    <a:pt x="965" y="3030"/>
                    <a:pt x="758" y="2858"/>
                  </a:cubicBezTo>
                  <a:cubicBezTo>
                    <a:pt x="514" y="3280"/>
                    <a:pt x="514" y="3280"/>
                    <a:pt x="514" y="3280"/>
                  </a:cubicBezTo>
                  <a:cubicBezTo>
                    <a:pt x="284" y="3147"/>
                    <a:pt x="284" y="3147"/>
                    <a:pt x="284" y="3147"/>
                  </a:cubicBezTo>
                  <a:cubicBezTo>
                    <a:pt x="567" y="2657"/>
                    <a:pt x="567" y="2657"/>
                    <a:pt x="567" y="2657"/>
                  </a:cubicBezTo>
                  <a:cubicBezTo>
                    <a:pt x="415" y="2456"/>
                    <a:pt x="324" y="2207"/>
                    <a:pt x="324" y="1936"/>
                  </a:cubicBezTo>
                  <a:cubicBezTo>
                    <a:pt x="324" y="1296"/>
                    <a:pt x="827" y="774"/>
                    <a:pt x="1459" y="742"/>
                  </a:cubicBezTo>
                  <a:cubicBezTo>
                    <a:pt x="1459" y="322"/>
                    <a:pt x="1459" y="322"/>
                    <a:pt x="1459" y="322"/>
                  </a:cubicBezTo>
                  <a:cubicBezTo>
                    <a:pt x="1395" y="299"/>
                    <a:pt x="1348" y="239"/>
                    <a:pt x="1348" y="167"/>
                  </a:cubicBezTo>
                  <a:cubicBezTo>
                    <a:pt x="1348" y="74"/>
                    <a:pt x="1423" y="0"/>
                    <a:pt x="1515" y="0"/>
                  </a:cubicBezTo>
                  <a:cubicBezTo>
                    <a:pt x="1608" y="0"/>
                    <a:pt x="1682" y="74"/>
                    <a:pt x="1682" y="167"/>
                  </a:cubicBezTo>
                  <a:cubicBezTo>
                    <a:pt x="1682" y="239"/>
                    <a:pt x="1636" y="299"/>
                    <a:pt x="1571" y="322"/>
                  </a:cubicBezTo>
                  <a:close/>
                  <a:moveTo>
                    <a:pt x="590" y="1936"/>
                  </a:moveTo>
                  <a:cubicBezTo>
                    <a:pt x="590" y="2450"/>
                    <a:pt x="1007" y="2867"/>
                    <a:pt x="1522" y="2867"/>
                  </a:cubicBezTo>
                  <a:cubicBezTo>
                    <a:pt x="2036" y="2867"/>
                    <a:pt x="2453" y="2450"/>
                    <a:pt x="2453" y="1936"/>
                  </a:cubicBezTo>
                  <a:cubicBezTo>
                    <a:pt x="2453" y="1421"/>
                    <a:pt x="2036" y="1005"/>
                    <a:pt x="1522" y="1005"/>
                  </a:cubicBezTo>
                  <a:cubicBezTo>
                    <a:pt x="1007" y="1005"/>
                    <a:pt x="590" y="1421"/>
                    <a:pt x="590" y="1936"/>
                  </a:cubicBezTo>
                  <a:close/>
                  <a:moveTo>
                    <a:pt x="1801" y="2137"/>
                  </a:moveTo>
                  <a:cubicBezTo>
                    <a:pt x="1467" y="2137"/>
                    <a:pt x="1467" y="2137"/>
                    <a:pt x="1467" y="2137"/>
                  </a:cubicBezTo>
                  <a:cubicBezTo>
                    <a:pt x="1405" y="2137"/>
                    <a:pt x="1355" y="2087"/>
                    <a:pt x="1355" y="2026"/>
                  </a:cubicBezTo>
                  <a:cubicBezTo>
                    <a:pt x="1355" y="1580"/>
                    <a:pt x="1355" y="1580"/>
                    <a:pt x="1355" y="1580"/>
                  </a:cubicBezTo>
                  <a:cubicBezTo>
                    <a:pt x="1355" y="1519"/>
                    <a:pt x="1405" y="1469"/>
                    <a:pt x="1467" y="1469"/>
                  </a:cubicBezTo>
                  <a:cubicBezTo>
                    <a:pt x="1528" y="1469"/>
                    <a:pt x="1578" y="1519"/>
                    <a:pt x="1578" y="1580"/>
                  </a:cubicBezTo>
                  <a:cubicBezTo>
                    <a:pt x="1578" y="1914"/>
                    <a:pt x="1578" y="1914"/>
                    <a:pt x="1578" y="1914"/>
                  </a:cubicBezTo>
                  <a:cubicBezTo>
                    <a:pt x="1801" y="1914"/>
                    <a:pt x="1801" y="1914"/>
                    <a:pt x="1801" y="1914"/>
                  </a:cubicBezTo>
                  <a:cubicBezTo>
                    <a:pt x="1862" y="1914"/>
                    <a:pt x="1912" y="1964"/>
                    <a:pt x="1912" y="2026"/>
                  </a:cubicBezTo>
                  <a:cubicBezTo>
                    <a:pt x="1912" y="2087"/>
                    <a:pt x="1862" y="2137"/>
                    <a:pt x="1801" y="2137"/>
                  </a:cubicBezTo>
                  <a:close/>
                  <a:moveTo>
                    <a:pt x="209" y="1446"/>
                  </a:moveTo>
                  <a:cubicBezTo>
                    <a:pt x="81" y="1324"/>
                    <a:pt x="0" y="1154"/>
                    <a:pt x="0" y="963"/>
                  </a:cubicBezTo>
                  <a:cubicBezTo>
                    <a:pt x="0" y="596"/>
                    <a:pt x="298" y="298"/>
                    <a:pt x="665" y="298"/>
                  </a:cubicBezTo>
                  <a:cubicBezTo>
                    <a:pt x="891" y="298"/>
                    <a:pt x="1090" y="411"/>
                    <a:pt x="1211" y="583"/>
                  </a:cubicBezTo>
                  <a:cubicBezTo>
                    <a:pt x="742" y="688"/>
                    <a:pt x="364" y="1017"/>
                    <a:pt x="209" y="1446"/>
                  </a:cubicBezTo>
                  <a:close/>
                </a:path>
              </a:pathLst>
            </a:custGeom>
            <a:solidFill>
              <a:srgbClr val="ECAB01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燕尾形 28"/>
            <p:cNvSpPr/>
            <p:nvPr/>
          </p:nvSpPr>
          <p:spPr>
            <a:xfrm>
              <a:off x="5870703" y="2676683"/>
              <a:ext cx="404727" cy="404727"/>
            </a:xfrm>
            <a:prstGeom prst="chevron">
              <a:avLst/>
            </a:prstGeom>
            <a:noFill/>
            <a:ln w="28575">
              <a:solidFill>
                <a:srgbClr val="67B2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燕尾形 30"/>
            <p:cNvSpPr/>
            <p:nvPr/>
          </p:nvSpPr>
          <p:spPr>
            <a:xfrm>
              <a:off x="3971905" y="2676683"/>
              <a:ext cx="404727" cy="404727"/>
            </a:xfrm>
            <a:prstGeom prst="chevron">
              <a:avLst/>
            </a:prstGeom>
            <a:noFill/>
            <a:ln w="28575">
              <a:solidFill>
                <a:srgbClr val="E367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燕尾形 31"/>
            <p:cNvSpPr/>
            <p:nvPr/>
          </p:nvSpPr>
          <p:spPr>
            <a:xfrm>
              <a:off x="7790115" y="2676683"/>
              <a:ext cx="404727" cy="404727"/>
            </a:xfrm>
            <a:prstGeom prst="chevron">
              <a:avLst/>
            </a:prstGeom>
            <a:noFill/>
            <a:ln w="28575">
              <a:solidFill>
                <a:srgbClr val="5CB3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760">
        <p14:prism isInverted="1"/>
      </p:transition>
    </mc:Choice>
    <mc:Fallback xmlns="">
      <p:transition spd="slow" advTm="27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51732" y="752306"/>
            <a:ext cx="4385375" cy="719137"/>
            <a:chOff x="3837432" y="714206"/>
            <a:chExt cx="4385375" cy="719137"/>
          </a:xfrm>
        </p:grpSpPr>
        <p:sp>
          <p:nvSpPr>
            <p:cNvPr id="3" name="文本框 4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461319" y="714206"/>
              <a:ext cx="3761488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3200" b="1" spc="300" dirty="0">
                  <a:solidFill>
                    <a:srgbClr val="E3677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</a:p>
          </p:txBody>
        </p:sp>
        <p:sp>
          <p:nvSpPr>
            <p:cNvPr id="4" name="Freeform 48"/>
            <p:cNvSpPr/>
            <p:nvPr>
              <p:custDataLst>
                <p:tags r:id="rId6"/>
              </p:custDataLst>
            </p:nvPr>
          </p:nvSpPr>
          <p:spPr bwMode="auto">
            <a:xfrm>
              <a:off x="3837432" y="777515"/>
              <a:ext cx="547687" cy="592517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E3677C"/>
            </a:solidFill>
            <a:ln>
              <a:solidFill>
                <a:srgbClr val="E3677C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411" y="2013516"/>
            <a:ext cx="4246489" cy="2521975"/>
          </a:xfrm>
          <a:prstGeom prst="rect">
            <a:avLst/>
          </a:prstGeom>
          <a:ln w="28575">
            <a:solidFill>
              <a:srgbClr val="E3677C"/>
            </a:solidFill>
          </a:ln>
        </p:spPr>
      </p:pic>
      <p:grpSp>
        <p:nvGrpSpPr>
          <p:cNvPr id="9" name="组合 8"/>
          <p:cNvGrpSpPr/>
          <p:nvPr/>
        </p:nvGrpSpPr>
        <p:grpSpPr>
          <a:xfrm>
            <a:off x="6874436" y="4944106"/>
            <a:ext cx="3788437" cy="944130"/>
            <a:chOff x="1253220" y="3819022"/>
            <a:chExt cx="3788437" cy="944130"/>
          </a:xfrm>
        </p:grpSpPr>
        <p:sp>
          <p:nvSpPr>
            <p:cNvPr id="10" name="MH_SubTitle_1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253220" y="4272141"/>
              <a:ext cx="3788437" cy="49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Verdana" panose="020B0604030504040204" pitchFamily="34" charset="0"/>
                </a:rPr>
                <a:t>点击输入内容点击输入内容</a:t>
              </a:r>
              <a:endParaRPr lang="en-US" altLang="zh-CN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428727" y="3819022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点击输入标题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556068" y="2013516"/>
            <a:ext cx="3817933" cy="926950"/>
            <a:chOff x="1223724" y="3836202"/>
            <a:chExt cx="3817933" cy="926950"/>
          </a:xfrm>
        </p:grpSpPr>
        <p:sp>
          <p:nvSpPr>
            <p:cNvPr id="13" name="MH_SubTitle_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253220" y="4272141"/>
              <a:ext cx="3788437" cy="49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Verdana" panose="020B0604030504040204" pitchFamily="34" charset="0"/>
                </a:rPr>
                <a:t>点击输入内容点击输入内容</a:t>
              </a:r>
              <a:endParaRPr lang="en-US" altLang="zh-CN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223724" y="3836202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点击输入标题</a:t>
              </a:r>
            </a:p>
          </p:txBody>
        </p:sp>
      </p:grpSp>
      <p:sp>
        <p:nvSpPr>
          <p:cNvPr id="15" name="KSO_Shape"/>
          <p:cNvSpPr/>
          <p:nvPr/>
        </p:nvSpPr>
        <p:spPr bwMode="auto">
          <a:xfrm>
            <a:off x="1585564" y="3392488"/>
            <a:ext cx="684201" cy="526123"/>
          </a:xfrm>
          <a:custGeom>
            <a:avLst/>
            <a:gdLst>
              <a:gd name="T0" fmla="*/ 1558905 w 2669"/>
              <a:gd name="T1" fmla="*/ 137081 h 2051"/>
              <a:gd name="T2" fmla="*/ 1484704 w 2669"/>
              <a:gd name="T3" fmla="*/ 1351 h 2051"/>
              <a:gd name="T4" fmla="*/ 1295827 w 2669"/>
              <a:gd name="T5" fmla="*/ 62800 h 2051"/>
              <a:gd name="T6" fmla="*/ 1167661 w 2669"/>
              <a:gd name="T7" fmla="*/ 190427 h 2051"/>
              <a:gd name="T8" fmla="*/ 507268 w 2669"/>
              <a:gd name="T9" fmla="*/ 137081 h 2051"/>
              <a:gd name="T10" fmla="*/ 441161 w 2669"/>
              <a:gd name="T11" fmla="*/ 0 h 2051"/>
              <a:gd name="T12" fmla="*/ 244190 w 2669"/>
              <a:gd name="T13" fmla="*/ 57398 h 2051"/>
              <a:gd name="T14" fmla="*/ 135586 w 2669"/>
              <a:gd name="T15" fmla="*/ 192453 h 2051"/>
              <a:gd name="T16" fmla="*/ 0 w 2669"/>
              <a:gd name="T17" fmla="*/ 1257359 h 2051"/>
              <a:gd name="T18" fmla="*/ 1660089 w 2669"/>
              <a:gd name="T19" fmla="*/ 1384986 h 2051"/>
              <a:gd name="T20" fmla="*/ 1800397 w 2669"/>
              <a:gd name="T21" fmla="*/ 320080 h 2051"/>
              <a:gd name="T22" fmla="*/ 1361934 w 2669"/>
              <a:gd name="T23" fmla="*/ 133029 h 2051"/>
              <a:gd name="T24" fmla="*/ 1427366 w 2669"/>
              <a:gd name="T25" fmla="*/ 66852 h 2051"/>
              <a:gd name="T26" fmla="*/ 1493473 w 2669"/>
              <a:gd name="T27" fmla="*/ 264032 h 2051"/>
              <a:gd name="T28" fmla="*/ 1425342 w 2669"/>
              <a:gd name="T29" fmla="*/ 330209 h 2051"/>
              <a:gd name="T30" fmla="*/ 1361934 w 2669"/>
              <a:gd name="T31" fmla="*/ 133029 h 2051"/>
              <a:gd name="T32" fmla="*/ 1000370 w 2669"/>
              <a:gd name="T33" fmla="*/ 861649 h 2051"/>
              <a:gd name="T34" fmla="*/ 1000370 w 2669"/>
              <a:gd name="T35" fmla="*/ 786018 h 2051"/>
              <a:gd name="T36" fmla="*/ 1361934 w 2669"/>
              <a:gd name="T37" fmla="*/ 825184 h 2051"/>
              <a:gd name="T38" fmla="*/ 1359910 w 2669"/>
              <a:gd name="T39" fmla="*/ 973744 h 2051"/>
              <a:gd name="T40" fmla="*/ 1004418 w 2669"/>
              <a:gd name="T41" fmla="*/ 1010884 h 2051"/>
              <a:gd name="T42" fmla="*/ 1004418 w 2669"/>
              <a:gd name="T43" fmla="*/ 938630 h 2051"/>
              <a:gd name="T44" fmla="*/ 1359910 w 2669"/>
              <a:gd name="T45" fmla="*/ 973744 h 2051"/>
              <a:gd name="T46" fmla="*/ 636783 w 2669"/>
              <a:gd name="T47" fmla="*/ 752930 h 2051"/>
              <a:gd name="T48" fmla="*/ 372356 w 2669"/>
              <a:gd name="T49" fmla="*/ 752930 h 2051"/>
              <a:gd name="T50" fmla="*/ 312321 w 2669"/>
              <a:gd name="T51" fmla="*/ 129653 h 2051"/>
              <a:gd name="T52" fmla="*/ 377753 w 2669"/>
              <a:gd name="T53" fmla="*/ 67527 h 2051"/>
              <a:gd name="T54" fmla="*/ 441161 w 2669"/>
              <a:gd name="T55" fmla="*/ 264032 h 2051"/>
              <a:gd name="T56" fmla="*/ 371682 w 2669"/>
              <a:gd name="T57" fmla="*/ 330209 h 2051"/>
              <a:gd name="T58" fmla="*/ 312321 w 2669"/>
              <a:gd name="T59" fmla="*/ 129653 h 2051"/>
              <a:gd name="T60" fmla="*/ 283315 w 2669"/>
              <a:gd name="T61" fmla="*/ 1158094 h 2051"/>
              <a:gd name="T62" fmla="*/ 262403 w 2669"/>
              <a:gd name="T63" fmla="*/ 1059504 h 2051"/>
              <a:gd name="T64" fmla="*/ 411481 w 2669"/>
              <a:gd name="T65" fmla="*/ 962940 h 2051"/>
              <a:gd name="T66" fmla="*/ 520759 w 2669"/>
              <a:gd name="T67" fmla="*/ 1005482 h 2051"/>
              <a:gd name="T68" fmla="*/ 690748 w 2669"/>
              <a:gd name="T69" fmla="*/ 962940 h 2051"/>
              <a:gd name="T70" fmla="*/ 776417 w 2669"/>
              <a:gd name="T71" fmla="*/ 1100021 h 2051"/>
              <a:gd name="T72" fmla="*/ 1332253 w 2669"/>
              <a:gd name="T73" fmla="*/ 1162146 h 2051"/>
              <a:gd name="T74" fmla="*/ 965293 w 2669"/>
              <a:gd name="T75" fmla="*/ 1120954 h 2051"/>
              <a:gd name="T76" fmla="*/ 1332253 w 2669"/>
              <a:gd name="T77" fmla="*/ 1085840 h 2051"/>
              <a:gd name="T78" fmla="*/ 1332253 w 2669"/>
              <a:gd name="T79" fmla="*/ 1162146 h 2051"/>
              <a:gd name="T80" fmla="*/ 1032075 w 2669"/>
              <a:gd name="T81" fmla="*/ 711063 h 2051"/>
              <a:gd name="T82" fmla="*/ 1032075 w 2669"/>
              <a:gd name="T83" fmla="*/ 596942 h 2051"/>
              <a:gd name="T84" fmla="*/ 1560929 w 2669"/>
              <a:gd name="T85" fmla="*/ 649613 h 205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669" h="2051">
                <a:moveTo>
                  <a:pt x="2467" y="285"/>
                </a:moveTo>
                <a:cubicBezTo>
                  <a:pt x="2467" y="285"/>
                  <a:pt x="2311" y="282"/>
                  <a:pt x="2311" y="203"/>
                </a:cubicBezTo>
                <a:cubicBezTo>
                  <a:pt x="2311" y="99"/>
                  <a:pt x="2311" y="99"/>
                  <a:pt x="2311" y="99"/>
                </a:cubicBezTo>
                <a:cubicBezTo>
                  <a:pt x="2311" y="99"/>
                  <a:pt x="2299" y="2"/>
                  <a:pt x="2201" y="2"/>
                </a:cubicBezTo>
                <a:cubicBezTo>
                  <a:pt x="2019" y="2"/>
                  <a:pt x="2019" y="2"/>
                  <a:pt x="2019" y="2"/>
                </a:cubicBezTo>
                <a:cubicBezTo>
                  <a:pt x="2019" y="2"/>
                  <a:pt x="1921" y="2"/>
                  <a:pt x="1921" y="93"/>
                </a:cubicBezTo>
                <a:cubicBezTo>
                  <a:pt x="1921" y="190"/>
                  <a:pt x="1921" y="190"/>
                  <a:pt x="1921" y="190"/>
                </a:cubicBezTo>
                <a:cubicBezTo>
                  <a:pt x="1921" y="294"/>
                  <a:pt x="1731" y="282"/>
                  <a:pt x="1731" y="282"/>
                </a:cubicBezTo>
                <a:cubicBezTo>
                  <a:pt x="946" y="283"/>
                  <a:pt x="946" y="283"/>
                  <a:pt x="946" y="283"/>
                </a:cubicBezTo>
                <a:cubicBezTo>
                  <a:pt x="946" y="283"/>
                  <a:pt x="752" y="288"/>
                  <a:pt x="752" y="203"/>
                </a:cubicBezTo>
                <a:cubicBezTo>
                  <a:pt x="752" y="79"/>
                  <a:pt x="752" y="79"/>
                  <a:pt x="752" y="79"/>
                </a:cubicBezTo>
                <a:cubicBezTo>
                  <a:pt x="752" y="79"/>
                  <a:pt x="758" y="0"/>
                  <a:pt x="654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459" y="0"/>
                  <a:pt x="362" y="0"/>
                  <a:pt x="362" y="85"/>
                </a:cubicBezTo>
                <a:cubicBezTo>
                  <a:pt x="362" y="203"/>
                  <a:pt x="362" y="203"/>
                  <a:pt x="362" y="203"/>
                </a:cubicBezTo>
                <a:cubicBezTo>
                  <a:pt x="362" y="203"/>
                  <a:pt x="396" y="285"/>
                  <a:pt x="201" y="285"/>
                </a:cubicBezTo>
                <a:cubicBezTo>
                  <a:pt x="201" y="285"/>
                  <a:pt x="0" y="260"/>
                  <a:pt x="0" y="480"/>
                </a:cubicBezTo>
                <a:cubicBezTo>
                  <a:pt x="0" y="1862"/>
                  <a:pt x="0" y="1862"/>
                  <a:pt x="0" y="1862"/>
                </a:cubicBezTo>
                <a:cubicBezTo>
                  <a:pt x="0" y="1862"/>
                  <a:pt x="6" y="2051"/>
                  <a:pt x="195" y="2051"/>
                </a:cubicBezTo>
                <a:cubicBezTo>
                  <a:pt x="2461" y="2051"/>
                  <a:pt x="2461" y="2051"/>
                  <a:pt x="2461" y="2051"/>
                </a:cubicBezTo>
                <a:cubicBezTo>
                  <a:pt x="2461" y="2051"/>
                  <a:pt x="2669" y="2039"/>
                  <a:pt x="2669" y="1868"/>
                </a:cubicBezTo>
                <a:cubicBezTo>
                  <a:pt x="2669" y="474"/>
                  <a:pt x="2669" y="474"/>
                  <a:pt x="2669" y="474"/>
                </a:cubicBezTo>
                <a:cubicBezTo>
                  <a:pt x="2669" y="474"/>
                  <a:pt x="2662" y="285"/>
                  <a:pt x="2467" y="285"/>
                </a:cubicBezTo>
                <a:close/>
                <a:moveTo>
                  <a:pt x="2019" y="197"/>
                </a:moveTo>
                <a:cubicBezTo>
                  <a:pt x="2019" y="143"/>
                  <a:pt x="2056" y="99"/>
                  <a:pt x="2110" y="99"/>
                </a:cubicBezTo>
                <a:cubicBezTo>
                  <a:pt x="2116" y="99"/>
                  <a:pt x="2116" y="99"/>
                  <a:pt x="2116" y="99"/>
                </a:cubicBezTo>
                <a:cubicBezTo>
                  <a:pt x="2170" y="99"/>
                  <a:pt x="2214" y="143"/>
                  <a:pt x="2214" y="197"/>
                </a:cubicBezTo>
                <a:cubicBezTo>
                  <a:pt x="2214" y="391"/>
                  <a:pt x="2214" y="391"/>
                  <a:pt x="2214" y="391"/>
                </a:cubicBezTo>
                <a:cubicBezTo>
                  <a:pt x="2214" y="445"/>
                  <a:pt x="2173" y="489"/>
                  <a:pt x="2119" y="489"/>
                </a:cubicBezTo>
                <a:cubicBezTo>
                  <a:pt x="2113" y="489"/>
                  <a:pt x="2113" y="489"/>
                  <a:pt x="2113" y="489"/>
                </a:cubicBezTo>
                <a:cubicBezTo>
                  <a:pt x="2059" y="489"/>
                  <a:pt x="2019" y="445"/>
                  <a:pt x="2019" y="391"/>
                </a:cubicBezTo>
                <a:lnTo>
                  <a:pt x="2019" y="197"/>
                </a:lnTo>
                <a:close/>
                <a:moveTo>
                  <a:pt x="1970" y="1276"/>
                </a:moveTo>
                <a:cubicBezTo>
                  <a:pt x="1483" y="1276"/>
                  <a:pt x="1483" y="1276"/>
                  <a:pt x="1483" y="1276"/>
                </a:cubicBezTo>
                <a:cubicBezTo>
                  <a:pt x="1456" y="1276"/>
                  <a:pt x="1434" y="1249"/>
                  <a:pt x="1434" y="1222"/>
                </a:cubicBezTo>
                <a:cubicBezTo>
                  <a:pt x="1434" y="1195"/>
                  <a:pt x="1456" y="1164"/>
                  <a:pt x="1483" y="1164"/>
                </a:cubicBezTo>
                <a:cubicBezTo>
                  <a:pt x="1970" y="1164"/>
                  <a:pt x="1970" y="1164"/>
                  <a:pt x="1970" y="1164"/>
                </a:cubicBezTo>
                <a:cubicBezTo>
                  <a:pt x="1997" y="1164"/>
                  <a:pt x="2019" y="1195"/>
                  <a:pt x="2019" y="1222"/>
                </a:cubicBezTo>
                <a:cubicBezTo>
                  <a:pt x="2019" y="1249"/>
                  <a:pt x="1997" y="1276"/>
                  <a:pt x="1970" y="1276"/>
                </a:cubicBezTo>
                <a:close/>
                <a:moveTo>
                  <a:pt x="2016" y="1442"/>
                </a:moveTo>
                <a:cubicBezTo>
                  <a:pt x="2016" y="1470"/>
                  <a:pt x="1992" y="1497"/>
                  <a:pt x="1964" y="1497"/>
                </a:cubicBezTo>
                <a:cubicBezTo>
                  <a:pt x="1489" y="1497"/>
                  <a:pt x="1489" y="1497"/>
                  <a:pt x="1489" y="1497"/>
                </a:cubicBezTo>
                <a:cubicBezTo>
                  <a:pt x="1460" y="1497"/>
                  <a:pt x="1437" y="1470"/>
                  <a:pt x="1437" y="1442"/>
                </a:cubicBezTo>
                <a:cubicBezTo>
                  <a:pt x="1437" y="1413"/>
                  <a:pt x="1460" y="1390"/>
                  <a:pt x="1489" y="1390"/>
                </a:cubicBezTo>
                <a:cubicBezTo>
                  <a:pt x="1964" y="1390"/>
                  <a:pt x="1964" y="1390"/>
                  <a:pt x="1964" y="1390"/>
                </a:cubicBezTo>
                <a:cubicBezTo>
                  <a:pt x="1992" y="1390"/>
                  <a:pt x="2016" y="1413"/>
                  <a:pt x="2016" y="1442"/>
                </a:cubicBezTo>
                <a:close/>
                <a:moveTo>
                  <a:pt x="748" y="881"/>
                </a:moveTo>
                <a:cubicBezTo>
                  <a:pt x="856" y="881"/>
                  <a:pt x="944" y="986"/>
                  <a:pt x="944" y="1115"/>
                </a:cubicBezTo>
                <a:cubicBezTo>
                  <a:pt x="944" y="1245"/>
                  <a:pt x="856" y="1349"/>
                  <a:pt x="748" y="1349"/>
                </a:cubicBezTo>
                <a:cubicBezTo>
                  <a:pt x="640" y="1349"/>
                  <a:pt x="552" y="1245"/>
                  <a:pt x="552" y="1115"/>
                </a:cubicBezTo>
                <a:cubicBezTo>
                  <a:pt x="552" y="986"/>
                  <a:pt x="640" y="881"/>
                  <a:pt x="748" y="881"/>
                </a:cubicBezTo>
                <a:close/>
                <a:moveTo>
                  <a:pt x="463" y="192"/>
                </a:moveTo>
                <a:cubicBezTo>
                  <a:pt x="463" y="138"/>
                  <a:pt x="500" y="100"/>
                  <a:pt x="554" y="100"/>
                </a:cubicBezTo>
                <a:cubicBezTo>
                  <a:pt x="560" y="100"/>
                  <a:pt x="560" y="100"/>
                  <a:pt x="560" y="100"/>
                </a:cubicBezTo>
                <a:cubicBezTo>
                  <a:pt x="614" y="100"/>
                  <a:pt x="654" y="138"/>
                  <a:pt x="654" y="192"/>
                </a:cubicBezTo>
                <a:cubicBezTo>
                  <a:pt x="654" y="391"/>
                  <a:pt x="654" y="391"/>
                  <a:pt x="654" y="391"/>
                </a:cubicBezTo>
                <a:cubicBezTo>
                  <a:pt x="654" y="445"/>
                  <a:pt x="611" y="489"/>
                  <a:pt x="557" y="489"/>
                </a:cubicBezTo>
                <a:cubicBezTo>
                  <a:pt x="551" y="489"/>
                  <a:pt x="551" y="489"/>
                  <a:pt x="551" y="489"/>
                </a:cubicBezTo>
                <a:cubicBezTo>
                  <a:pt x="497" y="489"/>
                  <a:pt x="463" y="445"/>
                  <a:pt x="463" y="391"/>
                </a:cubicBezTo>
                <a:lnTo>
                  <a:pt x="463" y="192"/>
                </a:lnTo>
                <a:close/>
                <a:moveTo>
                  <a:pt x="1089" y="1715"/>
                </a:moveTo>
                <a:cubicBezTo>
                  <a:pt x="420" y="1715"/>
                  <a:pt x="420" y="1715"/>
                  <a:pt x="420" y="1715"/>
                </a:cubicBezTo>
                <a:cubicBezTo>
                  <a:pt x="420" y="1715"/>
                  <a:pt x="359" y="1690"/>
                  <a:pt x="359" y="1629"/>
                </a:cubicBezTo>
                <a:cubicBezTo>
                  <a:pt x="389" y="1569"/>
                  <a:pt x="389" y="1569"/>
                  <a:pt x="389" y="1569"/>
                </a:cubicBezTo>
                <a:cubicBezTo>
                  <a:pt x="389" y="1569"/>
                  <a:pt x="428" y="1491"/>
                  <a:pt x="485" y="1426"/>
                </a:cubicBezTo>
                <a:cubicBezTo>
                  <a:pt x="543" y="1361"/>
                  <a:pt x="610" y="1426"/>
                  <a:pt x="610" y="1426"/>
                </a:cubicBezTo>
                <a:cubicBezTo>
                  <a:pt x="610" y="1426"/>
                  <a:pt x="639" y="1487"/>
                  <a:pt x="738" y="1489"/>
                </a:cubicBezTo>
                <a:cubicBezTo>
                  <a:pt x="772" y="1489"/>
                  <a:pt x="772" y="1489"/>
                  <a:pt x="772" y="1489"/>
                </a:cubicBezTo>
                <a:cubicBezTo>
                  <a:pt x="870" y="1487"/>
                  <a:pt x="900" y="1426"/>
                  <a:pt x="900" y="1426"/>
                </a:cubicBezTo>
                <a:cubicBezTo>
                  <a:pt x="900" y="1426"/>
                  <a:pt x="967" y="1361"/>
                  <a:pt x="1024" y="1426"/>
                </a:cubicBezTo>
                <a:cubicBezTo>
                  <a:pt x="1081" y="1491"/>
                  <a:pt x="1121" y="1569"/>
                  <a:pt x="1121" y="1569"/>
                </a:cubicBezTo>
                <a:cubicBezTo>
                  <a:pt x="1151" y="1629"/>
                  <a:pt x="1151" y="1629"/>
                  <a:pt x="1151" y="1629"/>
                </a:cubicBezTo>
                <a:cubicBezTo>
                  <a:pt x="1151" y="1690"/>
                  <a:pt x="1089" y="1715"/>
                  <a:pt x="1089" y="1715"/>
                </a:cubicBezTo>
                <a:close/>
                <a:moveTo>
                  <a:pt x="1975" y="1721"/>
                </a:moveTo>
                <a:cubicBezTo>
                  <a:pt x="1478" y="1721"/>
                  <a:pt x="1478" y="1721"/>
                  <a:pt x="1478" y="1721"/>
                </a:cubicBezTo>
                <a:cubicBezTo>
                  <a:pt x="1452" y="1721"/>
                  <a:pt x="1431" y="1686"/>
                  <a:pt x="1431" y="1660"/>
                </a:cubicBezTo>
                <a:cubicBezTo>
                  <a:pt x="1431" y="1634"/>
                  <a:pt x="1452" y="1608"/>
                  <a:pt x="1478" y="1608"/>
                </a:cubicBezTo>
                <a:cubicBezTo>
                  <a:pt x="1975" y="1608"/>
                  <a:pt x="1975" y="1608"/>
                  <a:pt x="1975" y="1608"/>
                </a:cubicBezTo>
                <a:cubicBezTo>
                  <a:pt x="2001" y="1608"/>
                  <a:pt x="2022" y="1634"/>
                  <a:pt x="2022" y="1660"/>
                </a:cubicBezTo>
                <a:cubicBezTo>
                  <a:pt x="2022" y="1686"/>
                  <a:pt x="2001" y="1721"/>
                  <a:pt x="1975" y="1721"/>
                </a:cubicBezTo>
                <a:close/>
                <a:moveTo>
                  <a:pt x="2218" y="1053"/>
                </a:moveTo>
                <a:cubicBezTo>
                  <a:pt x="1530" y="1053"/>
                  <a:pt x="1530" y="1053"/>
                  <a:pt x="1530" y="1053"/>
                </a:cubicBezTo>
                <a:cubicBezTo>
                  <a:pt x="1477" y="1053"/>
                  <a:pt x="1434" y="1015"/>
                  <a:pt x="1434" y="962"/>
                </a:cubicBezTo>
                <a:cubicBezTo>
                  <a:pt x="1434" y="909"/>
                  <a:pt x="1477" y="884"/>
                  <a:pt x="1530" y="884"/>
                </a:cubicBezTo>
                <a:cubicBezTo>
                  <a:pt x="2218" y="884"/>
                  <a:pt x="2218" y="884"/>
                  <a:pt x="2218" y="884"/>
                </a:cubicBezTo>
                <a:cubicBezTo>
                  <a:pt x="2271" y="884"/>
                  <a:pt x="2314" y="909"/>
                  <a:pt x="2314" y="962"/>
                </a:cubicBezTo>
                <a:cubicBezTo>
                  <a:pt x="2314" y="1015"/>
                  <a:pt x="2271" y="1053"/>
                  <a:pt x="2218" y="1053"/>
                </a:cubicBezTo>
                <a:close/>
              </a:path>
            </a:pathLst>
          </a:custGeom>
          <a:solidFill>
            <a:srgbClr val="67B26D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MH_SubTitle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50666" y="3391638"/>
            <a:ext cx="2802132" cy="49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r>
              <a: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点击输入内</a:t>
            </a:r>
            <a:endParaRPr lang="en-US" altLang="zh-CN" sz="14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rPr>
              <a:t>点击输入内容点击输入内</a:t>
            </a:r>
            <a:endParaRPr lang="en-US" altLang="zh-CN" sz="14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endParaRPr lang="zh-CN" altLang="en-US" sz="14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eaLnBrk="1" hangingPunct="1">
              <a:lnSpc>
                <a:spcPts val="1900"/>
              </a:lnSpc>
              <a:defRPr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</p:txBody>
      </p:sp>
      <p:sp>
        <p:nvSpPr>
          <p:cNvPr id="17" name="KSO_Shape"/>
          <p:cNvSpPr/>
          <p:nvPr/>
        </p:nvSpPr>
        <p:spPr bwMode="auto">
          <a:xfrm>
            <a:off x="4856324" y="4333744"/>
            <a:ext cx="517677" cy="724024"/>
          </a:xfrm>
          <a:custGeom>
            <a:avLst/>
            <a:gdLst>
              <a:gd name="T0" fmla="*/ 2147483646 w 4228"/>
              <a:gd name="T1" fmla="*/ 2147483646 h 5910"/>
              <a:gd name="T2" fmla="*/ 2147483646 w 4228"/>
              <a:gd name="T3" fmla="*/ 2147483646 h 5910"/>
              <a:gd name="T4" fmla="*/ 2147483646 w 4228"/>
              <a:gd name="T5" fmla="*/ 2147483646 h 5910"/>
              <a:gd name="T6" fmla="*/ 2147483646 w 4228"/>
              <a:gd name="T7" fmla="*/ 2147483646 h 5910"/>
              <a:gd name="T8" fmla="*/ 2147483646 w 4228"/>
              <a:gd name="T9" fmla="*/ 736754076 h 5910"/>
              <a:gd name="T10" fmla="*/ 2147483646 w 4228"/>
              <a:gd name="T11" fmla="*/ 468900117 h 5910"/>
              <a:gd name="T12" fmla="*/ 2147483646 w 4228"/>
              <a:gd name="T13" fmla="*/ 2147483646 h 5910"/>
              <a:gd name="T14" fmla="*/ 2147483646 w 4228"/>
              <a:gd name="T15" fmla="*/ 2147483646 h 5910"/>
              <a:gd name="T16" fmla="*/ 769768890 w 4228"/>
              <a:gd name="T17" fmla="*/ 2147483646 h 5910"/>
              <a:gd name="T18" fmla="*/ 502005176 w 4228"/>
              <a:gd name="T19" fmla="*/ 2147483646 h 5910"/>
              <a:gd name="T20" fmla="*/ 2147483646 w 4228"/>
              <a:gd name="T21" fmla="*/ 2147483646 h 5910"/>
              <a:gd name="T22" fmla="*/ 2147483646 w 4228"/>
              <a:gd name="T23" fmla="*/ 2147483646 h 5910"/>
              <a:gd name="T24" fmla="*/ 2147483646 w 4228"/>
              <a:gd name="T25" fmla="*/ 2147483646 h 5910"/>
              <a:gd name="T26" fmla="*/ 2147483646 w 4228"/>
              <a:gd name="T27" fmla="*/ 2147483646 h 5910"/>
              <a:gd name="T28" fmla="*/ 2147483646 w 4228"/>
              <a:gd name="T29" fmla="*/ 2147483646 h 5910"/>
              <a:gd name="T30" fmla="*/ 2147483646 w 4228"/>
              <a:gd name="T31" fmla="*/ 2147483646 h 5910"/>
              <a:gd name="T32" fmla="*/ 2147483646 w 4228"/>
              <a:gd name="T33" fmla="*/ 2147483646 h 5910"/>
              <a:gd name="T34" fmla="*/ 2147483646 w 4228"/>
              <a:gd name="T35" fmla="*/ 2147483646 h 5910"/>
              <a:gd name="T36" fmla="*/ 2147483646 w 4228"/>
              <a:gd name="T37" fmla="*/ 2147483646 h 5910"/>
              <a:gd name="T38" fmla="*/ 2147483646 w 4228"/>
              <a:gd name="T39" fmla="*/ 2147483646 h 5910"/>
              <a:gd name="T40" fmla="*/ 2147483646 w 4228"/>
              <a:gd name="T41" fmla="*/ 2147483646 h 5910"/>
              <a:gd name="T42" fmla="*/ 2147483646 w 4228"/>
              <a:gd name="T43" fmla="*/ 2147483646 h 5910"/>
              <a:gd name="T44" fmla="*/ 2147483646 w 4228"/>
              <a:gd name="T45" fmla="*/ 2147483646 h 5910"/>
              <a:gd name="T46" fmla="*/ 2147483646 w 4228"/>
              <a:gd name="T47" fmla="*/ 2147483646 h 5910"/>
              <a:gd name="T48" fmla="*/ 2147483646 w 4228"/>
              <a:gd name="T49" fmla="*/ 2147483646 h 5910"/>
              <a:gd name="T50" fmla="*/ 2147483646 w 4228"/>
              <a:gd name="T51" fmla="*/ 2147483646 h 5910"/>
              <a:gd name="T52" fmla="*/ 2147483646 w 4228"/>
              <a:gd name="T53" fmla="*/ 2147483646 h 5910"/>
              <a:gd name="T54" fmla="*/ 2147483646 w 4228"/>
              <a:gd name="T55" fmla="*/ 2147483646 h 5910"/>
              <a:gd name="T56" fmla="*/ 2147483646 w 4228"/>
              <a:gd name="T57" fmla="*/ 2147483646 h 5910"/>
              <a:gd name="T58" fmla="*/ 2147483646 w 4228"/>
              <a:gd name="T59" fmla="*/ 2147483646 h 5910"/>
              <a:gd name="T60" fmla="*/ 2147483646 w 4228"/>
              <a:gd name="T61" fmla="*/ 2147483646 h 5910"/>
              <a:gd name="T62" fmla="*/ 2147483646 w 4228"/>
              <a:gd name="T63" fmla="*/ 2147483646 h 5910"/>
              <a:gd name="T64" fmla="*/ 2147483646 w 4228"/>
              <a:gd name="T65" fmla="*/ 2147483646 h 5910"/>
              <a:gd name="T66" fmla="*/ 2147483646 w 4228"/>
              <a:gd name="T67" fmla="*/ 2147483646 h 5910"/>
              <a:gd name="T68" fmla="*/ 2147483646 w 4228"/>
              <a:gd name="T69" fmla="*/ 2147483646 h 5910"/>
              <a:gd name="T70" fmla="*/ 2147483646 w 4228"/>
              <a:gd name="T71" fmla="*/ 2147483646 h 5910"/>
              <a:gd name="T72" fmla="*/ 2147483646 w 4228"/>
              <a:gd name="T73" fmla="*/ 2147483646 h 5910"/>
              <a:gd name="T74" fmla="*/ 2147483646 w 4228"/>
              <a:gd name="T75" fmla="*/ 2147483646 h 5910"/>
              <a:gd name="T76" fmla="*/ 2147483646 w 4228"/>
              <a:gd name="T77" fmla="*/ 2147483646 h 5910"/>
              <a:gd name="T78" fmla="*/ 2147483646 w 4228"/>
              <a:gd name="T79" fmla="*/ 2147483646 h 5910"/>
              <a:gd name="T80" fmla="*/ 2147483646 w 4228"/>
              <a:gd name="T81" fmla="*/ 2147483646 h 5910"/>
              <a:gd name="T82" fmla="*/ 2147483646 w 4228"/>
              <a:gd name="T83" fmla="*/ 2147483646 h 5910"/>
              <a:gd name="T84" fmla="*/ 2147483646 w 4228"/>
              <a:gd name="T85" fmla="*/ 2147483646 h 5910"/>
              <a:gd name="T86" fmla="*/ 2147483646 w 4228"/>
              <a:gd name="T87" fmla="*/ 2147483646 h 5910"/>
              <a:gd name="T88" fmla="*/ 2147483646 w 4228"/>
              <a:gd name="T89" fmla="*/ 2147483646 h 5910"/>
              <a:gd name="T90" fmla="*/ 2147483646 w 4228"/>
              <a:gd name="T91" fmla="*/ 2147483646 h 5910"/>
              <a:gd name="T92" fmla="*/ 2147483646 w 4228"/>
              <a:gd name="T93" fmla="*/ 2147483646 h 5910"/>
              <a:gd name="T94" fmla="*/ 2147483646 w 4228"/>
              <a:gd name="T95" fmla="*/ 2147483646 h 5910"/>
              <a:gd name="T96" fmla="*/ 2147483646 w 4228"/>
              <a:gd name="T97" fmla="*/ 2147483646 h 5910"/>
              <a:gd name="T98" fmla="*/ 2147483646 w 4228"/>
              <a:gd name="T99" fmla="*/ 2147483646 h 5910"/>
              <a:gd name="T100" fmla="*/ 2147483646 w 4228"/>
              <a:gd name="T101" fmla="*/ 2147483646 h 5910"/>
              <a:gd name="T102" fmla="*/ 2147483646 w 4228"/>
              <a:gd name="T103" fmla="*/ 2147483646 h 5910"/>
              <a:gd name="T104" fmla="*/ 2147483646 w 4228"/>
              <a:gd name="T105" fmla="*/ 2147483646 h 5910"/>
              <a:gd name="T106" fmla="*/ 2147483646 w 4228"/>
              <a:gd name="T107" fmla="*/ 2147483646 h 5910"/>
              <a:gd name="T108" fmla="*/ 2147483646 w 4228"/>
              <a:gd name="T109" fmla="*/ 2147483646 h 5910"/>
              <a:gd name="T110" fmla="*/ 2147483646 w 4228"/>
              <a:gd name="T111" fmla="*/ 2147483646 h 5910"/>
              <a:gd name="T112" fmla="*/ 2147483646 w 4228"/>
              <a:gd name="T113" fmla="*/ 2147483646 h 5910"/>
              <a:gd name="T114" fmla="*/ 2147483646 w 4228"/>
              <a:gd name="T115" fmla="*/ 2147483646 h 5910"/>
              <a:gd name="T116" fmla="*/ 2147483646 w 4228"/>
              <a:gd name="T117" fmla="*/ 2147483646 h 5910"/>
              <a:gd name="T118" fmla="*/ 2147483646 w 4228"/>
              <a:gd name="T119" fmla="*/ 2147483646 h 5910"/>
              <a:gd name="T120" fmla="*/ 2147483646 w 4228"/>
              <a:gd name="T121" fmla="*/ 2147483646 h 591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4228" h="5910">
                <a:moveTo>
                  <a:pt x="3998" y="2785"/>
                </a:moveTo>
                <a:lnTo>
                  <a:pt x="3815" y="2602"/>
                </a:lnTo>
                <a:lnTo>
                  <a:pt x="2840" y="1627"/>
                </a:lnTo>
                <a:lnTo>
                  <a:pt x="3127" y="1341"/>
                </a:lnTo>
                <a:lnTo>
                  <a:pt x="3155" y="1312"/>
                </a:lnTo>
                <a:lnTo>
                  <a:pt x="3181" y="1282"/>
                </a:lnTo>
                <a:lnTo>
                  <a:pt x="3205" y="1251"/>
                </a:lnTo>
                <a:lnTo>
                  <a:pt x="3227" y="1219"/>
                </a:lnTo>
                <a:lnTo>
                  <a:pt x="3247" y="1185"/>
                </a:lnTo>
                <a:lnTo>
                  <a:pt x="3266" y="1151"/>
                </a:lnTo>
                <a:lnTo>
                  <a:pt x="3284" y="1116"/>
                </a:lnTo>
                <a:lnTo>
                  <a:pt x="3299" y="1081"/>
                </a:lnTo>
                <a:lnTo>
                  <a:pt x="3313" y="1046"/>
                </a:lnTo>
                <a:lnTo>
                  <a:pt x="3324" y="1009"/>
                </a:lnTo>
                <a:lnTo>
                  <a:pt x="3335" y="972"/>
                </a:lnTo>
                <a:lnTo>
                  <a:pt x="3342" y="935"/>
                </a:lnTo>
                <a:lnTo>
                  <a:pt x="3349" y="898"/>
                </a:lnTo>
                <a:lnTo>
                  <a:pt x="3353" y="861"/>
                </a:lnTo>
                <a:lnTo>
                  <a:pt x="3356" y="823"/>
                </a:lnTo>
                <a:lnTo>
                  <a:pt x="3357" y="786"/>
                </a:lnTo>
                <a:lnTo>
                  <a:pt x="3356" y="748"/>
                </a:lnTo>
                <a:lnTo>
                  <a:pt x="3353" y="710"/>
                </a:lnTo>
                <a:lnTo>
                  <a:pt x="3349" y="673"/>
                </a:lnTo>
                <a:lnTo>
                  <a:pt x="3342" y="635"/>
                </a:lnTo>
                <a:lnTo>
                  <a:pt x="3335" y="598"/>
                </a:lnTo>
                <a:lnTo>
                  <a:pt x="3324" y="562"/>
                </a:lnTo>
                <a:lnTo>
                  <a:pt x="3313" y="526"/>
                </a:lnTo>
                <a:lnTo>
                  <a:pt x="3299" y="489"/>
                </a:lnTo>
                <a:lnTo>
                  <a:pt x="3284" y="455"/>
                </a:lnTo>
                <a:lnTo>
                  <a:pt x="3266" y="420"/>
                </a:lnTo>
                <a:lnTo>
                  <a:pt x="3247" y="385"/>
                </a:lnTo>
                <a:lnTo>
                  <a:pt x="3227" y="353"/>
                </a:lnTo>
                <a:lnTo>
                  <a:pt x="3205" y="321"/>
                </a:lnTo>
                <a:lnTo>
                  <a:pt x="3181" y="290"/>
                </a:lnTo>
                <a:lnTo>
                  <a:pt x="3155" y="258"/>
                </a:lnTo>
                <a:lnTo>
                  <a:pt x="3127" y="229"/>
                </a:lnTo>
                <a:lnTo>
                  <a:pt x="3097" y="201"/>
                </a:lnTo>
                <a:lnTo>
                  <a:pt x="3067" y="176"/>
                </a:lnTo>
                <a:lnTo>
                  <a:pt x="3036" y="151"/>
                </a:lnTo>
                <a:lnTo>
                  <a:pt x="3003" y="129"/>
                </a:lnTo>
                <a:lnTo>
                  <a:pt x="2970" y="108"/>
                </a:lnTo>
                <a:lnTo>
                  <a:pt x="2936" y="89"/>
                </a:lnTo>
                <a:lnTo>
                  <a:pt x="2902" y="72"/>
                </a:lnTo>
                <a:lnTo>
                  <a:pt x="2866" y="56"/>
                </a:lnTo>
                <a:lnTo>
                  <a:pt x="2830" y="43"/>
                </a:lnTo>
                <a:lnTo>
                  <a:pt x="2795" y="32"/>
                </a:lnTo>
                <a:lnTo>
                  <a:pt x="2758" y="22"/>
                </a:lnTo>
                <a:lnTo>
                  <a:pt x="2720" y="14"/>
                </a:lnTo>
                <a:lnTo>
                  <a:pt x="2683" y="7"/>
                </a:lnTo>
                <a:lnTo>
                  <a:pt x="2645" y="3"/>
                </a:lnTo>
                <a:lnTo>
                  <a:pt x="2608" y="0"/>
                </a:lnTo>
                <a:lnTo>
                  <a:pt x="2570" y="0"/>
                </a:lnTo>
                <a:lnTo>
                  <a:pt x="2532" y="0"/>
                </a:lnTo>
                <a:lnTo>
                  <a:pt x="2496" y="3"/>
                </a:lnTo>
                <a:lnTo>
                  <a:pt x="2458" y="7"/>
                </a:lnTo>
                <a:lnTo>
                  <a:pt x="2421" y="14"/>
                </a:lnTo>
                <a:lnTo>
                  <a:pt x="2383" y="22"/>
                </a:lnTo>
                <a:lnTo>
                  <a:pt x="2346" y="32"/>
                </a:lnTo>
                <a:lnTo>
                  <a:pt x="2310" y="43"/>
                </a:lnTo>
                <a:lnTo>
                  <a:pt x="2275" y="56"/>
                </a:lnTo>
                <a:lnTo>
                  <a:pt x="2239" y="72"/>
                </a:lnTo>
                <a:lnTo>
                  <a:pt x="2205" y="89"/>
                </a:lnTo>
                <a:lnTo>
                  <a:pt x="2171" y="108"/>
                </a:lnTo>
                <a:lnTo>
                  <a:pt x="2138" y="129"/>
                </a:lnTo>
                <a:lnTo>
                  <a:pt x="2105" y="151"/>
                </a:lnTo>
                <a:lnTo>
                  <a:pt x="2074" y="176"/>
                </a:lnTo>
                <a:lnTo>
                  <a:pt x="2044" y="201"/>
                </a:lnTo>
                <a:lnTo>
                  <a:pt x="2015" y="229"/>
                </a:lnTo>
                <a:lnTo>
                  <a:pt x="301" y="1950"/>
                </a:lnTo>
                <a:lnTo>
                  <a:pt x="284" y="1965"/>
                </a:lnTo>
                <a:lnTo>
                  <a:pt x="266" y="1980"/>
                </a:lnTo>
                <a:lnTo>
                  <a:pt x="248" y="1996"/>
                </a:lnTo>
                <a:lnTo>
                  <a:pt x="231" y="2013"/>
                </a:lnTo>
                <a:lnTo>
                  <a:pt x="203" y="2042"/>
                </a:lnTo>
                <a:lnTo>
                  <a:pt x="177" y="2072"/>
                </a:lnTo>
                <a:lnTo>
                  <a:pt x="153" y="2104"/>
                </a:lnTo>
                <a:lnTo>
                  <a:pt x="131" y="2135"/>
                </a:lnTo>
                <a:lnTo>
                  <a:pt x="110" y="2169"/>
                </a:lnTo>
                <a:lnTo>
                  <a:pt x="91" y="2203"/>
                </a:lnTo>
                <a:lnTo>
                  <a:pt x="74" y="2238"/>
                </a:lnTo>
                <a:lnTo>
                  <a:pt x="58" y="2273"/>
                </a:lnTo>
                <a:lnTo>
                  <a:pt x="45" y="2308"/>
                </a:lnTo>
                <a:lnTo>
                  <a:pt x="33" y="2345"/>
                </a:lnTo>
                <a:lnTo>
                  <a:pt x="23" y="2382"/>
                </a:lnTo>
                <a:lnTo>
                  <a:pt x="15" y="2419"/>
                </a:lnTo>
                <a:lnTo>
                  <a:pt x="9" y="2456"/>
                </a:lnTo>
                <a:lnTo>
                  <a:pt x="5" y="2493"/>
                </a:lnTo>
                <a:lnTo>
                  <a:pt x="1" y="2531"/>
                </a:lnTo>
                <a:lnTo>
                  <a:pt x="0" y="2569"/>
                </a:lnTo>
                <a:lnTo>
                  <a:pt x="1" y="2606"/>
                </a:lnTo>
                <a:lnTo>
                  <a:pt x="5" y="2644"/>
                </a:lnTo>
                <a:lnTo>
                  <a:pt x="9" y="2681"/>
                </a:lnTo>
                <a:lnTo>
                  <a:pt x="15" y="2719"/>
                </a:lnTo>
                <a:lnTo>
                  <a:pt x="23" y="2756"/>
                </a:lnTo>
                <a:lnTo>
                  <a:pt x="33" y="2792"/>
                </a:lnTo>
                <a:lnTo>
                  <a:pt x="45" y="2829"/>
                </a:lnTo>
                <a:lnTo>
                  <a:pt x="58" y="2865"/>
                </a:lnTo>
                <a:lnTo>
                  <a:pt x="74" y="2899"/>
                </a:lnTo>
                <a:lnTo>
                  <a:pt x="91" y="2934"/>
                </a:lnTo>
                <a:lnTo>
                  <a:pt x="110" y="2969"/>
                </a:lnTo>
                <a:lnTo>
                  <a:pt x="131" y="3001"/>
                </a:lnTo>
                <a:lnTo>
                  <a:pt x="153" y="3033"/>
                </a:lnTo>
                <a:lnTo>
                  <a:pt x="177" y="3065"/>
                </a:lnTo>
                <a:lnTo>
                  <a:pt x="203" y="3096"/>
                </a:lnTo>
                <a:lnTo>
                  <a:pt x="231" y="3125"/>
                </a:lnTo>
                <a:lnTo>
                  <a:pt x="1388" y="4281"/>
                </a:lnTo>
                <a:lnTo>
                  <a:pt x="1102" y="4567"/>
                </a:lnTo>
                <a:lnTo>
                  <a:pt x="1075" y="4597"/>
                </a:lnTo>
                <a:lnTo>
                  <a:pt x="1048" y="4627"/>
                </a:lnTo>
                <a:lnTo>
                  <a:pt x="1024" y="4658"/>
                </a:lnTo>
                <a:lnTo>
                  <a:pt x="1001" y="4691"/>
                </a:lnTo>
                <a:lnTo>
                  <a:pt x="981" y="4724"/>
                </a:lnTo>
                <a:lnTo>
                  <a:pt x="962" y="4758"/>
                </a:lnTo>
                <a:lnTo>
                  <a:pt x="945" y="4792"/>
                </a:lnTo>
                <a:lnTo>
                  <a:pt x="930" y="4828"/>
                </a:lnTo>
                <a:lnTo>
                  <a:pt x="916" y="4864"/>
                </a:lnTo>
                <a:lnTo>
                  <a:pt x="904" y="4899"/>
                </a:lnTo>
                <a:lnTo>
                  <a:pt x="894" y="4936"/>
                </a:lnTo>
                <a:lnTo>
                  <a:pt x="886" y="4973"/>
                </a:lnTo>
                <a:lnTo>
                  <a:pt x="879" y="5011"/>
                </a:lnTo>
                <a:lnTo>
                  <a:pt x="875" y="5048"/>
                </a:lnTo>
                <a:lnTo>
                  <a:pt x="873" y="5086"/>
                </a:lnTo>
                <a:lnTo>
                  <a:pt x="872" y="5123"/>
                </a:lnTo>
                <a:lnTo>
                  <a:pt x="873" y="5161"/>
                </a:lnTo>
                <a:lnTo>
                  <a:pt x="875" y="5198"/>
                </a:lnTo>
                <a:lnTo>
                  <a:pt x="880" y="5236"/>
                </a:lnTo>
                <a:lnTo>
                  <a:pt x="886" y="5273"/>
                </a:lnTo>
                <a:lnTo>
                  <a:pt x="894" y="5311"/>
                </a:lnTo>
                <a:lnTo>
                  <a:pt x="904" y="5347"/>
                </a:lnTo>
                <a:lnTo>
                  <a:pt x="916" y="5383"/>
                </a:lnTo>
                <a:lnTo>
                  <a:pt x="930" y="5419"/>
                </a:lnTo>
                <a:lnTo>
                  <a:pt x="945" y="5455"/>
                </a:lnTo>
                <a:lnTo>
                  <a:pt x="962" y="5489"/>
                </a:lnTo>
                <a:lnTo>
                  <a:pt x="981" y="5523"/>
                </a:lnTo>
                <a:lnTo>
                  <a:pt x="1002" y="5556"/>
                </a:lnTo>
                <a:lnTo>
                  <a:pt x="1024" y="5589"/>
                </a:lnTo>
                <a:lnTo>
                  <a:pt x="1049" y="5620"/>
                </a:lnTo>
                <a:lnTo>
                  <a:pt x="1075" y="5650"/>
                </a:lnTo>
                <a:lnTo>
                  <a:pt x="1102" y="5679"/>
                </a:lnTo>
                <a:lnTo>
                  <a:pt x="1131" y="5707"/>
                </a:lnTo>
                <a:lnTo>
                  <a:pt x="1162" y="5734"/>
                </a:lnTo>
                <a:lnTo>
                  <a:pt x="1193" y="5757"/>
                </a:lnTo>
                <a:lnTo>
                  <a:pt x="1225" y="5779"/>
                </a:lnTo>
                <a:lnTo>
                  <a:pt x="1259" y="5800"/>
                </a:lnTo>
                <a:lnTo>
                  <a:pt x="1292" y="5819"/>
                </a:lnTo>
                <a:lnTo>
                  <a:pt x="1327" y="5836"/>
                </a:lnTo>
                <a:lnTo>
                  <a:pt x="1362" y="5852"/>
                </a:lnTo>
                <a:lnTo>
                  <a:pt x="1398" y="5865"/>
                </a:lnTo>
                <a:lnTo>
                  <a:pt x="1434" y="5877"/>
                </a:lnTo>
                <a:lnTo>
                  <a:pt x="1471" y="5887"/>
                </a:lnTo>
                <a:lnTo>
                  <a:pt x="1507" y="5895"/>
                </a:lnTo>
                <a:lnTo>
                  <a:pt x="1545" y="5902"/>
                </a:lnTo>
                <a:lnTo>
                  <a:pt x="1582" y="5906"/>
                </a:lnTo>
                <a:lnTo>
                  <a:pt x="1620" y="5909"/>
                </a:lnTo>
                <a:lnTo>
                  <a:pt x="1658" y="5910"/>
                </a:lnTo>
                <a:lnTo>
                  <a:pt x="1696" y="5909"/>
                </a:lnTo>
                <a:lnTo>
                  <a:pt x="1734" y="5906"/>
                </a:lnTo>
                <a:lnTo>
                  <a:pt x="1771" y="5902"/>
                </a:lnTo>
                <a:lnTo>
                  <a:pt x="1809" y="5895"/>
                </a:lnTo>
                <a:lnTo>
                  <a:pt x="1845" y="5887"/>
                </a:lnTo>
                <a:lnTo>
                  <a:pt x="1882" y="5877"/>
                </a:lnTo>
                <a:lnTo>
                  <a:pt x="1918" y="5865"/>
                </a:lnTo>
                <a:lnTo>
                  <a:pt x="1954" y="5852"/>
                </a:lnTo>
                <a:lnTo>
                  <a:pt x="1989" y="5836"/>
                </a:lnTo>
                <a:lnTo>
                  <a:pt x="2024" y="5819"/>
                </a:lnTo>
                <a:lnTo>
                  <a:pt x="2057" y="5800"/>
                </a:lnTo>
                <a:lnTo>
                  <a:pt x="2091" y="5780"/>
                </a:lnTo>
                <a:lnTo>
                  <a:pt x="2123" y="5757"/>
                </a:lnTo>
                <a:lnTo>
                  <a:pt x="2154" y="5734"/>
                </a:lnTo>
                <a:lnTo>
                  <a:pt x="2184" y="5707"/>
                </a:lnTo>
                <a:lnTo>
                  <a:pt x="2215" y="5679"/>
                </a:lnTo>
                <a:lnTo>
                  <a:pt x="3998" y="3897"/>
                </a:lnTo>
                <a:lnTo>
                  <a:pt x="4026" y="3866"/>
                </a:lnTo>
                <a:lnTo>
                  <a:pt x="4052" y="3836"/>
                </a:lnTo>
                <a:lnTo>
                  <a:pt x="4076" y="3805"/>
                </a:lnTo>
                <a:lnTo>
                  <a:pt x="4099" y="3773"/>
                </a:lnTo>
                <a:lnTo>
                  <a:pt x="4119" y="3739"/>
                </a:lnTo>
                <a:lnTo>
                  <a:pt x="4138" y="3706"/>
                </a:lnTo>
                <a:lnTo>
                  <a:pt x="4156" y="3671"/>
                </a:lnTo>
                <a:lnTo>
                  <a:pt x="4170" y="3636"/>
                </a:lnTo>
                <a:lnTo>
                  <a:pt x="4185" y="3600"/>
                </a:lnTo>
                <a:lnTo>
                  <a:pt x="4196" y="3564"/>
                </a:lnTo>
                <a:lnTo>
                  <a:pt x="4206" y="3527"/>
                </a:lnTo>
                <a:lnTo>
                  <a:pt x="4214" y="3489"/>
                </a:lnTo>
                <a:lnTo>
                  <a:pt x="4220" y="3453"/>
                </a:lnTo>
                <a:lnTo>
                  <a:pt x="4225" y="3415"/>
                </a:lnTo>
                <a:lnTo>
                  <a:pt x="4227" y="3378"/>
                </a:lnTo>
                <a:lnTo>
                  <a:pt x="4228" y="3340"/>
                </a:lnTo>
                <a:lnTo>
                  <a:pt x="4227" y="3302"/>
                </a:lnTo>
                <a:lnTo>
                  <a:pt x="4225" y="3265"/>
                </a:lnTo>
                <a:lnTo>
                  <a:pt x="4220" y="3227"/>
                </a:lnTo>
                <a:lnTo>
                  <a:pt x="4214" y="3191"/>
                </a:lnTo>
                <a:lnTo>
                  <a:pt x="4206" y="3153"/>
                </a:lnTo>
                <a:lnTo>
                  <a:pt x="4196" y="3116"/>
                </a:lnTo>
                <a:lnTo>
                  <a:pt x="4185" y="3080"/>
                </a:lnTo>
                <a:lnTo>
                  <a:pt x="4170" y="3044"/>
                </a:lnTo>
                <a:lnTo>
                  <a:pt x="4156" y="3009"/>
                </a:lnTo>
                <a:lnTo>
                  <a:pt x="4138" y="2974"/>
                </a:lnTo>
                <a:lnTo>
                  <a:pt x="4119" y="2941"/>
                </a:lnTo>
                <a:lnTo>
                  <a:pt x="4099" y="2907"/>
                </a:lnTo>
                <a:lnTo>
                  <a:pt x="4076" y="2875"/>
                </a:lnTo>
                <a:lnTo>
                  <a:pt x="4052" y="2844"/>
                </a:lnTo>
                <a:lnTo>
                  <a:pt x="4026" y="2814"/>
                </a:lnTo>
                <a:lnTo>
                  <a:pt x="3998" y="2785"/>
                </a:lnTo>
                <a:close/>
                <a:moveTo>
                  <a:pt x="2285" y="499"/>
                </a:moveTo>
                <a:lnTo>
                  <a:pt x="2285" y="499"/>
                </a:lnTo>
                <a:lnTo>
                  <a:pt x="2300" y="485"/>
                </a:lnTo>
                <a:lnTo>
                  <a:pt x="2316" y="471"/>
                </a:lnTo>
                <a:lnTo>
                  <a:pt x="2332" y="459"/>
                </a:lnTo>
                <a:lnTo>
                  <a:pt x="2348" y="448"/>
                </a:lnTo>
                <a:lnTo>
                  <a:pt x="2365" y="437"/>
                </a:lnTo>
                <a:lnTo>
                  <a:pt x="2383" y="428"/>
                </a:lnTo>
                <a:lnTo>
                  <a:pt x="2401" y="419"/>
                </a:lnTo>
                <a:lnTo>
                  <a:pt x="2419" y="411"/>
                </a:lnTo>
                <a:lnTo>
                  <a:pt x="2437" y="404"/>
                </a:lnTo>
                <a:lnTo>
                  <a:pt x="2456" y="398"/>
                </a:lnTo>
                <a:lnTo>
                  <a:pt x="2474" y="393"/>
                </a:lnTo>
                <a:lnTo>
                  <a:pt x="2493" y="389"/>
                </a:lnTo>
                <a:lnTo>
                  <a:pt x="2512" y="385"/>
                </a:lnTo>
                <a:lnTo>
                  <a:pt x="2531" y="383"/>
                </a:lnTo>
                <a:lnTo>
                  <a:pt x="2551" y="382"/>
                </a:lnTo>
                <a:lnTo>
                  <a:pt x="2570" y="381"/>
                </a:lnTo>
                <a:lnTo>
                  <a:pt x="2590" y="382"/>
                </a:lnTo>
                <a:lnTo>
                  <a:pt x="2609" y="383"/>
                </a:lnTo>
                <a:lnTo>
                  <a:pt x="2628" y="385"/>
                </a:lnTo>
                <a:lnTo>
                  <a:pt x="2647" y="389"/>
                </a:lnTo>
                <a:lnTo>
                  <a:pt x="2667" y="393"/>
                </a:lnTo>
                <a:lnTo>
                  <a:pt x="2685" y="398"/>
                </a:lnTo>
                <a:lnTo>
                  <a:pt x="2704" y="404"/>
                </a:lnTo>
                <a:lnTo>
                  <a:pt x="2722" y="411"/>
                </a:lnTo>
                <a:lnTo>
                  <a:pt x="2741" y="419"/>
                </a:lnTo>
                <a:lnTo>
                  <a:pt x="2759" y="428"/>
                </a:lnTo>
                <a:lnTo>
                  <a:pt x="2776" y="437"/>
                </a:lnTo>
                <a:lnTo>
                  <a:pt x="2792" y="448"/>
                </a:lnTo>
                <a:lnTo>
                  <a:pt x="2809" y="459"/>
                </a:lnTo>
                <a:lnTo>
                  <a:pt x="2826" y="471"/>
                </a:lnTo>
                <a:lnTo>
                  <a:pt x="2841" y="485"/>
                </a:lnTo>
                <a:lnTo>
                  <a:pt x="2856" y="499"/>
                </a:lnTo>
                <a:lnTo>
                  <a:pt x="2870" y="515"/>
                </a:lnTo>
                <a:lnTo>
                  <a:pt x="2884" y="530"/>
                </a:lnTo>
                <a:lnTo>
                  <a:pt x="2896" y="546"/>
                </a:lnTo>
                <a:lnTo>
                  <a:pt x="2908" y="563"/>
                </a:lnTo>
                <a:lnTo>
                  <a:pt x="2918" y="581"/>
                </a:lnTo>
                <a:lnTo>
                  <a:pt x="2928" y="597"/>
                </a:lnTo>
                <a:lnTo>
                  <a:pt x="2937" y="615"/>
                </a:lnTo>
                <a:lnTo>
                  <a:pt x="2945" y="633"/>
                </a:lnTo>
                <a:lnTo>
                  <a:pt x="2952" y="652"/>
                </a:lnTo>
                <a:lnTo>
                  <a:pt x="2959" y="670"/>
                </a:lnTo>
                <a:lnTo>
                  <a:pt x="2963" y="689"/>
                </a:lnTo>
                <a:lnTo>
                  <a:pt x="2968" y="708"/>
                </a:lnTo>
                <a:lnTo>
                  <a:pt x="2971" y="727"/>
                </a:lnTo>
                <a:lnTo>
                  <a:pt x="2973" y="747"/>
                </a:lnTo>
                <a:lnTo>
                  <a:pt x="2974" y="766"/>
                </a:lnTo>
                <a:lnTo>
                  <a:pt x="2974" y="786"/>
                </a:lnTo>
                <a:lnTo>
                  <a:pt x="2974" y="805"/>
                </a:lnTo>
                <a:lnTo>
                  <a:pt x="2973" y="824"/>
                </a:lnTo>
                <a:lnTo>
                  <a:pt x="2971" y="844"/>
                </a:lnTo>
                <a:lnTo>
                  <a:pt x="2968" y="863"/>
                </a:lnTo>
                <a:lnTo>
                  <a:pt x="2963" y="882"/>
                </a:lnTo>
                <a:lnTo>
                  <a:pt x="2959" y="901"/>
                </a:lnTo>
                <a:lnTo>
                  <a:pt x="2952" y="920"/>
                </a:lnTo>
                <a:lnTo>
                  <a:pt x="2945" y="938"/>
                </a:lnTo>
                <a:lnTo>
                  <a:pt x="2937" y="955"/>
                </a:lnTo>
                <a:lnTo>
                  <a:pt x="2928" y="973"/>
                </a:lnTo>
                <a:lnTo>
                  <a:pt x="2918" y="991"/>
                </a:lnTo>
                <a:lnTo>
                  <a:pt x="2908" y="1008"/>
                </a:lnTo>
                <a:lnTo>
                  <a:pt x="2896" y="1025"/>
                </a:lnTo>
                <a:lnTo>
                  <a:pt x="2884" y="1040"/>
                </a:lnTo>
                <a:lnTo>
                  <a:pt x="2870" y="1056"/>
                </a:lnTo>
                <a:lnTo>
                  <a:pt x="2856" y="1071"/>
                </a:lnTo>
                <a:lnTo>
                  <a:pt x="2743" y="1184"/>
                </a:lnTo>
                <a:lnTo>
                  <a:pt x="1550" y="2377"/>
                </a:lnTo>
                <a:lnTo>
                  <a:pt x="1543" y="2353"/>
                </a:lnTo>
                <a:lnTo>
                  <a:pt x="1535" y="2327"/>
                </a:lnTo>
                <a:lnTo>
                  <a:pt x="1527" y="2303"/>
                </a:lnTo>
                <a:lnTo>
                  <a:pt x="1518" y="2278"/>
                </a:lnTo>
                <a:lnTo>
                  <a:pt x="1508" y="2255"/>
                </a:lnTo>
                <a:lnTo>
                  <a:pt x="1497" y="2230"/>
                </a:lnTo>
                <a:lnTo>
                  <a:pt x="1485" y="2207"/>
                </a:lnTo>
                <a:lnTo>
                  <a:pt x="1473" y="2183"/>
                </a:lnTo>
                <a:lnTo>
                  <a:pt x="1459" y="2161"/>
                </a:lnTo>
                <a:lnTo>
                  <a:pt x="1446" y="2139"/>
                </a:lnTo>
                <a:lnTo>
                  <a:pt x="1430" y="2116"/>
                </a:lnTo>
                <a:lnTo>
                  <a:pt x="1415" y="2094"/>
                </a:lnTo>
                <a:lnTo>
                  <a:pt x="1398" y="2073"/>
                </a:lnTo>
                <a:lnTo>
                  <a:pt x="1380" y="2053"/>
                </a:lnTo>
                <a:lnTo>
                  <a:pt x="1362" y="2033"/>
                </a:lnTo>
                <a:lnTo>
                  <a:pt x="1343" y="2013"/>
                </a:lnTo>
                <a:lnTo>
                  <a:pt x="1323" y="1994"/>
                </a:lnTo>
                <a:lnTo>
                  <a:pt x="1303" y="1976"/>
                </a:lnTo>
                <a:lnTo>
                  <a:pt x="1283" y="1958"/>
                </a:lnTo>
                <a:lnTo>
                  <a:pt x="1262" y="1941"/>
                </a:lnTo>
                <a:lnTo>
                  <a:pt x="1241" y="1926"/>
                </a:lnTo>
                <a:lnTo>
                  <a:pt x="1218" y="1911"/>
                </a:lnTo>
                <a:lnTo>
                  <a:pt x="1196" y="1897"/>
                </a:lnTo>
                <a:lnTo>
                  <a:pt x="1174" y="1883"/>
                </a:lnTo>
                <a:lnTo>
                  <a:pt x="1151" y="1871"/>
                </a:lnTo>
                <a:lnTo>
                  <a:pt x="1128" y="1860"/>
                </a:lnTo>
                <a:lnTo>
                  <a:pt x="1105" y="1849"/>
                </a:lnTo>
                <a:lnTo>
                  <a:pt x="1080" y="1839"/>
                </a:lnTo>
                <a:lnTo>
                  <a:pt x="1057" y="1830"/>
                </a:lnTo>
                <a:lnTo>
                  <a:pt x="1032" y="1821"/>
                </a:lnTo>
                <a:lnTo>
                  <a:pt x="1008" y="1814"/>
                </a:lnTo>
                <a:lnTo>
                  <a:pt x="983" y="1808"/>
                </a:lnTo>
                <a:lnTo>
                  <a:pt x="2285" y="499"/>
                </a:lnTo>
                <a:close/>
                <a:moveTo>
                  <a:pt x="1943" y="5409"/>
                </a:moveTo>
                <a:lnTo>
                  <a:pt x="1943" y="5409"/>
                </a:lnTo>
                <a:lnTo>
                  <a:pt x="1929" y="5423"/>
                </a:lnTo>
                <a:lnTo>
                  <a:pt x="1913" y="5437"/>
                </a:lnTo>
                <a:lnTo>
                  <a:pt x="1897" y="5449"/>
                </a:lnTo>
                <a:lnTo>
                  <a:pt x="1881" y="5461"/>
                </a:lnTo>
                <a:lnTo>
                  <a:pt x="1863" y="5471"/>
                </a:lnTo>
                <a:lnTo>
                  <a:pt x="1846" y="5481"/>
                </a:lnTo>
                <a:lnTo>
                  <a:pt x="1829" y="5490"/>
                </a:lnTo>
                <a:lnTo>
                  <a:pt x="1811" y="5498"/>
                </a:lnTo>
                <a:lnTo>
                  <a:pt x="1792" y="5505"/>
                </a:lnTo>
                <a:lnTo>
                  <a:pt x="1773" y="5510"/>
                </a:lnTo>
                <a:lnTo>
                  <a:pt x="1754" y="5516"/>
                </a:lnTo>
                <a:lnTo>
                  <a:pt x="1735" y="5521"/>
                </a:lnTo>
                <a:lnTo>
                  <a:pt x="1716" y="5523"/>
                </a:lnTo>
                <a:lnTo>
                  <a:pt x="1697" y="5526"/>
                </a:lnTo>
                <a:lnTo>
                  <a:pt x="1677" y="5527"/>
                </a:lnTo>
                <a:lnTo>
                  <a:pt x="1658" y="5527"/>
                </a:lnTo>
                <a:lnTo>
                  <a:pt x="1638" y="5527"/>
                </a:lnTo>
                <a:lnTo>
                  <a:pt x="1619" y="5526"/>
                </a:lnTo>
                <a:lnTo>
                  <a:pt x="1600" y="5523"/>
                </a:lnTo>
                <a:lnTo>
                  <a:pt x="1581" y="5521"/>
                </a:lnTo>
                <a:lnTo>
                  <a:pt x="1562" y="5516"/>
                </a:lnTo>
                <a:lnTo>
                  <a:pt x="1543" y="5510"/>
                </a:lnTo>
                <a:lnTo>
                  <a:pt x="1524" y="5505"/>
                </a:lnTo>
                <a:lnTo>
                  <a:pt x="1506" y="5498"/>
                </a:lnTo>
                <a:lnTo>
                  <a:pt x="1488" y="5490"/>
                </a:lnTo>
                <a:lnTo>
                  <a:pt x="1471" y="5481"/>
                </a:lnTo>
                <a:lnTo>
                  <a:pt x="1453" y="5471"/>
                </a:lnTo>
                <a:lnTo>
                  <a:pt x="1436" y="5461"/>
                </a:lnTo>
                <a:lnTo>
                  <a:pt x="1419" y="5449"/>
                </a:lnTo>
                <a:lnTo>
                  <a:pt x="1404" y="5437"/>
                </a:lnTo>
                <a:lnTo>
                  <a:pt x="1388" y="5423"/>
                </a:lnTo>
                <a:lnTo>
                  <a:pt x="1372" y="5409"/>
                </a:lnTo>
                <a:lnTo>
                  <a:pt x="1358" y="5394"/>
                </a:lnTo>
                <a:lnTo>
                  <a:pt x="1344" y="5378"/>
                </a:lnTo>
                <a:lnTo>
                  <a:pt x="1332" y="5362"/>
                </a:lnTo>
                <a:lnTo>
                  <a:pt x="1320" y="5345"/>
                </a:lnTo>
                <a:lnTo>
                  <a:pt x="1310" y="5329"/>
                </a:lnTo>
                <a:lnTo>
                  <a:pt x="1300" y="5311"/>
                </a:lnTo>
                <a:lnTo>
                  <a:pt x="1291" y="5293"/>
                </a:lnTo>
                <a:lnTo>
                  <a:pt x="1283" y="5275"/>
                </a:lnTo>
                <a:lnTo>
                  <a:pt x="1276" y="5257"/>
                </a:lnTo>
                <a:lnTo>
                  <a:pt x="1271" y="5238"/>
                </a:lnTo>
                <a:lnTo>
                  <a:pt x="1265" y="5219"/>
                </a:lnTo>
                <a:lnTo>
                  <a:pt x="1262" y="5200"/>
                </a:lnTo>
                <a:lnTo>
                  <a:pt x="1259" y="5181"/>
                </a:lnTo>
                <a:lnTo>
                  <a:pt x="1256" y="5162"/>
                </a:lnTo>
                <a:lnTo>
                  <a:pt x="1254" y="5142"/>
                </a:lnTo>
                <a:lnTo>
                  <a:pt x="1254" y="5123"/>
                </a:lnTo>
                <a:lnTo>
                  <a:pt x="1254" y="5103"/>
                </a:lnTo>
                <a:lnTo>
                  <a:pt x="1256" y="5084"/>
                </a:lnTo>
                <a:lnTo>
                  <a:pt x="1259" y="5065"/>
                </a:lnTo>
                <a:lnTo>
                  <a:pt x="1262" y="5045"/>
                </a:lnTo>
                <a:lnTo>
                  <a:pt x="1265" y="5026"/>
                </a:lnTo>
                <a:lnTo>
                  <a:pt x="1271" y="5009"/>
                </a:lnTo>
                <a:lnTo>
                  <a:pt x="1276" y="4990"/>
                </a:lnTo>
                <a:lnTo>
                  <a:pt x="1283" y="4971"/>
                </a:lnTo>
                <a:lnTo>
                  <a:pt x="1291" y="4953"/>
                </a:lnTo>
                <a:lnTo>
                  <a:pt x="1300" y="4935"/>
                </a:lnTo>
                <a:lnTo>
                  <a:pt x="1310" y="4918"/>
                </a:lnTo>
                <a:lnTo>
                  <a:pt x="1320" y="4902"/>
                </a:lnTo>
                <a:lnTo>
                  <a:pt x="1332" y="4885"/>
                </a:lnTo>
                <a:lnTo>
                  <a:pt x="1344" y="4868"/>
                </a:lnTo>
                <a:lnTo>
                  <a:pt x="1358" y="4852"/>
                </a:lnTo>
                <a:lnTo>
                  <a:pt x="1372" y="4838"/>
                </a:lnTo>
                <a:lnTo>
                  <a:pt x="1658" y="4551"/>
                </a:lnTo>
                <a:lnTo>
                  <a:pt x="1762" y="4655"/>
                </a:lnTo>
                <a:lnTo>
                  <a:pt x="1945" y="4838"/>
                </a:lnTo>
                <a:lnTo>
                  <a:pt x="1958" y="4852"/>
                </a:lnTo>
                <a:lnTo>
                  <a:pt x="1972" y="4868"/>
                </a:lnTo>
                <a:lnTo>
                  <a:pt x="1985" y="4885"/>
                </a:lnTo>
                <a:lnTo>
                  <a:pt x="1996" y="4902"/>
                </a:lnTo>
                <a:lnTo>
                  <a:pt x="2007" y="4918"/>
                </a:lnTo>
                <a:lnTo>
                  <a:pt x="2016" y="4935"/>
                </a:lnTo>
                <a:lnTo>
                  <a:pt x="2025" y="4953"/>
                </a:lnTo>
                <a:lnTo>
                  <a:pt x="2033" y="4972"/>
                </a:lnTo>
                <a:lnTo>
                  <a:pt x="2039" y="4990"/>
                </a:lnTo>
                <a:lnTo>
                  <a:pt x="2046" y="5009"/>
                </a:lnTo>
                <a:lnTo>
                  <a:pt x="2051" y="5026"/>
                </a:lnTo>
                <a:lnTo>
                  <a:pt x="2055" y="5046"/>
                </a:lnTo>
                <a:lnTo>
                  <a:pt x="2058" y="5065"/>
                </a:lnTo>
                <a:lnTo>
                  <a:pt x="2061" y="5084"/>
                </a:lnTo>
                <a:lnTo>
                  <a:pt x="2062" y="5103"/>
                </a:lnTo>
                <a:lnTo>
                  <a:pt x="2063" y="5123"/>
                </a:lnTo>
                <a:lnTo>
                  <a:pt x="2062" y="5142"/>
                </a:lnTo>
                <a:lnTo>
                  <a:pt x="2061" y="5162"/>
                </a:lnTo>
                <a:lnTo>
                  <a:pt x="2058" y="5181"/>
                </a:lnTo>
                <a:lnTo>
                  <a:pt x="2055" y="5200"/>
                </a:lnTo>
                <a:lnTo>
                  <a:pt x="2051" y="5219"/>
                </a:lnTo>
                <a:lnTo>
                  <a:pt x="2046" y="5238"/>
                </a:lnTo>
                <a:lnTo>
                  <a:pt x="2039" y="5257"/>
                </a:lnTo>
                <a:lnTo>
                  <a:pt x="2033" y="5275"/>
                </a:lnTo>
                <a:lnTo>
                  <a:pt x="2025" y="5293"/>
                </a:lnTo>
                <a:lnTo>
                  <a:pt x="2016" y="5311"/>
                </a:lnTo>
                <a:lnTo>
                  <a:pt x="2007" y="5329"/>
                </a:lnTo>
                <a:lnTo>
                  <a:pt x="1996" y="5345"/>
                </a:lnTo>
                <a:lnTo>
                  <a:pt x="1985" y="5362"/>
                </a:lnTo>
                <a:lnTo>
                  <a:pt x="1971" y="5378"/>
                </a:lnTo>
                <a:lnTo>
                  <a:pt x="1958" y="5393"/>
                </a:lnTo>
                <a:lnTo>
                  <a:pt x="1943" y="5409"/>
                </a:lnTo>
                <a:close/>
                <a:moveTo>
                  <a:pt x="3727" y="3626"/>
                </a:moveTo>
                <a:lnTo>
                  <a:pt x="2420" y="4933"/>
                </a:lnTo>
                <a:lnTo>
                  <a:pt x="2414" y="4908"/>
                </a:lnTo>
                <a:lnTo>
                  <a:pt x="2406" y="4883"/>
                </a:lnTo>
                <a:lnTo>
                  <a:pt x="2397" y="4858"/>
                </a:lnTo>
                <a:lnTo>
                  <a:pt x="2389" y="4833"/>
                </a:lnTo>
                <a:lnTo>
                  <a:pt x="2379" y="4810"/>
                </a:lnTo>
                <a:lnTo>
                  <a:pt x="2368" y="4786"/>
                </a:lnTo>
                <a:lnTo>
                  <a:pt x="2356" y="4762"/>
                </a:lnTo>
                <a:lnTo>
                  <a:pt x="2344" y="4739"/>
                </a:lnTo>
                <a:lnTo>
                  <a:pt x="2331" y="4716"/>
                </a:lnTo>
                <a:lnTo>
                  <a:pt x="2316" y="4693"/>
                </a:lnTo>
                <a:lnTo>
                  <a:pt x="2302" y="4672"/>
                </a:lnTo>
                <a:lnTo>
                  <a:pt x="2286" y="4649"/>
                </a:lnTo>
                <a:lnTo>
                  <a:pt x="2269" y="4628"/>
                </a:lnTo>
                <a:lnTo>
                  <a:pt x="2251" y="4607"/>
                </a:lnTo>
                <a:lnTo>
                  <a:pt x="2234" y="4587"/>
                </a:lnTo>
                <a:lnTo>
                  <a:pt x="2215" y="4567"/>
                </a:lnTo>
                <a:lnTo>
                  <a:pt x="2032" y="4385"/>
                </a:lnTo>
                <a:lnTo>
                  <a:pt x="501" y="2855"/>
                </a:lnTo>
                <a:lnTo>
                  <a:pt x="487" y="2839"/>
                </a:lnTo>
                <a:lnTo>
                  <a:pt x="473" y="2824"/>
                </a:lnTo>
                <a:lnTo>
                  <a:pt x="461" y="2807"/>
                </a:lnTo>
                <a:lnTo>
                  <a:pt x="449" y="2791"/>
                </a:lnTo>
                <a:lnTo>
                  <a:pt x="439" y="2773"/>
                </a:lnTo>
                <a:lnTo>
                  <a:pt x="429" y="2757"/>
                </a:lnTo>
                <a:lnTo>
                  <a:pt x="420" y="2739"/>
                </a:lnTo>
                <a:lnTo>
                  <a:pt x="412" y="2721"/>
                </a:lnTo>
                <a:lnTo>
                  <a:pt x="405" y="2702"/>
                </a:lnTo>
                <a:lnTo>
                  <a:pt x="400" y="2684"/>
                </a:lnTo>
                <a:lnTo>
                  <a:pt x="394" y="2665"/>
                </a:lnTo>
                <a:lnTo>
                  <a:pt x="391" y="2646"/>
                </a:lnTo>
                <a:lnTo>
                  <a:pt x="387" y="2627"/>
                </a:lnTo>
                <a:lnTo>
                  <a:pt x="385" y="2607"/>
                </a:lnTo>
                <a:lnTo>
                  <a:pt x="383" y="2588"/>
                </a:lnTo>
                <a:lnTo>
                  <a:pt x="383" y="2569"/>
                </a:lnTo>
                <a:lnTo>
                  <a:pt x="383" y="2549"/>
                </a:lnTo>
                <a:lnTo>
                  <a:pt x="385" y="2530"/>
                </a:lnTo>
                <a:lnTo>
                  <a:pt x="387" y="2510"/>
                </a:lnTo>
                <a:lnTo>
                  <a:pt x="391" y="2491"/>
                </a:lnTo>
                <a:lnTo>
                  <a:pt x="394" y="2472"/>
                </a:lnTo>
                <a:lnTo>
                  <a:pt x="400" y="2453"/>
                </a:lnTo>
                <a:lnTo>
                  <a:pt x="405" y="2434"/>
                </a:lnTo>
                <a:lnTo>
                  <a:pt x="412" y="2416"/>
                </a:lnTo>
                <a:lnTo>
                  <a:pt x="420" y="2399"/>
                </a:lnTo>
                <a:lnTo>
                  <a:pt x="429" y="2381"/>
                </a:lnTo>
                <a:lnTo>
                  <a:pt x="439" y="2363"/>
                </a:lnTo>
                <a:lnTo>
                  <a:pt x="449" y="2346"/>
                </a:lnTo>
                <a:lnTo>
                  <a:pt x="461" y="2329"/>
                </a:lnTo>
                <a:lnTo>
                  <a:pt x="473" y="2314"/>
                </a:lnTo>
                <a:lnTo>
                  <a:pt x="487" y="2298"/>
                </a:lnTo>
                <a:lnTo>
                  <a:pt x="501" y="2283"/>
                </a:lnTo>
                <a:lnTo>
                  <a:pt x="517" y="2268"/>
                </a:lnTo>
                <a:lnTo>
                  <a:pt x="532" y="2255"/>
                </a:lnTo>
                <a:lnTo>
                  <a:pt x="548" y="2242"/>
                </a:lnTo>
                <a:lnTo>
                  <a:pt x="565" y="2231"/>
                </a:lnTo>
                <a:lnTo>
                  <a:pt x="581" y="2220"/>
                </a:lnTo>
                <a:lnTo>
                  <a:pt x="599" y="2210"/>
                </a:lnTo>
                <a:lnTo>
                  <a:pt x="617" y="2202"/>
                </a:lnTo>
                <a:lnTo>
                  <a:pt x="635" y="2195"/>
                </a:lnTo>
                <a:lnTo>
                  <a:pt x="653" y="2187"/>
                </a:lnTo>
                <a:lnTo>
                  <a:pt x="672" y="2181"/>
                </a:lnTo>
                <a:lnTo>
                  <a:pt x="691" y="2176"/>
                </a:lnTo>
                <a:lnTo>
                  <a:pt x="710" y="2172"/>
                </a:lnTo>
                <a:lnTo>
                  <a:pt x="729" y="2169"/>
                </a:lnTo>
                <a:lnTo>
                  <a:pt x="748" y="2167"/>
                </a:lnTo>
                <a:lnTo>
                  <a:pt x="768" y="2164"/>
                </a:lnTo>
                <a:lnTo>
                  <a:pt x="787" y="2164"/>
                </a:lnTo>
                <a:lnTo>
                  <a:pt x="807" y="2164"/>
                </a:lnTo>
                <a:lnTo>
                  <a:pt x="826" y="2167"/>
                </a:lnTo>
                <a:lnTo>
                  <a:pt x="845" y="2169"/>
                </a:lnTo>
                <a:lnTo>
                  <a:pt x="865" y="2172"/>
                </a:lnTo>
                <a:lnTo>
                  <a:pt x="884" y="2176"/>
                </a:lnTo>
                <a:lnTo>
                  <a:pt x="903" y="2181"/>
                </a:lnTo>
                <a:lnTo>
                  <a:pt x="921" y="2187"/>
                </a:lnTo>
                <a:lnTo>
                  <a:pt x="940" y="2193"/>
                </a:lnTo>
                <a:lnTo>
                  <a:pt x="957" y="2202"/>
                </a:lnTo>
                <a:lnTo>
                  <a:pt x="975" y="2210"/>
                </a:lnTo>
                <a:lnTo>
                  <a:pt x="992" y="2220"/>
                </a:lnTo>
                <a:lnTo>
                  <a:pt x="1010" y="2231"/>
                </a:lnTo>
                <a:lnTo>
                  <a:pt x="1025" y="2242"/>
                </a:lnTo>
                <a:lnTo>
                  <a:pt x="1042" y="2255"/>
                </a:lnTo>
                <a:lnTo>
                  <a:pt x="1058" y="2268"/>
                </a:lnTo>
                <a:lnTo>
                  <a:pt x="1073" y="2283"/>
                </a:lnTo>
                <a:lnTo>
                  <a:pt x="1087" y="2298"/>
                </a:lnTo>
                <a:lnTo>
                  <a:pt x="1100" y="2314"/>
                </a:lnTo>
                <a:lnTo>
                  <a:pt x="1114" y="2329"/>
                </a:lnTo>
                <a:lnTo>
                  <a:pt x="1125" y="2346"/>
                </a:lnTo>
                <a:lnTo>
                  <a:pt x="1136" y="2363"/>
                </a:lnTo>
                <a:lnTo>
                  <a:pt x="1145" y="2381"/>
                </a:lnTo>
                <a:lnTo>
                  <a:pt x="1154" y="2399"/>
                </a:lnTo>
                <a:lnTo>
                  <a:pt x="1162" y="2416"/>
                </a:lnTo>
                <a:lnTo>
                  <a:pt x="1168" y="2434"/>
                </a:lnTo>
                <a:lnTo>
                  <a:pt x="1175" y="2453"/>
                </a:lnTo>
                <a:lnTo>
                  <a:pt x="1179" y="2472"/>
                </a:lnTo>
                <a:lnTo>
                  <a:pt x="1184" y="2491"/>
                </a:lnTo>
                <a:lnTo>
                  <a:pt x="1187" y="2510"/>
                </a:lnTo>
                <a:lnTo>
                  <a:pt x="1189" y="2530"/>
                </a:lnTo>
                <a:lnTo>
                  <a:pt x="1191" y="2549"/>
                </a:lnTo>
                <a:lnTo>
                  <a:pt x="1192" y="2569"/>
                </a:lnTo>
                <a:lnTo>
                  <a:pt x="1191" y="2588"/>
                </a:lnTo>
                <a:lnTo>
                  <a:pt x="1189" y="2607"/>
                </a:lnTo>
                <a:lnTo>
                  <a:pt x="1187" y="2627"/>
                </a:lnTo>
                <a:lnTo>
                  <a:pt x="1184" y="2646"/>
                </a:lnTo>
                <a:lnTo>
                  <a:pt x="1179" y="2665"/>
                </a:lnTo>
                <a:lnTo>
                  <a:pt x="1175" y="2684"/>
                </a:lnTo>
                <a:lnTo>
                  <a:pt x="1168" y="2702"/>
                </a:lnTo>
                <a:lnTo>
                  <a:pt x="1162" y="2721"/>
                </a:lnTo>
                <a:lnTo>
                  <a:pt x="1154" y="2739"/>
                </a:lnTo>
                <a:lnTo>
                  <a:pt x="1145" y="2757"/>
                </a:lnTo>
                <a:lnTo>
                  <a:pt x="1136" y="2773"/>
                </a:lnTo>
                <a:lnTo>
                  <a:pt x="1125" y="2791"/>
                </a:lnTo>
                <a:lnTo>
                  <a:pt x="1114" y="2808"/>
                </a:lnTo>
                <a:lnTo>
                  <a:pt x="1100" y="2824"/>
                </a:lnTo>
                <a:lnTo>
                  <a:pt x="1087" y="2839"/>
                </a:lnTo>
                <a:lnTo>
                  <a:pt x="1073" y="2855"/>
                </a:lnTo>
                <a:lnTo>
                  <a:pt x="1343" y="3125"/>
                </a:lnTo>
                <a:lnTo>
                  <a:pt x="2570" y="1898"/>
                </a:lnTo>
                <a:lnTo>
                  <a:pt x="3545" y="2872"/>
                </a:lnTo>
                <a:lnTo>
                  <a:pt x="3727" y="3054"/>
                </a:lnTo>
                <a:lnTo>
                  <a:pt x="3742" y="3069"/>
                </a:lnTo>
                <a:lnTo>
                  <a:pt x="3755" y="3086"/>
                </a:lnTo>
                <a:lnTo>
                  <a:pt x="3768" y="3101"/>
                </a:lnTo>
                <a:lnTo>
                  <a:pt x="3780" y="3118"/>
                </a:lnTo>
                <a:lnTo>
                  <a:pt x="3790" y="3135"/>
                </a:lnTo>
                <a:lnTo>
                  <a:pt x="3800" y="3153"/>
                </a:lnTo>
                <a:lnTo>
                  <a:pt x="3809" y="3169"/>
                </a:lnTo>
                <a:lnTo>
                  <a:pt x="3816" y="3188"/>
                </a:lnTo>
                <a:lnTo>
                  <a:pt x="3823" y="3206"/>
                </a:lnTo>
                <a:lnTo>
                  <a:pt x="3830" y="3225"/>
                </a:lnTo>
                <a:lnTo>
                  <a:pt x="3834" y="3244"/>
                </a:lnTo>
                <a:lnTo>
                  <a:pt x="3839" y="3263"/>
                </a:lnTo>
                <a:lnTo>
                  <a:pt x="3842" y="3282"/>
                </a:lnTo>
                <a:lnTo>
                  <a:pt x="3844" y="3301"/>
                </a:lnTo>
                <a:lnTo>
                  <a:pt x="3845" y="3321"/>
                </a:lnTo>
                <a:lnTo>
                  <a:pt x="3845" y="3340"/>
                </a:lnTo>
                <a:lnTo>
                  <a:pt x="3845" y="3359"/>
                </a:lnTo>
                <a:lnTo>
                  <a:pt x="3844" y="3379"/>
                </a:lnTo>
                <a:lnTo>
                  <a:pt x="3842" y="3398"/>
                </a:lnTo>
                <a:lnTo>
                  <a:pt x="3839" y="3417"/>
                </a:lnTo>
                <a:lnTo>
                  <a:pt x="3834" y="3436"/>
                </a:lnTo>
                <a:lnTo>
                  <a:pt x="3830" y="3455"/>
                </a:lnTo>
                <a:lnTo>
                  <a:pt x="3823" y="3474"/>
                </a:lnTo>
                <a:lnTo>
                  <a:pt x="3816" y="3492"/>
                </a:lnTo>
                <a:lnTo>
                  <a:pt x="3809" y="3511"/>
                </a:lnTo>
                <a:lnTo>
                  <a:pt x="3800" y="3528"/>
                </a:lnTo>
                <a:lnTo>
                  <a:pt x="3790" y="3545"/>
                </a:lnTo>
                <a:lnTo>
                  <a:pt x="3780" y="3562"/>
                </a:lnTo>
                <a:lnTo>
                  <a:pt x="3768" y="3579"/>
                </a:lnTo>
                <a:lnTo>
                  <a:pt x="3755" y="3595"/>
                </a:lnTo>
                <a:lnTo>
                  <a:pt x="3742" y="3611"/>
                </a:lnTo>
                <a:lnTo>
                  <a:pt x="3727" y="3626"/>
                </a:lnTo>
                <a:close/>
                <a:moveTo>
                  <a:pt x="2480" y="2235"/>
                </a:moveTo>
                <a:lnTo>
                  <a:pt x="1460" y="3254"/>
                </a:lnTo>
                <a:lnTo>
                  <a:pt x="1730" y="3524"/>
                </a:lnTo>
                <a:lnTo>
                  <a:pt x="2750" y="2505"/>
                </a:lnTo>
                <a:lnTo>
                  <a:pt x="2480" y="2235"/>
                </a:lnTo>
                <a:close/>
                <a:moveTo>
                  <a:pt x="2887" y="2643"/>
                </a:moveTo>
                <a:lnTo>
                  <a:pt x="1868" y="3662"/>
                </a:lnTo>
                <a:lnTo>
                  <a:pt x="2139" y="3932"/>
                </a:lnTo>
                <a:lnTo>
                  <a:pt x="3157" y="2913"/>
                </a:lnTo>
                <a:lnTo>
                  <a:pt x="2887" y="2643"/>
                </a:lnTo>
                <a:close/>
                <a:moveTo>
                  <a:pt x="2276" y="4069"/>
                </a:moveTo>
                <a:lnTo>
                  <a:pt x="2546" y="4340"/>
                </a:lnTo>
                <a:lnTo>
                  <a:pt x="3565" y="3321"/>
                </a:lnTo>
                <a:lnTo>
                  <a:pt x="3295" y="3050"/>
                </a:lnTo>
                <a:lnTo>
                  <a:pt x="2276" y="4069"/>
                </a:lnTo>
                <a:close/>
              </a:path>
            </a:pathLst>
          </a:custGeom>
          <a:solidFill>
            <a:srgbClr val="E3677C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MH_SubTitle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85564" y="4520261"/>
            <a:ext cx="2802132" cy="49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r>
              <a: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点击输入内</a:t>
            </a:r>
            <a:endParaRPr lang="en-US" altLang="zh-CN" sz="14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rPr>
              <a:t>点击输入内容点击输入内</a:t>
            </a:r>
            <a:endParaRPr lang="en-US" altLang="zh-CN" sz="14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endParaRPr lang="zh-CN" altLang="en-US" sz="14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eaLnBrk="1" hangingPunct="1">
              <a:lnSpc>
                <a:spcPts val="1900"/>
              </a:lnSpc>
              <a:defRPr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19">
        <p14:prism isInverted="1"/>
      </p:transition>
    </mc:Choice>
    <mc:Fallback xmlns="">
      <p:transition spd="slow" advTm="25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58" b="99273" l="4818" r="90364">
                        <a14:foregroundMark x1="51091" y1="17939" x2="51091" y2="17939"/>
                        <a14:foregroundMark x1="51091" y1="20000" x2="51091" y2="20000"/>
                        <a14:foregroundMark x1="19182" y1="61879" x2="19182" y2="61879"/>
                        <a14:foregroundMark x1="14182" y1="56121" x2="14182" y2="56121"/>
                        <a14:foregroundMark x1="6909" y1="60000" x2="6909" y2="60000"/>
                        <a14:foregroundMark x1="13909" y1="64061" x2="13909" y2="64061"/>
                        <a14:foregroundMark x1="16364" y1="67030" x2="16364" y2="67030"/>
                        <a14:foregroundMark x1="24455" y1="48121" x2="24455" y2="48121"/>
                        <a14:foregroundMark x1="16091" y1="51091" x2="16091" y2="51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501" y="-709592"/>
            <a:ext cx="5074557" cy="7611836"/>
          </a:xfrm>
          <a:prstGeom prst="rect">
            <a:avLst/>
          </a:prstGeom>
        </p:spPr>
      </p:pic>
      <p:sp>
        <p:nvSpPr>
          <p:cNvPr id="35" name="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44362" y="4124156"/>
            <a:ext cx="5438026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4800" b="1" spc="300" dirty="0">
                <a:solidFill>
                  <a:srgbClr val="E367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039138" y="2104720"/>
            <a:ext cx="3398479" cy="1796216"/>
            <a:chOff x="6039138" y="2104720"/>
            <a:chExt cx="3398479" cy="1796216"/>
          </a:xfrm>
        </p:grpSpPr>
        <p:grpSp>
          <p:nvGrpSpPr>
            <p:cNvPr id="36" name="组合 35"/>
            <p:cNvGrpSpPr/>
            <p:nvPr/>
          </p:nvGrpSpPr>
          <p:grpSpPr>
            <a:xfrm>
              <a:off x="6039138" y="2104720"/>
              <a:ext cx="3398479" cy="1796216"/>
              <a:chOff x="3194050" y="1825625"/>
              <a:chExt cx="5646738" cy="2984500"/>
            </a:xfrm>
          </p:grpSpPr>
          <p:sp>
            <p:nvSpPr>
              <p:cNvPr id="37" name="任意多边形 10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3194050" y="1901825"/>
                <a:ext cx="5397500" cy="2908300"/>
              </a:xfrm>
              <a:custGeom>
                <a:avLst/>
                <a:gdLst>
                  <a:gd name="T0" fmla="*/ 0 w 5397138"/>
                  <a:gd name="T1" fmla="*/ 0 h 2908300"/>
                  <a:gd name="T2" fmla="*/ 5399672 w 5397138"/>
                  <a:gd name="T3" fmla="*/ 540657 h 2908300"/>
                  <a:gd name="T4" fmla="*/ 4853677 w 5397138"/>
                  <a:gd name="T5" fmla="*/ 2654300 h 2908300"/>
                  <a:gd name="T6" fmla="*/ 838592 w 5397138"/>
                  <a:gd name="T7" fmla="*/ 2908300 h 2908300"/>
                  <a:gd name="T8" fmla="*/ 0 w 5397138"/>
                  <a:gd name="T9" fmla="*/ 0 h 2908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97138" h="2908300">
                    <a:moveTo>
                      <a:pt x="0" y="0"/>
                    </a:moveTo>
                    <a:lnTo>
                      <a:pt x="5397138" y="540657"/>
                    </a:lnTo>
                    <a:lnTo>
                      <a:pt x="4851400" y="2654300"/>
                    </a:lnTo>
                    <a:lnTo>
                      <a:pt x="838200" y="29083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B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8" name="任意多边形 11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3638550" y="1825625"/>
                <a:ext cx="5202238" cy="2806700"/>
              </a:xfrm>
              <a:custGeom>
                <a:avLst/>
                <a:gdLst>
                  <a:gd name="T0" fmla="*/ 0 w 5202646"/>
                  <a:gd name="T1" fmla="*/ 622498 h 2806338"/>
                  <a:gd name="T2" fmla="*/ 5199790 w 5202646"/>
                  <a:gd name="T3" fmla="*/ 0 h 2806338"/>
                  <a:gd name="T4" fmla="*/ 4099846 w 5202646"/>
                  <a:gd name="T5" fmla="*/ 2694468 h 2806338"/>
                  <a:gd name="T6" fmla="*/ 368097 w 5202646"/>
                  <a:gd name="T7" fmla="*/ 2808872 h 2806338"/>
                  <a:gd name="T8" fmla="*/ 0 w 5202646"/>
                  <a:gd name="T9" fmla="*/ 622498 h 28063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02646" h="2806338">
                    <a:moveTo>
                      <a:pt x="0" y="621938"/>
                    </a:moveTo>
                    <a:lnTo>
                      <a:pt x="5202646" y="0"/>
                    </a:lnTo>
                    <a:lnTo>
                      <a:pt x="4102100" y="2692038"/>
                    </a:lnTo>
                    <a:lnTo>
                      <a:pt x="368300" y="2806338"/>
                    </a:lnTo>
                    <a:lnTo>
                      <a:pt x="0" y="621938"/>
                    </a:lnTo>
                    <a:close/>
                  </a:path>
                </a:pathLst>
              </a:custGeom>
              <a:solidFill>
                <a:srgbClr val="E36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6496904" y="2777122"/>
              <a:ext cx="24642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THREE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4729733" y="4973467"/>
            <a:ext cx="62848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powerpoint is suitable for parents‘ meeting.</a:t>
            </a:r>
            <a:endParaRPr lang="zh-CN" altLang="en-US" sz="2000" dirty="0">
              <a:latin typeface="Verdana" panose="020B0604030504040204" pitchFamily="34" charset="0"/>
              <a:ea typeface="Yu Gothic" panose="020B0400000000000000" pitchFamily="34" charset="-128"/>
              <a:cs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857">
        <p14:prism isInverted="1"/>
      </p:transition>
    </mc:Choice>
    <mc:Fallback xmlns="">
      <p:transition spd="slow" advTm="18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51732" y="752306"/>
            <a:ext cx="4385375" cy="719137"/>
            <a:chOff x="3837432" y="714206"/>
            <a:chExt cx="4385375" cy="719137"/>
          </a:xfrm>
        </p:grpSpPr>
        <p:sp>
          <p:nvSpPr>
            <p:cNvPr id="3" name="文本框 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461319" y="714206"/>
              <a:ext cx="3761488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3200" b="1" spc="300" dirty="0">
                  <a:solidFill>
                    <a:srgbClr val="E3677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</a:p>
          </p:txBody>
        </p:sp>
        <p:sp>
          <p:nvSpPr>
            <p:cNvPr id="4" name="Freeform 48"/>
            <p:cNvSpPr/>
            <p:nvPr>
              <p:custDataLst>
                <p:tags r:id="rId5"/>
              </p:custDataLst>
            </p:nvPr>
          </p:nvSpPr>
          <p:spPr bwMode="auto">
            <a:xfrm>
              <a:off x="3837432" y="777515"/>
              <a:ext cx="547687" cy="592517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E3677C"/>
            </a:solidFill>
            <a:ln>
              <a:solidFill>
                <a:srgbClr val="E3677C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456363" y="2336803"/>
            <a:ext cx="4324909" cy="3526968"/>
            <a:chOff x="6821888" y="2249720"/>
            <a:chExt cx="4324909" cy="3526968"/>
          </a:xfrm>
        </p:grpSpPr>
        <p:sp>
          <p:nvSpPr>
            <p:cNvPr id="6" name="KSO_Shape"/>
            <p:cNvSpPr/>
            <p:nvPr/>
          </p:nvSpPr>
          <p:spPr bwMode="auto">
            <a:xfrm>
              <a:off x="6989025" y="2761723"/>
              <a:ext cx="949873" cy="1035837"/>
            </a:xfrm>
            <a:custGeom>
              <a:avLst/>
              <a:gdLst>
                <a:gd name="T0" fmla="*/ 1443836 w 3333"/>
                <a:gd name="T1" fmla="*/ 903609 h 3431"/>
                <a:gd name="T2" fmla="*/ 1368287 w 3333"/>
                <a:gd name="T3" fmla="*/ 893114 h 3431"/>
                <a:gd name="T4" fmla="*/ 1423900 w 3333"/>
                <a:gd name="T5" fmla="*/ 783443 h 3431"/>
                <a:gd name="T6" fmla="*/ 1444361 w 3333"/>
                <a:gd name="T7" fmla="*/ 784492 h 3431"/>
                <a:gd name="T8" fmla="*/ 1650548 w 3333"/>
                <a:gd name="T9" fmla="*/ 409825 h 3431"/>
                <a:gd name="T10" fmla="*/ 1470069 w 3333"/>
                <a:gd name="T11" fmla="*/ 201502 h 3431"/>
                <a:gd name="T12" fmla="*/ 1470069 w 3333"/>
                <a:gd name="T13" fmla="*/ 79761 h 3431"/>
                <a:gd name="T14" fmla="*/ 1748658 w 3333"/>
                <a:gd name="T15" fmla="*/ 409825 h 3431"/>
                <a:gd name="T16" fmla="*/ 1443836 w 3333"/>
                <a:gd name="T17" fmla="*/ 903609 h 3431"/>
                <a:gd name="T18" fmla="*/ 880887 w 3333"/>
                <a:gd name="T19" fmla="*/ 1170179 h 3431"/>
                <a:gd name="T20" fmla="*/ 317413 w 3333"/>
                <a:gd name="T21" fmla="*/ 354202 h 3431"/>
                <a:gd name="T22" fmla="*/ 319512 w 3333"/>
                <a:gd name="T23" fmla="*/ 0 h 3431"/>
                <a:gd name="T24" fmla="*/ 1433343 w 3333"/>
                <a:gd name="T25" fmla="*/ 0 h 3431"/>
                <a:gd name="T26" fmla="*/ 1433343 w 3333"/>
                <a:gd name="T27" fmla="*/ 354202 h 3431"/>
                <a:gd name="T28" fmla="*/ 880887 w 3333"/>
                <a:gd name="T29" fmla="*/ 1170179 h 3431"/>
                <a:gd name="T30" fmla="*/ 600724 w 3333"/>
                <a:gd name="T31" fmla="*/ 108097 h 3431"/>
                <a:gd name="T32" fmla="*/ 462217 w 3333"/>
                <a:gd name="T33" fmla="*/ 107573 h 3431"/>
                <a:gd name="T34" fmla="*/ 888757 w 3333"/>
                <a:gd name="T35" fmla="*/ 1071527 h 3431"/>
                <a:gd name="T36" fmla="*/ 600724 w 3333"/>
                <a:gd name="T37" fmla="*/ 108097 h 3431"/>
                <a:gd name="T38" fmla="*/ 304822 w 3333"/>
                <a:gd name="T39" fmla="*/ 784492 h 3431"/>
                <a:gd name="T40" fmla="*/ 324758 w 3333"/>
                <a:gd name="T41" fmla="*/ 783443 h 3431"/>
                <a:gd name="T42" fmla="*/ 380371 w 3333"/>
                <a:gd name="T43" fmla="*/ 893114 h 3431"/>
                <a:gd name="T44" fmla="*/ 304822 w 3333"/>
                <a:gd name="T45" fmla="*/ 903609 h 3431"/>
                <a:gd name="T46" fmla="*/ 0 w 3333"/>
                <a:gd name="T47" fmla="*/ 409825 h 3431"/>
                <a:gd name="T48" fmla="*/ 278589 w 3333"/>
                <a:gd name="T49" fmla="*/ 79761 h 3431"/>
                <a:gd name="T50" fmla="*/ 278589 w 3333"/>
                <a:gd name="T51" fmla="*/ 201502 h 3431"/>
                <a:gd name="T52" fmla="*/ 98110 w 3333"/>
                <a:gd name="T53" fmla="*/ 409825 h 3431"/>
                <a:gd name="T54" fmla="*/ 304822 w 3333"/>
                <a:gd name="T55" fmla="*/ 784492 h 3431"/>
                <a:gd name="T56" fmla="*/ 776482 w 3333"/>
                <a:gd name="T57" fmla="*/ 1318157 h 3431"/>
                <a:gd name="T58" fmla="*/ 871443 w 3333"/>
                <a:gd name="T59" fmla="*/ 1223178 h 3431"/>
                <a:gd name="T60" fmla="*/ 966405 w 3333"/>
                <a:gd name="T61" fmla="*/ 1318157 h 3431"/>
                <a:gd name="T62" fmla="*/ 871443 w 3333"/>
                <a:gd name="T63" fmla="*/ 1413661 h 3431"/>
                <a:gd name="T64" fmla="*/ 776482 w 3333"/>
                <a:gd name="T65" fmla="*/ 1318157 h 3431"/>
                <a:gd name="T66" fmla="*/ 1147934 w 3333"/>
                <a:gd name="T67" fmla="*/ 1530679 h 3431"/>
                <a:gd name="T68" fmla="*/ 1057694 w 3333"/>
                <a:gd name="T69" fmla="*/ 1620410 h 3431"/>
                <a:gd name="T70" fmla="*/ 695686 w 3333"/>
                <a:gd name="T71" fmla="*/ 1620410 h 3431"/>
                <a:gd name="T72" fmla="*/ 605446 w 3333"/>
                <a:gd name="T73" fmla="*/ 1530679 h 3431"/>
                <a:gd name="T74" fmla="*/ 695686 w 3333"/>
                <a:gd name="T75" fmla="*/ 1440423 h 3431"/>
                <a:gd name="T76" fmla="*/ 1057694 w 3333"/>
                <a:gd name="T77" fmla="*/ 1440423 h 3431"/>
                <a:gd name="T78" fmla="*/ 1147934 w 3333"/>
                <a:gd name="T79" fmla="*/ 1530679 h 3431"/>
                <a:gd name="T80" fmla="*/ 515206 w 3333"/>
                <a:gd name="T81" fmla="*/ 1656617 h 3431"/>
                <a:gd name="T82" fmla="*/ 1199350 w 3333"/>
                <a:gd name="T83" fmla="*/ 1656617 h 3431"/>
                <a:gd name="T84" fmla="*/ 1289589 w 3333"/>
                <a:gd name="T85" fmla="*/ 1800397 h 3431"/>
                <a:gd name="T86" fmla="*/ 425491 w 3333"/>
                <a:gd name="T87" fmla="*/ 1800397 h 3431"/>
                <a:gd name="T88" fmla="*/ 515206 w 3333"/>
                <a:gd name="T89" fmla="*/ 1656617 h 34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333" h="3431">
                  <a:moveTo>
                    <a:pt x="2752" y="1722"/>
                  </a:moveTo>
                  <a:cubicBezTo>
                    <a:pt x="2703" y="1722"/>
                    <a:pt x="2655" y="1715"/>
                    <a:pt x="2608" y="1702"/>
                  </a:cubicBezTo>
                  <a:cubicBezTo>
                    <a:pt x="2647" y="1637"/>
                    <a:pt x="2683" y="1567"/>
                    <a:pt x="2714" y="1493"/>
                  </a:cubicBezTo>
                  <a:cubicBezTo>
                    <a:pt x="2727" y="1494"/>
                    <a:pt x="2740" y="1495"/>
                    <a:pt x="2753" y="1495"/>
                  </a:cubicBezTo>
                  <a:cubicBezTo>
                    <a:pt x="3011" y="1495"/>
                    <a:pt x="3146" y="1093"/>
                    <a:pt x="3146" y="781"/>
                  </a:cubicBezTo>
                  <a:cubicBezTo>
                    <a:pt x="3146" y="520"/>
                    <a:pt x="3000" y="384"/>
                    <a:pt x="2802" y="384"/>
                  </a:cubicBezTo>
                  <a:cubicBezTo>
                    <a:pt x="2802" y="304"/>
                    <a:pt x="2802" y="221"/>
                    <a:pt x="2802" y="152"/>
                  </a:cubicBezTo>
                  <a:cubicBezTo>
                    <a:pt x="3104" y="152"/>
                    <a:pt x="3333" y="394"/>
                    <a:pt x="3333" y="781"/>
                  </a:cubicBezTo>
                  <a:cubicBezTo>
                    <a:pt x="3333" y="1218"/>
                    <a:pt x="3114" y="1722"/>
                    <a:pt x="2752" y="1722"/>
                  </a:cubicBezTo>
                  <a:close/>
                  <a:moveTo>
                    <a:pt x="1679" y="2230"/>
                  </a:moveTo>
                  <a:cubicBezTo>
                    <a:pt x="1110" y="2230"/>
                    <a:pt x="605" y="1534"/>
                    <a:pt x="605" y="675"/>
                  </a:cubicBezTo>
                  <a:cubicBezTo>
                    <a:pt x="605" y="633"/>
                    <a:pt x="607" y="42"/>
                    <a:pt x="609" y="0"/>
                  </a:cubicBezTo>
                  <a:cubicBezTo>
                    <a:pt x="2732" y="0"/>
                    <a:pt x="2732" y="0"/>
                    <a:pt x="2732" y="0"/>
                  </a:cubicBezTo>
                  <a:cubicBezTo>
                    <a:pt x="2735" y="42"/>
                    <a:pt x="2732" y="633"/>
                    <a:pt x="2732" y="675"/>
                  </a:cubicBezTo>
                  <a:cubicBezTo>
                    <a:pt x="2732" y="1534"/>
                    <a:pt x="2249" y="2230"/>
                    <a:pt x="1679" y="2230"/>
                  </a:cubicBezTo>
                  <a:close/>
                  <a:moveTo>
                    <a:pt x="1145" y="206"/>
                  </a:moveTo>
                  <a:cubicBezTo>
                    <a:pt x="881" y="205"/>
                    <a:pt x="881" y="205"/>
                    <a:pt x="881" y="205"/>
                  </a:cubicBezTo>
                  <a:cubicBezTo>
                    <a:pt x="881" y="205"/>
                    <a:pt x="854" y="1982"/>
                    <a:pt x="1694" y="2042"/>
                  </a:cubicBezTo>
                  <a:cubicBezTo>
                    <a:pt x="1051" y="1570"/>
                    <a:pt x="1145" y="206"/>
                    <a:pt x="1145" y="206"/>
                  </a:cubicBezTo>
                  <a:close/>
                  <a:moveTo>
                    <a:pt x="581" y="1495"/>
                  </a:moveTo>
                  <a:cubicBezTo>
                    <a:pt x="594" y="1495"/>
                    <a:pt x="606" y="1494"/>
                    <a:pt x="619" y="1493"/>
                  </a:cubicBezTo>
                  <a:cubicBezTo>
                    <a:pt x="650" y="1567"/>
                    <a:pt x="686" y="1637"/>
                    <a:pt x="725" y="1702"/>
                  </a:cubicBezTo>
                  <a:cubicBezTo>
                    <a:pt x="679" y="1715"/>
                    <a:pt x="630" y="1722"/>
                    <a:pt x="581" y="1722"/>
                  </a:cubicBezTo>
                  <a:cubicBezTo>
                    <a:pt x="219" y="1722"/>
                    <a:pt x="0" y="1218"/>
                    <a:pt x="0" y="781"/>
                  </a:cubicBezTo>
                  <a:cubicBezTo>
                    <a:pt x="0" y="394"/>
                    <a:pt x="229" y="152"/>
                    <a:pt x="531" y="152"/>
                  </a:cubicBezTo>
                  <a:cubicBezTo>
                    <a:pt x="531" y="221"/>
                    <a:pt x="531" y="304"/>
                    <a:pt x="531" y="384"/>
                  </a:cubicBezTo>
                  <a:cubicBezTo>
                    <a:pt x="333" y="384"/>
                    <a:pt x="187" y="520"/>
                    <a:pt x="187" y="781"/>
                  </a:cubicBezTo>
                  <a:cubicBezTo>
                    <a:pt x="187" y="1093"/>
                    <a:pt x="322" y="1495"/>
                    <a:pt x="581" y="1495"/>
                  </a:cubicBezTo>
                  <a:close/>
                  <a:moveTo>
                    <a:pt x="1480" y="2512"/>
                  </a:moveTo>
                  <a:cubicBezTo>
                    <a:pt x="1480" y="2412"/>
                    <a:pt x="1561" y="2331"/>
                    <a:pt x="1661" y="2331"/>
                  </a:cubicBezTo>
                  <a:cubicBezTo>
                    <a:pt x="1761" y="2331"/>
                    <a:pt x="1842" y="2412"/>
                    <a:pt x="1842" y="2512"/>
                  </a:cubicBezTo>
                  <a:cubicBezTo>
                    <a:pt x="1842" y="2613"/>
                    <a:pt x="1761" y="2694"/>
                    <a:pt x="1661" y="2694"/>
                  </a:cubicBezTo>
                  <a:cubicBezTo>
                    <a:pt x="1561" y="2694"/>
                    <a:pt x="1480" y="2613"/>
                    <a:pt x="1480" y="2512"/>
                  </a:cubicBezTo>
                  <a:close/>
                  <a:moveTo>
                    <a:pt x="2188" y="2917"/>
                  </a:moveTo>
                  <a:cubicBezTo>
                    <a:pt x="2188" y="3011"/>
                    <a:pt x="2111" y="3088"/>
                    <a:pt x="2016" y="3088"/>
                  </a:cubicBezTo>
                  <a:cubicBezTo>
                    <a:pt x="1326" y="3088"/>
                    <a:pt x="1326" y="3088"/>
                    <a:pt x="1326" y="3088"/>
                  </a:cubicBezTo>
                  <a:cubicBezTo>
                    <a:pt x="1231" y="3088"/>
                    <a:pt x="1154" y="3011"/>
                    <a:pt x="1154" y="2917"/>
                  </a:cubicBezTo>
                  <a:cubicBezTo>
                    <a:pt x="1154" y="2822"/>
                    <a:pt x="1231" y="2745"/>
                    <a:pt x="1326" y="2745"/>
                  </a:cubicBezTo>
                  <a:cubicBezTo>
                    <a:pt x="2016" y="2745"/>
                    <a:pt x="2016" y="2745"/>
                    <a:pt x="2016" y="2745"/>
                  </a:cubicBezTo>
                  <a:cubicBezTo>
                    <a:pt x="2111" y="2745"/>
                    <a:pt x="2188" y="2822"/>
                    <a:pt x="2188" y="2917"/>
                  </a:cubicBezTo>
                  <a:close/>
                  <a:moveTo>
                    <a:pt x="982" y="3157"/>
                  </a:moveTo>
                  <a:cubicBezTo>
                    <a:pt x="2286" y="3157"/>
                    <a:pt x="2286" y="3157"/>
                    <a:pt x="2286" y="3157"/>
                  </a:cubicBezTo>
                  <a:cubicBezTo>
                    <a:pt x="2441" y="3157"/>
                    <a:pt x="2458" y="3337"/>
                    <a:pt x="2458" y="3431"/>
                  </a:cubicBezTo>
                  <a:cubicBezTo>
                    <a:pt x="1750" y="3431"/>
                    <a:pt x="1506" y="3431"/>
                    <a:pt x="811" y="3431"/>
                  </a:cubicBezTo>
                  <a:cubicBezTo>
                    <a:pt x="811" y="3337"/>
                    <a:pt x="823" y="3157"/>
                    <a:pt x="982" y="3157"/>
                  </a:cubicBezTo>
                  <a:close/>
                </a:path>
              </a:pathLst>
            </a:custGeom>
            <a:solidFill>
              <a:srgbClr val="E3677C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6821888" y="3392490"/>
              <a:ext cx="4324909" cy="2384198"/>
              <a:chOff x="6821888" y="3780159"/>
              <a:chExt cx="4324909" cy="1996527"/>
            </a:xfrm>
          </p:grpSpPr>
          <p:sp>
            <p:nvSpPr>
              <p:cNvPr id="18" name="任意多边形 17"/>
              <p:cNvSpPr/>
              <p:nvPr/>
            </p:nvSpPr>
            <p:spPr bwMode="auto">
              <a:xfrm>
                <a:off x="6821888" y="3780159"/>
                <a:ext cx="4324909" cy="1996527"/>
              </a:xfrm>
              <a:custGeom>
                <a:avLst/>
                <a:gdLst>
                  <a:gd name="connsiteX0" fmla="*/ 0 w 4963190"/>
                  <a:gd name="connsiteY0" fmla="*/ 1548497 h 1692275"/>
                  <a:gd name="connsiteX1" fmla="*/ 4963190 w 4963190"/>
                  <a:gd name="connsiteY1" fmla="*/ 1548497 h 1692275"/>
                  <a:gd name="connsiteX2" fmla="*/ 4963190 w 4963190"/>
                  <a:gd name="connsiteY2" fmla="*/ 1692275 h 1692275"/>
                  <a:gd name="connsiteX3" fmla="*/ 0 w 4963190"/>
                  <a:gd name="connsiteY3" fmla="*/ 1692275 h 1692275"/>
                  <a:gd name="connsiteX4" fmla="*/ 0 w 4963190"/>
                  <a:gd name="connsiteY4" fmla="*/ 1548497 h 1692275"/>
                  <a:gd name="connsiteX5" fmla="*/ 3673223 w 4963190"/>
                  <a:gd name="connsiteY5" fmla="*/ 504272 h 1692275"/>
                  <a:gd name="connsiteX6" fmla="*/ 4963190 w 4963190"/>
                  <a:gd name="connsiteY6" fmla="*/ 504272 h 1692275"/>
                  <a:gd name="connsiteX7" fmla="*/ 4963190 w 4963190"/>
                  <a:gd name="connsiteY7" fmla="*/ 1476609 h 1692275"/>
                  <a:gd name="connsiteX8" fmla="*/ 3673223 w 4963190"/>
                  <a:gd name="connsiteY8" fmla="*/ 1476609 h 1692275"/>
                  <a:gd name="connsiteX9" fmla="*/ 3673223 w 4963190"/>
                  <a:gd name="connsiteY9" fmla="*/ 1368513 h 1692275"/>
                  <a:gd name="connsiteX10" fmla="*/ 4763621 w 4963190"/>
                  <a:gd name="connsiteY10" fmla="*/ 1368513 h 1692275"/>
                  <a:gd name="connsiteX11" fmla="*/ 4763621 w 4963190"/>
                  <a:gd name="connsiteY11" fmla="*/ 684257 h 1692275"/>
                  <a:gd name="connsiteX12" fmla="*/ 3673223 w 4963190"/>
                  <a:gd name="connsiteY12" fmla="*/ 684257 h 1692275"/>
                  <a:gd name="connsiteX13" fmla="*/ 3673223 w 4963190"/>
                  <a:gd name="connsiteY13" fmla="*/ 504272 h 1692275"/>
                  <a:gd name="connsiteX14" fmla="*/ 0 w 4963190"/>
                  <a:gd name="connsiteY14" fmla="*/ 359969 h 1692275"/>
                  <a:gd name="connsiteX15" fmla="*/ 1389751 w 4963190"/>
                  <a:gd name="connsiteY15" fmla="*/ 359969 h 1692275"/>
                  <a:gd name="connsiteX16" fmla="*/ 1389751 w 4963190"/>
                  <a:gd name="connsiteY16" fmla="*/ 539954 h 1692275"/>
                  <a:gd name="connsiteX17" fmla="*/ 198123 w 4963190"/>
                  <a:gd name="connsiteY17" fmla="*/ 539954 h 1692275"/>
                  <a:gd name="connsiteX18" fmla="*/ 198123 w 4963190"/>
                  <a:gd name="connsiteY18" fmla="*/ 1368513 h 1692275"/>
                  <a:gd name="connsiteX19" fmla="*/ 1389751 w 4963190"/>
                  <a:gd name="connsiteY19" fmla="*/ 1368513 h 1692275"/>
                  <a:gd name="connsiteX20" fmla="*/ 1389751 w 4963190"/>
                  <a:gd name="connsiteY20" fmla="*/ 1476609 h 1692275"/>
                  <a:gd name="connsiteX21" fmla="*/ 0 w 4963190"/>
                  <a:gd name="connsiteY21" fmla="*/ 1476609 h 1692275"/>
                  <a:gd name="connsiteX22" fmla="*/ 1787443 w 4963190"/>
                  <a:gd name="connsiteY22" fmla="*/ 179985 h 1692275"/>
                  <a:gd name="connsiteX23" fmla="*/ 1787443 w 4963190"/>
                  <a:gd name="connsiteY23" fmla="*/ 1368513 h 1692275"/>
                  <a:gd name="connsiteX24" fmla="*/ 3275532 w 4963190"/>
                  <a:gd name="connsiteY24" fmla="*/ 1368513 h 1692275"/>
                  <a:gd name="connsiteX25" fmla="*/ 3275532 w 4963190"/>
                  <a:gd name="connsiteY25" fmla="*/ 179985 h 1692275"/>
                  <a:gd name="connsiteX26" fmla="*/ 1787443 w 4963190"/>
                  <a:gd name="connsiteY26" fmla="*/ 179985 h 1692275"/>
                  <a:gd name="connsiteX27" fmla="*/ 1587874 w 4963190"/>
                  <a:gd name="connsiteY27" fmla="*/ 0 h 1692275"/>
                  <a:gd name="connsiteX28" fmla="*/ 3473655 w 4963190"/>
                  <a:gd name="connsiteY28" fmla="*/ 0 h 1692275"/>
                  <a:gd name="connsiteX29" fmla="*/ 3473655 w 4963190"/>
                  <a:gd name="connsiteY29" fmla="*/ 1476609 h 1692275"/>
                  <a:gd name="connsiteX30" fmla="*/ 1587874 w 4963190"/>
                  <a:gd name="connsiteY30" fmla="*/ 1476609 h 1692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963190" h="1692275">
                    <a:moveTo>
                      <a:pt x="0" y="1548497"/>
                    </a:moveTo>
                    <a:cubicBezTo>
                      <a:pt x="4963190" y="1548497"/>
                      <a:pt x="4963190" y="1548497"/>
                      <a:pt x="4963190" y="1548497"/>
                    </a:cubicBezTo>
                    <a:cubicBezTo>
                      <a:pt x="4963190" y="1692275"/>
                      <a:pt x="4963190" y="1692275"/>
                      <a:pt x="4963190" y="1692275"/>
                    </a:cubicBezTo>
                    <a:lnTo>
                      <a:pt x="0" y="1692275"/>
                    </a:lnTo>
                    <a:cubicBezTo>
                      <a:pt x="0" y="1548497"/>
                      <a:pt x="0" y="1548497"/>
                      <a:pt x="0" y="1548497"/>
                    </a:cubicBezTo>
                    <a:close/>
                    <a:moveTo>
                      <a:pt x="3673223" y="504272"/>
                    </a:moveTo>
                    <a:cubicBezTo>
                      <a:pt x="4963190" y="504272"/>
                      <a:pt x="4963190" y="504272"/>
                      <a:pt x="4963190" y="504272"/>
                    </a:cubicBezTo>
                    <a:cubicBezTo>
                      <a:pt x="4963190" y="1476609"/>
                      <a:pt x="4963190" y="1476609"/>
                      <a:pt x="4963190" y="1476609"/>
                    </a:cubicBezTo>
                    <a:cubicBezTo>
                      <a:pt x="3673223" y="1476609"/>
                      <a:pt x="3673223" y="1476609"/>
                      <a:pt x="3673223" y="1476609"/>
                    </a:cubicBezTo>
                    <a:lnTo>
                      <a:pt x="3673223" y="1368513"/>
                    </a:lnTo>
                    <a:cubicBezTo>
                      <a:pt x="4763621" y="1368513"/>
                      <a:pt x="4763621" y="1368513"/>
                      <a:pt x="4763621" y="1368513"/>
                    </a:cubicBezTo>
                    <a:cubicBezTo>
                      <a:pt x="4763621" y="684257"/>
                      <a:pt x="4763621" y="684257"/>
                      <a:pt x="4763621" y="684257"/>
                    </a:cubicBezTo>
                    <a:cubicBezTo>
                      <a:pt x="3673223" y="684257"/>
                      <a:pt x="3673223" y="684257"/>
                      <a:pt x="3673223" y="684257"/>
                    </a:cubicBezTo>
                    <a:cubicBezTo>
                      <a:pt x="3673223" y="504272"/>
                      <a:pt x="3673223" y="504272"/>
                      <a:pt x="3673223" y="504272"/>
                    </a:cubicBezTo>
                    <a:close/>
                    <a:moveTo>
                      <a:pt x="0" y="359969"/>
                    </a:moveTo>
                    <a:cubicBezTo>
                      <a:pt x="1389751" y="359969"/>
                      <a:pt x="1389751" y="359969"/>
                      <a:pt x="1389751" y="359969"/>
                    </a:cubicBezTo>
                    <a:cubicBezTo>
                      <a:pt x="1389751" y="539954"/>
                      <a:pt x="1389751" y="539954"/>
                      <a:pt x="1389751" y="539954"/>
                    </a:cubicBezTo>
                    <a:cubicBezTo>
                      <a:pt x="198123" y="539954"/>
                      <a:pt x="198123" y="539954"/>
                      <a:pt x="198123" y="539954"/>
                    </a:cubicBezTo>
                    <a:cubicBezTo>
                      <a:pt x="198123" y="1368513"/>
                      <a:pt x="198123" y="1368513"/>
                      <a:pt x="198123" y="1368513"/>
                    </a:cubicBezTo>
                    <a:cubicBezTo>
                      <a:pt x="1389751" y="1368513"/>
                      <a:pt x="1389751" y="1368513"/>
                      <a:pt x="1389751" y="1368513"/>
                    </a:cubicBezTo>
                    <a:cubicBezTo>
                      <a:pt x="1389751" y="1476609"/>
                      <a:pt x="1389751" y="1476609"/>
                      <a:pt x="1389751" y="1476609"/>
                    </a:cubicBezTo>
                    <a:cubicBezTo>
                      <a:pt x="0" y="1476609"/>
                      <a:pt x="0" y="1476609"/>
                      <a:pt x="0" y="1476609"/>
                    </a:cubicBezTo>
                    <a:close/>
                    <a:moveTo>
                      <a:pt x="1787443" y="179985"/>
                    </a:moveTo>
                    <a:lnTo>
                      <a:pt x="1787443" y="1368513"/>
                    </a:lnTo>
                    <a:cubicBezTo>
                      <a:pt x="3275532" y="1368513"/>
                      <a:pt x="3275532" y="1368513"/>
                      <a:pt x="3275532" y="1368513"/>
                    </a:cubicBezTo>
                    <a:cubicBezTo>
                      <a:pt x="3275532" y="179985"/>
                      <a:pt x="3275532" y="179985"/>
                      <a:pt x="3275532" y="179985"/>
                    </a:cubicBezTo>
                    <a:cubicBezTo>
                      <a:pt x="1787443" y="179985"/>
                      <a:pt x="1787443" y="179985"/>
                      <a:pt x="1787443" y="179985"/>
                    </a:cubicBezTo>
                    <a:close/>
                    <a:moveTo>
                      <a:pt x="1587874" y="0"/>
                    </a:moveTo>
                    <a:cubicBezTo>
                      <a:pt x="3473655" y="0"/>
                      <a:pt x="3473655" y="0"/>
                      <a:pt x="3473655" y="0"/>
                    </a:cubicBezTo>
                    <a:cubicBezTo>
                      <a:pt x="3473655" y="1476609"/>
                      <a:pt x="3473655" y="1476609"/>
                      <a:pt x="3473655" y="1476609"/>
                    </a:cubicBezTo>
                    <a:cubicBezTo>
                      <a:pt x="1587874" y="1476609"/>
                      <a:pt x="1587874" y="1476609"/>
                      <a:pt x="1587874" y="1476609"/>
                    </a:cubicBezTo>
                    <a:close/>
                  </a:path>
                </a:pathLst>
              </a:custGeom>
              <a:solidFill>
                <a:srgbClr val="67B26D"/>
              </a:solidFill>
              <a:ln>
                <a:noFill/>
              </a:ln>
            </p:spPr>
            <p:txBody>
              <a:bodyPr wrap="square" anchor="ctr" anchorCtr="1">
                <a:no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7215519" y="4509309"/>
                <a:ext cx="564139" cy="1155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6000" b="1" dirty="0">
                    <a:solidFill>
                      <a:srgbClr val="E3677C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rPr>
                  <a:t>1</a:t>
                </a:r>
                <a:endParaRPr lang="zh-CN" altLang="en-US" sz="6000" b="1" dirty="0">
                  <a:solidFill>
                    <a:srgbClr val="E3677C"/>
                  </a:solidFill>
                  <a:latin typeface="Calibri" panose="020F050202020403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8731301" y="4320491"/>
                <a:ext cx="564139" cy="1155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6000" b="1" dirty="0">
                    <a:solidFill>
                      <a:srgbClr val="5CB3C6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rPr>
                  <a:t>2</a:t>
                </a:r>
                <a:endParaRPr lang="zh-CN" altLang="en-US" sz="6000" b="1" dirty="0">
                  <a:solidFill>
                    <a:srgbClr val="5CB3C6"/>
                  </a:solidFill>
                  <a:latin typeface="Calibri" panose="020F050202020403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0305139" y="4573411"/>
                <a:ext cx="564139" cy="1155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6000" b="1" dirty="0">
                    <a:solidFill>
                      <a:srgbClr val="ECAB0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rPr>
                  <a:t>3</a:t>
                </a:r>
                <a:endParaRPr lang="zh-CN" altLang="en-US" sz="6000" b="1" dirty="0">
                  <a:solidFill>
                    <a:srgbClr val="ECAB01"/>
                  </a:solidFill>
                  <a:latin typeface="Calibri" panose="020F050202020403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2" name="KSO_Shape"/>
            <p:cNvSpPr/>
            <p:nvPr/>
          </p:nvSpPr>
          <p:spPr bwMode="auto">
            <a:xfrm>
              <a:off x="8538433" y="2249720"/>
              <a:ext cx="949873" cy="1035837"/>
            </a:xfrm>
            <a:custGeom>
              <a:avLst/>
              <a:gdLst>
                <a:gd name="T0" fmla="*/ 1443836 w 3333"/>
                <a:gd name="T1" fmla="*/ 903609 h 3431"/>
                <a:gd name="T2" fmla="*/ 1368287 w 3333"/>
                <a:gd name="T3" fmla="*/ 893114 h 3431"/>
                <a:gd name="T4" fmla="*/ 1423900 w 3333"/>
                <a:gd name="T5" fmla="*/ 783443 h 3431"/>
                <a:gd name="T6" fmla="*/ 1444361 w 3333"/>
                <a:gd name="T7" fmla="*/ 784492 h 3431"/>
                <a:gd name="T8" fmla="*/ 1650548 w 3333"/>
                <a:gd name="T9" fmla="*/ 409825 h 3431"/>
                <a:gd name="T10" fmla="*/ 1470069 w 3333"/>
                <a:gd name="T11" fmla="*/ 201502 h 3431"/>
                <a:gd name="T12" fmla="*/ 1470069 w 3333"/>
                <a:gd name="T13" fmla="*/ 79761 h 3431"/>
                <a:gd name="T14" fmla="*/ 1748658 w 3333"/>
                <a:gd name="T15" fmla="*/ 409825 h 3431"/>
                <a:gd name="T16" fmla="*/ 1443836 w 3333"/>
                <a:gd name="T17" fmla="*/ 903609 h 3431"/>
                <a:gd name="T18" fmla="*/ 880887 w 3333"/>
                <a:gd name="T19" fmla="*/ 1170179 h 3431"/>
                <a:gd name="T20" fmla="*/ 317413 w 3333"/>
                <a:gd name="T21" fmla="*/ 354202 h 3431"/>
                <a:gd name="T22" fmla="*/ 319512 w 3333"/>
                <a:gd name="T23" fmla="*/ 0 h 3431"/>
                <a:gd name="T24" fmla="*/ 1433343 w 3333"/>
                <a:gd name="T25" fmla="*/ 0 h 3431"/>
                <a:gd name="T26" fmla="*/ 1433343 w 3333"/>
                <a:gd name="T27" fmla="*/ 354202 h 3431"/>
                <a:gd name="T28" fmla="*/ 880887 w 3333"/>
                <a:gd name="T29" fmla="*/ 1170179 h 3431"/>
                <a:gd name="T30" fmla="*/ 600724 w 3333"/>
                <a:gd name="T31" fmla="*/ 108097 h 3431"/>
                <a:gd name="T32" fmla="*/ 462217 w 3333"/>
                <a:gd name="T33" fmla="*/ 107573 h 3431"/>
                <a:gd name="T34" fmla="*/ 888757 w 3333"/>
                <a:gd name="T35" fmla="*/ 1071527 h 3431"/>
                <a:gd name="T36" fmla="*/ 600724 w 3333"/>
                <a:gd name="T37" fmla="*/ 108097 h 3431"/>
                <a:gd name="T38" fmla="*/ 304822 w 3333"/>
                <a:gd name="T39" fmla="*/ 784492 h 3431"/>
                <a:gd name="T40" fmla="*/ 324758 w 3333"/>
                <a:gd name="T41" fmla="*/ 783443 h 3431"/>
                <a:gd name="T42" fmla="*/ 380371 w 3333"/>
                <a:gd name="T43" fmla="*/ 893114 h 3431"/>
                <a:gd name="T44" fmla="*/ 304822 w 3333"/>
                <a:gd name="T45" fmla="*/ 903609 h 3431"/>
                <a:gd name="T46" fmla="*/ 0 w 3333"/>
                <a:gd name="T47" fmla="*/ 409825 h 3431"/>
                <a:gd name="T48" fmla="*/ 278589 w 3333"/>
                <a:gd name="T49" fmla="*/ 79761 h 3431"/>
                <a:gd name="T50" fmla="*/ 278589 w 3333"/>
                <a:gd name="T51" fmla="*/ 201502 h 3431"/>
                <a:gd name="T52" fmla="*/ 98110 w 3333"/>
                <a:gd name="T53" fmla="*/ 409825 h 3431"/>
                <a:gd name="T54" fmla="*/ 304822 w 3333"/>
                <a:gd name="T55" fmla="*/ 784492 h 3431"/>
                <a:gd name="T56" fmla="*/ 776482 w 3333"/>
                <a:gd name="T57" fmla="*/ 1318157 h 3431"/>
                <a:gd name="T58" fmla="*/ 871443 w 3333"/>
                <a:gd name="T59" fmla="*/ 1223178 h 3431"/>
                <a:gd name="T60" fmla="*/ 966405 w 3333"/>
                <a:gd name="T61" fmla="*/ 1318157 h 3431"/>
                <a:gd name="T62" fmla="*/ 871443 w 3333"/>
                <a:gd name="T63" fmla="*/ 1413661 h 3431"/>
                <a:gd name="T64" fmla="*/ 776482 w 3333"/>
                <a:gd name="T65" fmla="*/ 1318157 h 3431"/>
                <a:gd name="T66" fmla="*/ 1147934 w 3333"/>
                <a:gd name="T67" fmla="*/ 1530679 h 3431"/>
                <a:gd name="T68" fmla="*/ 1057694 w 3333"/>
                <a:gd name="T69" fmla="*/ 1620410 h 3431"/>
                <a:gd name="T70" fmla="*/ 695686 w 3333"/>
                <a:gd name="T71" fmla="*/ 1620410 h 3431"/>
                <a:gd name="T72" fmla="*/ 605446 w 3333"/>
                <a:gd name="T73" fmla="*/ 1530679 h 3431"/>
                <a:gd name="T74" fmla="*/ 695686 w 3333"/>
                <a:gd name="T75" fmla="*/ 1440423 h 3431"/>
                <a:gd name="T76" fmla="*/ 1057694 w 3333"/>
                <a:gd name="T77" fmla="*/ 1440423 h 3431"/>
                <a:gd name="T78" fmla="*/ 1147934 w 3333"/>
                <a:gd name="T79" fmla="*/ 1530679 h 3431"/>
                <a:gd name="T80" fmla="*/ 515206 w 3333"/>
                <a:gd name="T81" fmla="*/ 1656617 h 3431"/>
                <a:gd name="T82" fmla="*/ 1199350 w 3333"/>
                <a:gd name="T83" fmla="*/ 1656617 h 3431"/>
                <a:gd name="T84" fmla="*/ 1289589 w 3333"/>
                <a:gd name="T85" fmla="*/ 1800397 h 3431"/>
                <a:gd name="T86" fmla="*/ 425491 w 3333"/>
                <a:gd name="T87" fmla="*/ 1800397 h 3431"/>
                <a:gd name="T88" fmla="*/ 515206 w 3333"/>
                <a:gd name="T89" fmla="*/ 1656617 h 34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333" h="3431">
                  <a:moveTo>
                    <a:pt x="2752" y="1722"/>
                  </a:moveTo>
                  <a:cubicBezTo>
                    <a:pt x="2703" y="1722"/>
                    <a:pt x="2655" y="1715"/>
                    <a:pt x="2608" y="1702"/>
                  </a:cubicBezTo>
                  <a:cubicBezTo>
                    <a:pt x="2647" y="1637"/>
                    <a:pt x="2683" y="1567"/>
                    <a:pt x="2714" y="1493"/>
                  </a:cubicBezTo>
                  <a:cubicBezTo>
                    <a:pt x="2727" y="1494"/>
                    <a:pt x="2740" y="1495"/>
                    <a:pt x="2753" y="1495"/>
                  </a:cubicBezTo>
                  <a:cubicBezTo>
                    <a:pt x="3011" y="1495"/>
                    <a:pt x="3146" y="1093"/>
                    <a:pt x="3146" y="781"/>
                  </a:cubicBezTo>
                  <a:cubicBezTo>
                    <a:pt x="3146" y="520"/>
                    <a:pt x="3000" y="384"/>
                    <a:pt x="2802" y="384"/>
                  </a:cubicBezTo>
                  <a:cubicBezTo>
                    <a:pt x="2802" y="304"/>
                    <a:pt x="2802" y="221"/>
                    <a:pt x="2802" y="152"/>
                  </a:cubicBezTo>
                  <a:cubicBezTo>
                    <a:pt x="3104" y="152"/>
                    <a:pt x="3333" y="394"/>
                    <a:pt x="3333" y="781"/>
                  </a:cubicBezTo>
                  <a:cubicBezTo>
                    <a:pt x="3333" y="1218"/>
                    <a:pt x="3114" y="1722"/>
                    <a:pt x="2752" y="1722"/>
                  </a:cubicBezTo>
                  <a:close/>
                  <a:moveTo>
                    <a:pt x="1679" y="2230"/>
                  </a:moveTo>
                  <a:cubicBezTo>
                    <a:pt x="1110" y="2230"/>
                    <a:pt x="605" y="1534"/>
                    <a:pt x="605" y="675"/>
                  </a:cubicBezTo>
                  <a:cubicBezTo>
                    <a:pt x="605" y="633"/>
                    <a:pt x="607" y="42"/>
                    <a:pt x="609" y="0"/>
                  </a:cubicBezTo>
                  <a:cubicBezTo>
                    <a:pt x="2732" y="0"/>
                    <a:pt x="2732" y="0"/>
                    <a:pt x="2732" y="0"/>
                  </a:cubicBezTo>
                  <a:cubicBezTo>
                    <a:pt x="2735" y="42"/>
                    <a:pt x="2732" y="633"/>
                    <a:pt x="2732" y="675"/>
                  </a:cubicBezTo>
                  <a:cubicBezTo>
                    <a:pt x="2732" y="1534"/>
                    <a:pt x="2249" y="2230"/>
                    <a:pt x="1679" y="2230"/>
                  </a:cubicBezTo>
                  <a:close/>
                  <a:moveTo>
                    <a:pt x="1145" y="206"/>
                  </a:moveTo>
                  <a:cubicBezTo>
                    <a:pt x="881" y="205"/>
                    <a:pt x="881" y="205"/>
                    <a:pt x="881" y="205"/>
                  </a:cubicBezTo>
                  <a:cubicBezTo>
                    <a:pt x="881" y="205"/>
                    <a:pt x="854" y="1982"/>
                    <a:pt x="1694" y="2042"/>
                  </a:cubicBezTo>
                  <a:cubicBezTo>
                    <a:pt x="1051" y="1570"/>
                    <a:pt x="1145" y="206"/>
                    <a:pt x="1145" y="206"/>
                  </a:cubicBezTo>
                  <a:close/>
                  <a:moveTo>
                    <a:pt x="581" y="1495"/>
                  </a:moveTo>
                  <a:cubicBezTo>
                    <a:pt x="594" y="1495"/>
                    <a:pt x="606" y="1494"/>
                    <a:pt x="619" y="1493"/>
                  </a:cubicBezTo>
                  <a:cubicBezTo>
                    <a:pt x="650" y="1567"/>
                    <a:pt x="686" y="1637"/>
                    <a:pt x="725" y="1702"/>
                  </a:cubicBezTo>
                  <a:cubicBezTo>
                    <a:pt x="679" y="1715"/>
                    <a:pt x="630" y="1722"/>
                    <a:pt x="581" y="1722"/>
                  </a:cubicBezTo>
                  <a:cubicBezTo>
                    <a:pt x="219" y="1722"/>
                    <a:pt x="0" y="1218"/>
                    <a:pt x="0" y="781"/>
                  </a:cubicBezTo>
                  <a:cubicBezTo>
                    <a:pt x="0" y="394"/>
                    <a:pt x="229" y="152"/>
                    <a:pt x="531" y="152"/>
                  </a:cubicBezTo>
                  <a:cubicBezTo>
                    <a:pt x="531" y="221"/>
                    <a:pt x="531" y="304"/>
                    <a:pt x="531" y="384"/>
                  </a:cubicBezTo>
                  <a:cubicBezTo>
                    <a:pt x="333" y="384"/>
                    <a:pt x="187" y="520"/>
                    <a:pt x="187" y="781"/>
                  </a:cubicBezTo>
                  <a:cubicBezTo>
                    <a:pt x="187" y="1093"/>
                    <a:pt x="322" y="1495"/>
                    <a:pt x="581" y="1495"/>
                  </a:cubicBezTo>
                  <a:close/>
                  <a:moveTo>
                    <a:pt x="1480" y="2512"/>
                  </a:moveTo>
                  <a:cubicBezTo>
                    <a:pt x="1480" y="2412"/>
                    <a:pt x="1561" y="2331"/>
                    <a:pt x="1661" y="2331"/>
                  </a:cubicBezTo>
                  <a:cubicBezTo>
                    <a:pt x="1761" y="2331"/>
                    <a:pt x="1842" y="2412"/>
                    <a:pt x="1842" y="2512"/>
                  </a:cubicBezTo>
                  <a:cubicBezTo>
                    <a:pt x="1842" y="2613"/>
                    <a:pt x="1761" y="2694"/>
                    <a:pt x="1661" y="2694"/>
                  </a:cubicBezTo>
                  <a:cubicBezTo>
                    <a:pt x="1561" y="2694"/>
                    <a:pt x="1480" y="2613"/>
                    <a:pt x="1480" y="2512"/>
                  </a:cubicBezTo>
                  <a:close/>
                  <a:moveTo>
                    <a:pt x="2188" y="2917"/>
                  </a:moveTo>
                  <a:cubicBezTo>
                    <a:pt x="2188" y="3011"/>
                    <a:pt x="2111" y="3088"/>
                    <a:pt x="2016" y="3088"/>
                  </a:cubicBezTo>
                  <a:cubicBezTo>
                    <a:pt x="1326" y="3088"/>
                    <a:pt x="1326" y="3088"/>
                    <a:pt x="1326" y="3088"/>
                  </a:cubicBezTo>
                  <a:cubicBezTo>
                    <a:pt x="1231" y="3088"/>
                    <a:pt x="1154" y="3011"/>
                    <a:pt x="1154" y="2917"/>
                  </a:cubicBezTo>
                  <a:cubicBezTo>
                    <a:pt x="1154" y="2822"/>
                    <a:pt x="1231" y="2745"/>
                    <a:pt x="1326" y="2745"/>
                  </a:cubicBezTo>
                  <a:cubicBezTo>
                    <a:pt x="2016" y="2745"/>
                    <a:pt x="2016" y="2745"/>
                    <a:pt x="2016" y="2745"/>
                  </a:cubicBezTo>
                  <a:cubicBezTo>
                    <a:pt x="2111" y="2745"/>
                    <a:pt x="2188" y="2822"/>
                    <a:pt x="2188" y="2917"/>
                  </a:cubicBezTo>
                  <a:close/>
                  <a:moveTo>
                    <a:pt x="982" y="3157"/>
                  </a:moveTo>
                  <a:cubicBezTo>
                    <a:pt x="2286" y="3157"/>
                    <a:pt x="2286" y="3157"/>
                    <a:pt x="2286" y="3157"/>
                  </a:cubicBezTo>
                  <a:cubicBezTo>
                    <a:pt x="2441" y="3157"/>
                    <a:pt x="2458" y="3337"/>
                    <a:pt x="2458" y="3431"/>
                  </a:cubicBezTo>
                  <a:cubicBezTo>
                    <a:pt x="1750" y="3431"/>
                    <a:pt x="1506" y="3431"/>
                    <a:pt x="811" y="3431"/>
                  </a:cubicBezTo>
                  <a:cubicBezTo>
                    <a:pt x="811" y="3337"/>
                    <a:pt x="823" y="3157"/>
                    <a:pt x="982" y="3157"/>
                  </a:cubicBezTo>
                  <a:close/>
                </a:path>
              </a:pathLst>
            </a:custGeom>
            <a:solidFill>
              <a:srgbClr val="5CB3C6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KSO_Shape"/>
            <p:cNvSpPr/>
            <p:nvPr/>
          </p:nvSpPr>
          <p:spPr bwMode="auto">
            <a:xfrm>
              <a:off x="10126785" y="2966483"/>
              <a:ext cx="949873" cy="1035837"/>
            </a:xfrm>
            <a:custGeom>
              <a:avLst/>
              <a:gdLst>
                <a:gd name="T0" fmla="*/ 1443836 w 3333"/>
                <a:gd name="T1" fmla="*/ 903609 h 3431"/>
                <a:gd name="T2" fmla="*/ 1368287 w 3333"/>
                <a:gd name="T3" fmla="*/ 893114 h 3431"/>
                <a:gd name="T4" fmla="*/ 1423900 w 3333"/>
                <a:gd name="T5" fmla="*/ 783443 h 3431"/>
                <a:gd name="T6" fmla="*/ 1444361 w 3333"/>
                <a:gd name="T7" fmla="*/ 784492 h 3431"/>
                <a:gd name="T8" fmla="*/ 1650548 w 3333"/>
                <a:gd name="T9" fmla="*/ 409825 h 3431"/>
                <a:gd name="T10" fmla="*/ 1470069 w 3333"/>
                <a:gd name="T11" fmla="*/ 201502 h 3431"/>
                <a:gd name="T12" fmla="*/ 1470069 w 3333"/>
                <a:gd name="T13" fmla="*/ 79761 h 3431"/>
                <a:gd name="T14" fmla="*/ 1748658 w 3333"/>
                <a:gd name="T15" fmla="*/ 409825 h 3431"/>
                <a:gd name="T16" fmla="*/ 1443836 w 3333"/>
                <a:gd name="T17" fmla="*/ 903609 h 3431"/>
                <a:gd name="T18" fmla="*/ 880887 w 3333"/>
                <a:gd name="T19" fmla="*/ 1170179 h 3431"/>
                <a:gd name="T20" fmla="*/ 317413 w 3333"/>
                <a:gd name="T21" fmla="*/ 354202 h 3431"/>
                <a:gd name="T22" fmla="*/ 319512 w 3333"/>
                <a:gd name="T23" fmla="*/ 0 h 3431"/>
                <a:gd name="T24" fmla="*/ 1433343 w 3333"/>
                <a:gd name="T25" fmla="*/ 0 h 3431"/>
                <a:gd name="T26" fmla="*/ 1433343 w 3333"/>
                <a:gd name="T27" fmla="*/ 354202 h 3431"/>
                <a:gd name="T28" fmla="*/ 880887 w 3333"/>
                <a:gd name="T29" fmla="*/ 1170179 h 3431"/>
                <a:gd name="T30" fmla="*/ 600724 w 3333"/>
                <a:gd name="T31" fmla="*/ 108097 h 3431"/>
                <a:gd name="T32" fmla="*/ 462217 w 3333"/>
                <a:gd name="T33" fmla="*/ 107573 h 3431"/>
                <a:gd name="T34" fmla="*/ 888757 w 3333"/>
                <a:gd name="T35" fmla="*/ 1071527 h 3431"/>
                <a:gd name="T36" fmla="*/ 600724 w 3333"/>
                <a:gd name="T37" fmla="*/ 108097 h 3431"/>
                <a:gd name="T38" fmla="*/ 304822 w 3333"/>
                <a:gd name="T39" fmla="*/ 784492 h 3431"/>
                <a:gd name="T40" fmla="*/ 324758 w 3333"/>
                <a:gd name="T41" fmla="*/ 783443 h 3431"/>
                <a:gd name="T42" fmla="*/ 380371 w 3333"/>
                <a:gd name="T43" fmla="*/ 893114 h 3431"/>
                <a:gd name="T44" fmla="*/ 304822 w 3333"/>
                <a:gd name="T45" fmla="*/ 903609 h 3431"/>
                <a:gd name="T46" fmla="*/ 0 w 3333"/>
                <a:gd name="T47" fmla="*/ 409825 h 3431"/>
                <a:gd name="T48" fmla="*/ 278589 w 3333"/>
                <a:gd name="T49" fmla="*/ 79761 h 3431"/>
                <a:gd name="T50" fmla="*/ 278589 w 3333"/>
                <a:gd name="T51" fmla="*/ 201502 h 3431"/>
                <a:gd name="T52" fmla="*/ 98110 w 3333"/>
                <a:gd name="T53" fmla="*/ 409825 h 3431"/>
                <a:gd name="T54" fmla="*/ 304822 w 3333"/>
                <a:gd name="T55" fmla="*/ 784492 h 3431"/>
                <a:gd name="T56" fmla="*/ 776482 w 3333"/>
                <a:gd name="T57" fmla="*/ 1318157 h 3431"/>
                <a:gd name="T58" fmla="*/ 871443 w 3333"/>
                <a:gd name="T59" fmla="*/ 1223178 h 3431"/>
                <a:gd name="T60" fmla="*/ 966405 w 3333"/>
                <a:gd name="T61" fmla="*/ 1318157 h 3431"/>
                <a:gd name="T62" fmla="*/ 871443 w 3333"/>
                <a:gd name="T63" fmla="*/ 1413661 h 3431"/>
                <a:gd name="T64" fmla="*/ 776482 w 3333"/>
                <a:gd name="T65" fmla="*/ 1318157 h 3431"/>
                <a:gd name="T66" fmla="*/ 1147934 w 3333"/>
                <a:gd name="T67" fmla="*/ 1530679 h 3431"/>
                <a:gd name="T68" fmla="*/ 1057694 w 3333"/>
                <a:gd name="T69" fmla="*/ 1620410 h 3431"/>
                <a:gd name="T70" fmla="*/ 695686 w 3333"/>
                <a:gd name="T71" fmla="*/ 1620410 h 3431"/>
                <a:gd name="T72" fmla="*/ 605446 w 3333"/>
                <a:gd name="T73" fmla="*/ 1530679 h 3431"/>
                <a:gd name="T74" fmla="*/ 695686 w 3333"/>
                <a:gd name="T75" fmla="*/ 1440423 h 3431"/>
                <a:gd name="T76" fmla="*/ 1057694 w 3333"/>
                <a:gd name="T77" fmla="*/ 1440423 h 3431"/>
                <a:gd name="T78" fmla="*/ 1147934 w 3333"/>
                <a:gd name="T79" fmla="*/ 1530679 h 3431"/>
                <a:gd name="T80" fmla="*/ 515206 w 3333"/>
                <a:gd name="T81" fmla="*/ 1656617 h 3431"/>
                <a:gd name="T82" fmla="*/ 1199350 w 3333"/>
                <a:gd name="T83" fmla="*/ 1656617 h 3431"/>
                <a:gd name="T84" fmla="*/ 1289589 w 3333"/>
                <a:gd name="T85" fmla="*/ 1800397 h 3431"/>
                <a:gd name="T86" fmla="*/ 425491 w 3333"/>
                <a:gd name="T87" fmla="*/ 1800397 h 3431"/>
                <a:gd name="T88" fmla="*/ 515206 w 3333"/>
                <a:gd name="T89" fmla="*/ 1656617 h 34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333" h="3431">
                  <a:moveTo>
                    <a:pt x="2752" y="1722"/>
                  </a:moveTo>
                  <a:cubicBezTo>
                    <a:pt x="2703" y="1722"/>
                    <a:pt x="2655" y="1715"/>
                    <a:pt x="2608" y="1702"/>
                  </a:cubicBezTo>
                  <a:cubicBezTo>
                    <a:pt x="2647" y="1637"/>
                    <a:pt x="2683" y="1567"/>
                    <a:pt x="2714" y="1493"/>
                  </a:cubicBezTo>
                  <a:cubicBezTo>
                    <a:pt x="2727" y="1494"/>
                    <a:pt x="2740" y="1495"/>
                    <a:pt x="2753" y="1495"/>
                  </a:cubicBezTo>
                  <a:cubicBezTo>
                    <a:pt x="3011" y="1495"/>
                    <a:pt x="3146" y="1093"/>
                    <a:pt x="3146" y="781"/>
                  </a:cubicBezTo>
                  <a:cubicBezTo>
                    <a:pt x="3146" y="520"/>
                    <a:pt x="3000" y="384"/>
                    <a:pt x="2802" y="384"/>
                  </a:cubicBezTo>
                  <a:cubicBezTo>
                    <a:pt x="2802" y="304"/>
                    <a:pt x="2802" y="221"/>
                    <a:pt x="2802" y="152"/>
                  </a:cubicBezTo>
                  <a:cubicBezTo>
                    <a:pt x="3104" y="152"/>
                    <a:pt x="3333" y="394"/>
                    <a:pt x="3333" y="781"/>
                  </a:cubicBezTo>
                  <a:cubicBezTo>
                    <a:pt x="3333" y="1218"/>
                    <a:pt x="3114" y="1722"/>
                    <a:pt x="2752" y="1722"/>
                  </a:cubicBezTo>
                  <a:close/>
                  <a:moveTo>
                    <a:pt x="1679" y="2230"/>
                  </a:moveTo>
                  <a:cubicBezTo>
                    <a:pt x="1110" y="2230"/>
                    <a:pt x="605" y="1534"/>
                    <a:pt x="605" y="675"/>
                  </a:cubicBezTo>
                  <a:cubicBezTo>
                    <a:pt x="605" y="633"/>
                    <a:pt x="607" y="42"/>
                    <a:pt x="609" y="0"/>
                  </a:cubicBezTo>
                  <a:cubicBezTo>
                    <a:pt x="2732" y="0"/>
                    <a:pt x="2732" y="0"/>
                    <a:pt x="2732" y="0"/>
                  </a:cubicBezTo>
                  <a:cubicBezTo>
                    <a:pt x="2735" y="42"/>
                    <a:pt x="2732" y="633"/>
                    <a:pt x="2732" y="675"/>
                  </a:cubicBezTo>
                  <a:cubicBezTo>
                    <a:pt x="2732" y="1534"/>
                    <a:pt x="2249" y="2230"/>
                    <a:pt x="1679" y="2230"/>
                  </a:cubicBezTo>
                  <a:close/>
                  <a:moveTo>
                    <a:pt x="1145" y="206"/>
                  </a:moveTo>
                  <a:cubicBezTo>
                    <a:pt x="881" y="205"/>
                    <a:pt x="881" y="205"/>
                    <a:pt x="881" y="205"/>
                  </a:cubicBezTo>
                  <a:cubicBezTo>
                    <a:pt x="881" y="205"/>
                    <a:pt x="854" y="1982"/>
                    <a:pt x="1694" y="2042"/>
                  </a:cubicBezTo>
                  <a:cubicBezTo>
                    <a:pt x="1051" y="1570"/>
                    <a:pt x="1145" y="206"/>
                    <a:pt x="1145" y="206"/>
                  </a:cubicBezTo>
                  <a:close/>
                  <a:moveTo>
                    <a:pt x="581" y="1495"/>
                  </a:moveTo>
                  <a:cubicBezTo>
                    <a:pt x="594" y="1495"/>
                    <a:pt x="606" y="1494"/>
                    <a:pt x="619" y="1493"/>
                  </a:cubicBezTo>
                  <a:cubicBezTo>
                    <a:pt x="650" y="1567"/>
                    <a:pt x="686" y="1637"/>
                    <a:pt x="725" y="1702"/>
                  </a:cubicBezTo>
                  <a:cubicBezTo>
                    <a:pt x="679" y="1715"/>
                    <a:pt x="630" y="1722"/>
                    <a:pt x="581" y="1722"/>
                  </a:cubicBezTo>
                  <a:cubicBezTo>
                    <a:pt x="219" y="1722"/>
                    <a:pt x="0" y="1218"/>
                    <a:pt x="0" y="781"/>
                  </a:cubicBezTo>
                  <a:cubicBezTo>
                    <a:pt x="0" y="394"/>
                    <a:pt x="229" y="152"/>
                    <a:pt x="531" y="152"/>
                  </a:cubicBezTo>
                  <a:cubicBezTo>
                    <a:pt x="531" y="221"/>
                    <a:pt x="531" y="304"/>
                    <a:pt x="531" y="384"/>
                  </a:cubicBezTo>
                  <a:cubicBezTo>
                    <a:pt x="333" y="384"/>
                    <a:pt x="187" y="520"/>
                    <a:pt x="187" y="781"/>
                  </a:cubicBezTo>
                  <a:cubicBezTo>
                    <a:pt x="187" y="1093"/>
                    <a:pt x="322" y="1495"/>
                    <a:pt x="581" y="1495"/>
                  </a:cubicBezTo>
                  <a:close/>
                  <a:moveTo>
                    <a:pt x="1480" y="2512"/>
                  </a:moveTo>
                  <a:cubicBezTo>
                    <a:pt x="1480" y="2412"/>
                    <a:pt x="1561" y="2331"/>
                    <a:pt x="1661" y="2331"/>
                  </a:cubicBezTo>
                  <a:cubicBezTo>
                    <a:pt x="1761" y="2331"/>
                    <a:pt x="1842" y="2412"/>
                    <a:pt x="1842" y="2512"/>
                  </a:cubicBezTo>
                  <a:cubicBezTo>
                    <a:pt x="1842" y="2613"/>
                    <a:pt x="1761" y="2694"/>
                    <a:pt x="1661" y="2694"/>
                  </a:cubicBezTo>
                  <a:cubicBezTo>
                    <a:pt x="1561" y="2694"/>
                    <a:pt x="1480" y="2613"/>
                    <a:pt x="1480" y="2512"/>
                  </a:cubicBezTo>
                  <a:close/>
                  <a:moveTo>
                    <a:pt x="2188" y="2917"/>
                  </a:moveTo>
                  <a:cubicBezTo>
                    <a:pt x="2188" y="3011"/>
                    <a:pt x="2111" y="3088"/>
                    <a:pt x="2016" y="3088"/>
                  </a:cubicBezTo>
                  <a:cubicBezTo>
                    <a:pt x="1326" y="3088"/>
                    <a:pt x="1326" y="3088"/>
                    <a:pt x="1326" y="3088"/>
                  </a:cubicBezTo>
                  <a:cubicBezTo>
                    <a:pt x="1231" y="3088"/>
                    <a:pt x="1154" y="3011"/>
                    <a:pt x="1154" y="2917"/>
                  </a:cubicBezTo>
                  <a:cubicBezTo>
                    <a:pt x="1154" y="2822"/>
                    <a:pt x="1231" y="2745"/>
                    <a:pt x="1326" y="2745"/>
                  </a:cubicBezTo>
                  <a:cubicBezTo>
                    <a:pt x="2016" y="2745"/>
                    <a:pt x="2016" y="2745"/>
                    <a:pt x="2016" y="2745"/>
                  </a:cubicBezTo>
                  <a:cubicBezTo>
                    <a:pt x="2111" y="2745"/>
                    <a:pt x="2188" y="2822"/>
                    <a:pt x="2188" y="2917"/>
                  </a:cubicBezTo>
                  <a:close/>
                  <a:moveTo>
                    <a:pt x="982" y="3157"/>
                  </a:moveTo>
                  <a:cubicBezTo>
                    <a:pt x="2286" y="3157"/>
                    <a:pt x="2286" y="3157"/>
                    <a:pt x="2286" y="3157"/>
                  </a:cubicBezTo>
                  <a:cubicBezTo>
                    <a:pt x="2441" y="3157"/>
                    <a:pt x="2458" y="3337"/>
                    <a:pt x="2458" y="3431"/>
                  </a:cubicBezTo>
                  <a:cubicBezTo>
                    <a:pt x="1750" y="3431"/>
                    <a:pt x="1506" y="3431"/>
                    <a:pt x="811" y="3431"/>
                  </a:cubicBezTo>
                  <a:cubicBezTo>
                    <a:pt x="811" y="3337"/>
                    <a:pt x="823" y="3157"/>
                    <a:pt x="982" y="3157"/>
                  </a:cubicBezTo>
                  <a:close/>
                </a:path>
              </a:pathLst>
            </a:custGeom>
            <a:solidFill>
              <a:srgbClr val="ECAB01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573746" y="2075746"/>
            <a:ext cx="3788437" cy="1087216"/>
            <a:chOff x="1573982" y="2276245"/>
            <a:chExt cx="3788437" cy="1087216"/>
          </a:xfrm>
        </p:grpSpPr>
        <p:sp>
          <p:nvSpPr>
            <p:cNvPr id="28" name="MH_SubTitle_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573982" y="2872450"/>
              <a:ext cx="3788437" cy="49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Verdana" panose="020B0604030504040204" pitchFamily="34" charset="0"/>
                </a:rPr>
                <a:t>点击输入内容点击输入内容</a:t>
              </a:r>
              <a:endParaRPr lang="en-US" altLang="zh-CN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34" name="KSO_Shape"/>
            <p:cNvSpPr/>
            <p:nvPr/>
          </p:nvSpPr>
          <p:spPr bwMode="auto">
            <a:xfrm>
              <a:off x="3122736" y="2276245"/>
              <a:ext cx="638944" cy="491322"/>
            </a:xfrm>
            <a:custGeom>
              <a:avLst/>
              <a:gdLst>
                <a:gd name="T0" fmla="*/ 1558905 w 2669"/>
                <a:gd name="T1" fmla="*/ 137081 h 2051"/>
                <a:gd name="T2" fmla="*/ 1484704 w 2669"/>
                <a:gd name="T3" fmla="*/ 1351 h 2051"/>
                <a:gd name="T4" fmla="*/ 1295827 w 2669"/>
                <a:gd name="T5" fmla="*/ 62800 h 2051"/>
                <a:gd name="T6" fmla="*/ 1167661 w 2669"/>
                <a:gd name="T7" fmla="*/ 190427 h 2051"/>
                <a:gd name="T8" fmla="*/ 507268 w 2669"/>
                <a:gd name="T9" fmla="*/ 137081 h 2051"/>
                <a:gd name="T10" fmla="*/ 441161 w 2669"/>
                <a:gd name="T11" fmla="*/ 0 h 2051"/>
                <a:gd name="T12" fmla="*/ 244190 w 2669"/>
                <a:gd name="T13" fmla="*/ 57398 h 2051"/>
                <a:gd name="T14" fmla="*/ 135586 w 2669"/>
                <a:gd name="T15" fmla="*/ 192453 h 2051"/>
                <a:gd name="T16" fmla="*/ 0 w 2669"/>
                <a:gd name="T17" fmla="*/ 1257359 h 2051"/>
                <a:gd name="T18" fmla="*/ 1660089 w 2669"/>
                <a:gd name="T19" fmla="*/ 1384986 h 2051"/>
                <a:gd name="T20" fmla="*/ 1800397 w 2669"/>
                <a:gd name="T21" fmla="*/ 320080 h 2051"/>
                <a:gd name="T22" fmla="*/ 1361934 w 2669"/>
                <a:gd name="T23" fmla="*/ 133029 h 2051"/>
                <a:gd name="T24" fmla="*/ 1427366 w 2669"/>
                <a:gd name="T25" fmla="*/ 66852 h 2051"/>
                <a:gd name="T26" fmla="*/ 1493473 w 2669"/>
                <a:gd name="T27" fmla="*/ 264032 h 2051"/>
                <a:gd name="T28" fmla="*/ 1425342 w 2669"/>
                <a:gd name="T29" fmla="*/ 330209 h 2051"/>
                <a:gd name="T30" fmla="*/ 1361934 w 2669"/>
                <a:gd name="T31" fmla="*/ 133029 h 2051"/>
                <a:gd name="T32" fmla="*/ 1000370 w 2669"/>
                <a:gd name="T33" fmla="*/ 861649 h 2051"/>
                <a:gd name="T34" fmla="*/ 1000370 w 2669"/>
                <a:gd name="T35" fmla="*/ 786018 h 2051"/>
                <a:gd name="T36" fmla="*/ 1361934 w 2669"/>
                <a:gd name="T37" fmla="*/ 825184 h 2051"/>
                <a:gd name="T38" fmla="*/ 1359910 w 2669"/>
                <a:gd name="T39" fmla="*/ 973744 h 2051"/>
                <a:gd name="T40" fmla="*/ 1004418 w 2669"/>
                <a:gd name="T41" fmla="*/ 1010884 h 2051"/>
                <a:gd name="T42" fmla="*/ 1004418 w 2669"/>
                <a:gd name="T43" fmla="*/ 938630 h 2051"/>
                <a:gd name="T44" fmla="*/ 1359910 w 2669"/>
                <a:gd name="T45" fmla="*/ 973744 h 2051"/>
                <a:gd name="T46" fmla="*/ 636783 w 2669"/>
                <a:gd name="T47" fmla="*/ 752930 h 2051"/>
                <a:gd name="T48" fmla="*/ 372356 w 2669"/>
                <a:gd name="T49" fmla="*/ 752930 h 2051"/>
                <a:gd name="T50" fmla="*/ 312321 w 2669"/>
                <a:gd name="T51" fmla="*/ 129653 h 2051"/>
                <a:gd name="T52" fmla="*/ 377753 w 2669"/>
                <a:gd name="T53" fmla="*/ 67527 h 2051"/>
                <a:gd name="T54" fmla="*/ 441161 w 2669"/>
                <a:gd name="T55" fmla="*/ 264032 h 2051"/>
                <a:gd name="T56" fmla="*/ 371682 w 2669"/>
                <a:gd name="T57" fmla="*/ 330209 h 2051"/>
                <a:gd name="T58" fmla="*/ 312321 w 2669"/>
                <a:gd name="T59" fmla="*/ 129653 h 2051"/>
                <a:gd name="T60" fmla="*/ 283315 w 2669"/>
                <a:gd name="T61" fmla="*/ 1158094 h 2051"/>
                <a:gd name="T62" fmla="*/ 262403 w 2669"/>
                <a:gd name="T63" fmla="*/ 1059504 h 2051"/>
                <a:gd name="T64" fmla="*/ 411481 w 2669"/>
                <a:gd name="T65" fmla="*/ 962940 h 2051"/>
                <a:gd name="T66" fmla="*/ 520759 w 2669"/>
                <a:gd name="T67" fmla="*/ 1005482 h 2051"/>
                <a:gd name="T68" fmla="*/ 690748 w 2669"/>
                <a:gd name="T69" fmla="*/ 962940 h 2051"/>
                <a:gd name="T70" fmla="*/ 776417 w 2669"/>
                <a:gd name="T71" fmla="*/ 1100021 h 2051"/>
                <a:gd name="T72" fmla="*/ 1332253 w 2669"/>
                <a:gd name="T73" fmla="*/ 1162146 h 2051"/>
                <a:gd name="T74" fmla="*/ 965293 w 2669"/>
                <a:gd name="T75" fmla="*/ 1120954 h 2051"/>
                <a:gd name="T76" fmla="*/ 1332253 w 2669"/>
                <a:gd name="T77" fmla="*/ 1085840 h 2051"/>
                <a:gd name="T78" fmla="*/ 1332253 w 2669"/>
                <a:gd name="T79" fmla="*/ 1162146 h 2051"/>
                <a:gd name="T80" fmla="*/ 1032075 w 2669"/>
                <a:gd name="T81" fmla="*/ 711063 h 2051"/>
                <a:gd name="T82" fmla="*/ 1032075 w 2669"/>
                <a:gd name="T83" fmla="*/ 596942 h 2051"/>
                <a:gd name="T84" fmla="*/ 1560929 w 2669"/>
                <a:gd name="T85" fmla="*/ 649613 h 20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669" h="2051">
                  <a:moveTo>
                    <a:pt x="2467" y="285"/>
                  </a:moveTo>
                  <a:cubicBezTo>
                    <a:pt x="2467" y="285"/>
                    <a:pt x="2311" y="282"/>
                    <a:pt x="2311" y="203"/>
                  </a:cubicBezTo>
                  <a:cubicBezTo>
                    <a:pt x="2311" y="99"/>
                    <a:pt x="2311" y="99"/>
                    <a:pt x="2311" y="99"/>
                  </a:cubicBezTo>
                  <a:cubicBezTo>
                    <a:pt x="2311" y="99"/>
                    <a:pt x="2299" y="2"/>
                    <a:pt x="2201" y="2"/>
                  </a:cubicBezTo>
                  <a:cubicBezTo>
                    <a:pt x="2019" y="2"/>
                    <a:pt x="2019" y="2"/>
                    <a:pt x="2019" y="2"/>
                  </a:cubicBezTo>
                  <a:cubicBezTo>
                    <a:pt x="2019" y="2"/>
                    <a:pt x="1921" y="2"/>
                    <a:pt x="1921" y="93"/>
                  </a:cubicBezTo>
                  <a:cubicBezTo>
                    <a:pt x="1921" y="190"/>
                    <a:pt x="1921" y="190"/>
                    <a:pt x="1921" y="190"/>
                  </a:cubicBezTo>
                  <a:cubicBezTo>
                    <a:pt x="1921" y="294"/>
                    <a:pt x="1731" y="282"/>
                    <a:pt x="1731" y="282"/>
                  </a:cubicBezTo>
                  <a:cubicBezTo>
                    <a:pt x="946" y="283"/>
                    <a:pt x="946" y="283"/>
                    <a:pt x="946" y="283"/>
                  </a:cubicBezTo>
                  <a:cubicBezTo>
                    <a:pt x="946" y="283"/>
                    <a:pt x="752" y="288"/>
                    <a:pt x="752" y="203"/>
                  </a:cubicBezTo>
                  <a:cubicBezTo>
                    <a:pt x="752" y="79"/>
                    <a:pt x="752" y="79"/>
                    <a:pt x="752" y="79"/>
                  </a:cubicBezTo>
                  <a:cubicBezTo>
                    <a:pt x="752" y="79"/>
                    <a:pt x="758" y="0"/>
                    <a:pt x="654" y="0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59" y="0"/>
                    <a:pt x="362" y="0"/>
                    <a:pt x="362" y="85"/>
                  </a:cubicBezTo>
                  <a:cubicBezTo>
                    <a:pt x="362" y="203"/>
                    <a:pt x="362" y="203"/>
                    <a:pt x="362" y="203"/>
                  </a:cubicBezTo>
                  <a:cubicBezTo>
                    <a:pt x="362" y="203"/>
                    <a:pt x="396" y="285"/>
                    <a:pt x="201" y="285"/>
                  </a:cubicBezTo>
                  <a:cubicBezTo>
                    <a:pt x="201" y="285"/>
                    <a:pt x="0" y="260"/>
                    <a:pt x="0" y="480"/>
                  </a:cubicBezTo>
                  <a:cubicBezTo>
                    <a:pt x="0" y="1862"/>
                    <a:pt x="0" y="1862"/>
                    <a:pt x="0" y="1862"/>
                  </a:cubicBezTo>
                  <a:cubicBezTo>
                    <a:pt x="0" y="1862"/>
                    <a:pt x="6" y="2051"/>
                    <a:pt x="195" y="2051"/>
                  </a:cubicBezTo>
                  <a:cubicBezTo>
                    <a:pt x="2461" y="2051"/>
                    <a:pt x="2461" y="2051"/>
                    <a:pt x="2461" y="2051"/>
                  </a:cubicBezTo>
                  <a:cubicBezTo>
                    <a:pt x="2461" y="2051"/>
                    <a:pt x="2669" y="2039"/>
                    <a:pt x="2669" y="1868"/>
                  </a:cubicBezTo>
                  <a:cubicBezTo>
                    <a:pt x="2669" y="474"/>
                    <a:pt x="2669" y="474"/>
                    <a:pt x="2669" y="474"/>
                  </a:cubicBezTo>
                  <a:cubicBezTo>
                    <a:pt x="2669" y="474"/>
                    <a:pt x="2662" y="285"/>
                    <a:pt x="2467" y="285"/>
                  </a:cubicBezTo>
                  <a:close/>
                  <a:moveTo>
                    <a:pt x="2019" y="197"/>
                  </a:moveTo>
                  <a:cubicBezTo>
                    <a:pt x="2019" y="143"/>
                    <a:pt x="2056" y="99"/>
                    <a:pt x="2110" y="99"/>
                  </a:cubicBezTo>
                  <a:cubicBezTo>
                    <a:pt x="2116" y="99"/>
                    <a:pt x="2116" y="99"/>
                    <a:pt x="2116" y="99"/>
                  </a:cubicBezTo>
                  <a:cubicBezTo>
                    <a:pt x="2170" y="99"/>
                    <a:pt x="2214" y="143"/>
                    <a:pt x="2214" y="197"/>
                  </a:cubicBezTo>
                  <a:cubicBezTo>
                    <a:pt x="2214" y="391"/>
                    <a:pt x="2214" y="391"/>
                    <a:pt x="2214" y="391"/>
                  </a:cubicBezTo>
                  <a:cubicBezTo>
                    <a:pt x="2214" y="445"/>
                    <a:pt x="2173" y="489"/>
                    <a:pt x="2119" y="489"/>
                  </a:cubicBezTo>
                  <a:cubicBezTo>
                    <a:pt x="2113" y="489"/>
                    <a:pt x="2113" y="489"/>
                    <a:pt x="2113" y="489"/>
                  </a:cubicBezTo>
                  <a:cubicBezTo>
                    <a:pt x="2059" y="489"/>
                    <a:pt x="2019" y="445"/>
                    <a:pt x="2019" y="391"/>
                  </a:cubicBezTo>
                  <a:lnTo>
                    <a:pt x="2019" y="197"/>
                  </a:lnTo>
                  <a:close/>
                  <a:moveTo>
                    <a:pt x="1970" y="1276"/>
                  </a:moveTo>
                  <a:cubicBezTo>
                    <a:pt x="1483" y="1276"/>
                    <a:pt x="1483" y="1276"/>
                    <a:pt x="1483" y="1276"/>
                  </a:cubicBezTo>
                  <a:cubicBezTo>
                    <a:pt x="1456" y="1276"/>
                    <a:pt x="1434" y="1249"/>
                    <a:pt x="1434" y="1222"/>
                  </a:cubicBezTo>
                  <a:cubicBezTo>
                    <a:pt x="1434" y="1195"/>
                    <a:pt x="1456" y="1164"/>
                    <a:pt x="1483" y="1164"/>
                  </a:cubicBezTo>
                  <a:cubicBezTo>
                    <a:pt x="1970" y="1164"/>
                    <a:pt x="1970" y="1164"/>
                    <a:pt x="1970" y="1164"/>
                  </a:cubicBezTo>
                  <a:cubicBezTo>
                    <a:pt x="1997" y="1164"/>
                    <a:pt x="2019" y="1195"/>
                    <a:pt x="2019" y="1222"/>
                  </a:cubicBezTo>
                  <a:cubicBezTo>
                    <a:pt x="2019" y="1249"/>
                    <a:pt x="1997" y="1276"/>
                    <a:pt x="1970" y="1276"/>
                  </a:cubicBezTo>
                  <a:close/>
                  <a:moveTo>
                    <a:pt x="2016" y="1442"/>
                  </a:moveTo>
                  <a:cubicBezTo>
                    <a:pt x="2016" y="1470"/>
                    <a:pt x="1992" y="1497"/>
                    <a:pt x="1964" y="1497"/>
                  </a:cubicBezTo>
                  <a:cubicBezTo>
                    <a:pt x="1489" y="1497"/>
                    <a:pt x="1489" y="1497"/>
                    <a:pt x="1489" y="1497"/>
                  </a:cubicBezTo>
                  <a:cubicBezTo>
                    <a:pt x="1460" y="1497"/>
                    <a:pt x="1437" y="1470"/>
                    <a:pt x="1437" y="1442"/>
                  </a:cubicBezTo>
                  <a:cubicBezTo>
                    <a:pt x="1437" y="1413"/>
                    <a:pt x="1460" y="1390"/>
                    <a:pt x="1489" y="1390"/>
                  </a:cubicBezTo>
                  <a:cubicBezTo>
                    <a:pt x="1964" y="1390"/>
                    <a:pt x="1964" y="1390"/>
                    <a:pt x="1964" y="1390"/>
                  </a:cubicBezTo>
                  <a:cubicBezTo>
                    <a:pt x="1992" y="1390"/>
                    <a:pt x="2016" y="1413"/>
                    <a:pt x="2016" y="1442"/>
                  </a:cubicBezTo>
                  <a:close/>
                  <a:moveTo>
                    <a:pt x="748" y="881"/>
                  </a:moveTo>
                  <a:cubicBezTo>
                    <a:pt x="856" y="881"/>
                    <a:pt x="944" y="986"/>
                    <a:pt x="944" y="1115"/>
                  </a:cubicBezTo>
                  <a:cubicBezTo>
                    <a:pt x="944" y="1245"/>
                    <a:pt x="856" y="1349"/>
                    <a:pt x="748" y="1349"/>
                  </a:cubicBezTo>
                  <a:cubicBezTo>
                    <a:pt x="640" y="1349"/>
                    <a:pt x="552" y="1245"/>
                    <a:pt x="552" y="1115"/>
                  </a:cubicBezTo>
                  <a:cubicBezTo>
                    <a:pt x="552" y="986"/>
                    <a:pt x="640" y="881"/>
                    <a:pt x="748" y="881"/>
                  </a:cubicBezTo>
                  <a:close/>
                  <a:moveTo>
                    <a:pt x="463" y="192"/>
                  </a:moveTo>
                  <a:cubicBezTo>
                    <a:pt x="463" y="138"/>
                    <a:pt x="500" y="100"/>
                    <a:pt x="554" y="100"/>
                  </a:cubicBezTo>
                  <a:cubicBezTo>
                    <a:pt x="560" y="100"/>
                    <a:pt x="560" y="100"/>
                    <a:pt x="560" y="100"/>
                  </a:cubicBezTo>
                  <a:cubicBezTo>
                    <a:pt x="614" y="100"/>
                    <a:pt x="654" y="138"/>
                    <a:pt x="654" y="192"/>
                  </a:cubicBezTo>
                  <a:cubicBezTo>
                    <a:pt x="654" y="391"/>
                    <a:pt x="654" y="391"/>
                    <a:pt x="654" y="391"/>
                  </a:cubicBezTo>
                  <a:cubicBezTo>
                    <a:pt x="654" y="445"/>
                    <a:pt x="611" y="489"/>
                    <a:pt x="557" y="489"/>
                  </a:cubicBezTo>
                  <a:cubicBezTo>
                    <a:pt x="551" y="489"/>
                    <a:pt x="551" y="489"/>
                    <a:pt x="551" y="489"/>
                  </a:cubicBezTo>
                  <a:cubicBezTo>
                    <a:pt x="497" y="489"/>
                    <a:pt x="463" y="445"/>
                    <a:pt x="463" y="391"/>
                  </a:cubicBezTo>
                  <a:lnTo>
                    <a:pt x="463" y="192"/>
                  </a:lnTo>
                  <a:close/>
                  <a:moveTo>
                    <a:pt x="1089" y="1715"/>
                  </a:moveTo>
                  <a:cubicBezTo>
                    <a:pt x="420" y="1715"/>
                    <a:pt x="420" y="1715"/>
                    <a:pt x="420" y="1715"/>
                  </a:cubicBezTo>
                  <a:cubicBezTo>
                    <a:pt x="420" y="1715"/>
                    <a:pt x="359" y="1690"/>
                    <a:pt x="359" y="1629"/>
                  </a:cubicBezTo>
                  <a:cubicBezTo>
                    <a:pt x="389" y="1569"/>
                    <a:pt x="389" y="1569"/>
                    <a:pt x="389" y="1569"/>
                  </a:cubicBezTo>
                  <a:cubicBezTo>
                    <a:pt x="389" y="1569"/>
                    <a:pt x="428" y="1491"/>
                    <a:pt x="485" y="1426"/>
                  </a:cubicBezTo>
                  <a:cubicBezTo>
                    <a:pt x="543" y="1361"/>
                    <a:pt x="610" y="1426"/>
                    <a:pt x="610" y="1426"/>
                  </a:cubicBezTo>
                  <a:cubicBezTo>
                    <a:pt x="610" y="1426"/>
                    <a:pt x="639" y="1487"/>
                    <a:pt x="738" y="1489"/>
                  </a:cubicBezTo>
                  <a:cubicBezTo>
                    <a:pt x="772" y="1489"/>
                    <a:pt x="772" y="1489"/>
                    <a:pt x="772" y="1489"/>
                  </a:cubicBezTo>
                  <a:cubicBezTo>
                    <a:pt x="870" y="1487"/>
                    <a:pt x="900" y="1426"/>
                    <a:pt x="900" y="1426"/>
                  </a:cubicBezTo>
                  <a:cubicBezTo>
                    <a:pt x="900" y="1426"/>
                    <a:pt x="967" y="1361"/>
                    <a:pt x="1024" y="1426"/>
                  </a:cubicBezTo>
                  <a:cubicBezTo>
                    <a:pt x="1081" y="1491"/>
                    <a:pt x="1121" y="1569"/>
                    <a:pt x="1121" y="1569"/>
                  </a:cubicBezTo>
                  <a:cubicBezTo>
                    <a:pt x="1151" y="1629"/>
                    <a:pt x="1151" y="1629"/>
                    <a:pt x="1151" y="1629"/>
                  </a:cubicBezTo>
                  <a:cubicBezTo>
                    <a:pt x="1151" y="1690"/>
                    <a:pt x="1089" y="1715"/>
                    <a:pt x="1089" y="1715"/>
                  </a:cubicBezTo>
                  <a:close/>
                  <a:moveTo>
                    <a:pt x="1975" y="1721"/>
                  </a:moveTo>
                  <a:cubicBezTo>
                    <a:pt x="1478" y="1721"/>
                    <a:pt x="1478" y="1721"/>
                    <a:pt x="1478" y="1721"/>
                  </a:cubicBezTo>
                  <a:cubicBezTo>
                    <a:pt x="1452" y="1721"/>
                    <a:pt x="1431" y="1686"/>
                    <a:pt x="1431" y="1660"/>
                  </a:cubicBezTo>
                  <a:cubicBezTo>
                    <a:pt x="1431" y="1634"/>
                    <a:pt x="1452" y="1608"/>
                    <a:pt x="1478" y="1608"/>
                  </a:cubicBezTo>
                  <a:cubicBezTo>
                    <a:pt x="1975" y="1608"/>
                    <a:pt x="1975" y="1608"/>
                    <a:pt x="1975" y="1608"/>
                  </a:cubicBezTo>
                  <a:cubicBezTo>
                    <a:pt x="2001" y="1608"/>
                    <a:pt x="2022" y="1634"/>
                    <a:pt x="2022" y="1660"/>
                  </a:cubicBezTo>
                  <a:cubicBezTo>
                    <a:pt x="2022" y="1686"/>
                    <a:pt x="2001" y="1721"/>
                    <a:pt x="1975" y="1721"/>
                  </a:cubicBezTo>
                  <a:close/>
                  <a:moveTo>
                    <a:pt x="2218" y="1053"/>
                  </a:moveTo>
                  <a:cubicBezTo>
                    <a:pt x="1530" y="1053"/>
                    <a:pt x="1530" y="1053"/>
                    <a:pt x="1530" y="1053"/>
                  </a:cubicBezTo>
                  <a:cubicBezTo>
                    <a:pt x="1477" y="1053"/>
                    <a:pt x="1434" y="1015"/>
                    <a:pt x="1434" y="962"/>
                  </a:cubicBezTo>
                  <a:cubicBezTo>
                    <a:pt x="1434" y="909"/>
                    <a:pt x="1477" y="884"/>
                    <a:pt x="1530" y="884"/>
                  </a:cubicBezTo>
                  <a:cubicBezTo>
                    <a:pt x="2218" y="884"/>
                    <a:pt x="2218" y="884"/>
                    <a:pt x="2218" y="884"/>
                  </a:cubicBezTo>
                  <a:cubicBezTo>
                    <a:pt x="2271" y="884"/>
                    <a:pt x="2314" y="909"/>
                    <a:pt x="2314" y="962"/>
                  </a:cubicBezTo>
                  <a:cubicBezTo>
                    <a:pt x="2314" y="1015"/>
                    <a:pt x="2271" y="1053"/>
                    <a:pt x="2218" y="1053"/>
                  </a:cubicBezTo>
                  <a:close/>
                </a:path>
              </a:pathLst>
            </a:custGeom>
            <a:solidFill>
              <a:srgbClr val="E3677C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573746" y="4697060"/>
            <a:ext cx="3788437" cy="1128911"/>
            <a:chOff x="1599741" y="4618748"/>
            <a:chExt cx="3788437" cy="1128911"/>
          </a:xfrm>
        </p:grpSpPr>
        <p:sp>
          <p:nvSpPr>
            <p:cNvPr id="33" name="MH_SubTitle_1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599741" y="5256648"/>
              <a:ext cx="3788437" cy="49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Verdana" panose="020B0604030504040204" pitchFamily="34" charset="0"/>
                </a:rPr>
                <a:t>点击输入内容点击输入内容</a:t>
              </a:r>
              <a:endParaRPr lang="en-US" altLang="zh-CN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35" name="KSO_Shape"/>
            <p:cNvSpPr/>
            <p:nvPr/>
          </p:nvSpPr>
          <p:spPr bwMode="auto">
            <a:xfrm>
              <a:off x="3155893" y="4618748"/>
              <a:ext cx="676131" cy="574711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rgbClr val="ECAB0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573746" y="3355554"/>
            <a:ext cx="3788437" cy="1148914"/>
            <a:chOff x="1599741" y="3406646"/>
            <a:chExt cx="3788437" cy="1148914"/>
          </a:xfrm>
        </p:grpSpPr>
        <p:sp>
          <p:nvSpPr>
            <p:cNvPr id="31" name="MH_SubTitle_1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599741" y="4064549"/>
              <a:ext cx="3788437" cy="49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Verdana" panose="020B0604030504040204" pitchFamily="34" charset="0"/>
                </a:rPr>
                <a:t>点击输入内容点击输入内容</a:t>
              </a:r>
              <a:endParaRPr lang="en-US" altLang="zh-CN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36" name="KSO_Shape"/>
            <p:cNvSpPr/>
            <p:nvPr/>
          </p:nvSpPr>
          <p:spPr bwMode="auto">
            <a:xfrm>
              <a:off x="3200491" y="3406646"/>
              <a:ext cx="483434" cy="676131"/>
            </a:xfrm>
            <a:custGeom>
              <a:avLst/>
              <a:gdLst>
                <a:gd name="T0" fmla="*/ 2147483646 w 4228"/>
                <a:gd name="T1" fmla="*/ 2147483646 h 5910"/>
                <a:gd name="T2" fmla="*/ 2147483646 w 4228"/>
                <a:gd name="T3" fmla="*/ 2147483646 h 5910"/>
                <a:gd name="T4" fmla="*/ 2147483646 w 4228"/>
                <a:gd name="T5" fmla="*/ 2147483646 h 5910"/>
                <a:gd name="T6" fmla="*/ 2147483646 w 4228"/>
                <a:gd name="T7" fmla="*/ 2147483646 h 5910"/>
                <a:gd name="T8" fmla="*/ 2147483646 w 4228"/>
                <a:gd name="T9" fmla="*/ 736754076 h 5910"/>
                <a:gd name="T10" fmla="*/ 2147483646 w 4228"/>
                <a:gd name="T11" fmla="*/ 468900117 h 5910"/>
                <a:gd name="T12" fmla="*/ 2147483646 w 4228"/>
                <a:gd name="T13" fmla="*/ 2147483646 h 5910"/>
                <a:gd name="T14" fmla="*/ 2147483646 w 4228"/>
                <a:gd name="T15" fmla="*/ 2147483646 h 5910"/>
                <a:gd name="T16" fmla="*/ 769768890 w 4228"/>
                <a:gd name="T17" fmla="*/ 2147483646 h 5910"/>
                <a:gd name="T18" fmla="*/ 502005176 w 4228"/>
                <a:gd name="T19" fmla="*/ 2147483646 h 5910"/>
                <a:gd name="T20" fmla="*/ 2147483646 w 4228"/>
                <a:gd name="T21" fmla="*/ 2147483646 h 5910"/>
                <a:gd name="T22" fmla="*/ 2147483646 w 4228"/>
                <a:gd name="T23" fmla="*/ 2147483646 h 5910"/>
                <a:gd name="T24" fmla="*/ 2147483646 w 4228"/>
                <a:gd name="T25" fmla="*/ 2147483646 h 5910"/>
                <a:gd name="T26" fmla="*/ 2147483646 w 4228"/>
                <a:gd name="T27" fmla="*/ 2147483646 h 5910"/>
                <a:gd name="T28" fmla="*/ 2147483646 w 4228"/>
                <a:gd name="T29" fmla="*/ 2147483646 h 5910"/>
                <a:gd name="T30" fmla="*/ 2147483646 w 4228"/>
                <a:gd name="T31" fmla="*/ 2147483646 h 5910"/>
                <a:gd name="T32" fmla="*/ 2147483646 w 4228"/>
                <a:gd name="T33" fmla="*/ 2147483646 h 5910"/>
                <a:gd name="T34" fmla="*/ 2147483646 w 4228"/>
                <a:gd name="T35" fmla="*/ 2147483646 h 5910"/>
                <a:gd name="T36" fmla="*/ 2147483646 w 4228"/>
                <a:gd name="T37" fmla="*/ 2147483646 h 5910"/>
                <a:gd name="T38" fmla="*/ 2147483646 w 4228"/>
                <a:gd name="T39" fmla="*/ 2147483646 h 5910"/>
                <a:gd name="T40" fmla="*/ 2147483646 w 4228"/>
                <a:gd name="T41" fmla="*/ 2147483646 h 5910"/>
                <a:gd name="T42" fmla="*/ 2147483646 w 4228"/>
                <a:gd name="T43" fmla="*/ 2147483646 h 5910"/>
                <a:gd name="T44" fmla="*/ 2147483646 w 4228"/>
                <a:gd name="T45" fmla="*/ 2147483646 h 5910"/>
                <a:gd name="T46" fmla="*/ 2147483646 w 4228"/>
                <a:gd name="T47" fmla="*/ 2147483646 h 5910"/>
                <a:gd name="T48" fmla="*/ 2147483646 w 4228"/>
                <a:gd name="T49" fmla="*/ 2147483646 h 5910"/>
                <a:gd name="T50" fmla="*/ 2147483646 w 4228"/>
                <a:gd name="T51" fmla="*/ 2147483646 h 5910"/>
                <a:gd name="T52" fmla="*/ 2147483646 w 4228"/>
                <a:gd name="T53" fmla="*/ 2147483646 h 5910"/>
                <a:gd name="T54" fmla="*/ 2147483646 w 4228"/>
                <a:gd name="T55" fmla="*/ 2147483646 h 5910"/>
                <a:gd name="T56" fmla="*/ 2147483646 w 4228"/>
                <a:gd name="T57" fmla="*/ 2147483646 h 5910"/>
                <a:gd name="T58" fmla="*/ 2147483646 w 4228"/>
                <a:gd name="T59" fmla="*/ 2147483646 h 5910"/>
                <a:gd name="T60" fmla="*/ 2147483646 w 4228"/>
                <a:gd name="T61" fmla="*/ 2147483646 h 5910"/>
                <a:gd name="T62" fmla="*/ 2147483646 w 4228"/>
                <a:gd name="T63" fmla="*/ 2147483646 h 5910"/>
                <a:gd name="T64" fmla="*/ 2147483646 w 4228"/>
                <a:gd name="T65" fmla="*/ 2147483646 h 5910"/>
                <a:gd name="T66" fmla="*/ 2147483646 w 4228"/>
                <a:gd name="T67" fmla="*/ 2147483646 h 5910"/>
                <a:gd name="T68" fmla="*/ 2147483646 w 4228"/>
                <a:gd name="T69" fmla="*/ 2147483646 h 5910"/>
                <a:gd name="T70" fmla="*/ 2147483646 w 4228"/>
                <a:gd name="T71" fmla="*/ 2147483646 h 5910"/>
                <a:gd name="T72" fmla="*/ 2147483646 w 4228"/>
                <a:gd name="T73" fmla="*/ 2147483646 h 5910"/>
                <a:gd name="T74" fmla="*/ 2147483646 w 4228"/>
                <a:gd name="T75" fmla="*/ 2147483646 h 5910"/>
                <a:gd name="T76" fmla="*/ 2147483646 w 4228"/>
                <a:gd name="T77" fmla="*/ 2147483646 h 5910"/>
                <a:gd name="T78" fmla="*/ 2147483646 w 4228"/>
                <a:gd name="T79" fmla="*/ 2147483646 h 5910"/>
                <a:gd name="T80" fmla="*/ 2147483646 w 4228"/>
                <a:gd name="T81" fmla="*/ 2147483646 h 5910"/>
                <a:gd name="T82" fmla="*/ 2147483646 w 4228"/>
                <a:gd name="T83" fmla="*/ 2147483646 h 5910"/>
                <a:gd name="T84" fmla="*/ 2147483646 w 4228"/>
                <a:gd name="T85" fmla="*/ 2147483646 h 5910"/>
                <a:gd name="T86" fmla="*/ 2147483646 w 4228"/>
                <a:gd name="T87" fmla="*/ 2147483646 h 5910"/>
                <a:gd name="T88" fmla="*/ 2147483646 w 4228"/>
                <a:gd name="T89" fmla="*/ 2147483646 h 5910"/>
                <a:gd name="T90" fmla="*/ 2147483646 w 4228"/>
                <a:gd name="T91" fmla="*/ 2147483646 h 5910"/>
                <a:gd name="T92" fmla="*/ 2147483646 w 4228"/>
                <a:gd name="T93" fmla="*/ 2147483646 h 5910"/>
                <a:gd name="T94" fmla="*/ 2147483646 w 4228"/>
                <a:gd name="T95" fmla="*/ 2147483646 h 5910"/>
                <a:gd name="T96" fmla="*/ 2147483646 w 4228"/>
                <a:gd name="T97" fmla="*/ 2147483646 h 5910"/>
                <a:gd name="T98" fmla="*/ 2147483646 w 4228"/>
                <a:gd name="T99" fmla="*/ 2147483646 h 5910"/>
                <a:gd name="T100" fmla="*/ 2147483646 w 4228"/>
                <a:gd name="T101" fmla="*/ 2147483646 h 5910"/>
                <a:gd name="T102" fmla="*/ 2147483646 w 4228"/>
                <a:gd name="T103" fmla="*/ 2147483646 h 5910"/>
                <a:gd name="T104" fmla="*/ 2147483646 w 4228"/>
                <a:gd name="T105" fmla="*/ 2147483646 h 5910"/>
                <a:gd name="T106" fmla="*/ 2147483646 w 4228"/>
                <a:gd name="T107" fmla="*/ 2147483646 h 5910"/>
                <a:gd name="T108" fmla="*/ 2147483646 w 4228"/>
                <a:gd name="T109" fmla="*/ 2147483646 h 5910"/>
                <a:gd name="T110" fmla="*/ 2147483646 w 4228"/>
                <a:gd name="T111" fmla="*/ 2147483646 h 5910"/>
                <a:gd name="T112" fmla="*/ 2147483646 w 4228"/>
                <a:gd name="T113" fmla="*/ 2147483646 h 5910"/>
                <a:gd name="T114" fmla="*/ 2147483646 w 4228"/>
                <a:gd name="T115" fmla="*/ 2147483646 h 5910"/>
                <a:gd name="T116" fmla="*/ 2147483646 w 4228"/>
                <a:gd name="T117" fmla="*/ 2147483646 h 5910"/>
                <a:gd name="T118" fmla="*/ 2147483646 w 4228"/>
                <a:gd name="T119" fmla="*/ 2147483646 h 5910"/>
                <a:gd name="T120" fmla="*/ 2147483646 w 4228"/>
                <a:gd name="T121" fmla="*/ 2147483646 h 59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228" h="5910">
                  <a:moveTo>
                    <a:pt x="3998" y="2785"/>
                  </a:moveTo>
                  <a:lnTo>
                    <a:pt x="3815" y="2602"/>
                  </a:lnTo>
                  <a:lnTo>
                    <a:pt x="2840" y="1627"/>
                  </a:lnTo>
                  <a:lnTo>
                    <a:pt x="3127" y="1341"/>
                  </a:lnTo>
                  <a:lnTo>
                    <a:pt x="3155" y="1312"/>
                  </a:lnTo>
                  <a:lnTo>
                    <a:pt x="3181" y="1282"/>
                  </a:lnTo>
                  <a:lnTo>
                    <a:pt x="3205" y="1251"/>
                  </a:lnTo>
                  <a:lnTo>
                    <a:pt x="3227" y="1219"/>
                  </a:lnTo>
                  <a:lnTo>
                    <a:pt x="3247" y="1185"/>
                  </a:lnTo>
                  <a:lnTo>
                    <a:pt x="3266" y="1151"/>
                  </a:lnTo>
                  <a:lnTo>
                    <a:pt x="3284" y="1116"/>
                  </a:lnTo>
                  <a:lnTo>
                    <a:pt x="3299" y="1081"/>
                  </a:lnTo>
                  <a:lnTo>
                    <a:pt x="3313" y="1046"/>
                  </a:lnTo>
                  <a:lnTo>
                    <a:pt x="3324" y="1009"/>
                  </a:lnTo>
                  <a:lnTo>
                    <a:pt x="3335" y="972"/>
                  </a:lnTo>
                  <a:lnTo>
                    <a:pt x="3342" y="935"/>
                  </a:lnTo>
                  <a:lnTo>
                    <a:pt x="3349" y="898"/>
                  </a:lnTo>
                  <a:lnTo>
                    <a:pt x="3353" y="861"/>
                  </a:lnTo>
                  <a:lnTo>
                    <a:pt x="3356" y="823"/>
                  </a:lnTo>
                  <a:lnTo>
                    <a:pt x="3357" y="786"/>
                  </a:lnTo>
                  <a:lnTo>
                    <a:pt x="3356" y="748"/>
                  </a:lnTo>
                  <a:lnTo>
                    <a:pt x="3353" y="710"/>
                  </a:lnTo>
                  <a:lnTo>
                    <a:pt x="3349" y="673"/>
                  </a:lnTo>
                  <a:lnTo>
                    <a:pt x="3342" y="635"/>
                  </a:lnTo>
                  <a:lnTo>
                    <a:pt x="3335" y="598"/>
                  </a:lnTo>
                  <a:lnTo>
                    <a:pt x="3324" y="562"/>
                  </a:lnTo>
                  <a:lnTo>
                    <a:pt x="3313" y="526"/>
                  </a:lnTo>
                  <a:lnTo>
                    <a:pt x="3299" y="489"/>
                  </a:lnTo>
                  <a:lnTo>
                    <a:pt x="3284" y="455"/>
                  </a:lnTo>
                  <a:lnTo>
                    <a:pt x="3266" y="420"/>
                  </a:lnTo>
                  <a:lnTo>
                    <a:pt x="3247" y="385"/>
                  </a:lnTo>
                  <a:lnTo>
                    <a:pt x="3227" y="353"/>
                  </a:lnTo>
                  <a:lnTo>
                    <a:pt x="3205" y="321"/>
                  </a:lnTo>
                  <a:lnTo>
                    <a:pt x="3181" y="290"/>
                  </a:lnTo>
                  <a:lnTo>
                    <a:pt x="3155" y="258"/>
                  </a:lnTo>
                  <a:lnTo>
                    <a:pt x="3127" y="229"/>
                  </a:lnTo>
                  <a:lnTo>
                    <a:pt x="3097" y="201"/>
                  </a:lnTo>
                  <a:lnTo>
                    <a:pt x="3067" y="176"/>
                  </a:lnTo>
                  <a:lnTo>
                    <a:pt x="3036" y="151"/>
                  </a:lnTo>
                  <a:lnTo>
                    <a:pt x="3003" y="129"/>
                  </a:lnTo>
                  <a:lnTo>
                    <a:pt x="2970" y="108"/>
                  </a:lnTo>
                  <a:lnTo>
                    <a:pt x="2936" y="89"/>
                  </a:lnTo>
                  <a:lnTo>
                    <a:pt x="2902" y="72"/>
                  </a:lnTo>
                  <a:lnTo>
                    <a:pt x="2866" y="56"/>
                  </a:lnTo>
                  <a:lnTo>
                    <a:pt x="2830" y="43"/>
                  </a:lnTo>
                  <a:lnTo>
                    <a:pt x="2795" y="32"/>
                  </a:lnTo>
                  <a:lnTo>
                    <a:pt x="2758" y="22"/>
                  </a:lnTo>
                  <a:lnTo>
                    <a:pt x="2720" y="14"/>
                  </a:lnTo>
                  <a:lnTo>
                    <a:pt x="2683" y="7"/>
                  </a:lnTo>
                  <a:lnTo>
                    <a:pt x="2645" y="3"/>
                  </a:lnTo>
                  <a:lnTo>
                    <a:pt x="2608" y="0"/>
                  </a:lnTo>
                  <a:lnTo>
                    <a:pt x="2570" y="0"/>
                  </a:lnTo>
                  <a:lnTo>
                    <a:pt x="2532" y="0"/>
                  </a:lnTo>
                  <a:lnTo>
                    <a:pt x="2496" y="3"/>
                  </a:lnTo>
                  <a:lnTo>
                    <a:pt x="2458" y="7"/>
                  </a:lnTo>
                  <a:lnTo>
                    <a:pt x="2421" y="14"/>
                  </a:lnTo>
                  <a:lnTo>
                    <a:pt x="2383" y="22"/>
                  </a:lnTo>
                  <a:lnTo>
                    <a:pt x="2346" y="32"/>
                  </a:lnTo>
                  <a:lnTo>
                    <a:pt x="2310" y="43"/>
                  </a:lnTo>
                  <a:lnTo>
                    <a:pt x="2275" y="56"/>
                  </a:lnTo>
                  <a:lnTo>
                    <a:pt x="2239" y="72"/>
                  </a:lnTo>
                  <a:lnTo>
                    <a:pt x="2205" y="89"/>
                  </a:lnTo>
                  <a:lnTo>
                    <a:pt x="2171" y="108"/>
                  </a:lnTo>
                  <a:lnTo>
                    <a:pt x="2138" y="129"/>
                  </a:lnTo>
                  <a:lnTo>
                    <a:pt x="2105" y="151"/>
                  </a:lnTo>
                  <a:lnTo>
                    <a:pt x="2074" y="176"/>
                  </a:lnTo>
                  <a:lnTo>
                    <a:pt x="2044" y="201"/>
                  </a:lnTo>
                  <a:lnTo>
                    <a:pt x="2015" y="229"/>
                  </a:lnTo>
                  <a:lnTo>
                    <a:pt x="301" y="1950"/>
                  </a:lnTo>
                  <a:lnTo>
                    <a:pt x="284" y="1965"/>
                  </a:lnTo>
                  <a:lnTo>
                    <a:pt x="266" y="1980"/>
                  </a:lnTo>
                  <a:lnTo>
                    <a:pt x="248" y="1996"/>
                  </a:lnTo>
                  <a:lnTo>
                    <a:pt x="231" y="2013"/>
                  </a:lnTo>
                  <a:lnTo>
                    <a:pt x="203" y="2042"/>
                  </a:lnTo>
                  <a:lnTo>
                    <a:pt x="177" y="2072"/>
                  </a:lnTo>
                  <a:lnTo>
                    <a:pt x="153" y="2104"/>
                  </a:lnTo>
                  <a:lnTo>
                    <a:pt x="131" y="2135"/>
                  </a:lnTo>
                  <a:lnTo>
                    <a:pt x="110" y="2169"/>
                  </a:lnTo>
                  <a:lnTo>
                    <a:pt x="91" y="2203"/>
                  </a:lnTo>
                  <a:lnTo>
                    <a:pt x="74" y="2238"/>
                  </a:lnTo>
                  <a:lnTo>
                    <a:pt x="58" y="2273"/>
                  </a:lnTo>
                  <a:lnTo>
                    <a:pt x="45" y="2308"/>
                  </a:lnTo>
                  <a:lnTo>
                    <a:pt x="33" y="2345"/>
                  </a:lnTo>
                  <a:lnTo>
                    <a:pt x="23" y="2382"/>
                  </a:lnTo>
                  <a:lnTo>
                    <a:pt x="15" y="2419"/>
                  </a:lnTo>
                  <a:lnTo>
                    <a:pt x="9" y="2456"/>
                  </a:lnTo>
                  <a:lnTo>
                    <a:pt x="5" y="2493"/>
                  </a:lnTo>
                  <a:lnTo>
                    <a:pt x="1" y="2531"/>
                  </a:lnTo>
                  <a:lnTo>
                    <a:pt x="0" y="2569"/>
                  </a:lnTo>
                  <a:lnTo>
                    <a:pt x="1" y="2606"/>
                  </a:lnTo>
                  <a:lnTo>
                    <a:pt x="5" y="2644"/>
                  </a:lnTo>
                  <a:lnTo>
                    <a:pt x="9" y="2681"/>
                  </a:lnTo>
                  <a:lnTo>
                    <a:pt x="15" y="2719"/>
                  </a:lnTo>
                  <a:lnTo>
                    <a:pt x="23" y="2756"/>
                  </a:lnTo>
                  <a:lnTo>
                    <a:pt x="33" y="2792"/>
                  </a:lnTo>
                  <a:lnTo>
                    <a:pt x="45" y="2829"/>
                  </a:lnTo>
                  <a:lnTo>
                    <a:pt x="58" y="2865"/>
                  </a:lnTo>
                  <a:lnTo>
                    <a:pt x="74" y="2899"/>
                  </a:lnTo>
                  <a:lnTo>
                    <a:pt x="91" y="2934"/>
                  </a:lnTo>
                  <a:lnTo>
                    <a:pt x="110" y="2969"/>
                  </a:lnTo>
                  <a:lnTo>
                    <a:pt x="131" y="3001"/>
                  </a:lnTo>
                  <a:lnTo>
                    <a:pt x="153" y="3033"/>
                  </a:lnTo>
                  <a:lnTo>
                    <a:pt x="177" y="3065"/>
                  </a:lnTo>
                  <a:lnTo>
                    <a:pt x="203" y="3096"/>
                  </a:lnTo>
                  <a:lnTo>
                    <a:pt x="231" y="3125"/>
                  </a:lnTo>
                  <a:lnTo>
                    <a:pt x="1388" y="4281"/>
                  </a:lnTo>
                  <a:lnTo>
                    <a:pt x="1102" y="4567"/>
                  </a:lnTo>
                  <a:lnTo>
                    <a:pt x="1075" y="4597"/>
                  </a:lnTo>
                  <a:lnTo>
                    <a:pt x="1048" y="4627"/>
                  </a:lnTo>
                  <a:lnTo>
                    <a:pt x="1024" y="4658"/>
                  </a:lnTo>
                  <a:lnTo>
                    <a:pt x="1001" y="4691"/>
                  </a:lnTo>
                  <a:lnTo>
                    <a:pt x="981" y="4724"/>
                  </a:lnTo>
                  <a:lnTo>
                    <a:pt x="962" y="4758"/>
                  </a:lnTo>
                  <a:lnTo>
                    <a:pt x="945" y="4792"/>
                  </a:lnTo>
                  <a:lnTo>
                    <a:pt x="930" y="4828"/>
                  </a:lnTo>
                  <a:lnTo>
                    <a:pt x="916" y="4864"/>
                  </a:lnTo>
                  <a:lnTo>
                    <a:pt x="904" y="4899"/>
                  </a:lnTo>
                  <a:lnTo>
                    <a:pt x="894" y="4936"/>
                  </a:lnTo>
                  <a:lnTo>
                    <a:pt x="886" y="4973"/>
                  </a:lnTo>
                  <a:lnTo>
                    <a:pt x="879" y="5011"/>
                  </a:lnTo>
                  <a:lnTo>
                    <a:pt x="875" y="5048"/>
                  </a:lnTo>
                  <a:lnTo>
                    <a:pt x="873" y="5086"/>
                  </a:lnTo>
                  <a:lnTo>
                    <a:pt x="872" y="5123"/>
                  </a:lnTo>
                  <a:lnTo>
                    <a:pt x="873" y="5161"/>
                  </a:lnTo>
                  <a:lnTo>
                    <a:pt x="875" y="5198"/>
                  </a:lnTo>
                  <a:lnTo>
                    <a:pt x="880" y="5236"/>
                  </a:lnTo>
                  <a:lnTo>
                    <a:pt x="886" y="5273"/>
                  </a:lnTo>
                  <a:lnTo>
                    <a:pt x="894" y="5311"/>
                  </a:lnTo>
                  <a:lnTo>
                    <a:pt x="904" y="5347"/>
                  </a:lnTo>
                  <a:lnTo>
                    <a:pt x="916" y="5383"/>
                  </a:lnTo>
                  <a:lnTo>
                    <a:pt x="930" y="5419"/>
                  </a:lnTo>
                  <a:lnTo>
                    <a:pt x="945" y="5455"/>
                  </a:lnTo>
                  <a:lnTo>
                    <a:pt x="962" y="5489"/>
                  </a:lnTo>
                  <a:lnTo>
                    <a:pt x="981" y="5523"/>
                  </a:lnTo>
                  <a:lnTo>
                    <a:pt x="1002" y="5556"/>
                  </a:lnTo>
                  <a:lnTo>
                    <a:pt x="1024" y="5589"/>
                  </a:lnTo>
                  <a:lnTo>
                    <a:pt x="1049" y="5620"/>
                  </a:lnTo>
                  <a:lnTo>
                    <a:pt x="1075" y="5650"/>
                  </a:lnTo>
                  <a:lnTo>
                    <a:pt x="1102" y="5679"/>
                  </a:lnTo>
                  <a:lnTo>
                    <a:pt x="1131" y="5707"/>
                  </a:lnTo>
                  <a:lnTo>
                    <a:pt x="1162" y="5734"/>
                  </a:lnTo>
                  <a:lnTo>
                    <a:pt x="1193" y="5757"/>
                  </a:lnTo>
                  <a:lnTo>
                    <a:pt x="1225" y="5779"/>
                  </a:lnTo>
                  <a:lnTo>
                    <a:pt x="1259" y="5800"/>
                  </a:lnTo>
                  <a:lnTo>
                    <a:pt x="1292" y="5819"/>
                  </a:lnTo>
                  <a:lnTo>
                    <a:pt x="1327" y="5836"/>
                  </a:lnTo>
                  <a:lnTo>
                    <a:pt x="1362" y="5852"/>
                  </a:lnTo>
                  <a:lnTo>
                    <a:pt x="1398" y="5865"/>
                  </a:lnTo>
                  <a:lnTo>
                    <a:pt x="1434" y="5877"/>
                  </a:lnTo>
                  <a:lnTo>
                    <a:pt x="1471" y="5887"/>
                  </a:lnTo>
                  <a:lnTo>
                    <a:pt x="1507" y="5895"/>
                  </a:lnTo>
                  <a:lnTo>
                    <a:pt x="1545" y="5902"/>
                  </a:lnTo>
                  <a:lnTo>
                    <a:pt x="1582" y="5906"/>
                  </a:lnTo>
                  <a:lnTo>
                    <a:pt x="1620" y="5909"/>
                  </a:lnTo>
                  <a:lnTo>
                    <a:pt x="1658" y="5910"/>
                  </a:lnTo>
                  <a:lnTo>
                    <a:pt x="1696" y="5909"/>
                  </a:lnTo>
                  <a:lnTo>
                    <a:pt x="1734" y="5906"/>
                  </a:lnTo>
                  <a:lnTo>
                    <a:pt x="1771" y="5902"/>
                  </a:lnTo>
                  <a:lnTo>
                    <a:pt x="1809" y="5895"/>
                  </a:lnTo>
                  <a:lnTo>
                    <a:pt x="1845" y="5887"/>
                  </a:lnTo>
                  <a:lnTo>
                    <a:pt x="1882" y="5877"/>
                  </a:lnTo>
                  <a:lnTo>
                    <a:pt x="1918" y="5865"/>
                  </a:lnTo>
                  <a:lnTo>
                    <a:pt x="1954" y="5852"/>
                  </a:lnTo>
                  <a:lnTo>
                    <a:pt x="1989" y="5836"/>
                  </a:lnTo>
                  <a:lnTo>
                    <a:pt x="2024" y="5819"/>
                  </a:lnTo>
                  <a:lnTo>
                    <a:pt x="2057" y="5800"/>
                  </a:lnTo>
                  <a:lnTo>
                    <a:pt x="2091" y="5780"/>
                  </a:lnTo>
                  <a:lnTo>
                    <a:pt x="2123" y="5757"/>
                  </a:lnTo>
                  <a:lnTo>
                    <a:pt x="2154" y="5734"/>
                  </a:lnTo>
                  <a:lnTo>
                    <a:pt x="2184" y="5707"/>
                  </a:lnTo>
                  <a:lnTo>
                    <a:pt x="2215" y="5679"/>
                  </a:lnTo>
                  <a:lnTo>
                    <a:pt x="3998" y="3897"/>
                  </a:lnTo>
                  <a:lnTo>
                    <a:pt x="4026" y="3866"/>
                  </a:lnTo>
                  <a:lnTo>
                    <a:pt x="4052" y="3836"/>
                  </a:lnTo>
                  <a:lnTo>
                    <a:pt x="4076" y="3805"/>
                  </a:lnTo>
                  <a:lnTo>
                    <a:pt x="4099" y="3773"/>
                  </a:lnTo>
                  <a:lnTo>
                    <a:pt x="4119" y="3739"/>
                  </a:lnTo>
                  <a:lnTo>
                    <a:pt x="4138" y="3706"/>
                  </a:lnTo>
                  <a:lnTo>
                    <a:pt x="4156" y="3671"/>
                  </a:lnTo>
                  <a:lnTo>
                    <a:pt x="4170" y="3636"/>
                  </a:lnTo>
                  <a:lnTo>
                    <a:pt x="4185" y="3600"/>
                  </a:lnTo>
                  <a:lnTo>
                    <a:pt x="4196" y="3564"/>
                  </a:lnTo>
                  <a:lnTo>
                    <a:pt x="4206" y="3527"/>
                  </a:lnTo>
                  <a:lnTo>
                    <a:pt x="4214" y="3489"/>
                  </a:lnTo>
                  <a:lnTo>
                    <a:pt x="4220" y="3453"/>
                  </a:lnTo>
                  <a:lnTo>
                    <a:pt x="4225" y="3415"/>
                  </a:lnTo>
                  <a:lnTo>
                    <a:pt x="4227" y="3378"/>
                  </a:lnTo>
                  <a:lnTo>
                    <a:pt x="4228" y="3340"/>
                  </a:lnTo>
                  <a:lnTo>
                    <a:pt x="4227" y="3302"/>
                  </a:lnTo>
                  <a:lnTo>
                    <a:pt x="4225" y="3265"/>
                  </a:lnTo>
                  <a:lnTo>
                    <a:pt x="4220" y="3227"/>
                  </a:lnTo>
                  <a:lnTo>
                    <a:pt x="4214" y="3191"/>
                  </a:lnTo>
                  <a:lnTo>
                    <a:pt x="4206" y="3153"/>
                  </a:lnTo>
                  <a:lnTo>
                    <a:pt x="4196" y="3116"/>
                  </a:lnTo>
                  <a:lnTo>
                    <a:pt x="4185" y="3080"/>
                  </a:lnTo>
                  <a:lnTo>
                    <a:pt x="4170" y="3044"/>
                  </a:lnTo>
                  <a:lnTo>
                    <a:pt x="4156" y="3009"/>
                  </a:lnTo>
                  <a:lnTo>
                    <a:pt x="4138" y="2974"/>
                  </a:lnTo>
                  <a:lnTo>
                    <a:pt x="4119" y="2941"/>
                  </a:lnTo>
                  <a:lnTo>
                    <a:pt x="4099" y="2907"/>
                  </a:lnTo>
                  <a:lnTo>
                    <a:pt x="4076" y="2875"/>
                  </a:lnTo>
                  <a:lnTo>
                    <a:pt x="4052" y="2844"/>
                  </a:lnTo>
                  <a:lnTo>
                    <a:pt x="4026" y="2814"/>
                  </a:lnTo>
                  <a:lnTo>
                    <a:pt x="3998" y="2785"/>
                  </a:lnTo>
                  <a:close/>
                  <a:moveTo>
                    <a:pt x="2285" y="499"/>
                  </a:moveTo>
                  <a:lnTo>
                    <a:pt x="2285" y="499"/>
                  </a:lnTo>
                  <a:lnTo>
                    <a:pt x="2300" y="485"/>
                  </a:lnTo>
                  <a:lnTo>
                    <a:pt x="2316" y="471"/>
                  </a:lnTo>
                  <a:lnTo>
                    <a:pt x="2332" y="459"/>
                  </a:lnTo>
                  <a:lnTo>
                    <a:pt x="2348" y="448"/>
                  </a:lnTo>
                  <a:lnTo>
                    <a:pt x="2365" y="437"/>
                  </a:lnTo>
                  <a:lnTo>
                    <a:pt x="2383" y="428"/>
                  </a:lnTo>
                  <a:lnTo>
                    <a:pt x="2401" y="419"/>
                  </a:lnTo>
                  <a:lnTo>
                    <a:pt x="2419" y="411"/>
                  </a:lnTo>
                  <a:lnTo>
                    <a:pt x="2437" y="404"/>
                  </a:lnTo>
                  <a:lnTo>
                    <a:pt x="2456" y="398"/>
                  </a:lnTo>
                  <a:lnTo>
                    <a:pt x="2474" y="393"/>
                  </a:lnTo>
                  <a:lnTo>
                    <a:pt x="2493" y="389"/>
                  </a:lnTo>
                  <a:lnTo>
                    <a:pt x="2512" y="385"/>
                  </a:lnTo>
                  <a:lnTo>
                    <a:pt x="2531" y="383"/>
                  </a:lnTo>
                  <a:lnTo>
                    <a:pt x="2551" y="382"/>
                  </a:lnTo>
                  <a:lnTo>
                    <a:pt x="2570" y="381"/>
                  </a:lnTo>
                  <a:lnTo>
                    <a:pt x="2590" y="382"/>
                  </a:lnTo>
                  <a:lnTo>
                    <a:pt x="2609" y="383"/>
                  </a:lnTo>
                  <a:lnTo>
                    <a:pt x="2628" y="385"/>
                  </a:lnTo>
                  <a:lnTo>
                    <a:pt x="2647" y="389"/>
                  </a:lnTo>
                  <a:lnTo>
                    <a:pt x="2667" y="393"/>
                  </a:lnTo>
                  <a:lnTo>
                    <a:pt x="2685" y="398"/>
                  </a:lnTo>
                  <a:lnTo>
                    <a:pt x="2704" y="404"/>
                  </a:lnTo>
                  <a:lnTo>
                    <a:pt x="2722" y="411"/>
                  </a:lnTo>
                  <a:lnTo>
                    <a:pt x="2741" y="419"/>
                  </a:lnTo>
                  <a:lnTo>
                    <a:pt x="2759" y="428"/>
                  </a:lnTo>
                  <a:lnTo>
                    <a:pt x="2776" y="437"/>
                  </a:lnTo>
                  <a:lnTo>
                    <a:pt x="2792" y="448"/>
                  </a:lnTo>
                  <a:lnTo>
                    <a:pt x="2809" y="459"/>
                  </a:lnTo>
                  <a:lnTo>
                    <a:pt x="2826" y="471"/>
                  </a:lnTo>
                  <a:lnTo>
                    <a:pt x="2841" y="485"/>
                  </a:lnTo>
                  <a:lnTo>
                    <a:pt x="2856" y="499"/>
                  </a:lnTo>
                  <a:lnTo>
                    <a:pt x="2870" y="515"/>
                  </a:lnTo>
                  <a:lnTo>
                    <a:pt x="2884" y="530"/>
                  </a:lnTo>
                  <a:lnTo>
                    <a:pt x="2896" y="546"/>
                  </a:lnTo>
                  <a:lnTo>
                    <a:pt x="2908" y="563"/>
                  </a:lnTo>
                  <a:lnTo>
                    <a:pt x="2918" y="581"/>
                  </a:lnTo>
                  <a:lnTo>
                    <a:pt x="2928" y="597"/>
                  </a:lnTo>
                  <a:lnTo>
                    <a:pt x="2937" y="615"/>
                  </a:lnTo>
                  <a:lnTo>
                    <a:pt x="2945" y="633"/>
                  </a:lnTo>
                  <a:lnTo>
                    <a:pt x="2952" y="652"/>
                  </a:lnTo>
                  <a:lnTo>
                    <a:pt x="2959" y="670"/>
                  </a:lnTo>
                  <a:lnTo>
                    <a:pt x="2963" y="689"/>
                  </a:lnTo>
                  <a:lnTo>
                    <a:pt x="2968" y="708"/>
                  </a:lnTo>
                  <a:lnTo>
                    <a:pt x="2971" y="727"/>
                  </a:lnTo>
                  <a:lnTo>
                    <a:pt x="2973" y="747"/>
                  </a:lnTo>
                  <a:lnTo>
                    <a:pt x="2974" y="766"/>
                  </a:lnTo>
                  <a:lnTo>
                    <a:pt x="2974" y="786"/>
                  </a:lnTo>
                  <a:lnTo>
                    <a:pt x="2974" y="805"/>
                  </a:lnTo>
                  <a:lnTo>
                    <a:pt x="2973" y="824"/>
                  </a:lnTo>
                  <a:lnTo>
                    <a:pt x="2971" y="844"/>
                  </a:lnTo>
                  <a:lnTo>
                    <a:pt x="2968" y="863"/>
                  </a:lnTo>
                  <a:lnTo>
                    <a:pt x="2963" y="882"/>
                  </a:lnTo>
                  <a:lnTo>
                    <a:pt x="2959" y="901"/>
                  </a:lnTo>
                  <a:lnTo>
                    <a:pt x="2952" y="920"/>
                  </a:lnTo>
                  <a:lnTo>
                    <a:pt x="2945" y="938"/>
                  </a:lnTo>
                  <a:lnTo>
                    <a:pt x="2937" y="955"/>
                  </a:lnTo>
                  <a:lnTo>
                    <a:pt x="2928" y="973"/>
                  </a:lnTo>
                  <a:lnTo>
                    <a:pt x="2918" y="991"/>
                  </a:lnTo>
                  <a:lnTo>
                    <a:pt x="2908" y="1008"/>
                  </a:lnTo>
                  <a:lnTo>
                    <a:pt x="2896" y="1025"/>
                  </a:lnTo>
                  <a:lnTo>
                    <a:pt x="2884" y="1040"/>
                  </a:lnTo>
                  <a:lnTo>
                    <a:pt x="2870" y="1056"/>
                  </a:lnTo>
                  <a:lnTo>
                    <a:pt x="2856" y="1071"/>
                  </a:lnTo>
                  <a:lnTo>
                    <a:pt x="2743" y="1184"/>
                  </a:lnTo>
                  <a:lnTo>
                    <a:pt x="1550" y="2377"/>
                  </a:lnTo>
                  <a:lnTo>
                    <a:pt x="1543" y="2353"/>
                  </a:lnTo>
                  <a:lnTo>
                    <a:pt x="1535" y="2327"/>
                  </a:lnTo>
                  <a:lnTo>
                    <a:pt x="1527" y="2303"/>
                  </a:lnTo>
                  <a:lnTo>
                    <a:pt x="1518" y="2278"/>
                  </a:lnTo>
                  <a:lnTo>
                    <a:pt x="1508" y="2255"/>
                  </a:lnTo>
                  <a:lnTo>
                    <a:pt x="1497" y="2230"/>
                  </a:lnTo>
                  <a:lnTo>
                    <a:pt x="1485" y="2207"/>
                  </a:lnTo>
                  <a:lnTo>
                    <a:pt x="1473" y="2183"/>
                  </a:lnTo>
                  <a:lnTo>
                    <a:pt x="1459" y="2161"/>
                  </a:lnTo>
                  <a:lnTo>
                    <a:pt x="1446" y="2139"/>
                  </a:lnTo>
                  <a:lnTo>
                    <a:pt x="1430" y="2116"/>
                  </a:lnTo>
                  <a:lnTo>
                    <a:pt x="1415" y="2094"/>
                  </a:lnTo>
                  <a:lnTo>
                    <a:pt x="1398" y="2073"/>
                  </a:lnTo>
                  <a:lnTo>
                    <a:pt x="1380" y="2053"/>
                  </a:lnTo>
                  <a:lnTo>
                    <a:pt x="1362" y="2033"/>
                  </a:lnTo>
                  <a:lnTo>
                    <a:pt x="1343" y="2013"/>
                  </a:lnTo>
                  <a:lnTo>
                    <a:pt x="1323" y="1994"/>
                  </a:lnTo>
                  <a:lnTo>
                    <a:pt x="1303" y="1976"/>
                  </a:lnTo>
                  <a:lnTo>
                    <a:pt x="1283" y="1958"/>
                  </a:lnTo>
                  <a:lnTo>
                    <a:pt x="1262" y="1941"/>
                  </a:lnTo>
                  <a:lnTo>
                    <a:pt x="1241" y="1926"/>
                  </a:lnTo>
                  <a:lnTo>
                    <a:pt x="1218" y="1911"/>
                  </a:lnTo>
                  <a:lnTo>
                    <a:pt x="1196" y="1897"/>
                  </a:lnTo>
                  <a:lnTo>
                    <a:pt x="1174" y="1883"/>
                  </a:lnTo>
                  <a:lnTo>
                    <a:pt x="1151" y="1871"/>
                  </a:lnTo>
                  <a:lnTo>
                    <a:pt x="1128" y="1860"/>
                  </a:lnTo>
                  <a:lnTo>
                    <a:pt x="1105" y="1849"/>
                  </a:lnTo>
                  <a:lnTo>
                    <a:pt x="1080" y="1839"/>
                  </a:lnTo>
                  <a:lnTo>
                    <a:pt x="1057" y="1830"/>
                  </a:lnTo>
                  <a:lnTo>
                    <a:pt x="1032" y="1821"/>
                  </a:lnTo>
                  <a:lnTo>
                    <a:pt x="1008" y="1814"/>
                  </a:lnTo>
                  <a:lnTo>
                    <a:pt x="983" y="1808"/>
                  </a:lnTo>
                  <a:lnTo>
                    <a:pt x="2285" y="499"/>
                  </a:lnTo>
                  <a:close/>
                  <a:moveTo>
                    <a:pt x="1943" y="5409"/>
                  </a:moveTo>
                  <a:lnTo>
                    <a:pt x="1943" y="5409"/>
                  </a:lnTo>
                  <a:lnTo>
                    <a:pt x="1929" y="5423"/>
                  </a:lnTo>
                  <a:lnTo>
                    <a:pt x="1913" y="5437"/>
                  </a:lnTo>
                  <a:lnTo>
                    <a:pt x="1897" y="5449"/>
                  </a:lnTo>
                  <a:lnTo>
                    <a:pt x="1881" y="5461"/>
                  </a:lnTo>
                  <a:lnTo>
                    <a:pt x="1863" y="5471"/>
                  </a:lnTo>
                  <a:lnTo>
                    <a:pt x="1846" y="5481"/>
                  </a:lnTo>
                  <a:lnTo>
                    <a:pt x="1829" y="5490"/>
                  </a:lnTo>
                  <a:lnTo>
                    <a:pt x="1811" y="5498"/>
                  </a:lnTo>
                  <a:lnTo>
                    <a:pt x="1792" y="5505"/>
                  </a:lnTo>
                  <a:lnTo>
                    <a:pt x="1773" y="5510"/>
                  </a:lnTo>
                  <a:lnTo>
                    <a:pt x="1754" y="5516"/>
                  </a:lnTo>
                  <a:lnTo>
                    <a:pt x="1735" y="5521"/>
                  </a:lnTo>
                  <a:lnTo>
                    <a:pt x="1716" y="5523"/>
                  </a:lnTo>
                  <a:lnTo>
                    <a:pt x="1697" y="5526"/>
                  </a:lnTo>
                  <a:lnTo>
                    <a:pt x="1677" y="5527"/>
                  </a:lnTo>
                  <a:lnTo>
                    <a:pt x="1658" y="5527"/>
                  </a:lnTo>
                  <a:lnTo>
                    <a:pt x="1638" y="5527"/>
                  </a:lnTo>
                  <a:lnTo>
                    <a:pt x="1619" y="5526"/>
                  </a:lnTo>
                  <a:lnTo>
                    <a:pt x="1600" y="5523"/>
                  </a:lnTo>
                  <a:lnTo>
                    <a:pt x="1581" y="5521"/>
                  </a:lnTo>
                  <a:lnTo>
                    <a:pt x="1562" y="5516"/>
                  </a:lnTo>
                  <a:lnTo>
                    <a:pt x="1543" y="5510"/>
                  </a:lnTo>
                  <a:lnTo>
                    <a:pt x="1524" y="5505"/>
                  </a:lnTo>
                  <a:lnTo>
                    <a:pt x="1506" y="5498"/>
                  </a:lnTo>
                  <a:lnTo>
                    <a:pt x="1488" y="5490"/>
                  </a:lnTo>
                  <a:lnTo>
                    <a:pt x="1471" y="5481"/>
                  </a:lnTo>
                  <a:lnTo>
                    <a:pt x="1453" y="5471"/>
                  </a:lnTo>
                  <a:lnTo>
                    <a:pt x="1436" y="5461"/>
                  </a:lnTo>
                  <a:lnTo>
                    <a:pt x="1419" y="5449"/>
                  </a:lnTo>
                  <a:lnTo>
                    <a:pt x="1404" y="5437"/>
                  </a:lnTo>
                  <a:lnTo>
                    <a:pt x="1388" y="5423"/>
                  </a:lnTo>
                  <a:lnTo>
                    <a:pt x="1372" y="5409"/>
                  </a:lnTo>
                  <a:lnTo>
                    <a:pt x="1358" y="5394"/>
                  </a:lnTo>
                  <a:lnTo>
                    <a:pt x="1344" y="5378"/>
                  </a:lnTo>
                  <a:lnTo>
                    <a:pt x="1332" y="5362"/>
                  </a:lnTo>
                  <a:lnTo>
                    <a:pt x="1320" y="5345"/>
                  </a:lnTo>
                  <a:lnTo>
                    <a:pt x="1310" y="5329"/>
                  </a:lnTo>
                  <a:lnTo>
                    <a:pt x="1300" y="5311"/>
                  </a:lnTo>
                  <a:lnTo>
                    <a:pt x="1291" y="5293"/>
                  </a:lnTo>
                  <a:lnTo>
                    <a:pt x="1283" y="5275"/>
                  </a:lnTo>
                  <a:lnTo>
                    <a:pt x="1276" y="5257"/>
                  </a:lnTo>
                  <a:lnTo>
                    <a:pt x="1271" y="5238"/>
                  </a:lnTo>
                  <a:lnTo>
                    <a:pt x="1265" y="5219"/>
                  </a:lnTo>
                  <a:lnTo>
                    <a:pt x="1262" y="5200"/>
                  </a:lnTo>
                  <a:lnTo>
                    <a:pt x="1259" y="5181"/>
                  </a:lnTo>
                  <a:lnTo>
                    <a:pt x="1256" y="5162"/>
                  </a:lnTo>
                  <a:lnTo>
                    <a:pt x="1254" y="5142"/>
                  </a:lnTo>
                  <a:lnTo>
                    <a:pt x="1254" y="5123"/>
                  </a:lnTo>
                  <a:lnTo>
                    <a:pt x="1254" y="5103"/>
                  </a:lnTo>
                  <a:lnTo>
                    <a:pt x="1256" y="5084"/>
                  </a:lnTo>
                  <a:lnTo>
                    <a:pt x="1259" y="5065"/>
                  </a:lnTo>
                  <a:lnTo>
                    <a:pt x="1262" y="5045"/>
                  </a:lnTo>
                  <a:lnTo>
                    <a:pt x="1265" y="5026"/>
                  </a:lnTo>
                  <a:lnTo>
                    <a:pt x="1271" y="5009"/>
                  </a:lnTo>
                  <a:lnTo>
                    <a:pt x="1276" y="4990"/>
                  </a:lnTo>
                  <a:lnTo>
                    <a:pt x="1283" y="4971"/>
                  </a:lnTo>
                  <a:lnTo>
                    <a:pt x="1291" y="4953"/>
                  </a:lnTo>
                  <a:lnTo>
                    <a:pt x="1300" y="4935"/>
                  </a:lnTo>
                  <a:lnTo>
                    <a:pt x="1310" y="4918"/>
                  </a:lnTo>
                  <a:lnTo>
                    <a:pt x="1320" y="4902"/>
                  </a:lnTo>
                  <a:lnTo>
                    <a:pt x="1332" y="4885"/>
                  </a:lnTo>
                  <a:lnTo>
                    <a:pt x="1344" y="4868"/>
                  </a:lnTo>
                  <a:lnTo>
                    <a:pt x="1358" y="4852"/>
                  </a:lnTo>
                  <a:lnTo>
                    <a:pt x="1372" y="4838"/>
                  </a:lnTo>
                  <a:lnTo>
                    <a:pt x="1658" y="4551"/>
                  </a:lnTo>
                  <a:lnTo>
                    <a:pt x="1762" y="4655"/>
                  </a:lnTo>
                  <a:lnTo>
                    <a:pt x="1945" y="4838"/>
                  </a:lnTo>
                  <a:lnTo>
                    <a:pt x="1958" y="4852"/>
                  </a:lnTo>
                  <a:lnTo>
                    <a:pt x="1972" y="4868"/>
                  </a:lnTo>
                  <a:lnTo>
                    <a:pt x="1985" y="4885"/>
                  </a:lnTo>
                  <a:lnTo>
                    <a:pt x="1996" y="4902"/>
                  </a:lnTo>
                  <a:lnTo>
                    <a:pt x="2007" y="4918"/>
                  </a:lnTo>
                  <a:lnTo>
                    <a:pt x="2016" y="4935"/>
                  </a:lnTo>
                  <a:lnTo>
                    <a:pt x="2025" y="4953"/>
                  </a:lnTo>
                  <a:lnTo>
                    <a:pt x="2033" y="4972"/>
                  </a:lnTo>
                  <a:lnTo>
                    <a:pt x="2039" y="4990"/>
                  </a:lnTo>
                  <a:lnTo>
                    <a:pt x="2046" y="5009"/>
                  </a:lnTo>
                  <a:lnTo>
                    <a:pt x="2051" y="5026"/>
                  </a:lnTo>
                  <a:lnTo>
                    <a:pt x="2055" y="5046"/>
                  </a:lnTo>
                  <a:lnTo>
                    <a:pt x="2058" y="5065"/>
                  </a:lnTo>
                  <a:lnTo>
                    <a:pt x="2061" y="5084"/>
                  </a:lnTo>
                  <a:lnTo>
                    <a:pt x="2062" y="5103"/>
                  </a:lnTo>
                  <a:lnTo>
                    <a:pt x="2063" y="5123"/>
                  </a:lnTo>
                  <a:lnTo>
                    <a:pt x="2062" y="5142"/>
                  </a:lnTo>
                  <a:lnTo>
                    <a:pt x="2061" y="5162"/>
                  </a:lnTo>
                  <a:lnTo>
                    <a:pt x="2058" y="5181"/>
                  </a:lnTo>
                  <a:lnTo>
                    <a:pt x="2055" y="5200"/>
                  </a:lnTo>
                  <a:lnTo>
                    <a:pt x="2051" y="5219"/>
                  </a:lnTo>
                  <a:lnTo>
                    <a:pt x="2046" y="5238"/>
                  </a:lnTo>
                  <a:lnTo>
                    <a:pt x="2039" y="5257"/>
                  </a:lnTo>
                  <a:lnTo>
                    <a:pt x="2033" y="5275"/>
                  </a:lnTo>
                  <a:lnTo>
                    <a:pt x="2025" y="5293"/>
                  </a:lnTo>
                  <a:lnTo>
                    <a:pt x="2016" y="5311"/>
                  </a:lnTo>
                  <a:lnTo>
                    <a:pt x="2007" y="5329"/>
                  </a:lnTo>
                  <a:lnTo>
                    <a:pt x="1996" y="5345"/>
                  </a:lnTo>
                  <a:lnTo>
                    <a:pt x="1985" y="5362"/>
                  </a:lnTo>
                  <a:lnTo>
                    <a:pt x="1971" y="5378"/>
                  </a:lnTo>
                  <a:lnTo>
                    <a:pt x="1958" y="5393"/>
                  </a:lnTo>
                  <a:lnTo>
                    <a:pt x="1943" y="5409"/>
                  </a:lnTo>
                  <a:close/>
                  <a:moveTo>
                    <a:pt x="3727" y="3626"/>
                  </a:moveTo>
                  <a:lnTo>
                    <a:pt x="2420" y="4933"/>
                  </a:lnTo>
                  <a:lnTo>
                    <a:pt x="2414" y="4908"/>
                  </a:lnTo>
                  <a:lnTo>
                    <a:pt x="2406" y="4883"/>
                  </a:lnTo>
                  <a:lnTo>
                    <a:pt x="2397" y="4858"/>
                  </a:lnTo>
                  <a:lnTo>
                    <a:pt x="2389" y="4833"/>
                  </a:lnTo>
                  <a:lnTo>
                    <a:pt x="2379" y="4810"/>
                  </a:lnTo>
                  <a:lnTo>
                    <a:pt x="2368" y="4786"/>
                  </a:lnTo>
                  <a:lnTo>
                    <a:pt x="2356" y="4762"/>
                  </a:lnTo>
                  <a:lnTo>
                    <a:pt x="2344" y="4739"/>
                  </a:lnTo>
                  <a:lnTo>
                    <a:pt x="2331" y="4716"/>
                  </a:lnTo>
                  <a:lnTo>
                    <a:pt x="2316" y="4693"/>
                  </a:lnTo>
                  <a:lnTo>
                    <a:pt x="2302" y="4672"/>
                  </a:lnTo>
                  <a:lnTo>
                    <a:pt x="2286" y="4649"/>
                  </a:lnTo>
                  <a:lnTo>
                    <a:pt x="2269" y="4628"/>
                  </a:lnTo>
                  <a:lnTo>
                    <a:pt x="2251" y="4607"/>
                  </a:lnTo>
                  <a:lnTo>
                    <a:pt x="2234" y="4587"/>
                  </a:lnTo>
                  <a:lnTo>
                    <a:pt x="2215" y="4567"/>
                  </a:lnTo>
                  <a:lnTo>
                    <a:pt x="2032" y="4385"/>
                  </a:lnTo>
                  <a:lnTo>
                    <a:pt x="501" y="2855"/>
                  </a:lnTo>
                  <a:lnTo>
                    <a:pt x="487" y="2839"/>
                  </a:lnTo>
                  <a:lnTo>
                    <a:pt x="473" y="2824"/>
                  </a:lnTo>
                  <a:lnTo>
                    <a:pt x="461" y="2807"/>
                  </a:lnTo>
                  <a:lnTo>
                    <a:pt x="449" y="2791"/>
                  </a:lnTo>
                  <a:lnTo>
                    <a:pt x="439" y="2773"/>
                  </a:lnTo>
                  <a:lnTo>
                    <a:pt x="429" y="2757"/>
                  </a:lnTo>
                  <a:lnTo>
                    <a:pt x="420" y="2739"/>
                  </a:lnTo>
                  <a:lnTo>
                    <a:pt x="412" y="2721"/>
                  </a:lnTo>
                  <a:lnTo>
                    <a:pt x="405" y="2702"/>
                  </a:lnTo>
                  <a:lnTo>
                    <a:pt x="400" y="2684"/>
                  </a:lnTo>
                  <a:lnTo>
                    <a:pt x="394" y="2665"/>
                  </a:lnTo>
                  <a:lnTo>
                    <a:pt x="391" y="2646"/>
                  </a:lnTo>
                  <a:lnTo>
                    <a:pt x="387" y="2627"/>
                  </a:lnTo>
                  <a:lnTo>
                    <a:pt x="385" y="2607"/>
                  </a:lnTo>
                  <a:lnTo>
                    <a:pt x="383" y="2588"/>
                  </a:lnTo>
                  <a:lnTo>
                    <a:pt x="383" y="2569"/>
                  </a:lnTo>
                  <a:lnTo>
                    <a:pt x="383" y="2549"/>
                  </a:lnTo>
                  <a:lnTo>
                    <a:pt x="385" y="2530"/>
                  </a:lnTo>
                  <a:lnTo>
                    <a:pt x="387" y="2510"/>
                  </a:lnTo>
                  <a:lnTo>
                    <a:pt x="391" y="2491"/>
                  </a:lnTo>
                  <a:lnTo>
                    <a:pt x="394" y="2472"/>
                  </a:lnTo>
                  <a:lnTo>
                    <a:pt x="400" y="2453"/>
                  </a:lnTo>
                  <a:lnTo>
                    <a:pt x="405" y="2434"/>
                  </a:lnTo>
                  <a:lnTo>
                    <a:pt x="412" y="2416"/>
                  </a:lnTo>
                  <a:lnTo>
                    <a:pt x="420" y="2399"/>
                  </a:lnTo>
                  <a:lnTo>
                    <a:pt x="429" y="2381"/>
                  </a:lnTo>
                  <a:lnTo>
                    <a:pt x="439" y="2363"/>
                  </a:lnTo>
                  <a:lnTo>
                    <a:pt x="449" y="2346"/>
                  </a:lnTo>
                  <a:lnTo>
                    <a:pt x="461" y="2329"/>
                  </a:lnTo>
                  <a:lnTo>
                    <a:pt x="473" y="2314"/>
                  </a:lnTo>
                  <a:lnTo>
                    <a:pt x="487" y="2298"/>
                  </a:lnTo>
                  <a:lnTo>
                    <a:pt x="501" y="2283"/>
                  </a:lnTo>
                  <a:lnTo>
                    <a:pt x="517" y="2268"/>
                  </a:lnTo>
                  <a:lnTo>
                    <a:pt x="532" y="2255"/>
                  </a:lnTo>
                  <a:lnTo>
                    <a:pt x="548" y="2242"/>
                  </a:lnTo>
                  <a:lnTo>
                    <a:pt x="565" y="2231"/>
                  </a:lnTo>
                  <a:lnTo>
                    <a:pt x="581" y="2220"/>
                  </a:lnTo>
                  <a:lnTo>
                    <a:pt x="599" y="2210"/>
                  </a:lnTo>
                  <a:lnTo>
                    <a:pt x="617" y="2202"/>
                  </a:lnTo>
                  <a:lnTo>
                    <a:pt x="635" y="2195"/>
                  </a:lnTo>
                  <a:lnTo>
                    <a:pt x="653" y="2187"/>
                  </a:lnTo>
                  <a:lnTo>
                    <a:pt x="672" y="2181"/>
                  </a:lnTo>
                  <a:lnTo>
                    <a:pt x="691" y="2176"/>
                  </a:lnTo>
                  <a:lnTo>
                    <a:pt x="710" y="2172"/>
                  </a:lnTo>
                  <a:lnTo>
                    <a:pt x="729" y="2169"/>
                  </a:lnTo>
                  <a:lnTo>
                    <a:pt x="748" y="2167"/>
                  </a:lnTo>
                  <a:lnTo>
                    <a:pt x="768" y="2164"/>
                  </a:lnTo>
                  <a:lnTo>
                    <a:pt x="787" y="2164"/>
                  </a:lnTo>
                  <a:lnTo>
                    <a:pt x="807" y="2164"/>
                  </a:lnTo>
                  <a:lnTo>
                    <a:pt x="826" y="2167"/>
                  </a:lnTo>
                  <a:lnTo>
                    <a:pt x="845" y="2169"/>
                  </a:lnTo>
                  <a:lnTo>
                    <a:pt x="865" y="2172"/>
                  </a:lnTo>
                  <a:lnTo>
                    <a:pt x="884" y="2176"/>
                  </a:lnTo>
                  <a:lnTo>
                    <a:pt x="903" y="2181"/>
                  </a:lnTo>
                  <a:lnTo>
                    <a:pt x="921" y="2187"/>
                  </a:lnTo>
                  <a:lnTo>
                    <a:pt x="940" y="2193"/>
                  </a:lnTo>
                  <a:lnTo>
                    <a:pt x="957" y="2202"/>
                  </a:lnTo>
                  <a:lnTo>
                    <a:pt x="975" y="2210"/>
                  </a:lnTo>
                  <a:lnTo>
                    <a:pt x="992" y="2220"/>
                  </a:lnTo>
                  <a:lnTo>
                    <a:pt x="1010" y="2231"/>
                  </a:lnTo>
                  <a:lnTo>
                    <a:pt x="1025" y="2242"/>
                  </a:lnTo>
                  <a:lnTo>
                    <a:pt x="1042" y="2255"/>
                  </a:lnTo>
                  <a:lnTo>
                    <a:pt x="1058" y="2268"/>
                  </a:lnTo>
                  <a:lnTo>
                    <a:pt x="1073" y="2283"/>
                  </a:lnTo>
                  <a:lnTo>
                    <a:pt x="1087" y="2298"/>
                  </a:lnTo>
                  <a:lnTo>
                    <a:pt x="1100" y="2314"/>
                  </a:lnTo>
                  <a:lnTo>
                    <a:pt x="1114" y="2329"/>
                  </a:lnTo>
                  <a:lnTo>
                    <a:pt x="1125" y="2346"/>
                  </a:lnTo>
                  <a:lnTo>
                    <a:pt x="1136" y="2363"/>
                  </a:lnTo>
                  <a:lnTo>
                    <a:pt x="1145" y="2381"/>
                  </a:lnTo>
                  <a:lnTo>
                    <a:pt x="1154" y="2399"/>
                  </a:lnTo>
                  <a:lnTo>
                    <a:pt x="1162" y="2416"/>
                  </a:lnTo>
                  <a:lnTo>
                    <a:pt x="1168" y="2434"/>
                  </a:lnTo>
                  <a:lnTo>
                    <a:pt x="1175" y="2453"/>
                  </a:lnTo>
                  <a:lnTo>
                    <a:pt x="1179" y="2472"/>
                  </a:lnTo>
                  <a:lnTo>
                    <a:pt x="1184" y="2491"/>
                  </a:lnTo>
                  <a:lnTo>
                    <a:pt x="1187" y="2510"/>
                  </a:lnTo>
                  <a:lnTo>
                    <a:pt x="1189" y="2530"/>
                  </a:lnTo>
                  <a:lnTo>
                    <a:pt x="1191" y="2549"/>
                  </a:lnTo>
                  <a:lnTo>
                    <a:pt x="1192" y="2569"/>
                  </a:lnTo>
                  <a:lnTo>
                    <a:pt x="1191" y="2588"/>
                  </a:lnTo>
                  <a:lnTo>
                    <a:pt x="1189" y="2607"/>
                  </a:lnTo>
                  <a:lnTo>
                    <a:pt x="1187" y="2627"/>
                  </a:lnTo>
                  <a:lnTo>
                    <a:pt x="1184" y="2646"/>
                  </a:lnTo>
                  <a:lnTo>
                    <a:pt x="1179" y="2665"/>
                  </a:lnTo>
                  <a:lnTo>
                    <a:pt x="1175" y="2684"/>
                  </a:lnTo>
                  <a:lnTo>
                    <a:pt x="1168" y="2702"/>
                  </a:lnTo>
                  <a:lnTo>
                    <a:pt x="1162" y="2721"/>
                  </a:lnTo>
                  <a:lnTo>
                    <a:pt x="1154" y="2739"/>
                  </a:lnTo>
                  <a:lnTo>
                    <a:pt x="1145" y="2757"/>
                  </a:lnTo>
                  <a:lnTo>
                    <a:pt x="1136" y="2773"/>
                  </a:lnTo>
                  <a:lnTo>
                    <a:pt x="1125" y="2791"/>
                  </a:lnTo>
                  <a:lnTo>
                    <a:pt x="1114" y="2808"/>
                  </a:lnTo>
                  <a:lnTo>
                    <a:pt x="1100" y="2824"/>
                  </a:lnTo>
                  <a:lnTo>
                    <a:pt x="1087" y="2839"/>
                  </a:lnTo>
                  <a:lnTo>
                    <a:pt x="1073" y="2855"/>
                  </a:lnTo>
                  <a:lnTo>
                    <a:pt x="1343" y="3125"/>
                  </a:lnTo>
                  <a:lnTo>
                    <a:pt x="2570" y="1898"/>
                  </a:lnTo>
                  <a:lnTo>
                    <a:pt x="3545" y="2872"/>
                  </a:lnTo>
                  <a:lnTo>
                    <a:pt x="3727" y="3054"/>
                  </a:lnTo>
                  <a:lnTo>
                    <a:pt x="3742" y="3069"/>
                  </a:lnTo>
                  <a:lnTo>
                    <a:pt x="3755" y="3086"/>
                  </a:lnTo>
                  <a:lnTo>
                    <a:pt x="3768" y="3101"/>
                  </a:lnTo>
                  <a:lnTo>
                    <a:pt x="3780" y="3118"/>
                  </a:lnTo>
                  <a:lnTo>
                    <a:pt x="3790" y="3135"/>
                  </a:lnTo>
                  <a:lnTo>
                    <a:pt x="3800" y="3153"/>
                  </a:lnTo>
                  <a:lnTo>
                    <a:pt x="3809" y="3169"/>
                  </a:lnTo>
                  <a:lnTo>
                    <a:pt x="3816" y="3188"/>
                  </a:lnTo>
                  <a:lnTo>
                    <a:pt x="3823" y="3206"/>
                  </a:lnTo>
                  <a:lnTo>
                    <a:pt x="3830" y="3225"/>
                  </a:lnTo>
                  <a:lnTo>
                    <a:pt x="3834" y="3244"/>
                  </a:lnTo>
                  <a:lnTo>
                    <a:pt x="3839" y="3263"/>
                  </a:lnTo>
                  <a:lnTo>
                    <a:pt x="3842" y="3282"/>
                  </a:lnTo>
                  <a:lnTo>
                    <a:pt x="3844" y="3301"/>
                  </a:lnTo>
                  <a:lnTo>
                    <a:pt x="3845" y="3321"/>
                  </a:lnTo>
                  <a:lnTo>
                    <a:pt x="3845" y="3340"/>
                  </a:lnTo>
                  <a:lnTo>
                    <a:pt x="3845" y="3359"/>
                  </a:lnTo>
                  <a:lnTo>
                    <a:pt x="3844" y="3379"/>
                  </a:lnTo>
                  <a:lnTo>
                    <a:pt x="3842" y="3398"/>
                  </a:lnTo>
                  <a:lnTo>
                    <a:pt x="3839" y="3417"/>
                  </a:lnTo>
                  <a:lnTo>
                    <a:pt x="3834" y="3436"/>
                  </a:lnTo>
                  <a:lnTo>
                    <a:pt x="3830" y="3455"/>
                  </a:lnTo>
                  <a:lnTo>
                    <a:pt x="3823" y="3474"/>
                  </a:lnTo>
                  <a:lnTo>
                    <a:pt x="3816" y="3492"/>
                  </a:lnTo>
                  <a:lnTo>
                    <a:pt x="3809" y="3511"/>
                  </a:lnTo>
                  <a:lnTo>
                    <a:pt x="3800" y="3528"/>
                  </a:lnTo>
                  <a:lnTo>
                    <a:pt x="3790" y="3545"/>
                  </a:lnTo>
                  <a:lnTo>
                    <a:pt x="3780" y="3562"/>
                  </a:lnTo>
                  <a:lnTo>
                    <a:pt x="3768" y="3579"/>
                  </a:lnTo>
                  <a:lnTo>
                    <a:pt x="3755" y="3595"/>
                  </a:lnTo>
                  <a:lnTo>
                    <a:pt x="3742" y="3611"/>
                  </a:lnTo>
                  <a:lnTo>
                    <a:pt x="3727" y="3626"/>
                  </a:lnTo>
                  <a:close/>
                  <a:moveTo>
                    <a:pt x="2480" y="2235"/>
                  </a:moveTo>
                  <a:lnTo>
                    <a:pt x="1460" y="3254"/>
                  </a:lnTo>
                  <a:lnTo>
                    <a:pt x="1730" y="3524"/>
                  </a:lnTo>
                  <a:lnTo>
                    <a:pt x="2750" y="2505"/>
                  </a:lnTo>
                  <a:lnTo>
                    <a:pt x="2480" y="2235"/>
                  </a:lnTo>
                  <a:close/>
                  <a:moveTo>
                    <a:pt x="2887" y="2643"/>
                  </a:moveTo>
                  <a:lnTo>
                    <a:pt x="1868" y="3662"/>
                  </a:lnTo>
                  <a:lnTo>
                    <a:pt x="2139" y="3932"/>
                  </a:lnTo>
                  <a:lnTo>
                    <a:pt x="3157" y="2913"/>
                  </a:lnTo>
                  <a:lnTo>
                    <a:pt x="2887" y="2643"/>
                  </a:lnTo>
                  <a:close/>
                  <a:moveTo>
                    <a:pt x="2276" y="4069"/>
                  </a:moveTo>
                  <a:lnTo>
                    <a:pt x="2546" y="4340"/>
                  </a:lnTo>
                  <a:lnTo>
                    <a:pt x="3565" y="3321"/>
                  </a:lnTo>
                  <a:lnTo>
                    <a:pt x="3295" y="3050"/>
                  </a:lnTo>
                  <a:lnTo>
                    <a:pt x="2276" y="4069"/>
                  </a:lnTo>
                  <a:close/>
                </a:path>
              </a:pathLst>
            </a:custGeom>
            <a:solidFill>
              <a:srgbClr val="5CB3C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18">
        <p14:prism isInverted="1"/>
      </p:transition>
    </mc:Choice>
    <mc:Fallback xmlns="">
      <p:transition spd="slow" advTm="20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51732" y="752306"/>
            <a:ext cx="4385375" cy="719137"/>
            <a:chOff x="3837432" y="714206"/>
            <a:chExt cx="4385375" cy="719137"/>
          </a:xfrm>
        </p:grpSpPr>
        <p:sp>
          <p:nvSpPr>
            <p:cNvPr id="3" name="文本框 4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461319" y="714206"/>
              <a:ext cx="3761488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3200" b="1" spc="300" dirty="0">
                  <a:solidFill>
                    <a:srgbClr val="E3677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</a:p>
          </p:txBody>
        </p:sp>
        <p:sp>
          <p:nvSpPr>
            <p:cNvPr id="4" name="Freeform 48"/>
            <p:cNvSpPr/>
            <p:nvPr>
              <p:custDataLst>
                <p:tags r:id="rId9"/>
              </p:custDataLst>
            </p:nvPr>
          </p:nvSpPr>
          <p:spPr bwMode="auto">
            <a:xfrm>
              <a:off x="3837432" y="777515"/>
              <a:ext cx="547687" cy="592517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E3677C"/>
            </a:solidFill>
            <a:ln>
              <a:solidFill>
                <a:srgbClr val="E3677C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13" name="MH_Other_4"/>
          <p:cNvCxnSpPr/>
          <p:nvPr>
            <p:custDataLst>
              <p:tags r:id="rId1"/>
            </p:custDataLst>
          </p:nvPr>
        </p:nvCxnSpPr>
        <p:spPr>
          <a:xfrm>
            <a:off x="1792516" y="2576513"/>
            <a:ext cx="8604000" cy="0"/>
          </a:xfrm>
          <a:prstGeom prst="line">
            <a:avLst/>
          </a:prstGeom>
          <a:ln w="25400">
            <a:solidFill>
              <a:srgbClr val="67B2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H_SubTitle_3"/>
          <p:cNvSpPr/>
          <p:nvPr>
            <p:custDataLst>
              <p:tags r:id="rId2"/>
            </p:custDataLst>
          </p:nvPr>
        </p:nvSpPr>
        <p:spPr>
          <a:xfrm rot="20700000">
            <a:off x="7819165" y="2033358"/>
            <a:ext cx="1002859" cy="2078919"/>
          </a:xfrm>
          <a:custGeom>
            <a:avLst/>
            <a:gdLst>
              <a:gd name="connsiteX0" fmla="*/ 667816 w 1087280"/>
              <a:gd name="connsiteY0" fmla="*/ 412913 h 2254625"/>
              <a:gd name="connsiteX1" fmla="*/ 661379 w 1087280"/>
              <a:gd name="connsiteY1" fmla="*/ 407078 h 2254625"/>
              <a:gd name="connsiteX2" fmla="*/ 654942 w 1087280"/>
              <a:gd name="connsiteY2" fmla="*/ 401243 h 2254625"/>
              <a:gd name="connsiteX3" fmla="*/ 648230 w 1087280"/>
              <a:gd name="connsiteY3" fmla="*/ 396246 h 2254625"/>
              <a:gd name="connsiteX4" fmla="*/ 640959 w 1087280"/>
              <a:gd name="connsiteY4" fmla="*/ 391251 h 2254625"/>
              <a:gd name="connsiteX5" fmla="*/ 633691 w 1087280"/>
              <a:gd name="connsiteY5" fmla="*/ 386813 h 2254625"/>
              <a:gd name="connsiteX6" fmla="*/ 625865 w 1087280"/>
              <a:gd name="connsiteY6" fmla="*/ 382378 h 2254625"/>
              <a:gd name="connsiteX7" fmla="*/ 618041 w 1087280"/>
              <a:gd name="connsiteY7" fmla="*/ 378500 h 2254625"/>
              <a:gd name="connsiteX8" fmla="*/ 610775 w 1087280"/>
              <a:gd name="connsiteY8" fmla="*/ 374620 h 2254625"/>
              <a:gd name="connsiteX9" fmla="*/ 602117 w 1087280"/>
              <a:gd name="connsiteY9" fmla="*/ 371582 h 2254625"/>
              <a:gd name="connsiteX10" fmla="*/ 593739 w 1087280"/>
              <a:gd name="connsiteY10" fmla="*/ 368822 h 2254625"/>
              <a:gd name="connsiteX11" fmla="*/ 585641 w 1087280"/>
              <a:gd name="connsiteY11" fmla="*/ 366340 h 2254625"/>
              <a:gd name="connsiteX12" fmla="*/ 576430 w 1087280"/>
              <a:gd name="connsiteY12" fmla="*/ 364419 h 2254625"/>
              <a:gd name="connsiteX13" fmla="*/ 567778 w 1087280"/>
              <a:gd name="connsiteY13" fmla="*/ 363055 h 2254625"/>
              <a:gd name="connsiteX14" fmla="*/ 558569 w 1087280"/>
              <a:gd name="connsiteY14" fmla="*/ 361692 h 2254625"/>
              <a:gd name="connsiteX15" fmla="*/ 549362 w 1087280"/>
              <a:gd name="connsiteY15" fmla="*/ 360887 h 2254625"/>
              <a:gd name="connsiteX16" fmla="*/ 540436 w 1087280"/>
              <a:gd name="connsiteY16" fmla="*/ 360919 h 2254625"/>
              <a:gd name="connsiteX17" fmla="*/ 530953 w 1087280"/>
              <a:gd name="connsiteY17" fmla="*/ 360952 h 2254625"/>
              <a:gd name="connsiteX18" fmla="*/ 521472 w 1087280"/>
              <a:gd name="connsiteY18" fmla="*/ 361542 h 2254625"/>
              <a:gd name="connsiteX19" fmla="*/ 512831 w 1087280"/>
              <a:gd name="connsiteY19" fmla="*/ 362967 h 2254625"/>
              <a:gd name="connsiteX20" fmla="*/ 503911 w 1087280"/>
              <a:gd name="connsiteY20" fmla="*/ 364671 h 2254625"/>
              <a:gd name="connsiteX21" fmla="*/ 494992 w 1087280"/>
              <a:gd name="connsiteY21" fmla="*/ 366376 h 2254625"/>
              <a:gd name="connsiteX22" fmla="*/ 486913 w 1087280"/>
              <a:gd name="connsiteY22" fmla="*/ 368914 h 2254625"/>
              <a:gd name="connsiteX23" fmla="*/ 477998 w 1087280"/>
              <a:gd name="connsiteY23" fmla="*/ 371734 h 2254625"/>
              <a:gd name="connsiteX24" fmla="*/ 469923 w 1087280"/>
              <a:gd name="connsiteY24" fmla="*/ 375388 h 2254625"/>
              <a:gd name="connsiteX25" fmla="*/ 461847 w 1087280"/>
              <a:gd name="connsiteY25" fmla="*/ 379042 h 2254625"/>
              <a:gd name="connsiteX26" fmla="*/ 454330 w 1087280"/>
              <a:gd name="connsiteY26" fmla="*/ 382695 h 2254625"/>
              <a:gd name="connsiteX27" fmla="*/ 447095 w 1087280"/>
              <a:gd name="connsiteY27" fmla="*/ 387183 h 2254625"/>
              <a:gd name="connsiteX28" fmla="*/ 439581 w 1087280"/>
              <a:gd name="connsiteY28" fmla="*/ 391950 h 2254625"/>
              <a:gd name="connsiteX29" fmla="*/ 432628 w 1087280"/>
              <a:gd name="connsiteY29" fmla="*/ 397274 h 2254625"/>
              <a:gd name="connsiteX30" fmla="*/ 425395 w 1087280"/>
              <a:gd name="connsiteY30" fmla="*/ 402320 h 2254625"/>
              <a:gd name="connsiteX31" fmla="*/ 419001 w 1087280"/>
              <a:gd name="connsiteY31" fmla="*/ 408199 h 2254625"/>
              <a:gd name="connsiteX32" fmla="*/ 412887 w 1087280"/>
              <a:gd name="connsiteY32" fmla="*/ 414357 h 2254625"/>
              <a:gd name="connsiteX33" fmla="*/ 407052 w 1087280"/>
              <a:gd name="connsiteY33" fmla="*/ 420234 h 2254625"/>
              <a:gd name="connsiteX34" fmla="*/ 401218 w 1087280"/>
              <a:gd name="connsiteY34" fmla="*/ 426670 h 2254625"/>
              <a:gd name="connsiteX35" fmla="*/ 396224 w 1087280"/>
              <a:gd name="connsiteY35" fmla="*/ 433939 h 2254625"/>
              <a:gd name="connsiteX36" fmla="*/ 390950 w 1087280"/>
              <a:gd name="connsiteY36" fmla="*/ 440930 h 2254625"/>
              <a:gd name="connsiteX37" fmla="*/ 386515 w 1087280"/>
              <a:gd name="connsiteY37" fmla="*/ 448198 h 2254625"/>
              <a:gd name="connsiteX38" fmla="*/ 381801 w 1087280"/>
              <a:gd name="connsiteY38" fmla="*/ 455745 h 2254625"/>
              <a:gd name="connsiteX39" fmla="*/ 378202 w 1087280"/>
              <a:gd name="connsiteY39" fmla="*/ 463288 h 2254625"/>
              <a:gd name="connsiteX40" fmla="*/ 374606 w 1087280"/>
              <a:gd name="connsiteY40" fmla="*/ 471389 h 2254625"/>
              <a:gd name="connsiteX41" fmla="*/ 371010 w 1087280"/>
              <a:gd name="connsiteY41" fmla="*/ 479490 h 2254625"/>
              <a:gd name="connsiteX42" fmla="*/ 368532 w 1087280"/>
              <a:gd name="connsiteY42" fmla="*/ 488146 h 2254625"/>
              <a:gd name="connsiteX43" fmla="*/ 366051 w 1087280"/>
              <a:gd name="connsiteY43" fmla="*/ 496243 h 2254625"/>
              <a:gd name="connsiteX44" fmla="*/ 364133 w 1087280"/>
              <a:gd name="connsiteY44" fmla="*/ 505454 h 2254625"/>
              <a:gd name="connsiteX45" fmla="*/ 362770 w 1087280"/>
              <a:gd name="connsiteY45" fmla="*/ 514105 h 2254625"/>
              <a:gd name="connsiteX46" fmla="*/ 361129 w 1087280"/>
              <a:gd name="connsiteY46" fmla="*/ 523036 h 2254625"/>
              <a:gd name="connsiteX47" fmla="*/ 360884 w 1087280"/>
              <a:gd name="connsiteY47" fmla="*/ 532242 h 2254625"/>
              <a:gd name="connsiteX48" fmla="*/ 360919 w 1087280"/>
              <a:gd name="connsiteY48" fmla="*/ 541725 h 2254625"/>
              <a:gd name="connsiteX49" fmla="*/ 360952 w 1087280"/>
              <a:gd name="connsiteY49" fmla="*/ 550650 h 2254625"/>
              <a:gd name="connsiteX50" fmla="*/ 361823 w 1087280"/>
              <a:gd name="connsiteY50" fmla="*/ 559851 h 2254625"/>
              <a:gd name="connsiteX51" fmla="*/ 362973 w 1087280"/>
              <a:gd name="connsiteY51" fmla="*/ 569331 h 2254625"/>
              <a:gd name="connsiteX52" fmla="*/ 364400 w 1087280"/>
              <a:gd name="connsiteY52" fmla="*/ 577972 h 2254625"/>
              <a:gd name="connsiteX53" fmla="*/ 366942 w 1087280"/>
              <a:gd name="connsiteY53" fmla="*/ 586610 h 2254625"/>
              <a:gd name="connsiteX54" fmla="*/ 368926 w 1087280"/>
              <a:gd name="connsiteY54" fmla="*/ 595250 h 2254625"/>
              <a:gd name="connsiteX55" fmla="*/ 371746 w 1087280"/>
              <a:gd name="connsiteY55" fmla="*/ 603608 h 2254625"/>
              <a:gd name="connsiteX56" fmla="*/ 375402 w 1087280"/>
              <a:gd name="connsiteY56" fmla="*/ 611683 h 2254625"/>
              <a:gd name="connsiteX57" fmla="*/ 378777 w 1087280"/>
              <a:gd name="connsiteY57" fmla="*/ 619482 h 2254625"/>
              <a:gd name="connsiteX58" fmla="*/ 382711 w 1087280"/>
              <a:gd name="connsiteY58" fmla="*/ 627278 h 2254625"/>
              <a:gd name="connsiteX59" fmla="*/ 387202 w 1087280"/>
              <a:gd name="connsiteY59" fmla="*/ 635072 h 2254625"/>
              <a:gd name="connsiteX60" fmla="*/ 391692 w 1087280"/>
              <a:gd name="connsiteY60" fmla="*/ 642308 h 2254625"/>
              <a:gd name="connsiteX61" fmla="*/ 397017 w 1087280"/>
              <a:gd name="connsiteY61" fmla="*/ 649263 h 2254625"/>
              <a:gd name="connsiteX62" fmla="*/ 401784 w 1087280"/>
              <a:gd name="connsiteY62" fmla="*/ 656219 h 2254625"/>
              <a:gd name="connsiteX63" fmla="*/ 407665 w 1087280"/>
              <a:gd name="connsiteY63" fmla="*/ 662614 h 2254625"/>
              <a:gd name="connsiteX64" fmla="*/ 413824 w 1087280"/>
              <a:gd name="connsiteY64" fmla="*/ 668729 h 2254625"/>
              <a:gd name="connsiteX65" fmla="*/ 419983 w 1087280"/>
              <a:gd name="connsiteY65" fmla="*/ 674844 h 2254625"/>
              <a:gd name="connsiteX66" fmla="*/ 426419 w 1087280"/>
              <a:gd name="connsiteY66" fmla="*/ 680679 h 2254625"/>
              <a:gd name="connsiteX67" fmla="*/ 433689 w 1087280"/>
              <a:gd name="connsiteY67" fmla="*/ 685674 h 2254625"/>
              <a:gd name="connsiteX68" fmla="*/ 440682 w 1087280"/>
              <a:gd name="connsiteY68" fmla="*/ 690949 h 2254625"/>
              <a:gd name="connsiteX69" fmla="*/ 448230 w 1087280"/>
              <a:gd name="connsiteY69" fmla="*/ 695664 h 2254625"/>
              <a:gd name="connsiteX70" fmla="*/ 455496 w 1087280"/>
              <a:gd name="connsiteY70" fmla="*/ 699544 h 2254625"/>
              <a:gd name="connsiteX71" fmla="*/ 463320 w 1087280"/>
              <a:gd name="connsiteY71" fmla="*/ 703422 h 2254625"/>
              <a:gd name="connsiteX72" fmla="*/ 471422 w 1087280"/>
              <a:gd name="connsiteY72" fmla="*/ 707020 h 2254625"/>
              <a:gd name="connsiteX73" fmla="*/ 479524 w 1087280"/>
              <a:gd name="connsiteY73" fmla="*/ 710617 h 2254625"/>
              <a:gd name="connsiteX74" fmla="*/ 487902 w 1087280"/>
              <a:gd name="connsiteY74" fmla="*/ 713378 h 2254625"/>
              <a:gd name="connsiteX75" fmla="*/ 496836 w 1087280"/>
              <a:gd name="connsiteY75" fmla="*/ 715578 h 2254625"/>
              <a:gd name="connsiteX76" fmla="*/ 504931 w 1087280"/>
              <a:gd name="connsiteY76" fmla="*/ 717502 h 2254625"/>
              <a:gd name="connsiteX77" fmla="*/ 514143 w 1087280"/>
              <a:gd name="connsiteY77" fmla="*/ 719423 h 2254625"/>
              <a:gd name="connsiteX78" fmla="*/ 523070 w 1087280"/>
              <a:gd name="connsiteY78" fmla="*/ 719950 h 2254625"/>
              <a:gd name="connsiteX79" fmla="*/ 532558 w 1087280"/>
              <a:gd name="connsiteY79" fmla="*/ 721032 h 2254625"/>
              <a:gd name="connsiteX80" fmla="*/ 541763 w 1087280"/>
              <a:gd name="connsiteY80" fmla="*/ 721279 h 2254625"/>
              <a:gd name="connsiteX81" fmla="*/ 550966 w 1087280"/>
              <a:gd name="connsiteY81" fmla="*/ 720968 h 2254625"/>
              <a:gd name="connsiteX82" fmla="*/ 559889 w 1087280"/>
              <a:gd name="connsiteY82" fmla="*/ 720379 h 2254625"/>
              <a:gd name="connsiteX83" fmla="*/ 569089 w 1087280"/>
              <a:gd name="connsiteY83" fmla="*/ 718953 h 2254625"/>
              <a:gd name="connsiteX84" fmla="*/ 577730 w 1087280"/>
              <a:gd name="connsiteY84" fmla="*/ 717528 h 2254625"/>
              <a:gd name="connsiteX85" fmla="*/ 586647 w 1087280"/>
              <a:gd name="connsiteY85" fmla="*/ 715266 h 2254625"/>
              <a:gd name="connsiteX86" fmla="*/ 595006 w 1087280"/>
              <a:gd name="connsiteY86" fmla="*/ 713006 h 2254625"/>
              <a:gd name="connsiteX87" fmla="*/ 603363 w 1087280"/>
              <a:gd name="connsiteY87" fmla="*/ 710187 h 2254625"/>
              <a:gd name="connsiteX88" fmla="*/ 611719 w 1087280"/>
              <a:gd name="connsiteY88" fmla="*/ 706811 h 2254625"/>
              <a:gd name="connsiteX89" fmla="*/ 619514 w 1087280"/>
              <a:gd name="connsiteY89" fmla="*/ 702879 h 2254625"/>
              <a:gd name="connsiteX90" fmla="*/ 627032 w 1087280"/>
              <a:gd name="connsiteY90" fmla="*/ 699227 h 2254625"/>
              <a:gd name="connsiteX91" fmla="*/ 634825 w 1087280"/>
              <a:gd name="connsiteY91" fmla="*/ 694737 h 2254625"/>
              <a:gd name="connsiteX92" fmla="*/ 641780 w 1087280"/>
              <a:gd name="connsiteY92" fmla="*/ 689972 h 2254625"/>
              <a:gd name="connsiteX93" fmla="*/ 649293 w 1087280"/>
              <a:gd name="connsiteY93" fmla="*/ 685204 h 2254625"/>
              <a:gd name="connsiteX94" fmla="*/ 655967 w 1087280"/>
              <a:gd name="connsiteY94" fmla="*/ 679602 h 2254625"/>
              <a:gd name="connsiteX95" fmla="*/ 662640 w 1087280"/>
              <a:gd name="connsiteY95" fmla="*/ 674001 h 2254625"/>
              <a:gd name="connsiteX96" fmla="*/ 668756 w 1087280"/>
              <a:gd name="connsiteY96" fmla="*/ 668401 h 2254625"/>
              <a:gd name="connsiteX97" fmla="*/ 674590 w 1087280"/>
              <a:gd name="connsiteY97" fmla="*/ 661965 h 2254625"/>
              <a:gd name="connsiteX98" fmla="*/ 680143 w 1087280"/>
              <a:gd name="connsiteY98" fmla="*/ 655252 h 2254625"/>
              <a:gd name="connsiteX99" fmla="*/ 685697 w 1087280"/>
              <a:gd name="connsiteY99" fmla="*/ 648539 h 2254625"/>
              <a:gd name="connsiteX100" fmla="*/ 690411 w 1087280"/>
              <a:gd name="connsiteY100" fmla="*/ 640992 h 2254625"/>
              <a:gd name="connsiteX101" fmla="*/ 695405 w 1087280"/>
              <a:gd name="connsiteY101" fmla="*/ 633722 h 2254625"/>
              <a:gd name="connsiteX102" fmla="*/ 699561 w 1087280"/>
              <a:gd name="connsiteY102" fmla="*/ 626177 h 2254625"/>
              <a:gd name="connsiteX103" fmla="*/ 703159 w 1087280"/>
              <a:gd name="connsiteY103" fmla="*/ 618634 h 2254625"/>
              <a:gd name="connsiteX104" fmla="*/ 707035 w 1087280"/>
              <a:gd name="connsiteY104" fmla="*/ 610810 h 2254625"/>
              <a:gd name="connsiteX105" fmla="*/ 710351 w 1087280"/>
              <a:gd name="connsiteY105" fmla="*/ 602431 h 2254625"/>
              <a:gd name="connsiteX106" fmla="*/ 713388 w 1087280"/>
              <a:gd name="connsiteY106" fmla="*/ 593774 h 2254625"/>
              <a:gd name="connsiteX107" fmla="*/ 715588 w 1087280"/>
              <a:gd name="connsiteY107" fmla="*/ 585399 h 2254625"/>
              <a:gd name="connsiteX108" fmla="*/ 717509 w 1087280"/>
              <a:gd name="connsiteY108" fmla="*/ 576746 h 2254625"/>
              <a:gd name="connsiteX109" fmla="*/ 719149 w 1087280"/>
              <a:gd name="connsiteY109" fmla="*/ 567814 h 2254625"/>
              <a:gd name="connsiteX110" fmla="*/ 720232 w 1087280"/>
              <a:gd name="connsiteY110" fmla="*/ 558885 h 2254625"/>
              <a:gd name="connsiteX111" fmla="*/ 721035 w 1087280"/>
              <a:gd name="connsiteY111" fmla="*/ 549678 h 2254625"/>
              <a:gd name="connsiteX112" fmla="*/ 721280 w 1087280"/>
              <a:gd name="connsiteY112" fmla="*/ 540473 h 2254625"/>
              <a:gd name="connsiteX113" fmla="*/ 720967 w 1087280"/>
              <a:gd name="connsiteY113" fmla="*/ 531270 h 2254625"/>
              <a:gd name="connsiteX114" fmla="*/ 719817 w 1087280"/>
              <a:gd name="connsiteY114" fmla="*/ 521790 h 2254625"/>
              <a:gd name="connsiteX115" fmla="*/ 718948 w 1087280"/>
              <a:gd name="connsiteY115" fmla="*/ 513147 h 2254625"/>
              <a:gd name="connsiteX116" fmla="*/ 716962 w 1087280"/>
              <a:gd name="connsiteY116" fmla="*/ 503949 h 2254625"/>
              <a:gd name="connsiteX117" fmla="*/ 715535 w 1087280"/>
              <a:gd name="connsiteY117" fmla="*/ 495308 h 2254625"/>
              <a:gd name="connsiteX118" fmla="*/ 712715 w 1087280"/>
              <a:gd name="connsiteY118" fmla="*/ 486950 h 2254625"/>
              <a:gd name="connsiteX119" fmla="*/ 709895 w 1087280"/>
              <a:gd name="connsiteY119" fmla="*/ 478592 h 2254625"/>
              <a:gd name="connsiteX120" fmla="*/ 706796 w 1087280"/>
              <a:gd name="connsiteY120" fmla="*/ 469956 h 2254625"/>
              <a:gd name="connsiteX121" fmla="*/ 702584 w 1087280"/>
              <a:gd name="connsiteY121" fmla="*/ 462440 h 2254625"/>
              <a:gd name="connsiteX122" fmla="*/ 698650 w 1087280"/>
              <a:gd name="connsiteY122" fmla="*/ 454644 h 2254625"/>
              <a:gd name="connsiteX123" fmla="*/ 694719 w 1087280"/>
              <a:gd name="connsiteY123" fmla="*/ 447406 h 2254625"/>
              <a:gd name="connsiteX124" fmla="*/ 689950 w 1087280"/>
              <a:gd name="connsiteY124" fmla="*/ 439891 h 2254625"/>
              <a:gd name="connsiteX125" fmla="*/ 684902 w 1087280"/>
              <a:gd name="connsiteY125" fmla="*/ 432657 h 2254625"/>
              <a:gd name="connsiteX126" fmla="*/ 679577 w 1087280"/>
              <a:gd name="connsiteY126" fmla="*/ 425702 h 2254625"/>
              <a:gd name="connsiteX127" fmla="*/ 673696 w 1087280"/>
              <a:gd name="connsiteY127" fmla="*/ 419308 h 2254625"/>
              <a:gd name="connsiteX128" fmla="*/ 539108 w 1087280"/>
              <a:gd name="connsiteY128" fmla="*/ 0 h 2254625"/>
              <a:gd name="connsiteX129" fmla="*/ 1081639 w 1087280"/>
              <a:gd name="connsiteY129" fmla="*/ 538663 h 2254625"/>
              <a:gd name="connsiteX130" fmla="*/ 1087280 w 1087280"/>
              <a:gd name="connsiteY130" fmla="*/ 2071033 h 2254625"/>
              <a:gd name="connsiteX131" fmla="*/ 1086784 w 1087280"/>
              <a:gd name="connsiteY131" fmla="*/ 2087770 h 2254625"/>
              <a:gd name="connsiteX132" fmla="*/ 1085446 w 1087280"/>
              <a:gd name="connsiteY132" fmla="*/ 2103115 h 2254625"/>
              <a:gd name="connsiteX133" fmla="*/ 1082988 w 1087280"/>
              <a:gd name="connsiteY133" fmla="*/ 2117349 h 2254625"/>
              <a:gd name="connsiteX134" fmla="*/ 1079690 w 1087280"/>
              <a:gd name="connsiteY134" fmla="*/ 2130748 h 2254625"/>
              <a:gd name="connsiteX135" fmla="*/ 1075552 w 1087280"/>
              <a:gd name="connsiteY135" fmla="*/ 2143314 h 2254625"/>
              <a:gd name="connsiteX136" fmla="*/ 1070853 w 1087280"/>
              <a:gd name="connsiteY136" fmla="*/ 2154766 h 2254625"/>
              <a:gd name="connsiteX137" fmla="*/ 1065593 w 1087280"/>
              <a:gd name="connsiteY137" fmla="*/ 2165662 h 2254625"/>
              <a:gd name="connsiteX138" fmla="*/ 1059494 w 1087280"/>
              <a:gd name="connsiteY138" fmla="*/ 2175724 h 2254625"/>
              <a:gd name="connsiteX139" fmla="*/ 1052835 w 1087280"/>
              <a:gd name="connsiteY139" fmla="*/ 2185231 h 2254625"/>
              <a:gd name="connsiteX140" fmla="*/ 1045892 w 1087280"/>
              <a:gd name="connsiteY140" fmla="*/ 2193344 h 2254625"/>
              <a:gd name="connsiteX141" fmla="*/ 1038389 w 1087280"/>
              <a:gd name="connsiteY141" fmla="*/ 2200901 h 2254625"/>
              <a:gd name="connsiteX142" fmla="*/ 1030884 w 1087280"/>
              <a:gd name="connsiteY142" fmla="*/ 2207900 h 2254625"/>
              <a:gd name="connsiteX143" fmla="*/ 1022819 w 1087280"/>
              <a:gd name="connsiteY143" fmla="*/ 2214343 h 2254625"/>
              <a:gd name="connsiteX144" fmla="*/ 1014472 w 1087280"/>
              <a:gd name="connsiteY144" fmla="*/ 2219950 h 2254625"/>
              <a:gd name="connsiteX145" fmla="*/ 1006123 w 1087280"/>
              <a:gd name="connsiteY145" fmla="*/ 2225000 h 2254625"/>
              <a:gd name="connsiteX146" fmla="*/ 997492 w 1087280"/>
              <a:gd name="connsiteY146" fmla="*/ 2229214 h 2254625"/>
              <a:gd name="connsiteX147" fmla="*/ 989419 w 1087280"/>
              <a:gd name="connsiteY147" fmla="*/ 2233426 h 2254625"/>
              <a:gd name="connsiteX148" fmla="*/ 980786 w 1087280"/>
              <a:gd name="connsiteY148" fmla="*/ 2237082 h 2254625"/>
              <a:gd name="connsiteX149" fmla="*/ 972708 w 1087280"/>
              <a:gd name="connsiteY149" fmla="*/ 2240178 h 2254625"/>
              <a:gd name="connsiteX150" fmla="*/ 964349 w 1087280"/>
              <a:gd name="connsiteY150" fmla="*/ 2242438 h 2254625"/>
              <a:gd name="connsiteX151" fmla="*/ 957105 w 1087280"/>
              <a:gd name="connsiteY151" fmla="*/ 2244695 h 2254625"/>
              <a:gd name="connsiteX152" fmla="*/ 949582 w 1087280"/>
              <a:gd name="connsiteY152" fmla="*/ 2246673 h 2254625"/>
              <a:gd name="connsiteX153" fmla="*/ 935646 w 1087280"/>
              <a:gd name="connsiteY153" fmla="*/ 2249511 h 2254625"/>
              <a:gd name="connsiteX154" fmla="*/ 924216 w 1087280"/>
              <a:gd name="connsiteY154" fmla="*/ 2250945 h 2254625"/>
              <a:gd name="connsiteX155" fmla="*/ 915572 w 1087280"/>
              <a:gd name="connsiteY155" fmla="*/ 2251812 h 2254625"/>
              <a:gd name="connsiteX156" fmla="*/ 907485 w 1087280"/>
              <a:gd name="connsiteY156" fmla="*/ 2252119 h 2254625"/>
              <a:gd name="connsiteX157" fmla="*/ 186205 w 1087280"/>
              <a:gd name="connsiteY157" fmla="*/ 2254625 h 2254625"/>
              <a:gd name="connsiteX158" fmla="*/ 170304 w 1087280"/>
              <a:gd name="connsiteY158" fmla="*/ 2253843 h 2254625"/>
              <a:gd name="connsiteX159" fmla="*/ 154680 w 1087280"/>
              <a:gd name="connsiteY159" fmla="*/ 2252782 h 2254625"/>
              <a:gd name="connsiteX160" fmla="*/ 140724 w 1087280"/>
              <a:gd name="connsiteY160" fmla="*/ 2250041 h 2254625"/>
              <a:gd name="connsiteX161" fmla="*/ 127326 w 1087280"/>
              <a:gd name="connsiteY161" fmla="*/ 2247298 h 2254625"/>
              <a:gd name="connsiteX162" fmla="*/ 114759 w 1087280"/>
              <a:gd name="connsiteY162" fmla="*/ 2243158 h 2254625"/>
              <a:gd name="connsiteX163" fmla="*/ 103028 w 1087280"/>
              <a:gd name="connsiteY163" fmla="*/ 2238736 h 2254625"/>
              <a:gd name="connsiteX164" fmla="*/ 92129 w 1087280"/>
              <a:gd name="connsiteY164" fmla="*/ 2232917 h 2254625"/>
              <a:gd name="connsiteX165" fmla="*/ 82345 w 1087280"/>
              <a:gd name="connsiteY165" fmla="*/ 2227093 h 2254625"/>
              <a:gd name="connsiteX166" fmla="*/ 73115 w 1087280"/>
              <a:gd name="connsiteY166" fmla="*/ 2220153 h 2254625"/>
              <a:gd name="connsiteX167" fmla="*/ 64723 w 1087280"/>
              <a:gd name="connsiteY167" fmla="*/ 2213488 h 2254625"/>
              <a:gd name="connsiteX168" fmla="*/ 57165 w 1087280"/>
              <a:gd name="connsiteY168" fmla="*/ 2205983 h 2254625"/>
              <a:gd name="connsiteX169" fmla="*/ 50442 w 1087280"/>
              <a:gd name="connsiteY169" fmla="*/ 2198197 h 2254625"/>
              <a:gd name="connsiteX170" fmla="*/ 43997 w 1087280"/>
              <a:gd name="connsiteY170" fmla="*/ 2190130 h 2254625"/>
              <a:gd name="connsiteX171" fmla="*/ 38388 w 1087280"/>
              <a:gd name="connsiteY171" fmla="*/ 2181782 h 2254625"/>
              <a:gd name="connsiteX172" fmla="*/ 33059 w 1087280"/>
              <a:gd name="connsiteY172" fmla="*/ 2173712 h 2254625"/>
              <a:gd name="connsiteX173" fmla="*/ 28565 w 1087280"/>
              <a:gd name="connsiteY173" fmla="*/ 2165360 h 2254625"/>
              <a:gd name="connsiteX174" fmla="*/ 24630 w 1087280"/>
              <a:gd name="connsiteY174" fmla="*/ 2157006 h 2254625"/>
              <a:gd name="connsiteX175" fmla="*/ 21250 w 1087280"/>
              <a:gd name="connsiteY175" fmla="*/ 2148092 h 2254625"/>
              <a:gd name="connsiteX176" fmla="*/ 18152 w 1087280"/>
              <a:gd name="connsiteY176" fmla="*/ 2140014 h 2254625"/>
              <a:gd name="connsiteX177" fmla="*/ 15334 w 1087280"/>
              <a:gd name="connsiteY177" fmla="*/ 2132215 h 2254625"/>
              <a:gd name="connsiteX178" fmla="*/ 13074 w 1087280"/>
              <a:gd name="connsiteY178" fmla="*/ 2124412 h 2254625"/>
              <a:gd name="connsiteX179" fmla="*/ 11372 w 1087280"/>
              <a:gd name="connsiteY179" fmla="*/ 2116609 h 2254625"/>
              <a:gd name="connsiteX180" fmla="*/ 8533 w 1087280"/>
              <a:gd name="connsiteY180" fmla="*/ 2103230 h 2254625"/>
              <a:gd name="connsiteX181" fmla="*/ 6816 w 1087280"/>
              <a:gd name="connsiteY181" fmla="*/ 2091522 h 2254625"/>
              <a:gd name="connsiteX182" fmla="*/ 6226 w 1087280"/>
              <a:gd name="connsiteY182" fmla="*/ 2082598 h 2254625"/>
              <a:gd name="connsiteX183" fmla="*/ 5641 w 1087280"/>
              <a:gd name="connsiteY183" fmla="*/ 2075348 h 2254625"/>
              <a:gd name="connsiteX184" fmla="*/ 0 w 1087280"/>
              <a:gd name="connsiteY184" fmla="*/ 542979 h 22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1087280" h="2254625">
                <a:moveTo>
                  <a:pt x="667816" y="412913"/>
                </a:moveTo>
                <a:lnTo>
                  <a:pt x="661379" y="407078"/>
                </a:lnTo>
                <a:lnTo>
                  <a:pt x="654942" y="401243"/>
                </a:lnTo>
                <a:lnTo>
                  <a:pt x="648230" y="396246"/>
                </a:lnTo>
                <a:lnTo>
                  <a:pt x="640959" y="391251"/>
                </a:lnTo>
                <a:lnTo>
                  <a:pt x="633691" y="386813"/>
                </a:lnTo>
                <a:lnTo>
                  <a:pt x="625865" y="382378"/>
                </a:lnTo>
                <a:lnTo>
                  <a:pt x="618041" y="378500"/>
                </a:lnTo>
                <a:lnTo>
                  <a:pt x="610775" y="374620"/>
                </a:lnTo>
                <a:lnTo>
                  <a:pt x="602117" y="371582"/>
                </a:lnTo>
                <a:lnTo>
                  <a:pt x="593739" y="368822"/>
                </a:lnTo>
                <a:lnTo>
                  <a:pt x="585641" y="366340"/>
                </a:lnTo>
                <a:lnTo>
                  <a:pt x="576430" y="364419"/>
                </a:lnTo>
                <a:lnTo>
                  <a:pt x="567778" y="363055"/>
                </a:lnTo>
                <a:lnTo>
                  <a:pt x="558569" y="361692"/>
                </a:lnTo>
                <a:lnTo>
                  <a:pt x="549362" y="360887"/>
                </a:lnTo>
                <a:lnTo>
                  <a:pt x="540436" y="360919"/>
                </a:lnTo>
                <a:lnTo>
                  <a:pt x="530953" y="360952"/>
                </a:lnTo>
                <a:lnTo>
                  <a:pt x="521472" y="361542"/>
                </a:lnTo>
                <a:lnTo>
                  <a:pt x="512831" y="362967"/>
                </a:lnTo>
                <a:lnTo>
                  <a:pt x="503911" y="364671"/>
                </a:lnTo>
                <a:lnTo>
                  <a:pt x="494992" y="366376"/>
                </a:lnTo>
                <a:lnTo>
                  <a:pt x="486913" y="368914"/>
                </a:lnTo>
                <a:lnTo>
                  <a:pt x="477998" y="371734"/>
                </a:lnTo>
                <a:lnTo>
                  <a:pt x="469923" y="375388"/>
                </a:lnTo>
                <a:lnTo>
                  <a:pt x="461847" y="379042"/>
                </a:lnTo>
                <a:lnTo>
                  <a:pt x="454330" y="382695"/>
                </a:lnTo>
                <a:lnTo>
                  <a:pt x="447095" y="387183"/>
                </a:lnTo>
                <a:lnTo>
                  <a:pt x="439581" y="391950"/>
                </a:lnTo>
                <a:lnTo>
                  <a:pt x="432628" y="397274"/>
                </a:lnTo>
                <a:lnTo>
                  <a:pt x="425395" y="402320"/>
                </a:lnTo>
                <a:lnTo>
                  <a:pt x="419001" y="408199"/>
                </a:lnTo>
                <a:lnTo>
                  <a:pt x="412887" y="414357"/>
                </a:lnTo>
                <a:lnTo>
                  <a:pt x="407052" y="420234"/>
                </a:lnTo>
                <a:lnTo>
                  <a:pt x="401218" y="426670"/>
                </a:lnTo>
                <a:lnTo>
                  <a:pt x="396224" y="433939"/>
                </a:lnTo>
                <a:lnTo>
                  <a:pt x="390950" y="440930"/>
                </a:lnTo>
                <a:lnTo>
                  <a:pt x="386515" y="448198"/>
                </a:lnTo>
                <a:lnTo>
                  <a:pt x="381801" y="455745"/>
                </a:lnTo>
                <a:lnTo>
                  <a:pt x="378202" y="463288"/>
                </a:lnTo>
                <a:lnTo>
                  <a:pt x="374606" y="471389"/>
                </a:lnTo>
                <a:lnTo>
                  <a:pt x="371010" y="479490"/>
                </a:lnTo>
                <a:lnTo>
                  <a:pt x="368532" y="488146"/>
                </a:lnTo>
                <a:lnTo>
                  <a:pt x="366051" y="496243"/>
                </a:lnTo>
                <a:lnTo>
                  <a:pt x="364133" y="505454"/>
                </a:lnTo>
                <a:lnTo>
                  <a:pt x="362770" y="514105"/>
                </a:lnTo>
                <a:lnTo>
                  <a:pt x="361129" y="523036"/>
                </a:lnTo>
                <a:lnTo>
                  <a:pt x="360884" y="532242"/>
                </a:lnTo>
                <a:lnTo>
                  <a:pt x="360919" y="541725"/>
                </a:lnTo>
                <a:lnTo>
                  <a:pt x="360952" y="550650"/>
                </a:lnTo>
                <a:lnTo>
                  <a:pt x="361823" y="559851"/>
                </a:lnTo>
                <a:lnTo>
                  <a:pt x="362973" y="569331"/>
                </a:lnTo>
                <a:lnTo>
                  <a:pt x="364400" y="577972"/>
                </a:lnTo>
                <a:lnTo>
                  <a:pt x="366942" y="586610"/>
                </a:lnTo>
                <a:lnTo>
                  <a:pt x="368926" y="595250"/>
                </a:lnTo>
                <a:lnTo>
                  <a:pt x="371746" y="603608"/>
                </a:lnTo>
                <a:lnTo>
                  <a:pt x="375402" y="611683"/>
                </a:lnTo>
                <a:lnTo>
                  <a:pt x="378777" y="619482"/>
                </a:lnTo>
                <a:lnTo>
                  <a:pt x="382711" y="627278"/>
                </a:lnTo>
                <a:lnTo>
                  <a:pt x="387202" y="635072"/>
                </a:lnTo>
                <a:lnTo>
                  <a:pt x="391692" y="642308"/>
                </a:lnTo>
                <a:lnTo>
                  <a:pt x="397017" y="649263"/>
                </a:lnTo>
                <a:lnTo>
                  <a:pt x="401784" y="656219"/>
                </a:lnTo>
                <a:lnTo>
                  <a:pt x="407665" y="662614"/>
                </a:lnTo>
                <a:lnTo>
                  <a:pt x="413824" y="668729"/>
                </a:lnTo>
                <a:lnTo>
                  <a:pt x="419983" y="674844"/>
                </a:lnTo>
                <a:lnTo>
                  <a:pt x="426419" y="680679"/>
                </a:lnTo>
                <a:lnTo>
                  <a:pt x="433689" y="685674"/>
                </a:lnTo>
                <a:lnTo>
                  <a:pt x="440682" y="690949"/>
                </a:lnTo>
                <a:lnTo>
                  <a:pt x="448230" y="695664"/>
                </a:lnTo>
                <a:lnTo>
                  <a:pt x="455496" y="699544"/>
                </a:lnTo>
                <a:lnTo>
                  <a:pt x="463320" y="703422"/>
                </a:lnTo>
                <a:lnTo>
                  <a:pt x="471422" y="707020"/>
                </a:lnTo>
                <a:lnTo>
                  <a:pt x="479524" y="710617"/>
                </a:lnTo>
                <a:lnTo>
                  <a:pt x="487902" y="713378"/>
                </a:lnTo>
                <a:lnTo>
                  <a:pt x="496836" y="715578"/>
                </a:lnTo>
                <a:lnTo>
                  <a:pt x="504931" y="717502"/>
                </a:lnTo>
                <a:lnTo>
                  <a:pt x="514143" y="719423"/>
                </a:lnTo>
                <a:lnTo>
                  <a:pt x="523070" y="719950"/>
                </a:lnTo>
                <a:lnTo>
                  <a:pt x="532558" y="721032"/>
                </a:lnTo>
                <a:lnTo>
                  <a:pt x="541763" y="721279"/>
                </a:lnTo>
                <a:lnTo>
                  <a:pt x="550966" y="720968"/>
                </a:lnTo>
                <a:lnTo>
                  <a:pt x="559889" y="720379"/>
                </a:lnTo>
                <a:lnTo>
                  <a:pt x="569089" y="718953"/>
                </a:lnTo>
                <a:lnTo>
                  <a:pt x="577730" y="717528"/>
                </a:lnTo>
                <a:lnTo>
                  <a:pt x="586647" y="715266"/>
                </a:lnTo>
                <a:lnTo>
                  <a:pt x="595006" y="713006"/>
                </a:lnTo>
                <a:lnTo>
                  <a:pt x="603363" y="710187"/>
                </a:lnTo>
                <a:lnTo>
                  <a:pt x="611719" y="706811"/>
                </a:lnTo>
                <a:lnTo>
                  <a:pt x="619514" y="702879"/>
                </a:lnTo>
                <a:lnTo>
                  <a:pt x="627032" y="699227"/>
                </a:lnTo>
                <a:lnTo>
                  <a:pt x="634825" y="694737"/>
                </a:lnTo>
                <a:lnTo>
                  <a:pt x="641780" y="689972"/>
                </a:lnTo>
                <a:lnTo>
                  <a:pt x="649293" y="685204"/>
                </a:lnTo>
                <a:lnTo>
                  <a:pt x="655967" y="679602"/>
                </a:lnTo>
                <a:lnTo>
                  <a:pt x="662640" y="674001"/>
                </a:lnTo>
                <a:lnTo>
                  <a:pt x="668756" y="668401"/>
                </a:lnTo>
                <a:lnTo>
                  <a:pt x="674590" y="661965"/>
                </a:lnTo>
                <a:lnTo>
                  <a:pt x="680143" y="655252"/>
                </a:lnTo>
                <a:lnTo>
                  <a:pt x="685697" y="648539"/>
                </a:lnTo>
                <a:lnTo>
                  <a:pt x="690411" y="640992"/>
                </a:lnTo>
                <a:lnTo>
                  <a:pt x="695405" y="633722"/>
                </a:lnTo>
                <a:lnTo>
                  <a:pt x="699561" y="626177"/>
                </a:lnTo>
                <a:lnTo>
                  <a:pt x="703159" y="618634"/>
                </a:lnTo>
                <a:lnTo>
                  <a:pt x="707035" y="610810"/>
                </a:lnTo>
                <a:lnTo>
                  <a:pt x="710351" y="602431"/>
                </a:lnTo>
                <a:lnTo>
                  <a:pt x="713388" y="593774"/>
                </a:lnTo>
                <a:lnTo>
                  <a:pt x="715588" y="585399"/>
                </a:lnTo>
                <a:lnTo>
                  <a:pt x="717509" y="576746"/>
                </a:lnTo>
                <a:lnTo>
                  <a:pt x="719149" y="567814"/>
                </a:lnTo>
                <a:lnTo>
                  <a:pt x="720232" y="558885"/>
                </a:lnTo>
                <a:lnTo>
                  <a:pt x="721035" y="549678"/>
                </a:lnTo>
                <a:lnTo>
                  <a:pt x="721280" y="540473"/>
                </a:lnTo>
                <a:lnTo>
                  <a:pt x="720967" y="531270"/>
                </a:lnTo>
                <a:lnTo>
                  <a:pt x="719817" y="521790"/>
                </a:lnTo>
                <a:lnTo>
                  <a:pt x="718948" y="513147"/>
                </a:lnTo>
                <a:lnTo>
                  <a:pt x="716962" y="503949"/>
                </a:lnTo>
                <a:lnTo>
                  <a:pt x="715535" y="495308"/>
                </a:lnTo>
                <a:lnTo>
                  <a:pt x="712715" y="486950"/>
                </a:lnTo>
                <a:lnTo>
                  <a:pt x="709895" y="478592"/>
                </a:lnTo>
                <a:lnTo>
                  <a:pt x="706796" y="469956"/>
                </a:lnTo>
                <a:lnTo>
                  <a:pt x="702584" y="462440"/>
                </a:lnTo>
                <a:lnTo>
                  <a:pt x="698650" y="454644"/>
                </a:lnTo>
                <a:lnTo>
                  <a:pt x="694719" y="447406"/>
                </a:lnTo>
                <a:lnTo>
                  <a:pt x="689950" y="439891"/>
                </a:lnTo>
                <a:lnTo>
                  <a:pt x="684902" y="432657"/>
                </a:lnTo>
                <a:lnTo>
                  <a:pt x="679577" y="425702"/>
                </a:lnTo>
                <a:lnTo>
                  <a:pt x="673696" y="419308"/>
                </a:lnTo>
                <a:close/>
                <a:moveTo>
                  <a:pt x="539108" y="0"/>
                </a:moveTo>
                <a:lnTo>
                  <a:pt x="1081639" y="538663"/>
                </a:lnTo>
                <a:lnTo>
                  <a:pt x="1087280" y="2071033"/>
                </a:lnTo>
                <a:lnTo>
                  <a:pt x="1086784" y="2087770"/>
                </a:lnTo>
                <a:lnTo>
                  <a:pt x="1085446" y="2103115"/>
                </a:lnTo>
                <a:lnTo>
                  <a:pt x="1082988" y="2117349"/>
                </a:lnTo>
                <a:lnTo>
                  <a:pt x="1079690" y="2130748"/>
                </a:lnTo>
                <a:lnTo>
                  <a:pt x="1075552" y="2143314"/>
                </a:lnTo>
                <a:lnTo>
                  <a:pt x="1070853" y="2154766"/>
                </a:lnTo>
                <a:lnTo>
                  <a:pt x="1065593" y="2165662"/>
                </a:lnTo>
                <a:lnTo>
                  <a:pt x="1059494" y="2175724"/>
                </a:lnTo>
                <a:lnTo>
                  <a:pt x="1052835" y="2185231"/>
                </a:lnTo>
                <a:lnTo>
                  <a:pt x="1045892" y="2193344"/>
                </a:lnTo>
                <a:lnTo>
                  <a:pt x="1038389" y="2200901"/>
                </a:lnTo>
                <a:lnTo>
                  <a:pt x="1030884" y="2207900"/>
                </a:lnTo>
                <a:lnTo>
                  <a:pt x="1022819" y="2214343"/>
                </a:lnTo>
                <a:lnTo>
                  <a:pt x="1014472" y="2219950"/>
                </a:lnTo>
                <a:lnTo>
                  <a:pt x="1006123" y="2225000"/>
                </a:lnTo>
                <a:lnTo>
                  <a:pt x="997492" y="2229214"/>
                </a:lnTo>
                <a:lnTo>
                  <a:pt x="989419" y="2233426"/>
                </a:lnTo>
                <a:lnTo>
                  <a:pt x="980786" y="2237082"/>
                </a:lnTo>
                <a:lnTo>
                  <a:pt x="972708" y="2240178"/>
                </a:lnTo>
                <a:lnTo>
                  <a:pt x="964349" y="2242438"/>
                </a:lnTo>
                <a:lnTo>
                  <a:pt x="957105" y="2244695"/>
                </a:lnTo>
                <a:lnTo>
                  <a:pt x="949582" y="2246673"/>
                </a:lnTo>
                <a:lnTo>
                  <a:pt x="935646" y="2249511"/>
                </a:lnTo>
                <a:lnTo>
                  <a:pt x="924216" y="2250945"/>
                </a:lnTo>
                <a:lnTo>
                  <a:pt x="915572" y="2251812"/>
                </a:lnTo>
                <a:lnTo>
                  <a:pt x="907485" y="2252119"/>
                </a:lnTo>
                <a:lnTo>
                  <a:pt x="186205" y="2254625"/>
                </a:lnTo>
                <a:lnTo>
                  <a:pt x="170304" y="2253843"/>
                </a:lnTo>
                <a:lnTo>
                  <a:pt x="154680" y="2252782"/>
                </a:lnTo>
                <a:lnTo>
                  <a:pt x="140724" y="2250041"/>
                </a:lnTo>
                <a:lnTo>
                  <a:pt x="127326" y="2247298"/>
                </a:lnTo>
                <a:lnTo>
                  <a:pt x="114759" y="2243158"/>
                </a:lnTo>
                <a:lnTo>
                  <a:pt x="103028" y="2238736"/>
                </a:lnTo>
                <a:lnTo>
                  <a:pt x="92129" y="2232917"/>
                </a:lnTo>
                <a:lnTo>
                  <a:pt x="82345" y="2227093"/>
                </a:lnTo>
                <a:lnTo>
                  <a:pt x="73115" y="2220153"/>
                </a:lnTo>
                <a:lnTo>
                  <a:pt x="64723" y="2213488"/>
                </a:lnTo>
                <a:lnTo>
                  <a:pt x="57165" y="2205983"/>
                </a:lnTo>
                <a:lnTo>
                  <a:pt x="50442" y="2198197"/>
                </a:lnTo>
                <a:lnTo>
                  <a:pt x="43997" y="2190130"/>
                </a:lnTo>
                <a:lnTo>
                  <a:pt x="38388" y="2181782"/>
                </a:lnTo>
                <a:lnTo>
                  <a:pt x="33059" y="2173712"/>
                </a:lnTo>
                <a:lnTo>
                  <a:pt x="28565" y="2165360"/>
                </a:lnTo>
                <a:lnTo>
                  <a:pt x="24630" y="2157006"/>
                </a:lnTo>
                <a:lnTo>
                  <a:pt x="21250" y="2148092"/>
                </a:lnTo>
                <a:lnTo>
                  <a:pt x="18152" y="2140014"/>
                </a:lnTo>
                <a:lnTo>
                  <a:pt x="15334" y="2132215"/>
                </a:lnTo>
                <a:lnTo>
                  <a:pt x="13074" y="2124412"/>
                </a:lnTo>
                <a:lnTo>
                  <a:pt x="11372" y="2116609"/>
                </a:lnTo>
                <a:lnTo>
                  <a:pt x="8533" y="2103230"/>
                </a:lnTo>
                <a:lnTo>
                  <a:pt x="6816" y="2091522"/>
                </a:lnTo>
                <a:lnTo>
                  <a:pt x="6226" y="2082598"/>
                </a:lnTo>
                <a:lnTo>
                  <a:pt x="5641" y="2075348"/>
                </a:lnTo>
                <a:lnTo>
                  <a:pt x="0" y="542979"/>
                </a:lnTo>
                <a:close/>
              </a:path>
            </a:pathLst>
          </a:custGeom>
          <a:solidFill>
            <a:srgbClr val="ECAB01"/>
          </a:solidFill>
        </p:spPr>
        <p:txBody>
          <a:bodyPr lIns="108000" tIns="576000" rIns="108000" bIns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小标题</a:t>
            </a:r>
            <a:r>
              <a:rPr lang="da-DK" altLang="zh-CN" sz="2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 </a:t>
            </a:r>
          </a:p>
        </p:txBody>
      </p:sp>
      <p:sp>
        <p:nvSpPr>
          <p:cNvPr id="10" name="MH_SubTitle_2"/>
          <p:cNvSpPr/>
          <p:nvPr>
            <p:custDataLst>
              <p:tags r:id="rId3"/>
            </p:custDataLst>
          </p:nvPr>
        </p:nvSpPr>
        <p:spPr>
          <a:xfrm rot="20700000">
            <a:off x="5595304" y="2033358"/>
            <a:ext cx="1001395" cy="2078919"/>
          </a:xfrm>
          <a:custGeom>
            <a:avLst/>
            <a:gdLst>
              <a:gd name="connsiteX0" fmla="*/ 667816 w 1087280"/>
              <a:gd name="connsiteY0" fmla="*/ 412913 h 2254625"/>
              <a:gd name="connsiteX1" fmla="*/ 661379 w 1087280"/>
              <a:gd name="connsiteY1" fmla="*/ 407078 h 2254625"/>
              <a:gd name="connsiteX2" fmla="*/ 654942 w 1087280"/>
              <a:gd name="connsiteY2" fmla="*/ 401243 h 2254625"/>
              <a:gd name="connsiteX3" fmla="*/ 648230 w 1087280"/>
              <a:gd name="connsiteY3" fmla="*/ 396246 h 2254625"/>
              <a:gd name="connsiteX4" fmla="*/ 640959 w 1087280"/>
              <a:gd name="connsiteY4" fmla="*/ 391251 h 2254625"/>
              <a:gd name="connsiteX5" fmla="*/ 633691 w 1087280"/>
              <a:gd name="connsiteY5" fmla="*/ 386813 h 2254625"/>
              <a:gd name="connsiteX6" fmla="*/ 625865 w 1087280"/>
              <a:gd name="connsiteY6" fmla="*/ 382378 h 2254625"/>
              <a:gd name="connsiteX7" fmla="*/ 618041 w 1087280"/>
              <a:gd name="connsiteY7" fmla="*/ 378500 h 2254625"/>
              <a:gd name="connsiteX8" fmla="*/ 610775 w 1087280"/>
              <a:gd name="connsiteY8" fmla="*/ 374620 h 2254625"/>
              <a:gd name="connsiteX9" fmla="*/ 602117 w 1087280"/>
              <a:gd name="connsiteY9" fmla="*/ 371582 h 2254625"/>
              <a:gd name="connsiteX10" fmla="*/ 593739 w 1087280"/>
              <a:gd name="connsiteY10" fmla="*/ 368822 h 2254625"/>
              <a:gd name="connsiteX11" fmla="*/ 585641 w 1087280"/>
              <a:gd name="connsiteY11" fmla="*/ 366340 h 2254625"/>
              <a:gd name="connsiteX12" fmla="*/ 576430 w 1087280"/>
              <a:gd name="connsiteY12" fmla="*/ 364419 h 2254625"/>
              <a:gd name="connsiteX13" fmla="*/ 567778 w 1087280"/>
              <a:gd name="connsiteY13" fmla="*/ 363055 h 2254625"/>
              <a:gd name="connsiteX14" fmla="*/ 558569 w 1087280"/>
              <a:gd name="connsiteY14" fmla="*/ 361692 h 2254625"/>
              <a:gd name="connsiteX15" fmla="*/ 549362 w 1087280"/>
              <a:gd name="connsiteY15" fmla="*/ 360887 h 2254625"/>
              <a:gd name="connsiteX16" fmla="*/ 540436 w 1087280"/>
              <a:gd name="connsiteY16" fmla="*/ 360919 h 2254625"/>
              <a:gd name="connsiteX17" fmla="*/ 530953 w 1087280"/>
              <a:gd name="connsiteY17" fmla="*/ 360952 h 2254625"/>
              <a:gd name="connsiteX18" fmla="*/ 521472 w 1087280"/>
              <a:gd name="connsiteY18" fmla="*/ 361542 h 2254625"/>
              <a:gd name="connsiteX19" fmla="*/ 512831 w 1087280"/>
              <a:gd name="connsiteY19" fmla="*/ 362967 h 2254625"/>
              <a:gd name="connsiteX20" fmla="*/ 503911 w 1087280"/>
              <a:gd name="connsiteY20" fmla="*/ 364671 h 2254625"/>
              <a:gd name="connsiteX21" fmla="*/ 494992 w 1087280"/>
              <a:gd name="connsiteY21" fmla="*/ 366376 h 2254625"/>
              <a:gd name="connsiteX22" fmla="*/ 486913 w 1087280"/>
              <a:gd name="connsiteY22" fmla="*/ 368914 h 2254625"/>
              <a:gd name="connsiteX23" fmla="*/ 477998 w 1087280"/>
              <a:gd name="connsiteY23" fmla="*/ 371734 h 2254625"/>
              <a:gd name="connsiteX24" fmla="*/ 469923 w 1087280"/>
              <a:gd name="connsiteY24" fmla="*/ 375388 h 2254625"/>
              <a:gd name="connsiteX25" fmla="*/ 461847 w 1087280"/>
              <a:gd name="connsiteY25" fmla="*/ 379042 h 2254625"/>
              <a:gd name="connsiteX26" fmla="*/ 454330 w 1087280"/>
              <a:gd name="connsiteY26" fmla="*/ 382695 h 2254625"/>
              <a:gd name="connsiteX27" fmla="*/ 447095 w 1087280"/>
              <a:gd name="connsiteY27" fmla="*/ 387183 h 2254625"/>
              <a:gd name="connsiteX28" fmla="*/ 439581 w 1087280"/>
              <a:gd name="connsiteY28" fmla="*/ 391950 h 2254625"/>
              <a:gd name="connsiteX29" fmla="*/ 432628 w 1087280"/>
              <a:gd name="connsiteY29" fmla="*/ 397274 h 2254625"/>
              <a:gd name="connsiteX30" fmla="*/ 425395 w 1087280"/>
              <a:gd name="connsiteY30" fmla="*/ 402320 h 2254625"/>
              <a:gd name="connsiteX31" fmla="*/ 419001 w 1087280"/>
              <a:gd name="connsiteY31" fmla="*/ 408199 h 2254625"/>
              <a:gd name="connsiteX32" fmla="*/ 412887 w 1087280"/>
              <a:gd name="connsiteY32" fmla="*/ 414357 h 2254625"/>
              <a:gd name="connsiteX33" fmla="*/ 407052 w 1087280"/>
              <a:gd name="connsiteY33" fmla="*/ 420234 h 2254625"/>
              <a:gd name="connsiteX34" fmla="*/ 401218 w 1087280"/>
              <a:gd name="connsiteY34" fmla="*/ 426670 h 2254625"/>
              <a:gd name="connsiteX35" fmla="*/ 396224 w 1087280"/>
              <a:gd name="connsiteY35" fmla="*/ 433939 h 2254625"/>
              <a:gd name="connsiteX36" fmla="*/ 390950 w 1087280"/>
              <a:gd name="connsiteY36" fmla="*/ 440930 h 2254625"/>
              <a:gd name="connsiteX37" fmla="*/ 386515 w 1087280"/>
              <a:gd name="connsiteY37" fmla="*/ 448198 h 2254625"/>
              <a:gd name="connsiteX38" fmla="*/ 381801 w 1087280"/>
              <a:gd name="connsiteY38" fmla="*/ 455745 h 2254625"/>
              <a:gd name="connsiteX39" fmla="*/ 378202 w 1087280"/>
              <a:gd name="connsiteY39" fmla="*/ 463288 h 2254625"/>
              <a:gd name="connsiteX40" fmla="*/ 374606 w 1087280"/>
              <a:gd name="connsiteY40" fmla="*/ 471389 h 2254625"/>
              <a:gd name="connsiteX41" fmla="*/ 371010 w 1087280"/>
              <a:gd name="connsiteY41" fmla="*/ 479490 h 2254625"/>
              <a:gd name="connsiteX42" fmla="*/ 368532 w 1087280"/>
              <a:gd name="connsiteY42" fmla="*/ 488146 h 2254625"/>
              <a:gd name="connsiteX43" fmla="*/ 366051 w 1087280"/>
              <a:gd name="connsiteY43" fmla="*/ 496243 h 2254625"/>
              <a:gd name="connsiteX44" fmla="*/ 364133 w 1087280"/>
              <a:gd name="connsiteY44" fmla="*/ 505454 h 2254625"/>
              <a:gd name="connsiteX45" fmla="*/ 362770 w 1087280"/>
              <a:gd name="connsiteY45" fmla="*/ 514105 h 2254625"/>
              <a:gd name="connsiteX46" fmla="*/ 361129 w 1087280"/>
              <a:gd name="connsiteY46" fmla="*/ 523036 h 2254625"/>
              <a:gd name="connsiteX47" fmla="*/ 360884 w 1087280"/>
              <a:gd name="connsiteY47" fmla="*/ 532242 h 2254625"/>
              <a:gd name="connsiteX48" fmla="*/ 360919 w 1087280"/>
              <a:gd name="connsiteY48" fmla="*/ 541725 h 2254625"/>
              <a:gd name="connsiteX49" fmla="*/ 360952 w 1087280"/>
              <a:gd name="connsiteY49" fmla="*/ 550650 h 2254625"/>
              <a:gd name="connsiteX50" fmla="*/ 361823 w 1087280"/>
              <a:gd name="connsiteY50" fmla="*/ 559851 h 2254625"/>
              <a:gd name="connsiteX51" fmla="*/ 362973 w 1087280"/>
              <a:gd name="connsiteY51" fmla="*/ 569331 h 2254625"/>
              <a:gd name="connsiteX52" fmla="*/ 364400 w 1087280"/>
              <a:gd name="connsiteY52" fmla="*/ 577972 h 2254625"/>
              <a:gd name="connsiteX53" fmla="*/ 366942 w 1087280"/>
              <a:gd name="connsiteY53" fmla="*/ 586610 h 2254625"/>
              <a:gd name="connsiteX54" fmla="*/ 368926 w 1087280"/>
              <a:gd name="connsiteY54" fmla="*/ 595250 h 2254625"/>
              <a:gd name="connsiteX55" fmla="*/ 371746 w 1087280"/>
              <a:gd name="connsiteY55" fmla="*/ 603608 h 2254625"/>
              <a:gd name="connsiteX56" fmla="*/ 375402 w 1087280"/>
              <a:gd name="connsiteY56" fmla="*/ 611683 h 2254625"/>
              <a:gd name="connsiteX57" fmla="*/ 378777 w 1087280"/>
              <a:gd name="connsiteY57" fmla="*/ 619482 h 2254625"/>
              <a:gd name="connsiteX58" fmla="*/ 382711 w 1087280"/>
              <a:gd name="connsiteY58" fmla="*/ 627278 h 2254625"/>
              <a:gd name="connsiteX59" fmla="*/ 387202 w 1087280"/>
              <a:gd name="connsiteY59" fmla="*/ 635072 h 2254625"/>
              <a:gd name="connsiteX60" fmla="*/ 391692 w 1087280"/>
              <a:gd name="connsiteY60" fmla="*/ 642308 h 2254625"/>
              <a:gd name="connsiteX61" fmla="*/ 397017 w 1087280"/>
              <a:gd name="connsiteY61" fmla="*/ 649263 h 2254625"/>
              <a:gd name="connsiteX62" fmla="*/ 401784 w 1087280"/>
              <a:gd name="connsiteY62" fmla="*/ 656219 h 2254625"/>
              <a:gd name="connsiteX63" fmla="*/ 407665 w 1087280"/>
              <a:gd name="connsiteY63" fmla="*/ 662614 h 2254625"/>
              <a:gd name="connsiteX64" fmla="*/ 413824 w 1087280"/>
              <a:gd name="connsiteY64" fmla="*/ 668729 h 2254625"/>
              <a:gd name="connsiteX65" fmla="*/ 419983 w 1087280"/>
              <a:gd name="connsiteY65" fmla="*/ 674844 h 2254625"/>
              <a:gd name="connsiteX66" fmla="*/ 426419 w 1087280"/>
              <a:gd name="connsiteY66" fmla="*/ 680679 h 2254625"/>
              <a:gd name="connsiteX67" fmla="*/ 433689 w 1087280"/>
              <a:gd name="connsiteY67" fmla="*/ 685674 h 2254625"/>
              <a:gd name="connsiteX68" fmla="*/ 440682 w 1087280"/>
              <a:gd name="connsiteY68" fmla="*/ 690949 h 2254625"/>
              <a:gd name="connsiteX69" fmla="*/ 448230 w 1087280"/>
              <a:gd name="connsiteY69" fmla="*/ 695664 h 2254625"/>
              <a:gd name="connsiteX70" fmla="*/ 455496 w 1087280"/>
              <a:gd name="connsiteY70" fmla="*/ 699544 h 2254625"/>
              <a:gd name="connsiteX71" fmla="*/ 463320 w 1087280"/>
              <a:gd name="connsiteY71" fmla="*/ 703422 h 2254625"/>
              <a:gd name="connsiteX72" fmla="*/ 471422 w 1087280"/>
              <a:gd name="connsiteY72" fmla="*/ 707020 h 2254625"/>
              <a:gd name="connsiteX73" fmla="*/ 479524 w 1087280"/>
              <a:gd name="connsiteY73" fmla="*/ 710617 h 2254625"/>
              <a:gd name="connsiteX74" fmla="*/ 487902 w 1087280"/>
              <a:gd name="connsiteY74" fmla="*/ 713378 h 2254625"/>
              <a:gd name="connsiteX75" fmla="*/ 496836 w 1087280"/>
              <a:gd name="connsiteY75" fmla="*/ 715578 h 2254625"/>
              <a:gd name="connsiteX76" fmla="*/ 504931 w 1087280"/>
              <a:gd name="connsiteY76" fmla="*/ 717502 h 2254625"/>
              <a:gd name="connsiteX77" fmla="*/ 514143 w 1087280"/>
              <a:gd name="connsiteY77" fmla="*/ 719423 h 2254625"/>
              <a:gd name="connsiteX78" fmla="*/ 523070 w 1087280"/>
              <a:gd name="connsiteY78" fmla="*/ 719950 h 2254625"/>
              <a:gd name="connsiteX79" fmla="*/ 532558 w 1087280"/>
              <a:gd name="connsiteY79" fmla="*/ 721032 h 2254625"/>
              <a:gd name="connsiteX80" fmla="*/ 541763 w 1087280"/>
              <a:gd name="connsiteY80" fmla="*/ 721279 h 2254625"/>
              <a:gd name="connsiteX81" fmla="*/ 550966 w 1087280"/>
              <a:gd name="connsiteY81" fmla="*/ 720968 h 2254625"/>
              <a:gd name="connsiteX82" fmla="*/ 559889 w 1087280"/>
              <a:gd name="connsiteY82" fmla="*/ 720379 h 2254625"/>
              <a:gd name="connsiteX83" fmla="*/ 569089 w 1087280"/>
              <a:gd name="connsiteY83" fmla="*/ 718953 h 2254625"/>
              <a:gd name="connsiteX84" fmla="*/ 577730 w 1087280"/>
              <a:gd name="connsiteY84" fmla="*/ 717528 h 2254625"/>
              <a:gd name="connsiteX85" fmla="*/ 586647 w 1087280"/>
              <a:gd name="connsiteY85" fmla="*/ 715266 h 2254625"/>
              <a:gd name="connsiteX86" fmla="*/ 595006 w 1087280"/>
              <a:gd name="connsiteY86" fmla="*/ 713006 h 2254625"/>
              <a:gd name="connsiteX87" fmla="*/ 603363 w 1087280"/>
              <a:gd name="connsiteY87" fmla="*/ 710187 h 2254625"/>
              <a:gd name="connsiteX88" fmla="*/ 611719 w 1087280"/>
              <a:gd name="connsiteY88" fmla="*/ 706811 h 2254625"/>
              <a:gd name="connsiteX89" fmla="*/ 619514 w 1087280"/>
              <a:gd name="connsiteY89" fmla="*/ 702879 h 2254625"/>
              <a:gd name="connsiteX90" fmla="*/ 627032 w 1087280"/>
              <a:gd name="connsiteY90" fmla="*/ 699227 h 2254625"/>
              <a:gd name="connsiteX91" fmla="*/ 634825 w 1087280"/>
              <a:gd name="connsiteY91" fmla="*/ 694737 h 2254625"/>
              <a:gd name="connsiteX92" fmla="*/ 641780 w 1087280"/>
              <a:gd name="connsiteY92" fmla="*/ 689972 h 2254625"/>
              <a:gd name="connsiteX93" fmla="*/ 649293 w 1087280"/>
              <a:gd name="connsiteY93" fmla="*/ 685204 h 2254625"/>
              <a:gd name="connsiteX94" fmla="*/ 655967 w 1087280"/>
              <a:gd name="connsiteY94" fmla="*/ 679602 h 2254625"/>
              <a:gd name="connsiteX95" fmla="*/ 662640 w 1087280"/>
              <a:gd name="connsiteY95" fmla="*/ 674001 h 2254625"/>
              <a:gd name="connsiteX96" fmla="*/ 668756 w 1087280"/>
              <a:gd name="connsiteY96" fmla="*/ 668401 h 2254625"/>
              <a:gd name="connsiteX97" fmla="*/ 674590 w 1087280"/>
              <a:gd name="connsiteY97" fmla="*/ 661965 h 2254625"/>
              <a:gd name="connsiteX98" fmla="*/ 680143 w 1087280"/>
              <a:gd name="connsiteY98" fmla="*/ 655252 h 2254625"/>
              <a:gd name="connsiteX99" fmla="*/ 685697 w 1087280"/>
              <a:gd name="connsiteY99" fmla="*/ 648539 h 2254625"/>
              <a:gd name="connsiteX100" fmla="*/ 690411 w 1087280"/>
              <a:gd name="connsiteY100" fmla="*/ 640992 h 2254625"/>
              <a:gd name="connsiteX101" fmla="*/ 695405 w 1087280"/>
              <a:gd name="connsiteY101" fmla="*/ 633722 h 2254625"/>
              <a:gd name="connsiteX102" fmla="*/ 699561 w 1087280"/>
              <a:gd name="connsiteY102" fmla="*/ 626177 h 2254625"/>
              <a:gd name="connsiteX103" fmla="*/ 703159 w 1087280"/>
              <a:gd name="connsiteY103" fmla="*/ 618634 h 2254625"/>
              <a:gd name="connsiteX104" fmla="*/ 707035 w 1087280"/>
              <a:gd name="connsiteY104" fmla="*/ 610810 h 2254625"/>
              <a:gd name="connsiteX105" fmla="*/ 710351 w 1087280"/>
              <a:gd name="connsiteY105" fmla="*/ 602431 h 2254625"/>
              <a:gd name="connsiteX106" fmla="*/ 713388 w 1087280"/>
              <a:gd name="connsiteY106" fmla="*/ 593774 h 2254625"/>
              <a:gd name="connsiteX107" fmla="*/ 715588 w 1087280"/>
              <a:gd name="connsiteY107" fmla="*/ 585399 h 2254625"/>
              <a:gd name="connsiteX108" fmla="*/ 717509 w 1087280"/>
              <a:gd name="connsiteY108" fmla="*/ 576746 h 2254625"/>
              <a:gd name="connsiteX109" fmla="*/ 719149 w 1087280"/>
              <a:gd name="connsiteY109" fmla="*/ 567814 h 2254625"/>
              <a:gd name="connsiteX110" fmla="*/ 720232 w 1087280"/>
              <a:gd name="connsiteY110" fmla="*/ 558885 h 2254625"/>
              <a:gd name="connsiteX111" fmla="*/ 721035 w 1087280"/>
              <a:gd name="connsiteY111" fmla="*/ 549678 h 2254625"/>
              <a:gd name="connsiteX112" fmla="*/ 721280 w 1087280"/>
              <a:gd name="connsiteY112" fmla="*/ 540473 h 2254625"/>
              <a:gd name="connsiteX113" fmla="*/ 720967 w 1087280"/>
              <a:gd name="connsiteY113" fmla="*/ 531270 h 2254625"/>
              <a:gd name="connsiteX114" fmla="*/ 719817 w 1087280"/>
              <a:gd name="connsiteY114" fmla="*/ 521790 h 2254625"/>
              <a:gd name="connsiteX115" fmla="*/ 718948 w 1087280"/>
              <a:gd name="connsiteY115" fmla="*/ 513147 h 2254625"/>
              <a:gd name="connsiteX116" fmla="*/ 716962 w 1087280"/>
              <a:gd name="connsiteY116" fmla="*/ 503949 h 2254625"/>
              <a:gd name="connsiteX117" fmla="*/ 715535 w 1087280"/>
              <a:gd name="connsiteY117" fmla="*/ 495308 h 2254625"/>
              <a:gd name="connsiteX118" fmla="*/ 712715 w 1087280"/>
              <a:gd name="connsiteY118" fmla="*/ 486950 h 2254625"/>
              <a:gd name="connsiteX119" fmla="*/ 709895 w 1087280"/>
              <a:gd name="connsiteY119" fmla="*/ 478592 h 2254625"/>
              <a:gd name="connsiteX120" fmla="*/ 706796 w 1087280"/>
              <a:gd name="connsiteY120" fmla="*/ 469956 h 2254625"/>
              <a:gd name="connsiteX121" fmla="*/ 702584 w 1087280"/>
              <a:gd name="connsiteY121" fmla="*/ 462440 h 2254625"/>
              <a:gd name="connsiteX122" fmla="*/ 698650 w 1087280"/>
              <a:gd name="connsiteY122" fmla="*/ 454644 h 2254625"/>
              <a:gd name="connsiteX123" fmla="*/ 694719 w 1087280"/>
              <a:gd name="connsiteY123" fmla="*/ 447406 h 2254625"/>
              <a:gd name="connsiteX124" fmla="*/ 689950 w 1087280"/>
              <a:gd name="connsiteY124" fmla="*/ 439891 h 2254625"/>
              <a:gd name="connsiteX125" fmla="*/ 684902 w 1087280"/>
              <a:gd name="connsiteY125" fmla="*/ 432657 h 2254625"/>
              <a:gd name="connsiteX126" fmla="*/ 679577 w 1087280"/>
              <a:gd name="connsiteY126" fmla="*/ 425702 h 2254625"/>
              <a:gd name="connsiteX127" fmla="*/ 673696 w 1087280"/>
              <a:gd name="connsiteY127" fmla="*/ 419308 h 2254625"/>
              <a:gd name="connsiteX128" fmla="*/ 539108 w 1087280"/>
              <a:gd name="connsiteY128" fmla="*/ 0 h 2254625"/>
              <a:gd name="connsiteX129" fmla="*/ 1081639 w 1087280"/>
              <a:gd name="connsiteY129" fmla="*/ 538663 h 2254625"/>
              <a:gd name="connsiteX130" fmla="*/ 1087280 w 1087280"/>
              <a:gd name="connsiteY130" fmla="*/ 2071033 h 2254625"/>
              <a:gd name="connsiteX131" fmla="*/ 1086784 w 1087280"/>
              <a:gd name="connsiteY131" fmla="*/ 2087770 h 2254625"/>
              <a:gd name="connsiteX132" fmla="*/ 1085446 w 1087280"/>
              <a:gd name="connsiteY132" fmla="*/ 2103115 h 2254625"/>
              <a:gd name="connsiteX133" fmla="*/ 1082988 w 1087280"/>
              <a:gd name="connsiteY133" fmla="*/ 2117349 h 2254625"/>
              <a:gd name="connsiteX134" fmla="*/ 1079690 w 1087280"/>
              <a:gd name="connsiteY134" fmla="*/ 2130748 h 2254625"/>
              <a:gd name="connsiteX135" fmla="*/ 1075552 w 1087280"/>
              <a:gd name="connsiteY135" fmla="*/ 2143314 h 2254625"/>
              <a:gd name="connsiteX136" fmla="*/ 1070853 w 1087280"/>
              <a:gd name="connsiteY136" fmla="*/ 2154766 h 2254625"/>
              <a:gd name="connsiteX137" fmla="*/ 1065593 w 1087280"/>
              <a:gd name="connsiteY137" fmla="*/ 2165662 h 2254625"/>
              <a:gd name="connsiteX138" fmla="*/ 1059494 w 1087280"/>
              <a:gd name="connsiteY138" fmla="*/ 2175724 h 2254625"/>
              <a:gd name="connsiteX139" fmla="*/ 1052835 w 1087280"/>
              <a:gd name="connsiteY139" fmla="*/ 2185231 h 2254625"/>
              <a:gd name="connsiteX140" fmla="*/ 1045892 w 1087280"/>
              <a:gd name="connsiteY140" fmla="*/ 2193344 h 2254625"/>
              <a:gd name="connsiteX141" fmla="*/ 1038389 w 1087280"/>
              <a:gd name="connsiteY141" fmla="*/ 2200901 h 2254625"/>
              <a:gd name="connsiteX142" fmla="*/ 1030884 w 1087280"/>
              <a:gd name="connsiteY142" fmla="*/ 2207900 h 2254625"/>
              <a:gd name="connsiteX143" fmla="*/ 1022819 w 1087280"/>
              <a:gd name="connsiteY143" fmla="*/ 2214343 h 2254625"/>
              <a:gd name="connsiteX144" fmla="*/ 1014472 w 1087280"/>
              <a:gd name="connsiteY144" fmla="*/ 2219950 h 2254625"/>
              <a:gd name="connsiteX145" fmla="*/ 1006123 w 1087280"/>
              <a:gd name="connsiteY145" fmla="*/ 2225000 h 2254625"/>
              <a:gd name="connsiteX146" fmla="*/ 997492 w 1087280"/>
              <a:gd name="connsiteY146" fmla="*/ 2229214 h 2254625"/>
              <a:gd name="connsiteX147" fmla="*/ 989419 w 1087280"/>
              <a:gd name="connsiteY147" fmla="*/ 2233426 h 2254625"/>
              <a:gd name="connsiteX148" fmla="*/ 980786 w 1087280"/>
              <a:gd name="connsiteY148" fmla="*/ 2237082 h 2254625"/>
              <a:gd name="connsiteX149" fmla="*/ 972708 w 1087280"/>
              <a:gd name="connsiteY149" fmla="*/ 2240178 h 2254625"/>
              <a:gd name="connsiteX150" fmla="*/ 964349 w 1087280"/>
              <a:gd name="connsiteY150" fmla="*/ 2242438 h 2254625"/>
              <a:gd name="connsiteX151" fmla="*/ 957105 w 1087280"/>
              <a:gd name="connsiteY151" fmla="*/ 2244695 h 2254625"/>
              <a:gd name="connsiteX152" fmla="*/ 949582 w 1087280"/>
              <a:gd name="connsiteY152" fmla="*/ 2246673 h 2254625"/>
              <a:gd name="connsiteX153" fmla="*/ 935646 w 1087280"/>
              <a:gd name="connsiteY153" fmla="*/ 2249511 h 2254625"/>
              <a:gd name="connsiteX154" fmla="*/ 924216 w 1087280"/>
              <a:gd name="connsiteY154" fmla="*/ 2250945 h 2254625"/>
              <a:gd name="connsiteX155" fmla="*/ 915572 w 1087280"/>
              <a:gd name="connsiteY155" fmla="*/ 2251812 h 2254625"/>
              <a:gd name="connsiteX156" fmla="*/ 907485 w 1087280"/>
              <a:gd name="connsiteY156" fmla="*/ 2252119 h 2254625"/>
              <a:gd name="connsiteX157" fmla="*/ 186205 w 1087280"/>
              <a:gd name="connsiteY157" fmla="*/ 2254625 h 2254625"/>
              <a:gd name="connsiteX158" fmla="*/ 170304 w 1087280"/>
              <a:gd name="connsiteY158" fmla="*/ 2253843 h 2254625"/>
              <a:gd name="connsiteX159" fmla="*/ 154680 w 1087280"/>
              <a:gd name="connsiteY159" fmla="*/ 2252782 h 2254625"/>
              <a:gd name="connsiteX160" fmla="*/ 140724 w 1087280"/>
              <a:gd name="connsiteY160" fmla="*/ 2250041 h 2254625"/>
              <a:gd name="connsiteX161" fmla="*/ 127326 w 1087280"/>
              <a:gd name="connsiteY161" fmla="*/ 2247298 h 2254625"/>
              <a:gd name="connsiteX162" fmla="*/ 114759 w 1087280"/>
              <a:gd name="connsiteY162" fmla="*/ 2243158 h 2254625"/>
              <a:gd name="connsiteX163" fmla="*/ 103028 w 1087280"/>
              <a:gd name="connsiteY163" fmla="*/ 2238736 h 2254625"/>
              <a:gd name="connsiteX164" fmla="*/ 92129 w 1087280"/>
              <a:gd name="connsiteY164" fmla="*/ 2232917 h 2254625"/>
              <a:gd name="connsiteX165" fmla="*/ 82345 w 1087280"/>
              <a:gd name="connsiteY165" fmla="*/ 2227093 h 2254625"/>
              <a:gd name="connsiteX166" fmla="*/ 73115 w 1087280"/>
              <a:gd name="connsiteY166" fmla="*/ 2220153 h 2254625"/>
              <a:gd name="connsiteX167" fmla="*/ 64723 w 1087280"/>
              <a:gd name="connsiteY167" fmla="*/ 2213488 h 2254625"/>
              <a:gd name="connsiteX168" fmla="*/ 57165 w 1087280"/>
              <a:gd name="connsiteY168" fmla="*/ 2205983 h 2254625"/>
              <a:gd name="connsiteX169" fmla="*/ 50442 w 1087280"/>
              <a:gd name="connsiteY169" fmla="*/ 2198197 h 2254625"/>
              <a:gd name="connsiteX170" fmla="*/ 43997 w 1087280"/>
              <a:gd name="connsiteY170" fmla="*/ 2190130 h 2254625"/>
              <a:gd name="connsiteX171" fmla="*/ 38388 w 1087280"/>
              <a:gd name="connsiteY171" fmla="*/ 2181782 h 2254625"/>
              <a:gd name="connsiteX172" fmla="*/ 33059 w 1087280"/>
              <a:gd name="connsiteY172" fmla="*/ 2173712 h 2254625"/>
              <a:gd name="connsiteX173" fmla="*/ 28565 w 1087280"/>
              <a:gd name="connsiteY173" fmla="*/ 2165360 h 2254625"/>
              <a:gd name="connsiteX174" fmla="*/ 24630 w 1087280"/>
              <a:gd name="connsiteY174" fmla="*/ 2157006 h 2254625"/>
              <a:gd name="connsiteX175" fmla="*/ 21250 w 1087280"/>
              <a:gd name="connsiteY175" fmla="*/ 2148092 h 2254625"/>
              <a:gd name="connsiteX176" fmla="*/ 18152 w 1087280"/>
              <a:gd name="connsiteY176" fmla="*/ 2140014 h 2254625"/>
              <a:gd name="connsiteX177" fmla="*/ 15334 w 1087280"/>
              <a:gd name="connsiteY177" fmla="*/ 2132215 h 2254625"/>
              <a:gd name="connsiteX178" fmla="*/ 13074 w 1087280"/>
              <a:gd name="connsiteY178" fmla="*/ 2124412 h 2254625"/>
              <a:gd name="connsiteX179" fmla="*/ 11372 w 1087280"/>
              <a:gd name="connsiteY179" fmla="*/ 2116609 h 2254625"/>
              <a:gd name="connsiteX180" fmla="*/ 8533 w 1087280"/>
              <a:gd name="connsiteY180" fmla="*/ 2103230 h 2254625"/>
              <a:gd name="connsiteX181" fmla="*/ 6816 w 1087280"/>
              <a:gd name="connsiteY181" fmla="*/ 2091522 h 2254625"/>
              <a:gd name="connsiteX182" fmla="*/ 6226 w 1087280"/>
              <a:gd name="connsiteY182" fmla="*/ 2082598 h 2254625"/>
              <a:gd name="connsiteX183" fmla="*/ 5641 w 1087280"/>
              <a:gd name="connsiteY183" fmla="*/ 2075348 h 2254625"/>
              <a:gd name="connsiteX184" fmla="*/ 0 w 1087280"/>
              <a:gd name="connsiteY184" fmla="*/ 542979 h 22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1087280" h="2254625">
                <a:moveTo>
                  <a:pt x="667816" y="412913"/>
                </a:moveTo>
                <a:lnTo>
                  <a:pt x="661379" y="407078"/>
                </a:lnTo>
                <a:lnTo>
                  <a:pt x="654942" y="401243"/>
                </a:lnTo>
                <a:lnTo>
                  <a:pt x="648230" y="396246"/>
                </a:lnTo>
                <a:lnTo>
                  <a:pt x="640959" y="391251"/>
                </a:lnTo>
                <a:lnTo>
                  <a:pt x="633691" y="386813"/>
                </a:lnTo>
                <a:lnTo>
                  <a:pt x="625865" y="382378"/>
                </a:lnTo>
                <a:lnTo>
                  <a:pt x="618041" y="378500"/>
                </a:lnTo>
                <a:lnTo>
                  <a:pt x="610775" y="374620"/>
                </a:lnTo>
                <a:lnTo>
                  <a:pt x="602117" y="371582"/>
                </a:lnTo>
                <a:lnTo>
                  <a:pt x="593739" y="368822"/>
                </a:lnTo>
                <a:lnTo>
                  <a:pt x="585641" y="366340"/>
                </a:lnTo>
                <a:lnTo>
                  <a:pt x="576430" y="364419"/>
                </a:lnTo>
                <a:lnTo>
                  <a:pt x="567778" y="363055"/>
                </a:lnTo>
                <a:lnTo>
                  <a:pt x="558569" y="361692"/>
                </a:lnTo>
                <a:lnTo>
                  <a:pt x="549362" y="360887"/>
                </a:lnTo>
                <a:lnTo>
                  <a:pt x="540436" y="360919"/>
                </a:lnTo>
                <a:lnTo>
                  <a:pt x="530953" y="360952"/>
                </a:lnTo>
                <a:lnTo>
                  <a:pt x="521472" y="361542"/>
                </a:lnTo>
                <a:lnTo>
                  <a:pt x="512831" y="362967"/>
                </a:lnTo>
                <a:lnTo>
                  <a:pt x="503911" y="364671"/>
                </a:lnTo>
                <a:lnTo>
                  <a:pt x="494992" y="366376"/>
                </a:lnTo>
                <a:lnTo>
                  <a:pt x="486913" y="368914"/>
                </a:lnTo>
                <a:lnTo>
                  <a:pt x="477998" y="371734"/>
                </a:lnTo>
                <a:lnTo>
                  <a:pt x="469923" y="375388"/>
                </a:lnTo>
                <a:lnTo>
                  <a:pt x="461847" y="379042"/>
                </a:lnTo>
                <a:lnTo>
                  <a:pt x="454330" y="382695"/>
                </a:lnTo>
                <a:lnTo>
                  <a:pt x="447095" y="387183"/>
                </a:lnTo>
                <a:lnTo>
                  <a:pt x="439581" y="391950"/>
                </a:lnTo>
                <a:lnTo>
                  <a:pt x="432628" y="397274"/>
                </a:lnTo>
                <a:lnTo>
                  <a:pt x="425395" y="402320"/>
                </a:lnTo>
                <a:lnTo>
                  <a:pt x="419001" y="408199"/>
                </a:lnTo>
                <a:lnTo>
                  <a:pt x="412887" y="414357"/>
                </a:lnTo>
                <a:lnTo>
                  <a:pt x="407052" y="420234"/>
                </a:lnTo>
                <a:lnTo>
                  <a:pt x="401218" y="426670"/>
                </a:lnTo>
                <a:lnTo>
                  <a:pt x="396224" y="433939"/>
                </a:lnTo>
                <a:lnTo>
                  <a:pt x="390950" y="440930"/>
                </a:lnTo>
                <a:lnTo>
                  <a:pt x="386515" y="448198"/>
                </a:lnTo>
                <a:lnTo>
                  <a:pt x="381801" y="455745"/>
                </a:lnTo>
                <a:lnTo>
                  <a:pt x="378202" y="463288"/>
                </a:lnTo>
                <a:lnTo>
                  <a:pt x="374606" y="471389"/>
                </a:lnTo>
                <a:lnTo>
                  <a:pt x="371010" y="479490"/>
                </a:lnTo>
                <a:lnTo>
                  <a:pt x="368532" y="488146"/>
                </a:lnTo>
                <a:lnTo>
                  <a:pt x="366051" y="496243"/>
                </a:lnTo>
                <a:lnTo>
                  <a:pt x="364133" y="505454"/>
                </a:lnTo>
                <a:lnTo>
                  <a:pt x="362770" y="514105"/>
                </a:lnTo>
                <a:lnTo>
                  <a:pt x="361129" y="523036"/>
                </a:lnTo>
                <a:lnTo>
                  <a:pt x="360884" y="532242"/>
                </a:lnTo>
                <a:lnTo>
                  <a:pt x="360919" y="541725"/>
                </a:lnTo>
                <a:lnTo>
                  <a:pt x="360952" y="550650"/>
                </a:lnTo>
                <a:lnTo>
                  <a:pt x="361823" y="559851"/>
                </a:lnTo>
                <a:lnTo>
                  <a:pt x="362973" y="569331"/>
                </a:lnTo>
                <a:lnTo>
                  <a:pt x="364400" y="577972"/>
                </a:lnTo>
                <a:lnTo>
                  <a:pt x="366942" y="586610"/>
                </a:lnTo>
                <a:lnTo>
                  <a:pt x="368926" y="595250"/>
                </a:lnTo>
                <a:lnTo>
                  <a:pt x="371746" y="603608"/>
                </a:lnTo>
                <a:lnTo>
                  <a:pt x="375402" y="611683"/>
                </a:lnTo>
                <a:lnTo>
                  <a:pt x="378777" y="619482"/>
                </a:lnTo>
                <a:lnTo>
                  <a:pt x="382711" y="627278"/>
                </a:lnTo>
                <a:lnTo>
                  <a:pt x="387202" y="635072"/>
                </a:lnTo>
                <a:lnTo>
                  <a:pt x="391692" y="642308"/>
                </a:lnTo>
                <a:lnTo>
                  <a:pt x="397017" y="649263"/>
                </a:lnTo>
                <a:lnTo>
                  <a:pt x="401784" y="656219"/>
                </a:lnTo>
                <a:lnTo>
                  <a:pt x="407665" y="662614"/>
                </a:lnTo>
                <a:lnTo>
                  <a:pt x="413824" y="668729"/>
                </a:lnTo>
                <a:lnTo>
                  <a:pt x="419983" y="674844"/>
                </a:lnTo>
                <a:lnTo>
                  <a:pt x="426419" y="680679"/>
                </a:lnTo>
                <a:lnTo>
                  <a:pt x="433689" y="685674"/>
                </a:lnTo>
                <a:lnTo>
                  <a:pt x="440682" y="690949"/>
                </a:lnTo>
                <a:lnTo>
                  <a:pt x="448230" y="695664"/>
                </a:lnTo>
                <a:lnTo>
                  <a:pt x="455496" y="699544"/>
                </a:lnTo>
                <a:lnTo>
                  <a:pt x="463320" y="703422"/>
                </a:lnTo>
                <a:lnTo>
                  <a:pt x="471422" y="707020"/>
                </a:lnTo>
                <a:lnTo>
                  <a:pt x="479524" y="710617"/>
                </a:lnTo>
                <a:lnTo>
                  <a:pt x="487902" y="713378"/>
                </a:lnTo>
                <a:lnTo>
                  <a:pt x="496836" y="715578"/>
                </a:lnTo>
                <a:lnTo>
                  <a:pt x="504931" y="717502"/>
                </a:lnTo>
                <a:lnTo>
                  <a:pt x="514143" y="719423"/>
                </a:lnTo>
                <a:lnTo>
                  <a:pt x="523070" y="719950"/>
                </a:lnTo>
                <a:lnTo>
                  <a:pt x="532558" y="721032"/>
                </a:lnTo>
                <a:lnTo>
                  <a:pt x="541763" y="721279"/>
                </a:lnTo>
                <a:lnTo>
                  <a:pt x="550966" y="720968"/>
                </a:lnTo>
                <a:lnTo>
                  <a:pt x="559889" y="720379"/>
                </a:lnTo>
                <a:lnTo>
                  <a:pt x="569089" y="718953"/>
                </a:lnTo>
                <a:lnTo>
                  <a:pt x="577730" y="717528"/>
                </a:lnTo>
                <a:lnTo>
                  <a:pt x="586647" y="715266"/>
                </a:lnTo>
                <a:lnTo>
                  <a:pt x="595006" y="713006"/>
                </a:lnTo>
                <a:lnTo>
                  <a:pt x="603363" y="710187"/>
                </a:lnTo>
                <a:lnTo>
                  <a:pt x="611719" y="706811"/>
                </a:lnTo>
                <a:lnTo>
                  <a:pt x="619514" y="702879"/>
                </a:lnTo>
                <a:lnTo>
                  <a:pt x="627032" y="699227"/>
                </a:lnTo>
                <a:lnTo>
                  <a:pt x="634825" y="694737"/>
                </a:lnTo>
                <a:lnTo>
                  <a:pt x="641780" y="689972"/>
                </a:lnTo>
                <a:lnTo>
                  <a:pt x="649293" y="685204"/>
                </a:lnTo>
                <a:lnTo>
                  <a:pt x="655967" y="679602"/>
                </a:lnTo>
                <a:lnTo>
                  <a:pt x="662640" y="674001"/>
                </a:lnTo>
                <a:lnTo>
                  <a:pt x="668756" y="668401"/>
                </a:lnTo>
                <a:lnTo>
                  <a:pt x="674590" y="661965"/>
                </a:lnTo>
                <a:lnTo>
                  <a:pt x="680143" y="655252"/>
                </a:lnTo>
                <a:lnTo>
                  <a:pt x="685697" y="648539"/>
                </a:lnTo>
                <a:lnTo>
                  <a:pt x="690411" y="640992"/>
                </a:lnTo>
                <a:lnTo>
                  <a:pt x="695405" y="633722"/>
                </a:lnTo>
                <a:lnTo>
                  <a:pt x="699561" y="626177"/>
                </a:lnTo>
                <a:lnTo>
                  <a:pt x="703159" y="618634"/>
                </a:lnTo>
                <a:lnTo>
                  <a:pt x="707035" y="610810"/>
                </a:lnTo>
                <a:lnTo>
                  <a:pt x="710351" y="602431"/>
                </a:lnTo>
                <a:lnTo>
                  <a:pt x="713388" y="593774"/>
                </a:lnTo>
                <a:lnTo>
                  <a:pt x="715588" y="585399"/>
                </a:lnTo>
                <a:lnTo>
                  <a:pt x="717509" y="576746"/>
                </a:lnTo>
                <a:lnTo>
                  <a:pt x="719149" y="567814"/>
                </a:lnTo>
                <a:lnTo>
                  <a:pt x="720232" y="558885"/>
                </a:lnTo>
                <a:lnTo>
                  <a:pt x="721035" y="549678"/>
                </a:lnTo>
                <a:lnTo>
                  <a:pt x="721280" y="540473"/>
                </a:lnTo>
                <a:lnTo>
                  <a:pt x="720967" y="531270"/>
                </a:lnTo>
                <a:lnTo>
                  <a:pt x="719817" y="521790"/>
                </a:lnTo>
                <a:lnTo>
                  <a:pt x="718948" y="513147"/>
                </a:lnTo>
                <a:lnTo>
                  <a:pt x="716962" y="503949"/>
                </a:lnTo>
                <a:lnTo>
                  <a:pt x="715535" y="495308"/>
                </a:lnTo>
                <a:lnTo>
                  <a:pt x="712715" y="486950"/>
                </a:lnTo>
                <a:lnTo>
                  <a:pt x="709895" y="478592"/>
                </a:lnTo>
                <a:lnTo>
                  <a:pt x="706796" y="469956"/>
                </a:lnTo>
                <a:lnTo>
                  <a:pt x="702584" y="462440"/>
                </a:lnTo>
                <a:lnTo>
                  <a:pt x="698650" y="454644"/>
                </a:lnTo>
                <a:lnTo>
                  <a:pt x="694719" y="447406"/>
                </a:lnTo>
                <a:lnTo>
                  <a:pt x="689950" y="439891"/>
                </a:lnTo>
                <a:lnTo>
                  <a:pt x="684902" y="432657"/>
                </a:lnTo>
                <a:lnTo>
                  <a:pt x="679577" y="425702"/>
                </a:lnTo>
                <a:lnTo>
                  <a:pt x="673696" y="419308"/>
                </a:lnTo>
                <a:close/>
                <a:moveTo>
                  <a:pt x="539108" y="0"/>
                </a:moveTo>
                <a:lnTo>
                  <a:pt x="1081639" y="538663"/>
                </a:lnTo>
                <a:lnTo>
                  <a:pt x="1087280" y="2071033"/>
                </a:lnTo>
                <a:lnTo>
                  <a:pt x="1086784" y="2087770"/>
                </a:lnTo>
                <a:lnTo>
                  <a:pt x="1085446" y="2103115"/>
                </a:lnTo>
                <a:lnTo>
                  <a:pt x="1082988" y="2117349"/>
                </a:lnTo>
                <a:lnTo>
                  <a:pt x="1079690" y="2130748"/>
                </a:lnTo>
                <a:lnTo>
                  <a:pt x="1075552" y="2143314"/>
                </a:lnTo>
                <a:lnTo>
                  <a:pt x="1070853" y="2154766"/>
                </a:lnTo>
                <a:lnTo>
                  <a:pt x="1065593" y="2165662"/>
                </a:lnTo>
                <a:lnTo>
                  <a:pt x="1059494" y="2175724"/>
                </a:lnTo>
                <a:lnTo>
                  <a:pt x="1052835" y="2185231"/>
                </a:lnTo>
                <a:lnTo>
                  <a:pt x="1045892" y="2193344"/>
                </a:lnTo>
                <a:lnTo>
                  <a:pt x="1038389" y="2200901"/>
                </a:lnTo>
                <a:lnTo>
                  <a:pt x="1030884" y="2207900"/>
                </a:lnTo>
                <a:lnTo>
                  <a:pt x="1022819" y="2214343"/>
                </a:lnTo>
                <a:lnTo>
                  <a:pt x="1014472" y="2219950"/>
                </a:lnTo>
                <a:lnTo>
                  <a:pt x="1006123" y="2225000"/>
                </a:lnTo>
                <a:lnTo>
                  <a:pt x="997492" y="2229214"/>
                </a:lnTo>
                <a:lnTo>
                  <a:pt x="989419" y="2233426"/>
                </a:lnTo>
                <a:lnTo>
                  <a:pt x="980786" y="2237082"/>
                </a:lnTo>
                <a:lnTo>
                  <a:pt x="972708" y="2240178"/>
                </a:lnTo>
                <a:lnTo>
                  <a:pt x="964349" y="2242438"/>
                </a:lnTo>
                <a:lnTo>
                  <a:pt x="957105" y="2244695"/>
                </a:lnTo>
                <a:lnTo>
                  <a:pt x="949582" y="2246673"/>
                </a:lnTo>
                <a:lnTo>
                  <a:pt x="935646" y="2249511"/>
                </a:lnTo>
                <a:lnTo>
                  <a:pt x="924216" y="2250945"/>
                </a:lnTo>
                <a:lnTo>
                  <a:pt x="915572" y="2251812"/>
                </a:lnTo>
                <a:lnTo>
                  <a:pt x="907485" y="2252119"/>
                </a:lnTo>
                <a:lnTo>
                  <a:pt x="186205" y="2254625"/>
                </a:lnTo>
                <a:lnTo>
                  <a:pt x="170304" y="2253843"/>
                </a:lnTo>
                <a:lnTo>
                  <a:pt x="154680" y="2252782"/>
                </a:lnTo>
                <a:lnTo>
                  <a:pt x="140724" y="2250041"/>
                </a:lnTo>
                <a:lnTo>
                  <a:pt x="127326" y="2247298"/>
                </a:lnTo>
                <a:lnTo>
                  <a:pt x="114759" y="2243158"/>
                </a:lnTo>
                <a:lnTo>
                  <a:pt x="103028" y="2238736"/>
                </a:lnTo>
                <a:lnTo>
                  <a:pt x="92129" y="2232917"/>
                </a:lnTo>
                <a:lnTo>
                  <a:pt x="82345" y="2227093"/>
                </a:lnTo>
                <a:lnTo>
                  <a:pt x="73115" y="2220153"/>
                </a:lnTo>
                <a:lnTo>
                  <a:pt x="64723" y="2213488"/>
                </a:lnTo>
                <a:lnTo>
                  <a:pt x="57165" y="2205983"/>
                </a:lnTo>
                <a:lnTo>
                  <a:pt x="50442" y="2198197"/>
                </a:lnTo>
                <a:lnTo>
                  <a:pt x="43997" y="2190130"/>
                </a:lnTo>
                <a:lnTo>
                  <a:pt x="38388" y="2181782"/>
                </a:lnTo>
                <a:lnTo>
                  <a:pt x="33059" y="2173712"/>
                </a:lnTo>
                <a:lnTo>
                  <a:pt x="28565" y="2165360"/>
                </a:lnTo>
                <a:lnTo>
                  <a:pt x="24630" y="2157006"/>
                </a:lnTo>
                <a:lnTo>
                  <a:pt x="21250" y="2148092"/>
                </a:lnTo>
                <a:lnTo>
                  <a:pt x="18152" y="2140014"/>
                </a:lnTo>
                <a:lnTo>
                  <a:pt x="15334" y="2132215"/>
                </a:lnTo>
                <a:lnTo>
                  <a:pt x="13074" y="2124412"/>
                </a:lnTo>
                <a:lnTo>
                  <a:pt x="11372" y="2116609"/>
                </a:lnTo>
                <a:lnTo>
                  <a:pt x="8533" y="2103230"/>
                </a:lnTo>
                <a:lnTo>
                  <a:pt x="6816" y="2091522"/>
                </a:lnTo>
                <a:lnTo>
                  <a:pt x="6226" y="2082598"/>
                </a:lnTo>
                <a:lnTo>
                  <a:pt x="5641" y="2075348"/>
                </a:lnTo>
                <a:lnTo>
                  <a:pt x="0" y="542979"/>
                </a:lnTo>
                <a:close/>
              </a:path>
            </a:pathLst>
          </a:custGeom>
          <a:solidFill>
            <a:srgbClr val="5CB3C6"/>
          </a:solidFill>
        </p:spPr>
        <p:txBody>
          <a:bodyPr lIns="108000" tIns="576000" rIns="108000" bIns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小标题</a:t>
            </a:r>
            <a:r>
              <a:rPr lang="da-DK" altLang="zh-CN" sz="2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 </a:t>
            </a:r>
          </a:p>
        </p:txBody>
      </p:sp>
      <p:sp>
        <p:nvSpPr>
          <p:cNvPr id="12" name="MH_SubTitle_1"/>
          <p:cNvSpPr/>
          <p:nvPr>
            <p:custDataLst>
              <p:tags r:id="rId4"/>
            </p:custDataLst>
          </p:nvPr>
        </p:nvSpPr>
        <p:spPr>
          <a:xfrm rot="20700000">
            <a:off x="3369981" y="2033358"/>
            <a:ext cx="1002860" cy="2078919"/>
          </a:xfrm>
          <a:custGeom>
            <a:avLst/>
            <a:gdLst>
              <a:gd name="connsiteX0" fmla="*/ 667816 w 1087280"/>
              <a:gd name="connsiteY0" fmla="*/ 412913 h 2254625"/>
              <a:gd name="connsiteX1" fmla="*/ 661379 w 1087280"/>
              <a:gd name="connsiteY1" fmla="*/ 407078 h 2254625"/>
              <a:gd name="connsiteX2" fmla="*/ 654942 w 1087280"/>
              <a:gd name="connsiteY2" fmla="*/ 401243 h 2254625"/>
              <a:gd name="connsiteX3" fmla="*/ 648230 w 1087280"/>
              <a:gd name="connsiteY3" fmla="*/ 396246 h 2254625"/>
              <a:gd name="connsiteX4" fmla="*/ 640959 w 1087280"/>
              <a:gd name="connsiteY4" fmla="*/ 391251 h 2254625"/>
              <a:gd name="connsiteX5" fmla="*/ 633691 w 1087280"/>
              <a:gd name="connsiteY5" fmla="*/ 386813 h 2254625"/>
              <a:gd name="connsiteX6" fmla="*/ 625865 w 1087280"/>
              <a:gd name="connsiteY6" fmla="*/ 382378 h 2254625"/>
              <a:gd name="connsiteX7" fmla="*/ 618041 w 1087280"/>
              <a:gd name="connsiteY7" fmla="*/ 378500 h 2254625"/>
              <a:gd name="connsiteX8" fmla="*/ 610775 w 1087280"/>
              <a:gd name="connsiteY8" fmla="*/ 374620 h 2254625"/>
              <a:gd name="connsiteX9" fmla="*/ 602117 w 1087280"/>
              <a:gd name="connsiteY9" fmla="*/ 371582 h 2254625"/>
              <a:gd name="connsiteX10" fmla="*/ 593739 w 1087280"/>
              <a:gd name="connsiteY10" fmla="*/ 368822 h 2254625"/>
              <a:gd name="connsiteX11" fmla="*/ 585641 w 1087280"/>
              <a:gd name="connsiteY11" fmla="*/ 366340 h 2254625"/>
              <a:gd name="connsiteX12" fmla="*/ 576430 w 1087280"/>
              <a:gd name="connsiteY12" fmla="*/ 364419 h 2254625"/>
              <a:gd name="connsiteX13" fmla="*/ 567778 w 1087280"/>
              <a:gd name="connsiteY13" fmla="*/ 363055 h 2254625"/>
              <a:gd name="connsiteX14" fmla="*/ 558569 w 1087280"/>
              <a:gd name="connsiteY14" fmla="*/ 361692 h 2254625"/>
              <a:gd name="connsiteX15" fmla="*/ 549362 w 1087280"/>
              <a:gd name="connsiteY15" fmla="*/ 360887 h 2254625"/>
              <a:gd name="connsiteX16" fmla="*/ 540436 w 1087280"/>
              <a:gd name="connsiteY16" fmla="*/ 360919 h 2254625"/>
              <a:gd name="connsiteX17" fmla="*/ 530953 w 1087280"/>
              <a:gd name="connsiteY17" fmla="*/ 360952 h 2254625"/>
              <a:gd name="connsiteX18" fmla="*/ 521472 w 1087280"/>
              <a:gd name="connsiteY18" fmla="*/ 361542 h 2254625"/>
              <a:gd name="connsiteX19" fmla="*/ 512831 w 1087280"/>
              <a:gd name="connsiteY19" fmla="*/ 362967 h 2254625"/>
              <a:gd name="connsiteX20" fmla="*/ 503911 w 1087280"/>
              <a:gd name="connsiteY20" fmla="*/ 364671 h 2254625"/>
              <a:gd name="connsiteX21" fmla="*/ 494992 w 1087280"/>
              <a:gd name="connsiteY21" fmla="*/ 366376 h 2254625"/>
              <a:gd name="connsiteX22" fmla="*/ 486913 w 1087280"/>
              <a:gd name="connsiteY22" fmla="*/ 368914 h 2254625"/>
              <a:gd name="connsiteX23" fmla="*/ 477998 w 1087280"/>
              <a:gd name="connsiteY23" fmla="*/ 371734 h 2254625"/>
              <a:gd name="connsiteX24" fmla="*/ 469923 w 1087280"/>
              <a:gd name="connsiteY24" fmla="*/ 375388 h 2254625"/>
              <a:gd name="connsiteX25" fmla="*/ 461847 w 1087280"/>
              <a:gd name="connsiteY25" fmla="*/ 379042 h 2254625"/>
              <a:gd name="connsiteX26" fmla="*/ 454330 w 1087280"/>
              <a:gd name="connsiteY26" fmla="*/ 382695 h 2254625"/>
              <a:gd name="connsiteX27" fmla="*/ 447095 w 1087280"/>
              <a:gd name="connsiteY27" fmla="*/ 387183 h 2254625"/>
              <a:gd name="connsiteX28" fmla="*/ 439581 w 1087280"/>
              <a:gd name="connsiteY28" fmla="*/ 391950 h 2254625"/>
              <a:gd name="connsiteX29" fmla="*/ 432628 w 1087280"/>
              <a:gd name="connsiteY29" fmla="*/ 397274 h 2254625"/>
              <a:gd name="connsiteX30" fmla="*/ 425395 w 1087280"/>
              <a:gd name="connsiteY30" fmla="*/ 402320 h 2254625"/>
              <a:gd name="connsiteX31" fmla="*/ 419001 w 1087280"/>
              <a:gd name="connsiteY31" fmla="*/ 408199 h 2254625"/>
              <a:gd name="connsiteX32" fmla="*/ 412887 w 1087280"/>
              <a:gd name="connsiteY32" fmla="*/ 414357 h 2254625"/>
              <a:gd name="connsiteX33" fmla="*/ 407052 w 1087280"/>
              <a:gd name="connsiteY33" fmla="*/ 420234 h 2254625"/>
              <a:gd name="connsiteX34" fmla="*/ 401218 w 1087280"/>
              <a:gd name="connsiteY34" fmla="*/ 426670 h 2254625"/>
              <a:gd name="connsiteX35" fmla="*/ 396224 w 1087280"/>
              <a:gd name="connsiteY35" fmla="*/ 433939 h 2254625"/>
              <a:gd name="connsiteX36" fmla="*/ 390950 w 1087280"/>
              <a:gd name="connsiteY36" fmla="*/ 440930 h 2254625"/>
              <a:gd name="connsiteX37" fmla="*/ 386515 w 1087280"/>
              <a:gd name="connsiteY37" fmla="*/ 448198 h 2254625"/>
              <a:gd name="connsiteX38" fmla="*/ 381801 w 1087280"/>
              <a:gd name="connsiteY38" fmla="*/ 455745 h 2254625"/>
              <a:gd name="connsiteX39" fmla="*/ 378202 w 1087280"/>
              <a:gd name="connsiteY39" fmla="*/ 463288 h 2254625"/>
              <a:gd name="connsiteX40" fmla="*/ 374606 w 1087280"/>
              <a:gd name="connsiteY40" fmla="*/ 471389 h 2254625"/>
              <a:gd name="connsiteX41" fmla="*/ 371010 w 1087280"/>
              <a:gd name="connsiteY41" fmla="*/ 479490 h 2254625"/>
              <a:gd name="connsiteX42" fmla="*/ 368532 w 1087280"/>
              <a:gd name="connsiteY42" fmla="*/ 488146 h 2254625"/>
              <a:gd name="connsiteX43" fmla="*/ 366051 w 1087280"/>
              <a:gd name="connsiteY43" fmla="*/ 496243 h 2254625"/>
              <a:gd name="connsiteX44" fmla="*/ 364133 w 1087280"/>
              <a:gd name="connsiteY44" fmla="*/ 505454 h 2254625"/>
              <a:gd name="connsiteX45" fmla="*/ 362770 w 1087280"/>
              <a:gd name="connsiteY45" fmla="*/ 514105 h 2254625"/>
              <a:gd name="connsiteX46" fmla="*/ 361129 w 1087280"/>
              <a:gd name="connsiteY46" fmla="*/ 523036 h 2254625"/>
              <a:gd name="connsiteX47" fmla="*/ 360884 w 1087280"/>
              <a:gd name="connsiteY47" fmla="*/ 532242 h 2254625"/>
              <a:gd name="connsiteX48" fmla="*/ 360919 w 1087280"/>
              <a:gd name="connsiteY48" fmla="*/ 541725 h 2254625"/>
              <a:gd name="connsiteX49" fmla="*/ 360952 w 1087280"/>
              <a:gd name="connsiteY49" fmla="*/ 550650 h 2254625"/>
              <a:gd name="connsiteX50" fmla="*/ 361823 w 1087280"/>
              <a:gd name="connsiteY50" fmla="*/ 559851 h 2254625"/>
              <a:gd name="connsiteX51" fmla="*/ 362973 w 1087280"/>
              <a:gd name="connsiteY51" fmla="*/ 569331 h 2254625"/>
              <a:gd name="connsiteX52" fmla="*/ 364400 w 1087280"/>
              <a:gd name="connsiteY52" fmla="*/ 577972 h 2254625"/>
              <a:gd name="connsiteX53" fmla="*/ 366942 w 1087280"/>
              <a:gd name="connsiteY53" fmla="*/ 586610 h 2254625"/>
              <a:gd name="connsiteX54" fmla="*/ 368926 w 1087280"/>
              <a:gd name="connsiteY54" fmla="*/ 595250 h 2254625"/>
              <a:gd name="connsiteX55" fmla="*/ 371746 w 1087280"/>
              <a:gd name="connsiteY55" fmla="*/ 603608 h 2254625"/>
              <a:gd name="connsiteX56" fmla="*/ 375402 w 1087280"/>
              <a:gd name="connsiteY56" fmla="*/ 611683 h 2254625"/>
              <a:gd name="connsiteX57" fmla="*/ 378777 w 1087280"/>
              <a:gd name="connsiteY57" fmla="*/ 619482 h 2254625"/>
              <a:gd name="connsiteX58" fmla="*/ 382711 w 1087280"/>
              <a:gd name="connsiteY58" fmla="*/ 627278 h 2254625"/>
              <a:gd name="connsiteX59" fmla="*/ 387202 w 1087280"/>
              <a:gd name="connsiteY59" fmla="*/ 635072 h 2254625"/>
              <a:gd name="connsiteX60" fmla="*/ 391692 w 1087280"/>
              <a:gd name="connsiteY60" fmla="*/ 642308 h 2254625"/>
              <a:gd name="connsiteX61" fmla="*/ 397017 w 1087280"/>
              <a:gd name="connsiteY61" fmla="*/ 649263 h 2254625"/>
              <a:gd name="connsiteX62" fmla="*/ 401784 w 1087280"/>
              <a:gd name="connsiteY62" fmla="*/ 656219 h 2254625"/>
              <a:gd name="connsiteX63" fmla="*/ 407665 w 1087280"/>
              <a:gd name="connsiteY63" fmla="*/ 662614 h 2254625"/>
              <a:gd name="connsiteX64" fmla="*/ 413824 w 1087280"/>
              <a:gd name="connsiteY64" fmla="*/ 668729 h 2254625"/>
              <a:gd name="connsiteX65" fmla="*/ 419983 w 1087280"/>
              <a:gd name="connsiteY65" fmla="*/ 674844 h 2254625"/>
              <a:gd name="connsiteX66" fmla="*/ 426419 w 1087280"/>
              <a:gd name="connsiteY66" fmla="*/ 680679 h 2254625"/>
              <a:gd name="connsiteX67" fmla="*/ 433689 w 1087280"/>
              <a:gd name="connsiteY67" fmla="*/ 685674 h 2254625"/>
              <a:gd name="connsiteX68" fmla="*/ 440682 w 1087280"/>
              <a:gd name="connsiteY68" fmla="*/ 690949 h 2254625"/>
              <a:gd name="connsiteX69" fmla="*/ 448230 w 1087280"/>
              <a:gd name="connsiteY69" fmla="*/ 695664 h 2254625"/>
              <a:gd name="connsiteX70" fmla="*/ 455496 w 1087280"/>
              <a:gd name="connsiteY70" fmla="*/ 699544 h 2254625"/>
              <a:gd name="connsiteX71" fmla="*/ 463320 w 1087280"/>
              <a:gd name="connsiteY71" fmla="*/ 703422 h 2254625"/>
              <a:gd name="connsiteX72" fmla="*/ 471422 w 1087280"/>
              <a:gd name="connsiteY72" fmla="*/ 707020 h 2254625"/>
              <a:gd name="connsiteX73" fmla="*/ 479524 w 1087280"/>
              <a:gd name="connsiteY73" fmla="*/ 710617 h 2254625"/>
              <a:gd name="connsiteX74" fmla="*/ 487902 w 1087280"/>
              <a:gd name="connsiteY74" fmla="*/ 713378 h 2254625"/>
              <a:gd name="connsiteX75" fmla="*/ 496836 w 1087280"/>
              <a:gd name="connsiteY75" fmla="*/ 715578 h 2254625"/>
              <a:gd name="connsiteX76" fmla="*/ 504931 w 1087280"/>
              <a:gd name="connsiteY76" fmla="*/ 717502 h 2254625"/>
              <a:gd name="connsiteX77" fmla="*/ 514143 w 1087280"/>
              <a:gd name="connsiteY77" fmla="*/ 719423 h 2254625"/>
              <a:gd name="connsiteX78" fmla="*/ 523070 w 1087280"/>
              <a:gd name="connsiteY78" fmla="*/ 719950 h 2254625"/>
              <a:gd name="connsiteX79" fmla="*/ 532558 w 1087280"/>
              <a:gd name="connsiteY79" fmla="*/ 721032 h 2254625"/>
              <a:gd name="connsiteX80" fmla="*/ 541763 w 1087280"/>
              <a:gd name="connsiteY80" fmla="*/ 721279 h 2254625"/>
              <a:gd name="connsiteX81" fmla="*/ 550966 w 1087280"/>
              <a:gd name="connsiteY81" fmla="*/ 720968 h 2254625"/>
              <a:gd name="connsiteX82" fmla="*/ 559889 w 1087280"/>
              <a:gd name="connsiteY82" fmla="*/ 720379 h 2254625"/>
              <a:gd name="connsiteX83" fmla="*/ 569089 w 1087280"/>
              <a:gd name="connsiteY83" fmla="*/ 718953 h 2254625"/>
              <a:gd name="connsiteX84" fmla="*/ 577730 w 1087280"/>
              <a:gd name="connsiteY84" fmla="*/ 717528 h 2254625"/>
              <a:gd name="connsiteX85" fmla="*/ 586647 w 1087280"/>
              <a:gd name="connsiteY85" fmla="*/ 715266 h 2254625"/>
              <a:gd name="connsiteX86" fmla="*/ 595006 w 1087280"/>
              <a:gd name="connsiteY86" fmla="*/ 713006 h 2254625"/>
              <a:gd name="connsiteX87" fmla="*/ 603363 w 1087280"/>
              <a:gd name="connsiteY87" fmla="*/ 710187 h 2254625"/>
              <a:gd name="connsiteX88" fmla="*/ 611719 w 1087280"/>
              <a:gd name="connsiteY88" fmla="*/ 706811 h 2254625"/>
              <a:gd name="connsiteX89" fmla="*/ 619514 w 1087280"/>
              <a:gd name="connsiteY89" fmla="*/ 702879 h 2254625"/>
              <a:gd name="connsiteX90" fmla="*/ 627032 w 1087280"/>
              <a:gd name="connsiteY90" fmla="*/ 699227 h 2254625"/>
              <a:gd name="connsiteX91" fmla="*/ 634825 w 1087280"/>
              <a:gd name="connsiteY91" fmla="*/ 694737 h 2254625"/>
              <a:gd name="connsiteX92" fmla="*/ 641780 w 1087280"/>
              <a:gd name="connsiteY92" fmla="*/ 689972 h 2254625"/>
              <a:gd name="connsiteX93" fmla="*/ 649293 w 1087280"/>
              <a:gd name="connsiteY93" fmla="*/ 685204 h 2254625"/>
              <a:gd name="connsiteX94" fmla="*/ 655967 w 1087280"/>
              <a:gd name="connsiteY94" fmla="*/ 679602 h 2254625"/>
              <a:gd name="connsiteX95" fmla="*/ 662640 w 1087280"/>
              <a:gd name="connsiteY95" fmla="*/ 674001 h 2254625"/>
              <a:gd name="connsiteX96" fmla="*/ 668756 w 1087280"/>
              <a:gd name="connsiteY96" fmla="*/ 668401 h 2254625"/>
              <a:gd name="connsiteX97" fmla="*/ 674590 w 1087280"/>
              <a:gd name="connsiteY97" fmla="*/ 661965 h 2254625"/>
              <a:gd name="connsiteX98" fmla="*/ 680143 w 1087280"/>
              <a:gd name="connsiteY98" fmla="*/ 655252 h 2254625"/>
              <a:gd name="connsiteX99" fmla="*/ 685697 w 1087280"/>
              <a:gd name="connsiteY99" fmla="*/ 648539 h 2254625"/>
              <a:gd name="connsiteX100" fmla="*/ 690411 w 1087280"/>
              <a:gd name="connsiteY100" fmla="*/ 640992 h 2254625"/>
              <a:gd name="connsiteX101" fmla="*/ 695405 w 1087280"/>
              <a:gd name="connsiteY101" fmla="*/ 633722 h 2254625"/>
              <a:gd name="connsiteX102" fmla="*/ 699561 w 1087280"/>
              <a:gd name="connsiteY102" fmla="*/ 626177 h 2254625"/>
              <a:gd name="connsiteX103" fmla="*/ 703159 w 1087280"/>
              <a:gd name="connsiteY103" fmla="*/ 618634 h 2254625"/>
              <a:gd name="connsiteX104" fmla="*/ 707035 w 1087280"/>
              <a:gd name="connsiteY104" fmla="*/ 610810 h 2254625"/>
              <a:gd name="connsiteX105" fmla="*/ 710351 w 1087280"/>
              <a:gd name="connsiteY105" fmla="*/ 602431 h 2254625"/>
              <a:gd name="connsiteX106" fmla="*/ 713388 w 1087280"/>
              <a:gd name="connsiteY106" fmla="*/ 593774 h 2254625"/>
              <a:gd name="connsiteX107" fmla="*/ 715588 w 1087280"/>
              <a:gd name="connsiteY107" fmla="*/ 585399 h 2254625"/>
              <a:gd name="connsiteX108" fmla="*/ 717509 w 1087280"/>
              <a:gd name="connsiteY108" fmla="*/ 576746 h 2254625"/>
              <a:gd name="connsiteX109" fmla="*/ 719149 w 1087280"/>
              <a:gd name="connsiteY109" fmla="*/ 567814 h 2254625"/>
              <a:gd name="connsiteX110" fmla="*/ 720232 w 1087280"/>
              <a:gd name="connsiteY110" fmla="*/ 558885 h 2254625"/>
              <a:gd name="connsiteX111" fmla="*/ 721035 w 1087280"/>
              <a:gd name="connsiteY111" fmla="*/ 549678 h 2254625"/>
              <a:gd name="connsiteX112" fmla="*/ 721280 w 1087280"/>
              <a:gd name="connsiteY112" fmla="*/ 540473 h 2254625"/>
              <a:gd name="connsiteX113" fmla="*/ 720967 w 1087280"/>
              <a:gd name="connsiteY113" fmla="*/ 531270 h 2254625"/>
              <a:gd name="connsiteX114" fmla="*/ 719817 w 1087280"/>
              <a:gd name="connsiteY114" fmla="*/ 521790 h 2254625"/>
              <a:gd name="connsiteX115" fmla="*/ 718948 w 1087280"/>
              <a:gd name="connsiteY115" fmla="*/ 513147 h 2254625"/>
              <a:gd name="connsiteX116" fmla="*/ 716962 w 1087280"/>
              <a:gd name="connsiteY116" fmla="*/ 503949 h 2254625"/>
              <a:gd name="connsiteX117" fmla="*/ 715535 w 1087280"/>
              <a:gd name="connsiteY117" fmla="*/ 495308 h 2254625"/>
              <a:gd name="connsiteX118" fmla="*/ 712715 w 1087280"/>
              <a:gd name="connsiteY118" fmla="*/ 486950 h 2254625"/>
              <a:gd name="connsiteX119" fmla="*/ 709895 w 1087280"/>
              <a:gd name="connsiteY119" fmla="*/ 478592 h 2254625"/>
              <a:gd name="connsiteX120" fmla="*/ 706796 w 1087280"/>
              <a:gd name="connsiteY120" fmla="*/ 469956 h 2254625"/>
              <a:gd name="connsiteX121" fmla="*/ 702584 w 1087280"/>
              <a:gd name="connsiteY121" fmla="*/ 462440 h 2254625"/>
              <a:gd name="connsiteX122" fmla="*/ 698650 w 1087280"/>
              <a:gd name="connsiteY122" fmla="*/ 454644 h 2254625"/>
              <a:gd name="connsiteX123" fmla="*/ 694719 w 1087280"/>
              <a:gd name="connsiteY123" fmla="*/ 447406 h 2254625"/>
              <a:gd name="connsiteX124" fmla="*/ 689950 w 1087280"/>
              <a:gd name="connsiteY124" fmla="*/ 439891 h 2254625"/>
              <a:gd name="connsiteX125" fmla="*/ 684902 w 1087280"/>
              <a:gd name="connsiteY125" fmla="*/ 432657 h 2254625"/>
              <a:gd name="connsiteX126" fmla="*/ 679577 w 1087280"/>
              <a:gd name="connsiteY126" fmla="*/ 425702 h 2254625"/>
              <a:gd name="connsiteX127" fmla="*/ 673696 w 1087280"/>
              <a:gd name="connsiteY127" fmla="*/ 419308 h 2254625"/>
              <a:gd name="connsiteX128" fmla="*/ 539108 w 1087280"/>
              <a:gd name="connsiteY128" fmla="*/ 0 h 2254625"/>
              <a:gd name="connsiteX129" fmla="*/ 1081639 w 1087280"/>
              <a:gd name="connsiteY129" fmla="*/ 538663 h 2254625"/>
              <a:gd name="connsiteX130" fmla="*/ 1087280 w 1087280"/>
              <a:gd name="connsiteY130" fmla="*/ 2071033 h 2254625"/>
              <a:gd name="connsiteX131" fmla="*/ 1086784 w 1087280"/>
              <a:gd name="connsiteY131" fmla="*/ 2087770 h 2254625"/>
              <a:gd name="connsiteX132" fmla="*/ 1085446 w 1087280"/>
              <a:gd name="connsiteY132" fmla="*/ 2103115 h 2254625"/>
              <a:gd name="connsiteX133" fmla="*/ 1082988 w 1087280"/>
              <a:gd name="connsiteY133" fmla="*/ 2117349 h 2254625"/>
              <a:gd name="connsiteX134" fmla="*/ 1079690 w 1087280"/>
              <a:gd name="connsiteY134" fmla="*/ 2130748 h 2254625"/>
              <a:gd name="connsiteX135" fmla="*/ 1075552 w 1087280"/>
              <a:gd name="connsiteY135" fmla="*/ 2143314 h 2254625"/>
              <a:gd name="connsiteX136" fmla="*/ 1070853 w 1087280"/>
              <a:gd name="connsiteY136" fmla="*/ 2154766 h 2254625"/>
              <a:gd name="connsiteX137" fmla="*/ 1065593 w 1087280"/>
              <a:gd name="connsiteY137" fmla="*/ 2165662 h 2254625"/>
              <a:gd name="connsiteX138" fmla="*/ 1059494 w 1087280"/>
              <a:gd name="connsiteY138" fmla="*/ 2175724 h 2254625"/>
              <a:gd name="connsiteX139" fmla="*/ 1052835 w 1087280"/>
              <a:gd name="connsiteY139" fmla="*/ 2185231 h 2254625"/>
              <a:gd name="connsiteX140" fmla="*/ 1045892 w 1087280"/>
              <a:gd name="connsiteY140" fmla="*/ 2193344 h 2254625"/>
              <a:gd name="connsiteX141" fmla="*/ 1038389 w 1087280"/>
              <a:gd name="connsiteY141" fmla="*/ 2200901 h 2254625"/>
              <a:gd name="connsiteX142" fmla="*/ 1030884 w 1087280"/>
              <a:gd name="connsiteY142" fmla="*/ 2207900 h 2254625"/>
              <a:gd name="connsiteX143" fmla="*/ 1022819 w 1087280"/>
              <a:gd name="connsiteY143" fmla="*/ 2214343 h 2254625"/>
              <a:gd name="connsiteX144" fmla="*/ 1014472 w 1087280"/>
              <a:gd name="connsiteY144" fmla="*/ 2219950 h 2254625"/>
              <a:gd name="connsiteX145" fmla="*/ 1006123 w 1087280"/>
              <a:gd name="connsiteY145" fmla="*/ 2225000 h 2254625"/>
              <a:gd name="connsiteX146" fmla="*/ 997492 w 1087280"/>
              <a:gd name="connsiteY146" fmla="*/ 2229214 h 2254625"/>
              <a:gd name="connsiteX147" fmla="*/ 989419 w 1087280"/>
              <a:gd name="connsiteY147" fmla="*/ 2233426 h 2254625"/>
              <a:gd name="connsiteX148" fmla="*/ 980786 w 1087280"/>
              <a:gd name="connsiteY148" fmla="*/ 2237082 h 2254625"/>
              <a:gd name="connsiteX149" fmla="*/ 972708 w 1087280"/>
              <a:gd name="connsiteY149" fmla="*/ 2240178 h 2254625"/>
              <a:gd name="connsiteX150" fmla="*/ 964349 w 1087280"/>
              <a:gd name="connsiteY150" fmla="*/ 2242438 h 2254625"/>
              <a:gd name="connsiteX151" fmla="*/ 957105 w 1087280"/>
              <a:gd name="connsiteY151" fmla="*/ 2244695 h 2254625"/>
              <a:gd name="connsiteX152" fmla="*/ 949582 w 1087280"/>
              <a:gd name="connsiteY152" fmla="*/ 2246673 h 2254625"/>
              <a:gd name="connsiteX153" fmla="*/ 935646 w 1087280"/>
              <a:gd name="connsiteY153" fmla="*/ 2249511 h 2254625"/>
              <a:gd name="connsiteX154" fmla="*/ 924216 w 1087280"/>
              <a:gd name="connsiteY154" fmla="*/ 2250945 h 2254625"/>
              <a:gd name="connsiteX155" fmla="*/ 915572 w 1087280"/>
              <a:gd name="connsiteY155" fmla="*/ 2251812 h 2254625"/>
              <a:gd name="connsiteX156" fmla="*/ 907485 w 1087280"/>
              <a:gd name="connsiteY156" fmla="*/ 2252119 h 2254625"/>
              <a:gd name="connsiteX157" fmla="*/ 186205 w 1087280"/>
              <a:gd name="connsiteY157" fmla="*/ 2254625 h 2254625"/>
              <a:gd name="connsiteX158" fmla="*/ 170304 w 1087280"/>
              <a:gd name="connsiteY158" fmla="*/ 2253843 h 2254625"/>
              <a:gd name="connsiteX159" fmla="*/ 154680 w 1087280"/>
              <a:gd name="connsiteY159" fmla="*/ 2252782 h 2254625"/>
              <a:gd name="connsiteX160" fmla="*/ 140724 w 1087280"/>
              <a:gd name="connsiteY160" fmla="*/ 2250041 h 2254625"/>
              <a:gd name="connsiteX161" fmla="*/ 127326 w 1087280"/>
              <a:gd name="connsiteY161" fmla="*/ 2247298 h 2254625"/>
              <a:gd name="connsiteX162" fmla="*/ 114759 w 1087280"/>
              <a:gd name="connsiteY162" fmla="*/ 2243158 h 2254625"/>
              <a:gd name="connsiteX163" fmla="*/ 103028 w 1087280"/>
              <a:gd name="connsiteY163" fmla="*/ 2238736 h 2254625"/>
              <a:gd name="connsiteX164" fmla="*/ 92129 w 1087280"/>
              <a:gd name="connsiteY164" fmla="*/ 2232917 h 2254625"/>
              <a:gd name="connsiteX165" fmla="*/ 82345 w 1087280"/>
              <a:gd name="connsiteY165" fmla="*/ 2227093 h 2254625"/>
              <a:gd name="connsiteX166" fmla="*/ 73115 w 1087280"/>
              <a:gd name="connsiteY166" fmla="*/ 2220153 h 2254625"/>
              <a:gd name="connsiteX167" fmla="*/ 64723 w 1087280"/>
              <a:gd name="connsiteY167" fmla="*/ 2213488 h 2254625"/>
              <a:gd name="connsiteX168" fmla="*/ 57165 w 1087280"/>
              <a:gd name="connsiteY168" fmla="*/ 2205983 h 2254625"/>
              <a:gd name="connsiteX169" fmla="*/ 50442 w 1087280"/>
              <a:gd name="connsiteY169" fmla="*/ 2198197 h 2254625"/>
              <a:gd name="connsiteX170" fmla="*/ 43997 w 1087280"/>
              <a:gd name="connsiteY170" fmla="*/ 2190130 h 2254625"/>
              <a:gd name="connsiteX171" fmla="*/ 38388 w 1087280"/>
              <a:gd name="connsiteY171" fmla="*/ 2181782 h 2254625"/>
              <a:gd name="connsiteX172" fmla="*/ 33059 w 1087280"/>
              <a:gd name="connsiteY172" fmla="*/ 2173712 h 2254625"/>
              <a:gd name="connsiteX173" fmla="*/ 28565 w 1087280"/>
              <a:gd name="connsiteY173" fmla="*/ 2165360 h 2254625"/>
              <a:gd name="connsiteX174" fmla="*/ 24630 w 1087280"/>
              <a:gd name="connsiteY174" fmla="*/ 2157006 h 2254625"/>
              <a:gd name="connsiteX175" fmla="*/ 21250 w 1087280"/>
              <a:gd name="connsiteY175" fmla="*/ 2148092 h 2254625"/>
              <a:gd name="connsiteX176" fmla="*/ 18152 w 1087280"/>
              <a:gd name="connsiteY176" fmla="*/ 2140014 h 2254625"/>
              <a:gd name="connsiteX177" fmla="*/ 15334 w 1087280"/>
              <a:gd name="connsiteY177" fmla="*/ 2132215 h 2254625"/>
              <a:gd name="connsiteX178" fmla="*/ 13074 w 1087280"/>
              <a:gd name="connsiteY178" fmla="*/ 2124412 h 2254625"/>
              <a:gd name="connsiteX179" fmla="*/ 11372 w 1087280"/>
              <a:gd name="connsiteY179" fmla="*/ 2116609 h 2254625"/>
              <a:gd name="connsiteX180" fmla="*/ 8533 w 1087280"/>
              <a:gd name="connsiteY180" fmla="*/ 2103230 h 2254625"/>
              <a:gd name="connsiteX181" fmla="*/ 6816 w 1087280"/>
              <a:gd name="connsiteY181" fmla="*/ 2091522 h 2254625"/>
              <a:gd name="connsiteX182" fmla="*/ 6226 w 1087280"/>
              <a:gd name="connsiteY182" fmla="*/ 2082598 h 2254625"/>
              <a:gd name="connsiteX183" fmla="*/ 5641 w 1087280"/>
              <a:gd name="connsiteY183" fmla="*/ 2075348 h 2254625"/>
              <a:gd name="connsiteX184" fmla="*/ 0 w 1087280"/>
              <a:gd name="connsiteY184" fmla="*/ 542979 h 22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1087280" h="2254625">
                <a:moveTo>
                  <a:pt x="667816" y="412913"/>
                </a:moveTo>
                <a:lnTo>
                  <a:pt x="661379" y="407078"/>
                </a:lnTo>
                <a:lnTo>
                  <a:pt x="654942" y="401243"/>
                </a:lnTo>
                <a:lnTo>
                  <a:pt x="648230" y="396246"/>
                </a:lnTo>
                <a:lnTo>
                  <a:pt x="640959" y="391251"/>
                </a:lnTo>
                <a:lnTo>
                  <a:pt x="633691" y="386813"/>
                </a:lnTo>
                <a:lnTo>
                  <a:pt x="625865" y="382378"/>
                </a:lnTo>
                <a:lnTo>
                  <a:pt x="618041" y="378500"/>
                </a:lnTo>
                <a:lnTo>
                  <a:pt x="610775" y="374620"/>
                </a:lnTo>
                <a:lnTo>
                  <a:pt x="602117" y="371582"/>
                </a:lnTo>
                <a:lnTo>
                  <a:pt x="593739" y="368822"/>
                </a:lnTo>
                <a:lnTo>
                  <a:pt x="585641" y="366340"/>
                </a:lnTo>
                <a:lnTo>
                  <a:pt x="576430" y="364419"/>
                </a:lnTo>
                <a:lnTo>
                  <a:pt x="567778" y="363055"/>
                </a:lnTo>
                <a:lnTo>
                  <a:pt x="558569" y="361692"/>
                </a:lnTo>
                <a:lnTo>
                  <a:pt x="549362" y="360887"/>
                </a:lnTo>
                <a:lnTo>
                  <a:pt x="540436" y="360919"/>
                </a:lnTo>
                <a:lnTo>
                  <a:pt x="530953" y="360952"/>
                </a:lnTo>
                <a:lnTo>
                  <a:pt x="521472" y="361542"/>
                </a:lnTo>
                <a:lnTo>
                  <a:pt x="512831" y="362967"/>
                </a:lnTo>
                <a:lnTo>
                  <a:pt x="503911" y="364671"/>
                </a:lnTo>
                <a:lnTo>
                  <a:pt x="494992" y="366376"/>
                </a:lnTo>
                <a:lnTo>
                  <a:pt x="486913" y="368914"/>
                </a:lnTo>
                <a:lnTo>
                  <a:pt x="477998" y="371734"/>
                </a:lnTo>
                <a:lnTo>
                  <a:pt x="469923" y="375388"/>
                </a:lnTo>
                <a:lnTo>
                  <a:pt x="461847" y="379042"/>
                </a:lnTo>
                <a:lnTo>
                  <a:pt x="454330" y="382695"/>
                </a:lnTo>
                <a:lnTo>
                  <a:pt x="447095" y="387183"/>
                </a:lnTo>
                <a:lnTo>
                  <a:pt x="439581" y="391950"/>
                </a:lnTo>
                <a:lnTo>
                  <a:pt x="432628" y="397274"/>
                </a:lnTo>
                <a:lnTo>
                  <a:pt x="425395" y="402320"/>
                </a:lnTo>
                <a:lnTo>
                  <a:pt x="419001" y="408199"/>
                </a:lnTo>
                <a:lnTo>
                  <a:pt x="412887" y="414357"/>
                </a:lnTo>
                <a:lnTo>
                  <a:pt x="407052" y="420234"/>
                </a:lnTo>
                <a:lnTo>
                  <a:pt x="401218" y="426670"/>
                </a:lnTo>
                <a:lnTo>
                  <a:pt x="396224" y="433939"/>
                </a:lnTo>
                <a:lnTo>
                  <a:pt x="390950" y="440930"/>
                </a:lnTo>
                <a:lnTo>
                  <a:pt x="386515" y="448198"/>
                </a:lnTo>
                <a:lnTo>
                  <a:pt x="381801" y="455745"/>
                </a:lnTo>
                <a:lnTo>
                  <a:pt x="378202" y="463288"/>
                </a:lnTo>
                <a:lnTo>
                  <a:pt x="374606" y="471389"/>
                </a:lnTo>
                <a:lnTo>
                  <a:pt x="371010" y="479490"/>
                </a:lnTo>
                <a:lnTo>
                  <a:pt x="368532" y="488146"/>
                </a:lnTo>
                <a:lnTo>
                  <a:pt x="366051" y="496243"/>
                </a:lnTo>
                <a:lnTo>
                  <a:pt x="364133" y="505454"/>
                </a:lnTo>
                <a:lnTo>
                  <a:pt x="362770" y="514105"/>
                </a:lnTo>
                <a:lnTo>
                  <a:pt x="361129" y="523036"/>
                </a:lnTo>
                <a:lnTo>
                  <a:pt x="360884" y="532242"/>
                </a:lnTo>
                <a:lnTo>
                  <a:pt x="360919" y="541725"/>
                </a:lnTo>
                <a:lnTo>
                  <a:pt x="360952" y="550650"/>
                </a:lnTo>
                <a:lnTo>
                  <a:pt x="361823" y="559851"/>
                </a:lnTo>
                <a:lnTo>
                  <a:pt x="362973" y="569331"/>
                </a:lnTo>
                <a:lnTo>
                  <a:pt x="364400" y="577972"/>
                </a:lnTo>
                <a:lnTo>
                  <a:pt x="366942" y="586610"/>
                </a:lnTo>
                <a:lnTo>
                  <a:pt x="368926" y="595250"/>
                </a:lnTo>
                <a:lnTo>
                  <a:pt x="371746" y="603608"/>
                </a:lnTo>
                <a:lnTo>
                  <a:pt x="375402" y="611683"/>
                </a:lnTo>
                <a:lnTo>
                  <a:pt x="378777" y="619482"/>
                </a:lnTo>
                <a:lnTo>
                  <a:pt x="382711" y="627278"/>
                </a:lnTo>
                <a:lnTo>
                  <a:pt x="387202" y="635072"/>
                </a:lnTo>
                <a:lnTo>
                  <a:pt x="391692" y="642308"/>
                </a:lnTo>
                <a:lnTo>
                  <a:pt x="397017" y="649263"/>
                </a:lnTo>
                <a:lnTo>
                  <a:pt x="401784" y="656219"/>
                </a:lnTo>
                <a:lnTo>
                  <a:pt x="407665" y="662614"/>
                </a:lnTo>
                <a:lnTo>
                  <a:pt x="413824" y="668729"/>
                </a:lnTo>
                <a:lnTo>
                  <a:pt x="419983" y="674844"/>
                </a:lnTo>
                <a:lnTo>
                  <a:pt x="426419" y="680679"/>
                </a:lnTo>
                <a:lnTo>
                  <a:pt x="433689" y="685674"/>
                </a:lnTo>
                <a:lnTo>
                  <a:pt x="440682" y="690949"/>
                </a:lnTo>
                <a:lnTo>
                  <a:pt x="448230" y="695664"/>
                </a:lnTo>
                <a:lnTo>
                  <a:pt x="455496" y="699544"/>
                </a:lnTo>
                <a:lnTo>
                  <a:pt x="463320" y="703422"/>
                </a:lnTo>
                <a:lnTo>
                  <a:pt x="471422" y="707020"/>
                </a:lnTo>
                <a:lnTo>
                  <a:pt x="479524" y="710617"/>
                </a:lnTo>
                <a:lnTo>
                  <a:pt x="487902" y="713378"/>
                </a:lnTo>
                <a:lnTo>
                  <a:pt x="496836" y="715578"/>
                </a:lnTo>
                <a:lnTo>
                  <a:pt x="504931" y="717502"/>
                </a:lnTo>
                <a:lnTo>
                  <a:pt x="514143" y="719423"/>
                </a:lnTo>
                <a:lnTo>
                  <a:pt x="523070" y="719950"/>
                </a:lnTo>
                <a:lnTo>
                  <a:pt x="532558" y="721032"/>
                </a:lnTo>
                <a:lnTo>
                  <a:pt x="541763" y="721279"/>
                </a:lnTo>
                <a:lnTo>
                  <a:pt x="550966" y="720968"/>
                </a:lnTo>
                <a:lnTo>
                  <a:pt x="559889" y="720379"/>
                </a:lnTo>
                <a:lnTo>
                  <a:pt x="569089" y="718953"/>
                </a:lnTo>
                <a:lnTo>
                  <a:pt x="577730" y="717528"/>
                </a:lnTo>
                <a:lnTo>
                  <a:pt x="586647" y="715266"/>
                </a:lnTo>
                <a:lnTo>
                  <a:pt x="595006" y="713006"/>
                </a:lnTo>
                <a:lnTo>
                  <a:pt x="603363" y="710187"/>
                </a:lnTo>
                <a:lnTo>
                  <a:pt x="611719" y="706811"/>
                </a:lnTo>
                <a:lnTo>
                  <a:pt x="619514" y="702879"/>
                </a:lnTo>
                <a:lnTo>
                  <a:pt x="627032" y="699227"/>
                </a:lnTo>
                <a:lnTo>
                  <a:pt x="634825" y="694737"/>
                </a:lnTo>
                <a:lnTo>
                  <a:pt x="641780" y="689972"/>
                </a:lnTo>
                <a:lnTo>
                  <a:pt x="649293" y="685204"/>
                </a:lnTo>
                <a:lnTo>
                  <a:pt x="655967" y="679602"/>
                </a:lnTo>
                <a:lnTo>
                  <a:pt x="662640" y="674001"/>
                </a:lnTo>
                <a:lnTo>
                  <a:pt x="668756" y="668401"/>
                </a:lnTo>
                <a:lnTo>
                  <a:pt x="674590" y="661965"/>
                </a:lnTo>
                <a:lnTo>
                  <a:pt x="680143" y="655252"/>
                </a:lnTo>
                <a:lnTo>
                  <a:pt x="685697" y="648539"/>
                </a:lnTo>
                <a:lnTo>
                  <a:pt x="690411" y="640992"/>
                </a:lnTo>
                <a:lnTo>
                  <a:pt x="695405" y="633722"/>
                </a:lnTo>
                <a:lnTo>
                  <a:pt x="699561" y="626177"/>
                </a:lnTo>
                <a:lnTo>
                  <a:pt x="703159" y="618634"/>
                </a:lnTo>
                <a:lnTo>
                  <a:pt x="707035" y="610810"/>
                </a:lnTo>
                <a:lnTo>
                  <a:pt x="710351" y="602431"/>
                </a:lnTo>
                <a:lnTo>
                  <a:pt x="713388" y="593774"/>
                </a:lnTo>
                <a:lnTo>
                  <a:pt x="715588" y="585399"/>
                </a:lnTo>
                <a:lnTo>
                  <a:pt x="717509" y="576746"/>
                </a:lnTo>
                <a:lnTo>
                  <a:pt x="719149" y="567814"/>
                </a:lnTo>
                <a:lnTo>
                  <a:pt x="720232" y="558885"/>
                </a:lnTo>
                <a:lnTo>
                  <a:pt x="721035" y="549678"/>
                </a:lnTo>
                <a:lnTo>
                  <a:pt x="721280" y="540473"/>
                </a:lnTo>
                <a:lnTo>
                  <a:pt x="720967" y="531270"/>
                </a:lnTo>
                <a:lnTo>
                  <a:pt x="719817" y="521790"/>
                </a:lnTo>
                <a:lnTo>
                  <a:pt x="718948" y="513147"/>
                </a:lnTo>
                <a:lnTo>
                  <a:pt x="716962" y="503949"/>
                </a:lnTo>
                <a:lnTo>
                  <a:pt x="715535" y="495308"/>
                </a:lnTo>
                <a:lnTo>
                  <a:pt x="712715" y="486950"/>
                </a:lnTo>
                <a:lnTo>
                  <a:pt x="709895" y="478592"/>
                </a:lnTo>
                <a:lnTo>
                  <a:pt x="706796" y="469956"/>
                </a:lnTo>
                <a:lnTo>
                  <a:pt x="702584" y="462440"/>
                </a:lnTo>
                <a:lnTo>
                  <a:pt x="698650" y="454644"/>
                </a:lnTo>
                <a:lnTo>
                  <a:pt x="694719" y="447406"/>
                </a:lnTo>
                <a:lnTo>
                  <a:pt x="689950" y="439891"/>
                </a:lnTo>
                <a:lnTo>
                  <a:pt x="684902" y="432657"/>
                </a:lnTo>
                <a:lnTo>
                  <a:pt x="679577" y="425702"/>
                </a:lnTo>
                <a:lnTo>
                  <a:pt x="673696" y="419308"/>
                </a:lnTo>
                <a:close/>
                <a:moveTo>
                  <a:pt x="539108" y="0"/>
                </a:moveTo>
                <a:lnTo>
                  <a:pt x="1081639" y="538663"/>
                </a:lnTo>
                <a:lnTo>
                  <a:pt x="1087280" y="2071033"/>
                </a:lnTo>
                <a:lnTo>
                  <a:pt x="1086784" y="2087770"/>
                </a:lnTo>
                <a:lnTo>
                  <a:pt x="1085446" y="2103115"/>
                </a:lnTo>
                <a:lnTo>
                  <a:pt x="1082988" y="2117349"/>
                </a:lnTo>
                <a:lnTo>
                  <a:pt x="1079690" y="2130748"/>
                </a:lnTo>
                <a:lnTo>
                  <a:pt x="1075552" y="2143314"/>
                </a:lnTo>
                <a:lnTo>
                  <a:pt x="1070853" y="2154766"/>
                </a:lnTo>
                <a:lnTo>
                  <a:pt x="1065593" y="2165662"/>
                </a:lnTo>
                <a:lnTo>
                  <a:pt x="1059494" y="2175724"/>
                </a:lnTo>
                <a:lnTo>
                  <a:pt x="1052835" y="2185231"/>
                </a:lnTo>
                <a:lnTo>
                  <a:pt x="1045892" y="2193344"/>
                </a:lnTo>
                <a:lnTo>
                  <a:pt x="1038389" y="2200901"/>
                </a:lnTo>
                <a:lnTo>
                  <a:pt x="1030884" y="2207900"/>
                </a:lnTo>
                <a:lnTo>
                  <a:pt x="1022819" y="2214343"/>
                </a:lnTo>
                <a:lnTo>
                  <a:pt x="1014472" y="2219950"/>
                </a:lnTo>
                <a:lnTo>
                  <a:pt x="1006123" y="2225000"/>
                </a:lnTo>
                <a:lnTo>
                  <a:pt x="997492" y="2229214"/>
                </a:lnTo>
                <a:lnTo>
                  <a:pt x="989419" y="2233426"/>
                </a:lnTo>
                <a:lnTo>
                  <a:pt x="980786" y="2237082"/>
                </a:lnTo>
                <a:lnTo>
                  <a:pt x="972708" y="2240178"/>
                </a:lnTo>
                <a:lnTo>
                  <a:pt x="964349" y="2242438"/>
                </a:lnTo>
                <a:lnTo>
                  <a:pt x="957105" y="2244695"/>
                </a:lnTo>
                <a:lnTo>
                  <a:pt x="949582" y="2246673"/>
                </a:lnTo>
                <a:lnTo>
                  <a:pt x="935646" y="2249511"/>
                </a:lnTo>
                <a:lnTo>
                  <a:pt x="924216" y="2250945"/>
                </a:lnTo>
                <a:lnTo>
                  <a:pt x="915572" y="2251812"/>
                </a:lnTo>
                <a:lnTo>
                  <a:pt x="907485" y="2252119"/>
                </a:lnTo>
                <a:lnTo>
                  <a:pt x="186205" y="2254625"/>
                </a:lnTo>
                <a:lnTo>
                  <a:pt x="170304" y="2253843"/>
                </a:lnTo>
                <a:lnTo>
                  <a:pt x="154680" y="2252782"/>
                </a:lnTo>
                <a:lnTo>
                  <a:pt x="140724" y="2250041"/>
                </a:lnTo>
                <a:lnTo>
                  <a:pt x="127326" y="2247298"/>
                </a:lnTo>
                <a:lnTo>
                  <a:pt x="114759" y="2243158"/>
                </a:lnTo>
                <a:lnTo>
                  <a:pt x="103028" y="2238736"/>
                </a:lnTo>
                <a:lnTo>
                  <a:pt x="92129" y="2232917"/>
                </a:lnTo>
                <a:lnTo>
                  <a:pt x="82345" y="2227093"/>
                </a:lnTo>
                <a:lnTo>
                  <a:pt x="73115" y="2220153"/>
                </a:lnTo>
                <a:lnTo>
                  <a:pt x="64723" y="2213488"/>
                </a:lnTo>
                <a:lnTo>
                  <a:pt x="57165" y="2205983"/>
                </a:lnTo>
                <a:lnTo>
                  <a:pt x="50442" y="2198197"/>
                </a:lnTo>
                <a:lnTo>
                  <a:pt x="43997" y="2190130"/>
                </a:lnTo>
                <a:lnTo>
                  <a:pt x="38388" y="2181782"/>
                </a:lnTo>
                <a:lnTo>
                  <a:pt x="33059" y="2173712"/>
                </a:lnTo>
                <a:lnTo>
                  <a:pt x="28565" y="2165360"/>
                </a:lnTo>
                <a:lnTo>
                  <a:pt x="24630" y="2157006"/>
                </a:lnTo>
                <a:lnTo>
                  <a:pt x="21250" y="2148092"/>
                </a:lnTo>
                <a:lnTo>
                  <a:pt x="18152" y="2140014"/>
                </a:lnTo>
                <a:lnTo>
                  <a:pt x="15334" y="2132215"/>
                </a:lnTo>
                <a:lnTo>
                  <a:pt x="13074" y="2124412"/>
                </a:lnTo>
                <a:lnTo>
                  <a:pt x="11372" y="2116609"/>
                </a:lnTo>
                <a:lnTo>
                  <a:pt x="8533" y="2103230"/>
                </a:lnTo>
                <a:lnTo>
                  <a:pt x="6816" y="2091522"/>
                </a:lnTo>
                <a:lnTo>
                  <a:pt x="6226" y="2082598"/>
                </a:lnTo>
                <a:lnTo>
                  <a:pt x="5641" y="2075348"/>
                </a:lnTo>
                <a:lnTo>
                  <a:pt x="0" y="542979"/>
                </a:lnTo>
                <a:close/>
              </a:path>
            </a:pathLst>
          </a:custGeom>
          <a:solidFill>
            <a:srgbClr val="E3677C"/>
          </a:solidFill>
        </p:spPr>
        <p:txBody>
          <a:bodyPr lIns="108000" tIns="576000" rIns="108000" bIns="0" anchor="ctr">
            <a:norm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小标题</a:t>
            </a:r>
            <a:endParaRPr lang="da-DK" altLang="zh-CN" sz="2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888552" y="4666249"/>
            <a:ext cx="1965713" cy="944130"/>
            <a:chOff x="1253220" y="3819022"/>
            <a:chExt cx="1965713" cy="944130"/>
          </a:xfrm>
        </p:grpSpPr>
        <p:sp>
          <p:nvSpPr>
            <p:cNvPr id="15" name="MH_SubTitle_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253220" y="4272141"/>
              <a:ext cx="1965713" cy="49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368652" y="3819022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点击输入标题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227883" y="4666249"/>
            <a:ext cx="1965713" cy="944130"/>
            <a:chOff x="1253220" y="3819022"/>
            <a:chExt cx="1965713" cy="944130"/>
          </a:xfrm>
        </p:grpSpPr>
        <p:sp>
          <p:nvSpPr>
            <p:cNvPr id="18" name="MH_SubTitle_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253220" y="4272141"/>
              <a:ext cx="1965713" cy="49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368652" y="3819022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点击输入标题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567214" y="4666249"/>
            <a:ext cx="1965713" cy="944130"/>
            <a:chOff x="1253220" y="3819022"/>
            <a:chExt cx="1965713" cy="944130"/>
          </a:xfrm>
        </p:grpSpPr>
        <p:sp>
          <p:nvSpPr>
            <p:cNvPr id="21" name="MH_SubTitle_1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253220" y="4272141"/>
              <a:ext cx="1965713" cy="49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368652" y="3819022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19">
        <p14:prism isInverted="1"/>
      </p:transition>
    </mc:Choice>
    <mc:Fallback xmlns="">
      <p:transition spd="slow" advTm="20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51732" y="752306"/>
            <a:ext cx="4385375" cy="719137"/>
            <a:chOff x="3837432" y="714206"/>
            <a:chExt cx="4385375" cy="719137"/>
          </a:xfrm>
        </p:grpSpPr>
        <p:sp>
          <p:nvSpPr>
            <p:cNvPr id="3" name="文本框 4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461319" y="714206"/>
              <a:ext cx="3761488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3200" b="1" spc="300" dirty="0">
                  <a:solidFill>
                    <a:srgbClr val="E3677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</a:p>
          </p:txBody>
        </p:sp>
        <p:sp>
          <p:nvSpPr>
            <p:cNvPr id="4" name="Freeform 48"/>
            <p:cNvSpPr/>
            <p:nvPr>
              <p:custDataLst>
                <p:tags r:id="rId16"/>
              </p:custDataLst>
            </p:nvPr>
          </p:nvSpPr>
          <p:spPr bwMode="auto">
            <a:xfrm>
              <a:off x="3837432" y="777515"/>
              <a:ext cx="547687" cy="592517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E3677C"/>
            </a:solidFill>
            <a:ln>
              <a:solidFill>
                <a:srgbClr val="E3677C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575619" y="2409371"/>
            <a:ext cx="3193160" cy="3553050"/>
            <a:chOff x="4316414" y="2557464"/>
            <a:chExt cx="3640137" cy="4300536"/>
          </a:xfrm>
        </p:grpSpPr>
        <p:grpSp>
          <p:nvGrpSpPr>
            <p:cNvPr id="18" name="组合 17"/>
            <p:cNvGrpSpPr/>
            <p:nvPr/>
          </p:nvGrpSpPr>
          <p:grpSpPr>
            <a:xfrm>
              <a:off x="4316414" y="2557464"/>
              <a:ext cx="3640137" cy="4300536"/>
              <a:chOff x="4316414" y="2557464"/>
              <a:chExt cx="3640137" cy="4300536"/>
            </a:xfrm>
          </p:grpSpPr>
          <p:sp>
            <p:nvSpPr>
              <p:cNvPr id="19" name="MH_Other_1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5110164" y="2846388"/>
                <a:ext cx="1958975" cy="4011612"/>
              </a:xfrm>
              <a:custGeom>
                <a:avLst/>
                <a:gdLst>
                  <a:gd name="T0" fmla="*/ 155137 w 2094032"/>
                  <a:gd name="T1" fmla="*/ 0 h 4285546"/>
                  <a:gd name="T2" fmla="*/ 864346 w 2094032"/>
                  <a:gd name="T3" fmla="*/ 710954 h 4285546"/>
                  <a:gd name="T4" fmla="*/ 862109 w 2094032"/>
                  <a:gd name="T5" fmla="*/ 713196 h 4285546"/>
                  <a:gd name="T6" fmla="*/ 866803 w 2094032"/>
                  <a:gd name="T7" fmla="*/ 713196 h 4285546"/>
                  <a:gd name="T8" fmla="*/ 866803 w 2094032"/>
                  <a:gd name="T9" fmla="*/ 797060 h 4285546"/>
                  <a:gd name="T10" fmla="*/ 866803 w 2094032"/>
                  <a:gd name="T11" fmla="*/ 1163259 h 4285546"/>
                  <a:gd name="T12" fmla="*/ 1346241 w 2094032"/>
                  <a:gd name="T13" fmla="*/ 682641 h 4285546"/>
                  <a:gd name="T14" fmla="*/ 1501377 w 2094032"/>
                  <a:gd name="T15" fmla="*/ 838160 h 4285546"/>
                  <a:gd name="T16" fmla="*/ 866803 w 2094032"/>
                  <a:gd name="T17" fmla="*/ 1474295 h 4285546"/>
                  <a:gd name="T18" fmla="*/ 866803 w 2094032"/>
                  <a:gd name="T19" fmla="*/ 1646202 h 4285546"/>
                  <a:gd name="T20" fmla="*/ 866803 w 2094032"/>
                  <a:gd name="T21" fmla="*/ 2387964 h 4285546"/>
                  <a:gd name="T22" fmla="*/ 1346241 w 2094032"/>
                  <a:gd name="T23" fmla="*/ 1907348 h 4285546"/>
                  <a:gd name="T24" fmla="*/ 1501377 w 2094032"/>
                  <a:gd name="T25" fmla="*/ 2062865 h 4285546"/>
                  <a:gd name="T26" fmla="*/ 866803 w 2094032"/>
                  <a:gd name="T27" fmla="*/ 2699001 h 4285546"/>
                  <a:gd name="T28" fmla="*/ 866803 w 2094032"/>
                  <a:gd name="T29" fmla="*/ 2970678 h 4285546"/>
                  <a:gd name="T30" fmla="*/ 757536 w 2094032"/>
                  <a:gd name="T31" fmla="*/ 3080216 h 4285546"/>
                  <a:gd name="T32" fmla="*/ 648269 w 2094032"/>
                  <a:gd name="T33" fmla="*/ 2970678 h 4285546"/>
                  <a:gd name="T34" fmla="*/ 648269 w 2094032"/>
                  <a:gd name="T35" fmla="*/ 2100378 h 4285546"/>
                  <a:gd name="T36" fmla="*/ 0 w 2094032"/>
                  <a:gd name="T37" fmla="*/ 1450512 h 4285546"/>
                  <a:gd name="T38" fmla="*/ 155136 w 2094032"/>
                  <a:gd name="T39" fmla="*/ 1294995 h 4285546"/>
                  <a:gd name="T40" fmla="*/ 648269 w 2094032"/>
                  <a:gd name="T41" fmla="*/ 1789342 h 4285546"/>
                  <a:gd name="T42" fmla="*/ 648269 w 2094032"/>
                  <a:gd name="T43" fmla="*/ 1646202 h 4285546"/>
                  <a:gd name="T44" fmla="*/ 648269 w 2094032"/>
                  <a:gd name="T45" fmla="*/ 805383 h 4285546"/>
                  <a:gd name="T46" fmla="*/ 2 w 2094032"/>
                  <a:gd name="T47" fmla="*/ 155518 h 428554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094032" h="4285546">
                    <a:moveTo>
                      <a:pt x="216377" y="0"/>
                    </a:moveTo>
                    <a:lnTo>
                      <a:pt x="1205538" y="989161"/>
                    </a:lnTo>
                    <a:lnTo>
                      <a:pt x="1202419" y="992279"/>
                    </a:lnTo>
                    <a:lnTo>
                      <a:pt x="1208967" y="992279"/>
                    </a:lnTo>
                    <a:lnTo>
                      <a:pt x="1208967" y="1108959"/>
                    </a:lnTo>
                    <a:lnTo>
                      <a:pt x="1208967" y="1618458"/>
                    </a:lnTo>
                    <a:lnTo>
                      <a:pt x="1877657" y="949767"/>
                    </a:lnTo>
                    <a:lnTo>
                      <a:pt x="2094032" y="1166142"/>
                    </a:lnTo>
                    <a:lnTo>
                      <a:pt x="1208967" y="2051207"/>
                    </a:lnTo>
                    <a:lnTo>
                      <a:pt x="1208967" y="2290383"/>
                    </a:lnTo>
                    <a:lnTo>
                      <a:pt x="1208967" y="3322408"/>
                    </a:lnTo>
                    <a:lnTo>
                      <a:pt x="1877657" y="2653718"/>
                    </a:lnTo>
                    <a:lnTo>
                      <a:pt x="2094032" y="2870092"/>
                    </a:lnTo>
                    <a:lnTo>
                      <a:pt x="1208967" y="3755157"/>
                    </a:lnTo>
                    <a:lnTo>
                      <a:pt x="1208967" y="4133146"/>
                    </a:lnTo>
                    <a:cubicBezTo>
                      <a:pt x="1208967" y="4217314"/>
                      <a:pt x="1140735" y="4285546"/>
                      <a:pt x="1056567" y="4285546"/>
                    </a:cubicBezTo>
                    <a:cubicBezTo>
                      <a:pt x="972399" y="4285546"/>
                      <a:pt x="904167" y="4217314"/>
                      <a:pt x="904167" y="4133146"/>
                    </a:cubicBezTo>
                    <a:lnTo>
                      <a:pt x="904167" y="2922284"/>
                    </a:lnTo>
                    <a:lnTo>
                      <a:pt x="0" y="2018117"/>
                    </a:lnTo>
                    <a:lnTo>
                      <a:pt x="216375" y="1801743"/>
                    </a:lnTo>
                    <a:lnTo>
                      <a:pt x="904167" y="2489535"/>
                    </a:lnTo>
                    <a:lnTo>
                      <a:pt x="904167" y="2290383"/>
                    </a:lnTo>
                    <a:lnTo>
                      <a:pt x="904167" y="1120540"/>
                    </a:lnTo>
                    <a:lnTo>
                      <a:pt x="2" y="216375"/>
                    </a:lnTo>
                    <a:lnTo>
                      <a:pt x="216377" y="0"/>
                    </a:lnTo>
                    <a:close/>
                  </a:path>
                </a:pathLst>
              </a:custGeom>
              <a:solidFill>
                <a:srgbClr val="C1E8CF"/>
              </a:solidFill>
              <a:ln>
                <a:noFill/>
              </a:ln>
            </p:spPr>
            <p:txBody>
              <a:bodyPr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0" name="MH_Other_2"/>
              <p:cNvSpPr/>
              <p:nvPr>
                <p:custDataLst>
                  <p:tags r:id="rId9"/>
                </p:custDataLst>
              </p:nvPr>
            </p:nvSpPr>
            <p:spPr bwMode="auto">
              <a:xfrm rot="2700000">
                <a:off x="6756401" y="5113339"/>
                <a:ext cx="600075" cy="460375"/>
              </a:xfrm>
              <a:custGeom>
                <a:avLst/>
                <a:gdLst>
                  <a:gd name="T0" fmla="*/ 275650506 w 4017"/>
                  <a:gd name="T1" fmla="*/ 361503440 h 5149"/>
                  <a:gd name="T2" fmla="*/ 241880717 w 4017"/>
                  <a:gd name="T3" fmla="*/ 367663150 h 5149"/>
                  <a:gd name="T4" fmla="*/ 200148806 w 4017"/>
                  <a:gd name="T5" fmla="*/ 407358851 h 5149"/>
                  <a:gd name="T6" fmla="*/ 157730371 w 4017"/>
                  <a:gd name="T7" fmla="*/ 440757952 h 5149"/>
                  <a:gd name="T8" fmla="*/ 116410301 w 4017"/>
                  <a:gd name="T9" fmla="*/ 467175999 h 5149"/>
                  <a:gd name="T10" fmla="*/ 77560901 w 4017"/>
                  <a:gd name="T11" fmla="*/ 485380977 h 5149"/>
                  <a:gd name="T12" fmla="*/ 42830275 w 4017"/>
                  <a:gd name="T13" fmla="*/ 494004718 h 5149"/>
                  <a:gd name="T14" fmla="*/ 30887278 w 4017"/>
                  <a:gd name="T15" fmla="*/ 664832421 h 5149"/>
                  <a:gd name="T16" fmla="*/ 63421547 w 4017"/>
                  <a:gd name="T17" fmla="*/ 704801903 h 5149"/>
                  <a:gd name="T18" fmla="*/ 89092429 w 4017"/>
                  <a:gd name="T19" fmla="*/ 699189756 h 5149"/>
                  <a:gd name="T20" fmla="*/ 122175694 w 4017"/>
                  <a:gd name="T21" fmla="*/ 686870337 h 5149"/>
                  <a:gd name="T22" fmla="*/ 156632007 w 4017"/>
                  <a:gd name="T23" fmla="*/ 669349813 h 5149"/>
                  <a:gd name="T24" fmla="*/ 192049528 w 4017"/>
                  <a:gd name="T25" fmla="*/ 646490553 h 5149"/>
                  <a:gd name="T26" fmla="*/ 245037912 w 4017"/>
                  <a:gd name="T27" fmla="*/ 604331190 h 5149"/>
                  <a:gd name="T28" fmla="*/ 283337944 w 4017"/>
                  <a:gd name="T29" fmla="*/ 605562836 h 5149"/>
                  <a:gd name="T30" fmla="*/ 329737625 w 4017"/>
                  <a:gd name="T31" fmla="*/ 624178855 h 5149"/>
                  <a:gd name="T32" fmla="*/ 371194851 w 4017"/>
                  <a:gd name="T33" fmla="*/ 654703252 h 5149"/>
                  <a:gd name="T34" fmla="*/ 406337689 w 4017"/>
                  <a:gd name="T35" fmla="*/ 675782934 h 5149"/>
                  <a:gd name="T36" fmla="*/ 440382162 w 4017"/>
                  <a:gd name="T37" fmla="*/ 691661140 h 5149"/>
                  <a:gd name="T38" fmla="*/ 472779274 w 4017"/>
                  <a:gd name="T39" fmla="*/ 701790679 h 5149"/>
                  <a:gd name="T40" fmla="*/ 499548149 w 4017"/>
                  <a:gd name="T41" fmla="*/ 692345593 h 5149"/>
                  <a:gd name="T42" fmla="*/ 529474220 w 4017"/>
                  <a:gd name="T43" fmla="*/ 649775558 h 5149"/>
                  <a:gd name="T44" fmla="*/ 497488948 w 4017"/>
                  <a:gd name="T45" fmla="*/ 492225140 h 5149"/>
                  <a:gd name="T46" fmla="*/ 461248117 w 4017"/>
                  <a:gd name="T47" fmla="*/ 480316393 h 5149"/>
                  <a:gd name="T48" fmla="*/ 421437880 w 4017"/>
                  <a:gd name="T49" fmla="*/ 459236711 h 5149"/>
                  <a:gd name="T50" fmla="*/ 379568813 w 4017"/>
                  <a:gd name="T51" fmla="*/ 430355002 h 5149"/>
                  <a:gd name="T52" fmla="*/ 337150379 w 4017"/>
                  <a:gd name="T53" fmla="*/ 394628760 h 5149"/>
                  <a:gd name="T54" fmla="*/ 302556909 w 4017"/>
                  <a:gd name="T55" fmla="*/ 360545206 h 5149"/>
                  <a:gd name="T56" fmla="*/ 532768942 w 4017"/>
                  <a:gd name="T57" fmla="*/ 246796838 h 5149"/>
                  <a:gd name="T58" fmla="*/ 499822833 w 4017"/>
                  <a:gd name="T59" fmla="*/ 228454970 h 5149"/>
                  <a:gd name="T60" fmla="*/ 452736999 w 4017"/>
                  <a:gd name="T61" fmla="*/ 190538847 h 5149"/>
                  <a:gd name="T62" fmla="*/ 401395606 w 4017"/>
                  <a:gd name="T63" fmla="*/ 139208180 h 5149"/>
                  <a:gd name="T64" fmla="*/ 349917056 w 4017"/>
                  <a:gd name="T65" fmla="*/ 78159386 h 5149"/>
                  <a:gd name="T66" fmla="*/ 302419382 w 4017"/>
                  <a:gd name="T67" fmla="*/ 11498075 h 5149"/>
                  <a:gd name="T68" fmla="*/ 233781439 w 4017"/>
                  <a:gd name="T69" fmla="*/ 34083554 h 5149"/>
                  <a:gd name="T70" fmla="*/ 184499247 w 4017"/>
                  <a:gd name="T71" fmla="*/ 99375958 h 5149"/>
                  <a:gd name="T72" fmla="*/ 132746013 w 4017"/>
                  <a:gd name="T73" fmla="*/ 157550419 h 5149"/>
                  <a:gd name="T74" fmla="*/ 82365828 w 4017"/>
                  <a:gd name="T75" fmla="*/ 204911257 h 5149"/>
                  <a:gd name="T76" fmla="*/ 37613508 w 4017"/>
                  <a:gd name="T77" fmla="*/ 237489013 h 5149"/>
                  <a:gd name="T78" fmla="*/ 12903834 w 4017"/>
                  <a:gd name="T79" fmla="*/ 248850198 h 5149"/>
                  <a:gd name="T80" fmla="*/ 1922045 w 4017"/>
                  <a:gd name="T81" fmla="*/ 382035929 h 5149"/>
                  <a:gd name="T82" fmla="*/ 18120601 w 4017"/>
                  <a:gd name="T83" fmla="*/ 419130708 h 5149"/>
                  <a:gd name="T84" fmla="*/ 37751035 w 4017"/>
                  <a:gd name="T85" fmla="*/ 422005042 h 5149"/>
                  <a:gd name="T86" fmla="*/ 76462908 w 4017"/>
                  <a:gd name="T87" fmla="*/ 405305491 h 5149"/>
                  <a:gd name="T88" fmla="*/ 120528333 w 4017"/>
                  <a:gd name="T89" fmla="*/ 376013110 h 5149"/>
                  <a:gd name="T90" fmla="*/ 167751694 w 4017"/>
                  <a:gd name="T91" fmla="*/ 336317409 h 5149"/>
                  <a:gd name="T92" fmla="*/ 214974685 w 4017"/>
                  <a:gd name="T93" fmla="*/ 288272118 h 5149"/>
                  <a:gd name="T94" fmla="*/ 252451036 w 4017"/>
                  <a:gd name="T95" fmla="*/ 243785614 h 5149"/>
                  <a:gd name="T96" fmla="*/ 306125944 w 4017"/>
                  <a:gd name="T97" fmla="*/ 252956548 h 5149"/>
                  <a:gd name="T98" fmla="*/ 352113414 w 4017"/>
                  <a:gd name="T99" fmla="*/ 305108559 h 5149"/>
                  <a:gd name="T100" fmla="*/ 399611088 w 4017"/>
                  <a:gd name="T101" fmla="*/ 350552928 h 5149"/>
                  <a:gd name="T102" fmla="*/ 446010398 w 4017"/>
                  <a:gd name="T103" fmla="*/ 387100514 h 5149"/>
                  <a:gd name="T104" fmla="*/ 488565989 w 4017"/>
                  <a:gd name="T105" fmla="*/ 412423436 h 5149"/>
                  <a:gd name="T106" fmla="*/ 524806820 w 4017"/>
                  <a:gd name="T107" fmla="*/ 424332183 h 5149"/>
                  <a:gd name="T108" fmla="*/ 539358386 w 4017"/>
                  <a:gd name="T109" fmla="*/ 407358851 h 5149"/>
                  <a:gd name="T110" fmla="*/ 551438539 w 4017"/>
                  <a:gd name="T111" fmla="*/ 375465548 h 514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017" h="5149">
                    <a:moveTo>
                      <a:pt x="2204" y="2634"/>
                    </a:moveTo>
                    <a:lnTo>
                      <a:pt x="2204" y="2634"/>
                    </a:lnTo>
                    <a:lnTo>
                      <a:pt x="2155" y="2637"/>
                    </a:lnTo>
                    <a:lnTo>
                      <a:pt x="2106" y="2639"/>
                    </a:lnTo>
                    <a:lnTo>
                      <a:pt x="2057" y="2640"/>
                    </a:lnTo>
                    <a:lnTo>
                      <a:pt x="2008" y="2641"/>
                    </a:lnTo>
                    <a:lnTo>
                      <a:pt x="1959" y="2640"/>
                    </a:lnTo>
                    <a:lnTo>
                      <a:pt x="1909" y="2639"/>
                    </a:lnTo>
                    <a:lnTo>
                      <a:pt x="1860" y="2637"/>
                    </a:lnTo>
                    <a:lnTo>
                      <a:pt x="1812" y="2634"/>
                    </a:lnTo>
                    <a:lnTo>
                      <a:pt x="1762" y="2686"/>
                    </a:lnTo>
                    <a:lnTo>
                      <a:pt x="1712" y="2737"/>
                    </a:lnTo>
                    <a:lnTo>
                      <a:pt x="1661" y="2786"/>
                    </a:lnTo>
                    <a:lnTo>
                      <a:pt x="1611" y="2835"/>
                    </a:lnTo>
                    <a:lnTo>
                      <a:pt x="1561" y="2883"/>
                    </a:lnTo>
                    <a:lnTo>
                      <a:pt x="1509" y="2930"/>
                    </a:lnTo>
                    <a:lnTo>
                      <a:pt x="1458" y="2976"/>
                    </a:lnTo>
                    <a:lnTo>
                      <a:pt x="1406" y="3019"/>
                    </a:lnTo>
                    <a:lnTo>
                      <a:pt x="1355" y="3062"/>
                    </a:lnTo>
                    <a:lnTo>
                      <a:pt x="1303" y="3104"/>
                    </a:lnTo>
                    <a:lnTo>
                      <a:pt x="1252" y="3144"/>
                    </a:lnTo>
                    <a:lnTo>
                      <a:pt x="1200" y="3183"/>
                    </a:lnTo>
                    <a:lnTo>
                      <a:pt x="1149" y="3220"/>
                    </a:lnTo>
                    <a:lnTo>
                      <a:pt x="1098" y="3256"/>
                    </a:lnTo>
                    <a:lnTo>
                      <a:pt x="1047" y="3291"/>
                    </a:lnTo>
                    <a:lnTo>
                      <a:pt x="997" y="3324"/>
                    </a:lnTo>
                    <a:lnTo>
                      <a:pt x="946" y="3355"/>
                    </a:lnTo>
                    <a:lnTo>
                      <a:pt x="897" y="3385"/>
                    </a:lnTo>
                    <a:lnTo>
                      <a:pt x="848" y="3413"/>
                    </a:lnTo>
                    <a:lnTo>
                      <a:pt x="799" y="3440"/>
                    </a:lnTo>
                    <a:lnTo>
                      <a:pt x="751" y="3464"/>
                    </a:lnTo>
                    <a:lnTo>
                      <a:pt x="703" y="3488"/>
                    </a:lnTo>
                    <a:lnTo>
                      <a:pt x="656" y="3509"/>
                    </a:lnTo>
                    <a:lnTo>
                      <a:pt x="610" y="3528"/>
                    </a:lnTo>
                    <a:lnTo>
                      <a:pt x="565" y="3546"/>
                    </a:lnTo>
                    <a:lnTo>
                      <a:pt x="520" y="3561"/>
                    </a:lnTo>
                    <a:lnTo>
                      <a:pt x="477" y="3575"/>
                    </a:lnTo>
                    <a:lnTo>
                      <a:pt x="433" y="3586"/>
                    </a:lnTo>
                    <a:lnTo>
                      <a:pt x="393" y="3596"/>
                    </a:lnTo>
                    <a:lnTo>
                      <a:pt x="352" y="3603"/>
                    </a:lnTo>
                    <a:lnTo>
                      <a:pt x="312" y="3609"/>
                    </a:lnTo>
                    <a:lnTo>
                      <a:pt x="274" y="3613"/>
                    </a:lnTo>
                    <a:lnTo>
                      <a:pt x="159" y="4747"/>
                    </a:lnTo>
                    <a:lnTo>
                      <a:pt x="191" y="4802"/>
                    </a:lnTo>
                    <a:lnTo>
                      <a:pt x="225" y="4857"/>
                    </a:lnTo>
                    <a:lnTo>
                      <a:pt x="261" y="4909"/>
                    </a:lnTo>
                    <a:lnTo>
                      <a:pt x="298" y="4960"/>
                    </a:lnTo>
                    <a:lnTo>
                      <a:pt x="338" y="5010"/>
                    </a:lnTo>
                    <a:lnTo>
                      <a:pt x="377" y="5058"/>
                    </a:lnTo>
                    <a:lnTo>
                      <a:pt x="419" y="5104"/>
                    </a:lnTo>
                    <a:lnTo>
                      <a:pt x="462" y="5149"/>
                    </a:lnTo>
                    <a:lnTo>
                      <a:pt x="498" y="5143"/>
                    </a:lnTo>
                    <a:lnTo>
                      <a:pt x="535" y="5135"/>
                    </a:lnTo>
                    <a:lnTo>
                      <a:pt x="572" y="5128"/>
                    </a:lnTo>
                    <a:lnTo>
                      <a:pt x="611" y="5119"/>
                    </a:lnTo>
                    <a:lnTo>
                      <a:pt x="649" y="5108"/>
                    </a:lnTo>
                    <a:lnTo>
                      <a:pt x="689" y="5096"/>
                    </a:lnTo>
                    <a:lnTo>
                      <a:pt x="728" y="5083"/>
                    </a:lnTo>
                    <a:lnTo>
                      <a:pt x="768" y="5068"/>
                    </a:lnTo>
                    <a:lnTo>
                      <a:pt x="808" y="5053"/>
                    </a:lnTo>
                    <a:lnTo>
                      <a:pt x="849" y="5036"/>
                    </a:lnTo>
                    <a:lnTo>
                      <a:pt x="890" y="5018"/>
                    </a:lnTo>
                    <a:lnTo>
                      <a:pt x="931" y="5000"/>
                    </a:lnTo>
                    <a:lnTo>
                      <a:pt x="973" y="4980"/>
                    </a:lnTo>
                    <a:lnTo>
                      <a:pt x="1014" y="4958"/>
                    </a:lnTo>
                    <a:lnTo>
                      <a:pt x="1056" y="4937"/>
                    </a:lnTo>
                    <a:lnTo>
                      <a:pt x="1098" y="4914"/>
                    </a:lnTo>
                    <a:lnTo>
                      <a:pt x="1141" y="4890"/>
                    </a:lnTo>
                    <a:lnTo>
                      <a:pt x="1183" y="4865"/>
                    </a:lnTo>
                    <a:lnTo>
                      <a:pt x="1227" y="4838"/>
                    </a:lnTo>
                    <a:lnTo>
                      <a:pt x="1270" y="4811"/>
                    </a:lnTo>
                    <a:lnTo>
                      <a:pt x="1313" y="4783"/>
                    </a:lnTo>
                    <a:lnTo>
                      <a:pt x="1356" y="4753"/>
                    </a:lnTo>
                    <a:lnTo>
                      <a:pt x="1399" y="4723"/>
                    </a:lnTo>
                    <a:lnTo>
                      <a:pt x="1442" y="4693"/>
                    </a:lnTo>
                    <a:lnTo>
                      <a:pt x="1485" y="4661"/>
                    </a:lnTo>
                    <a:lnTo>
                      <a:pt x="1528" y="4629"/>
                    </a:lnTo>
                    <a:lnTo>
                      <a:pt x="1615" y="4560"/>
                    </a:lnTo>
                    <a:lnTo>
                      <a:pt x="1700" y="4490"/>
                    </a:lnTo>
                    <a:lnTo>
                      <a:pt x="1785" y="4415"/>
                    </a:lnTo>
                    <a:lnTo>
                      <a:pt x="1840" y="4419"/>
                    </a:lnTo>
                    <a:lnTo>
                      <a:pt x="1896" y="4423"/>
                    </a:lnTo>
                    <a:lnTo>
                      <a:pt x="1953" y="4424"/>
                    </a:lnTo>
                    <a:lnTo>
                      <a:pt x="2008" y="4425"/>
                    </a:lnTo>
                    <a:lnTo>
                      <a:pt x="2064" y="4424"/>
                    </a:lnTo>
                    <a:lnTo>
                      <a:pt x="2120" y="4423"/>
                    </a:lnTo>
                    <a:lnTo>
                      <a:pt x="2177" y="4419"/>
                    </a:lnTo>
                    <a:lnTo>
                      <a:pt x="2232" y="4415"/>
                    </a:lnTo>
                    <a:lnTo>
                      <a:pt x="2317" y="4490"/>
                    </a:lnTo>
                    <a:lnTo>
                      <a:pt x="2402" y="4560"/>
                    </a:lnTo>
                    <a:lnTo>
                      <a:pt x="2488" y="4629"/>
                    </a:lnTo>
                    <a:lnTo>
                      <a:pt x="2531" y="4661"/>
                    </a:lnTo>
                    <a:lnTo>
                      <a:pt x="2574" y="4693"/>
                    </a:lnTo>
                    <a:lnTo>
                      <a:pt x="2617" y="4723"/>
                    </a:lnTo>
                    <a:lnTo>
                      <a:pt x="2661" y="4753"/>
                    </a:lnTo>
                    <a:lnTo>
                      <a:pt x="2704" y="4783"/>
                    </a:lnTo>
                    <a:lnTo>
                      <a:pt x="2747" y="4811"/>
                    </a:lnTo>
                    <a:lnTo>
                      <a:pt x="2790" y="4838"/>
                    </a:lnTo>
                    <a:lnTo>
                      <a:pt x="2833" y="4865"/>
                    </a:lnTo>
                    <a:lnTo>
                      <a:pt x="2875" y="4890"/>
                    </a:lnTo>
                    <a:lnTo>
                      <a:pt x="2918" y="4914"/>
                    </a:lnTo>
                    <a:lnTo>
                      <a:pt x="2960" y="4937"/>
                    </a:lnTo>
                    <a:lnTo>
                      <a:pt x="3002" y="4958"/>
                    </a:lnTo>
                    <a:lnTo>
                      <a:pt x="3044" y="4980"/>
                    </a:lnTo>
                    <a:lnTo>
                      <a:pt x="3086" y="5000"/>
                    </a:lnTo>
                    <a:lnTo>
                      <a:pt x="3127" y="5018"/>
                    </a:lnTo>
                    <a:lnTo>
                      <a:pt x="3167" y="5036"/>
                    </a:lnTo>
                    <a:lnTo>
                      <a:pt x="3208" y="5053"/>
                    </a:lnTo>
                    <a:lnTo>
                      <a:pt x="3249" y="5068"/>
                    </a:lnTo>
                    <a:lnTo>
                      <a:pt x="3288" y="5083"/>
                    </a:lnTo>
                    <a:lnTo>
                      <a:pt x="3328" y="5096"/>
                    </a:lnTo>
                    <a:lnTo>
                      <a:pt x="3367" y="5108"/>
                    </a:lnTo>
                    <a:lnTo>
                      <a:pt x="3406" y="5119"/>
                    </a:lnTo>
                    <a:lnTo>
                      <a:pt x="3444" y="5127"/>
                    </a:lnTo>
                    <a:lnTo>
                      <a:pt x="3481" y="5135"/>
                    </a:lnTo>
                    <a:lnTo>
                      <a:pt x="3518" y="5143"/>
                    </a:lnTo>
                    <a:lnTo>
                      <a:pt x="3554" y="5149"/>
                    </a:lnTo>
                    <a:lnTo>
                      <a:pt x="3597" y="5104"/>
                    </a:lnTo>
                    <a:lnTo>
                      <a:pt x="3639" y="5058"/>
                    </a:lnTo>
                    <a:lnTo>
                      <a:pt x="3679" y="5010"/>
                    </a:lnTo>
                    <a:lnTo>
                      <a:pt x="3718" y="4960"/>
                    </a:lnTo>
                    <a:lnTo>
                      <a:pt x="3756" y="4909"/>
                    </a:lnTo>
                    <a:lnTo>
                      <a:pt x="3790" y="4857"/>
                    </a:lnTo>
                    <a:lnTo>
                      <a:pt x="3825" y="4802"/>
                    </a:lnTo>
                    <a:lnTo>
                      <a:pt x="3857" y="4747"/>
                    </a:lnTo>
                    <a:lnTo>
                      <a:pt x="3742" y="3612"/>
                    </a:lnTo>
                    <a:lnTo>
                      <a:pt x="3704" y="3609"/>
                    </a:lnTo>
                    <a:lnTo>
                      <a:pt x="3664" y="3603"/>
                    </a:lnTo>
                    <a:lnTo>
                      <a:pt x="3624" y="3596"/>
                    </a:lnTo>
                    <a:lnTo>
                      <a:pt x="3583" y="3586"/>
                    </a:lnTo>
                    <a:lnTo>
                      <a:pt x="3540" y="3575"/>
                    </a:lnTo>
                    <a:lnTo>
                      <a:pt x="3497" y="3561"/>
                    </a:lnTo>
                    <a:lnTo>
                      <a:pt x="3451" y="3546"/>
                    </a:lnTo>
                    <a:lnTo>
                      <a:pt x="3407" y="3528"/>
                    </a:lnTo>
                    <a:lnTo>
                      <a:pt x="3360" y="3509"/>
                    </a:lnTo>
                    <a:lnTo>
                      <a:pt x="3313" y="3488"/>
                    </a:lnTo>
                    <a:lnTo>
                      <a:pt x="3266" y="3464"/>
                    </a:lnTo>
                    <a:lnTo>
                      <a:pt x="3218" y="3440"/>
                    </a:lnTo>
                    <a:lnTo>
                      <a:pt x="3168" y="3413"/>
                    </a:lnTo>
                    <a:lnTo>
                      <a:pt x="3119" y="3385"/>
                    </a:lnTo>
                    <a:lnTo>
                      <a:pt x="3070" y="3355"/>
                    </a:lnTo>
                    <a:lnTo>
                      <a:pt x="3020" y="3324"/>
                    </a:lnTo>
                    <a:lnTo>
                      <a:pt x="2970" y="3291"/>
                    </a:lnTo>
                    <a:lnTo>
                      <a:pt x="2918" y="3256"/>
                    </a:lnTo>
                    <a:lnTo>
                      <a:pt x="2868" y="3220"/>
                    </a:lnTo>
                    <a:lnTo>
                      <a:pt x="2816" y="3183"/>
                    </a:lnTo>
                    <a:lnTo>
                      <a:pt x="2765" y="3144"/>
                    </a:lnTo>
                    <a:lnTo>
                      <a:pt x="2713" y="3104"/>
                    </a:lnTo>
                    <a:lnTo>
                      <a:pt x="2662" y="3062"/>
                    </a:lnTo>
                    <a:lnTo>
                      <a:pt x="2610" y="3019"/>
                    </a:lnTo>
                    <a:lnTo>
                      <a:pt x="2559" y="2976"/>
                    </a:lnTo>
                    <a:lnTo>
                      <a:pt x="2507" y="2930"/>
                    </a:lnTo>
                    <a:lnTo>
                      <a:pt x="2456" y="2883"/>
                    </a:lnTo>
                    <a:lnTo>
                      <a:pt x="2405" y="2835"/>
                    </a:lnTo>
                    <a:lnTo>
                      <a:pt x="2354" y="2786"/>
                    </a:lnTo>
                    <a:lnTo>
                      <a:pt x="2304" y="2737"/>
                    </a:lnTo>
                    <a:lnTo>
                      <a:pt x="2254" y="2686"/>
                    </a:lnTo>
                    <a:lnTo>
                      <a:pt x="2204" y="2634"/>
                    </a:lnTo>
                    <a:close/>
                    <a:moveTo>
                      <a:pt x="3962" y="1828"/>
                    </a:moveTo>
                    <a:lnTo>
                      <a:pt x="3962" y="1828"/>
                    </a:lnTo>
                    <a:lnTo>
                      <a:pt x="3942" y="1823"/>
                    </a:lnTo>
                    <a:lnTo>
                      <a:pt x="3922" y="1818"/>
                    </a:lnTo>
                    <a:lnTo>
                      <a:pt x="3902" y="1811"/>
                    </a:lnTo>
                    <a:lnTo>
                      <a:pt x="3881" y="1803"/>
                    </a:lnTo>
                    <a:lnTo>
                      <a:pt x="3859" y="1794"/>
                    </a:lnTo>
                    <a:lnTo>
                      <a:pt x="3837" y="1784"/>
                    </a:lnTo>
                    <a:lnTo>
                      <a:pt x="3790" y="1761"/>
                    </a:lnTo>
                    <a:lnTo>
                      <a:pt x="3742" y="1735"/>
                    </a:lnTo>
                    <a:lnTo>
                      <a:pt x="3692" y="1703"/>
                    </a:lnTo>
                    <a:lnTo>
                      <a:pt x="3641" y="1669"/>
                    </a:lnTo>
                    <a:lnTo>
                      <a:pt x="3587" y="1632"/>
                    </a:lnTo>
                    <a:lnTo>
                      <a:pt x="3531" y="1590"/>
                    </a:lnTo>
                    <a:lnTo>
                      <a:pt x="3475" y="1545"/>
                    </a:lnTo>
                    <a:lnTo>
                      <a:pt x="3416" y="1497"/>
                    </a:lnTo>
                    <a:lnTo>
                      <a:pt x="3358" y="1446"/>
                    </a:lnTo>
                    <a:lnTo>
                      <a:pt x="3298" y="1392"/>
                    </a:lnTo>
                    <a:lnTo>
                      <a:pt x="3237" y="1336"/>
                    </a:lnTo>
                    <a:lnTo>
                      <a:pt x="3176" y="1277"/>
                    </a:lnTo>
                    <a:lnTo>
                      <a:pt x="3113" y="1215"/>
                    </a:lnTo>
                    <a:lnTo>
                      <a:pt x="3050" y="1151"/>
                    </a:lnTo>
                    <a:lnTo>
                      <a:pt x="2988" y="1085"/>
                    </a:lnTo>
                    <a:lnTo>
                      <a:pt x="2924" y="1017"/>
                    </a:lnTo>
                    <a:lnTo>
                      <a:pt x="2861" y="946"/>
                    </a:lnTo>
                    <a:lnTo>
                      <a:pt x="2798" y="874"/>
                    </a:lnTo>
                    <a:lnTo>
                      <a:pt x="2735" y="801"/>
                    </a:lnTo>
                    <a:lnTo>
                      <a:pt x="2673" y="726"/>
                    </a:lnTo>
                    <a:lnTo>
                      <a:pt x="2610" y="649"/>
                    </a:lnTo>
                    <a:lnTo>
                      <a:pt x="2549" y="571"/>
                    </a:lnTo>
                    <a:lnTo>
                      <a:pt x="2489" y="492"/>
                    </a:lnTo>
                    <a:lnTo>
                      <a:pt x="2429" y="412"/>
                    </a:lnTo>
                    <a:lnTo>
                      <a:pt x="2371" y="331"/>
                    </a:lnTo>
                    <a:lnTo>
                      <a:pt x="2313" y="249"/>
                    </a:lnTo>
                    <a:lnTo>
                      <a:pt x="2257" y="167"/>
                    </a:lnTo>
                    <a:lnTo>
                      <a:pt x="2203" y="84"/>
                    </a:lnTo>
                    <a:lnTo>
                      <a:pt x="2150" y="0"/>
                    </a:lnTo>
                    <a:lnTo>
                      <a:pt x="1866" y="0"/>
                    </a:lnTo>
                    <a:lnTo>
                      <a:pt x="1814" y="84"/>
                    </a:lnTo>
                    <a:lnTo>
                      <a:pt x="1758" y="167"/>
                    </a:lnTo>
                    <a:lnTo>
                      <a:pt x="1703" y="249"/>
                    </a:lnTo>
                    <a:lnTo>
                      <a:pt x="1646" y="331"/>
                    </a:lnTo>
                    <a:lnTo>
                      <a:pt x="1587" y="412"/>
                    </a:lnTo>
                    <a:lnTo>
                      <a:pt x="1527" y="492"/>
                    </a:lnTo>
                    <a:lnTo>
                      <a:pt x="1467" y="571"/>
                    </a:lnTo>
                    <a:lnTo>
                      <a:pt x="1406" y="649"/>
                    </a:lnTo>
                    <a:lnTo>
                      <a:pt x="1344" y="726"/>
                    </a:lnTo>
                    <a:lnTo>
                      <a:pt x="1282" y="801"/>
                    </a:lnTo>
                    <a:lnTo>
                      <a:pt x="1218" y="874"/>
                    </a:lnTo>
                    <a:lnTo>
                      <a:pt x="1156" y="946"/>
                    </a:lnTo>
                    <a:lnTo>
                      <a:pt x="1092" y="1017"/>
                    </a:lnTo>
                    <a:lnTo>
                      <a:pt x="1029" y="1085"/>
                    </a:lnTo>
                    <a:lnTo>
                      <a:pt x="967" y="1151"/>
                    </a:lnTo>
                    <a:lnTo>
                      <a:pt x="903" y="1215"/>
                    </a:lnTo>
                    <a:lnTo>
                      <a:pt x="841" y="1277"/>
                    </a:lnTo>
                    <a:lnTo>
                      <a:pt x="780" y="1336"/>
                    </a:lnTo>
                    <a:lnTo>
                      <a:pt x="719" y="1392"/>
                    </a:lnTo>
                    <a:lnTo>
                      <a:pt x="659" y="1446"/>
                    </a:lnTo>
                    <a:lnTo>
                      <a:pt x="600" y="1497"/>
                    </a:lnTo>
                    <a:lnTo>
                      <a:pt x="541" y="1545"/>
                    </a:lnTo>
                    <a:lnTo>
                      <a:pt x="485" y="1590"/>
                    </a:lnTo>
                    <a:lnTo>
                      <a:pt x="430" y="1632"/>
                    </a:lnTo>
                    <a:lnTo>
                      <a:pt x="376" y="1669"/>
                    </a:lnTo>
                    <a:lnTo>
                      <a:pt x="324" y="1703"/>
                    </a:lnTo>
                    <a:lnTo>
                      <a:pt x="274" y="1735"/>
                    </a:lnTo>
                    <a:lnTo>
                      <a:pt x="225" y="1761"/>
                    </a:lnTo>
                    <a:lnTo>
                      <a:pt x="179" y="1784"/>
                    </a:lnTo>
                    <a:lnTo>
                      <a:pt x="157" y="1794"/>
                    </a:lnTo>
                    <a:lnTo>
                      <a:pt x="135" y="1803"/>
                    </a:lnTo>
                    <a:lnTo>
                      <a:pt x="115" y="1811"/>
                    </a:lnTo>
                    <a:lnTo>
                      <a:pt x="94" y="1818"/>
                    </a:lnTo>
                    <a:lnTo>
                      <a:pt x="74" y="1823"/>
                    </a:lnTo>
                    <a:lnTo>
                      <a:pt x="55" y="1828"/>
                    </a:lnTo>
                    <a:lnTo>
                      <a:pt x="0" y="2743"/>
                    </a:lnTo>
                    <a:lnTo>
                      <a:pt x="14" y="2791"/>
                    </a:lnTo>
                    <a:lnTo>
                      <a:pt x="31" y="2839"/>
                    </a:lnTo>
                    <a:lnTo>
                      <a:pt x="48" y="2886"/>
                    </a:lnTo>
                    <a:lnTo>
                      <a:pt x="67" y="2931"/>
                    </a:lnTo>
                    <a:lnTo>
                      <a:pt x="87" y="2976"/>
                    </a:lnTo>
                    <a:lnTo>
                      <a:pt x="109" y="3019"/>
                    </a:lnTo>
                    <a:lnTo>
                      <a:pt x="132" y="3062"/>
                    </a:lnTo>
                    <a:lnTo>
                      <a:pt x="155" y="3104"/>
                    </a:lnTo>
                    <a:lnTo>
                      <a:pt x="175" y="3103"/>
                    </a:lnTo>
                    <a:lnTo>
                      <a:pt x="194" y="3100"/>
                    </a:lnTo>
                    <a:lnTo>
                      <a:pt x="233" y="3093"/>
                    </a:lnTo>
                    <a:lnTo>
                      <a:pt x="275" y="3083"/>
                    </a:lnTo>
                    <a:lnTo>
                      <a:pt x="318" y="3070"/>
                    </a:lnTo>
                    <a:lnTo>
                      <a:pt x="363" y="3053"/>
                    </a:lnTo>
                    <a:lnTo>
                      <a:pt x="409" y="3035"/>
                    </a:lnTo>
                    <a:lnTo>
                      <a:pt x="457" y="3013"/>
                    </a:lnTo>
                    <a:lnTo>
                      <a:pt x="507" y="2989"/>
                    </a:lnTo>
                    <a:lnTo>
                      <a:pt x="557" y="2961"/>
                    </a:lnTo>
                    <a:lnTo>
                      <a:pt x="608" y="2931"/>
                    </a:lnTo>
                    <a:lnTo>
                      <a:pt x="660" y="2900"/>
                    </a:lnTo>
                    <a:lnTo>
                      <a:pt x="714" y="2865"/>
                    </a:lnTo>
                    <a:lnTo>
                      <a:pt x="768" y="2828"/>
                    </a:lnTo>
                    <a:lnTo>
                      <a:pt x="823" y="2789"/>
                    </a:lnTo>
                    <a:lnTo>
                      <a:pt x="878" y="2747"/>
                    </a:lnTo>
                    <a:lnTo>
                      <a:pt x="934" y="2704"/>
                    </a:lnTo>
                    <a:lnTo>
                      <a:pt x="992" y="2658"/>
                    </a:lnTo>
                    <a:lnTo>
                      <a:pt x="1048" y="2610"/>
                    </a:lnTo>
                    <a:lnTo>
                      <a:pt x="1106" y="2561"/>
                    </a:lnTo>
                    <a:lnTo>
                      <a:pt x="1163" y="2510"/>
                    </a:lnTo>
                    <a:lnTo>
                      <a:pt x="1222" y="2457"/>
                    </a:lnTo>
                    <a:lnTo>
                      <a:pt x="1279" y="2402"/>
                    </a:lnTo>
                    <a:lnTo>
                      <a:pt x="1337" y="2345"/>
                    </a:lnTo>
                    <a:lnTo>
                      <a:pt x="1394" y="2288"/>
                    </a:lnTo>
                    <a:lnTo>
                      <a:pt x="1452" y="2229"/>
                    </a:lnTo>
                    <a:lnTo>
                      <a:pt x="1509" y="2168"/>
                    </a:lnTo>
                    <a:lnTo>
                      <a:pt x="1566" y="2106"/>
                    </a:lnTo>
                    <a:lnTo>
                      <a:pt x="1622" y="2044"/>
                    </a:lnTo>
                    <a:lnTo>
                      <a:pt x="1677" y="1979"/>
                    </a:lnTo>
                    <a:lnTo>
                      <a:pt x="1732" y="1914"/>
                    </a:lnTo>
                    <a:lnTo>
                      <a:pt x="1786" y="1848"/>
                    </a:lnTo>
                    <a:lnTo>
                      <a:pt x="1839" y="1781"/>
                    </a:lnTo>
                    <a:lnTo>
                      <a:pt x="1924" y="1784"/>
                    </a:lnTo>
                    <a:lnTo>
                      <a:pt x="2008" y="1784"/>
                    </a:lnTo>
                    <a:lnTo>
                      <a:pt x="2093" y="1784"/>
                    </a:lnTo>
                    <a:lnTo>
                      <a:pt x="2177" y="1781"/>
                    </a:lnTo>
                    <a:lnTo>
                      <a:pt x="2230" y="1848"/>
                    </a:lnTo>
                    <a:lnTo>
                      <a:pt x="2284" y="1914"/>
                    </a:lnTo>
                    <a:lnTo>
                      <a:pt x="2339" y="1979"/>
                    </a:lnTo>
                    <a:lnTo>
                      <a:pt x="2395" y="2044"/>
                    </a:lnTo>
                    <a:lnTo>
                      <a:pt x="2451" y="2106"/>
                    </a:lnTo>
                    <a:lnTo>
                      <a:pt x="2507" y="2168"/>
                    </a:lnTo>
                    <a:lnTo>
                      <a:pt x="2565" y="2229"/>
                    </a:lnTo>
                    <a:lnTo>
                      <a:pt x="2622" y="2288"/>
                    </a:lnTo>
                    <a:lnTo>
                      <a:pt x="2680" y="2345"/>
                    </a:lnTo>
                    <a:lnTo>
                      <a:pt x="2737" y="2402"/>
                    </a:lnTo>
                    <a:lnTo>
                      <a:pt x="2795" y="2457"/>
                    </a:lnTo>
                    <a:lnTo>
                      <a:pt x="2852" y="2510"/>
                    </a:lnTo>
                    <a:lnTo>
                      <a:pt x="2911" y="2561"/>
                    </a:lnTo>
                    <a:lnTo>
                      <a:pt x="2967" y="2610"/>
                    </a:lnTo>
                    <a:lnTo>
                      <a:pt x="3025" y="2658"/>
                    </a:lnTo>
                    <a:lnTo>
                      <a:pt x="3082" y="2704"/>
                    </a:lnTo>
                    <a:lnTo>
                      <a:pt x="3137" y="2747"/>
                    </a:lnTo>
                    <a:lnTo>
                      <a:pt x="3194" y="2789"/>
                    </a:lnTo>
                    <a:lnTo>
                      <a:pt x="3249" y="2828"/>
                    </a:lnTo>
                    <a:lnTo>
                      <a:pt x="3303" y="2865"/>
                    </a:lnTo>
                    <a:lnTo>
                      <a:pt x="3357" y="2900"/>
                    </a:lnTo>
                    <a:lnTo>
                      <a:pt x="3408" y="2931"/>
                    </a:lnTo>
                    <a:lnTo>
                      <a:pt x="3460" y="2961"/>
                    </a:lnTo>
                    <a:lnTo>
                      <a:pt x="3510" y="2989"/>
                    </a:lnTo>
                    <a:lnTo>
                      <a:pt x="3559" y="3013"/>
                    </a:lnTo>
                    <a:lnTo>
                      <a:pt x="3607" y="3035"/>
                    </a:lnTo>
                    <a:lnTo>
                      <a:pt x="3654" y="3053"/>
                    </a:lnTo>
                    <a:lnTo>
                      <a:pt x="3698" y="3070"/>
                    </a:lnTo>
                    <a:lnTo>
                      <a:pt x="3741" y="3083"/>
                    </a:lnTo>
                    <a:lnTo>
                      <a:pt x="3783" y="3093"/>
                    </a:lnTo>
                    <a:lnTo>
                      <a:pt x="3823" y="3100"/>
                    </a:lnTo>
                    <a:lnTo>
                      <a:pt x="3842" y="3103"/>
                    </a:lnTo>
                    <a:lnTo>
                      <a:pt x="3861" y="3104"/>
                    </a:lnTo>
                    <a:lnTo>
                      <a:pt x="3885" y="3062"/>
                    </a:lnTo>
                    <a:lnTo>
                      <a:pt x="3908" y="3019"/>
                    </a:lnTo>
                    <a:lnTo>
                      <a:pt x="3929" y="2976"/>
                    </a:lnTo>
                    <a:lnTo>
                      <a:pt x="3950" y="2931"/>
                    </a:lnTo>
                    <a:lnTo>
                      <a:pt x="3968" y="2886"/>
                    </a:lnTo>
                    <a:lnTo>
                      <a:pt x="3986" y="2839"/>
                    </a:lnTo>
                    <a:lnTo>
                      <a:pt x="4002" y="2791"/>
                    </a:lnTo>
                    <a:lnTo>
                      <a:pt x="4017" y="2743"/>
                    </a:lnTo>
                    <a:lnTo>
                      <a:pt x="3962" y="1828"/>
                    </a:lnTo>
                    <a:close/>
                  </a:path>
                </a:pathLst>
              </a:custGeom>
              <a:solidFill>
                <a:srgbClr val="ECAB01"/>
              </a:solidFill>
              <a:ln>
                <a:noFill/>
              </a:ln>
            </p:spPr>
            <p:txBody>
              <a:bodyPr anchor="ctr">
                <a:normAutofit/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MH_Other_5"/>
              <p:cNvSpPr/>
              <p:nvPr>
                <p:custDataLst>
                  <p:tags r:id="rId10"/>
                </p:custDataLst>
              </p:nvPr>
            </p:nvSpPr>
            <p:spPr bwMode="auto">
              <a:xfrm rot="18900000" flipH="1">
                <a:off x="4822826" y="2628901"/>
                <a:ext cx="600075" cy="460375"/>
              </a:xfrm>
              <a:custGeom>
                <a:avLst/>
                <a:gdLst>
                  <a:gd name="T0" fmla="*/ 275650506 w 4017"/>
                  <a:gd name="T1" fmla="*/ 361503440 h 5149"/>
                  <a:gd name="T2" fmla="*/ 241880717 w 4017"/>
                  <a:gd name="T3" fmla="*/ 367663150 h 5149"/>
                  <a:gd name="T4" fmla="*/ 200148806 w 4017"/>
                  <a:gd name="T5" fmla="*/ 407358851 h 5149"/>
                  <a:gd name="T6" fmla="*/ 157730371 w 4017"/>
                  <a:gd name="T7" fmla="*/ 440757952 h 5149"/>
                  <a:gd name="T8" fmla="*/ 116410301 w 4017"/>
                  <a:gd name="T9" fmla="*/ 467175999 h 5149"/>
                  <a:gd name="T10" fmla="*/ 77560901 w 4017"/>
                  <a:gd name="T11" fmla="*/ 485380977 h 5149"/>
                  <a:gd name="T12" fmla="*/ 42830275 w 4017"/>
                  <a:gd name="T13" fmla="*/ 494004718 h 5149"/>
                  <a:gd name="T14" fmla="*/ 30887278 w 4017"/>
                  <a:gd name="T15" fmla="*/ 664832421 h 5149"/>
                  <a:gd name="T16" fmla="*/ 63421547 w 4017"/>
                  <a:gd name="T17" fmla="*/ 704801903 h 5149"/>
                  <a:gd name="T18" fmla="*/ 89092429 w 4017"/>
                  <a:gd name="T19" fmla="*/ 699189756 h 5149"/>
                  <a:gd name="T20" fmla="*/ 122175694 w 4017"/>
                  <a:gd name="T21" fmla="*/ 686870337 h 5149"/>
                  <a:gd name="T22" fmla="*/ 156632007 w 4017"/>
                  <a:gd name="T23" fmla="*/ 669349813 h 5149"/>
                  <a:gd name="T24" fmla="*/ 192049528 w 4017"/>
                  <a:gd name="T25" fmla="*/ 646490553 h 5149"/>
                  <a:gd name="T26" fmla="*/ 245037912 w 4017"/>
                  <a:gd name="T27" fmla="*/ 604331190 h 5149"/>
                  <a:gd name="T28" fmla="*/ 283337944 w 4017"/>
                  <a:gd name="T29" fmla="*/ 605562836 h 5149"/>
                  <a:gd name="T30" fmla="*/ 329737625 w 4017"/>
                  <a:gd name="T31" fmla="*/ 624178855 h 5149"/>
                  <a:gd name="T32" fmla="*/ 371194851 w 4017"/>
                  <a:gd name="T33" fmla="*/ 654703252 h 5149"/>
                  <a:gd name="T34" fmla="*/ 406337689 w 4017"/>
                  <a:gd name="T35" fmla="*/ 675782934 h 5149"/>
                  <a:gd name="T36" fmla="*/ 440382162 w 4017"/>
                  <a:gd name="T37" fmla="*/ 691661140 h 5149"/>
                  <a:gd name="T38" fmla="*/ 472779274 w 4017"/>
                  <a:gd name="T39" fmla="*/ 701790679 h 5149"/>
                  <a:gd name="T40" fmla="*/ 499548149 w 4017"/>
                  <a:gd name="T41" fmla="*/ 692345593 h 5149"/>
                  <a:gd name="T42" fmla="*/ 529474220 w 4017"/>
                  <a:gd name="T43" fmla="*/ 649775558 h 5149"/>
                  <a:gd name="T44" fmla="*/ 497488948 w 4017"/>
                  <a:gd name="T45" fmla="*/ 492225140 h 5149"/>
                  <a:gd name="T46" fmla="*/ 461248117 w 4017"/>
                  <a:gd name="T47" fmla="*/ 480316393 h 5149"/>
                  <a:gd name="T48" fmla="*/ 421437880 w 4017"/>
                  <a:gd name="T49" fmla="*/ 459236711 h 5149"/>
                  <a:gd name="T50" fmla="*/ 379568813 w 4017"/>
                  <a:gd name="T51" fmla="*/ 430355002 h 5149"/>
                  <a:gd name="T52" fmla="*/ 337150379 w 4017"/>
                  <a:gd name="T53" fmla="*/ 394628760 h 5149"/>
                  <a:gd name="T54" fmla="*/ 302556909 w 4017"/>
                  <a:gd name="T55" fmla="*/ 360545206 h 5149"/>
                  <a:gd name="T56" fmla="*/ 532768942 w 4017"/>
                  <a:gd name="T57" fmla="*/ 246796838 h 5149"/>
                  <a:gd name="T58" fmla="*/ 499822833 w 4017"/>
                  <a:gd name="T59" fmla="*/ 228454970 h 5149"/>
                  <a:gd name="T60" fmla="*/ 452736999 w 4017"/>
                  <a:gd name="T61" fmla="*/ 190538847 h 5149"/>
                  <a:gd name="T62" fmla="*/ 401395606 w 4017"/>
                  <a:gd name="T63" fmla="*/ 139208180 h 5149"/>
                  <a:gd name="T64" fmla="*/ 349917056 w 4017"/>
                  <a:gd name="T65" fmla="*/ 78159386 h 5149"/>
                  <a:gd name="T66" fmla="*/ 302419382 w 4017"/>
                  <a:gd name="T67" fmla="*/ 11498075 h 5149"/>
                  <a:gd name="T68" fmla="*/ 233781439 w 4017"/>
                  <a:gd name="T69" fmla="*/ 34083554 h 5149"/>
                  <a:gd name="T70" fmla="*/ 184499247 w 4017"/>
                  <a:gd name="T71" fmla="*/ 99375958 h 5149"/>
                  <a:gd name="T72" fmla="*/ 132746013 w 4017"/>
                  <a:gd name="T73" fmla="*/ 157550419 h 5149"/>
                  <a:gd name="T74" fmla="*/ 82365828 w 4017"/>
                  <a:gd name="T75" fmla="*/ 204911257 h 5149"/>
                  <a:gd name="T76" fmla="*/ 37613508 w 4017"/>
                  <a:gd name="T77" fmla="*/ 237489013 h 5149"/>
                  <a:gd name="T78" fmla="*/ 12903834 w 4017"/>
                  <a:gd name="T79" fmla="*/ 248850198 h 5149"/>
                  <a:gd name="T80" fmla="*/ 1922045 w 4017"/>
                  <a:gd name="T81" fmla="*/ 382035929 h 5149"/>
                  <a:gd name="T82" fmla="*/ 18120601 w 4017"/>
                  <a:gd name="T83" fmla="*/ 419130708 h 5149"/>
                  <a:gd name="T84" fmla="*/ 37751035 w 4017"/>
                  <a:gd name="T85" fmla="*/ 422005042 h 5149"/>
                  <a:gd name="T86" fmla="*/ 76462908 w 4017"/>
                  <a:gd name="T87" fmla="*/ 405305491 h 5149"/>
                  <a:gd name="T88" fmla="*/ 120528333 w 4017"/>
                  <a:gd name="T89" fmla="*/ 376013110 h 5149"/>
                  <a:gd name="T90" fmla="*/ 167751694 w 4017"/>
                  <a:gd name="T91" fmla="*/ 336317409 h 5149"/>
                  <a:gd name="T92" fmla="*/ 214974685 w 4017"/>
                  <a:gd name="T93" fmla="*/ 288272118 h 5149"/>
                  <a:gd name="T94" fmla="*/ 252451036 w 4017"/>
                  <a:gd name="T95" fmla="*/ 243785614 h 5149"/>
                  <a:gd name="T96" fmla="*/ 306125944 w 4017"/>
                  <a:gd name="T97" fmla="*/ 252956548 h 5149"/>
                  <a:gd name="T98" fmla="*/ 352113414 w 4017"/>
                  <a:gd name="T99" fmla="*/ 305108559 h 5149"/>
                  <a:gd name="T100" fmla="*/ 399611088 w 4017"/>
                  <a:gd name="T101" fmla="*/ 350552928 h 5149"/>
                  <a:gd name="T102" fmla="*/ 446010398 w 4017"/>
                  <a:gd name="T103" fmla="*/ 387100514 h 5149"/>
                  <a:gd name="T104" fmla="*/ 488565989 w 4017"/>
                  <a:gd name="T105" fmla="*/ 412423436 h 5149"/>
                  <a:gd name="T106" fmla="*/ 524806820 w 4017"/>
                  <a:gd name="T107" fmla="*/ 424332183 h 5149"/>
                  <a:gd name="T108" fmla="*/ 539358386 w 4017"/>
                  <a:gd name="T109" fmla="*/ 407358851 h 5149"/>
                  <a:gd name="T110" fmla="*/ 551438539 w 4017"/>
                  <a:gd name="T111" fmla="*/ 375465548 h 514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017" h="5149">
                    <a:moveTo>
                      <a:pt x="2204" y="2634"/>
                    </a:moveTo>
                    <a:lnTo>
                      <a:pt x="2204" y="2634"/>
                    </a:lnTo>
                    <a:lnTo>
                      <a:pt x="2155" y="2637"/>
                    </a:lnTo>
                    <a:lnTo>
                      <a:pt x="2106" y="2639"/>
                    </a:lnTo>
                    <a:lnTo>
                      <a:pt x="2057" y="2640"/>
                    </a:lnTo>
                    <a:lnTo>
                      <a:pt x="2008" y="2641"/>
                    </a:lnTo>
                    <a:lnTo>
                      <a:pt x="1959" y="2640"/>
                    </a:lnTo>
                    <a:lnTo>
                      <a:pt x="1909" y="2639"/>
                    </a:lnTo>
                    <a:lnTo>
                      <a:pt x="1860" y="2637"/>
                    </a:lnTo>
                    <a:lnTo>
                      <a:pt x="1812" y="2634"/>
                    </a:lnTo>
                    <a:lnTo>
                      <a:pt x="1762" y="2686"/>
                    </a:lnTo>
                    <a:lnTo>
                      <a:pt x="1712" y="2737"/>
                    </a:lnTo>
                    <a:lnTo>
                      <a:pt x="1661" y="2786"/>
                    </a:lnTo>
                    <a:lnTo>
                      <a:pt x="1611" y="2835"/>
                    </a:lnTo>
                    <a:lnTo>
                      <a:pt x="1561" y="2883"/>
                    </a:lnTo>
                    <a:lnTo>
                      <a:pt x="1509" y="2930"/>
                    </a:lnTo>
                    <a:lnTo>
                      <a:pt x="1458" y="2976"/>
                    </a:lnTo>
                    <a:lnTo>
                      <a:pt x="1406" y="3019"/>
                    </a:lnTo>
                    <a:lnTo>
                      <a:pt x="1355" y="3062"/>
                    </a:lnTo>
                    <a:lnTo>
                      <a:pt x="1303" y="3104"/>
                    </a:lnTo>
                    <a:lnTo>
                      <a:pt x="1252" y="3144"/>
                    </a:lnTo>
                    <a:lnTo>
                      <a:pt x="1200" y="3183"/>
                    </a:lnTo>
                    <a:lnTo>
                      <a:pt x="1149" y="3220"/>
                    </a:lnTo>
                    <a:lnTo>
                      <a:pt x="1098" y="3256"/>
                    </a:lnTo>
                    <a:lnTo>
                      <a:pt x="1047" y="3291"/>
                    </a:lnTo>
                    <a:lnTo>
                      <a:pt x="997" y="3324"/>
                    </a:lnTo>
                    <a:lnTo>
                      <a:pt x="946" y="3355"/>
                    </a:lnTo>
                    <a:lnTo>
                      <a:pt x="897" y="3385"/>
                    </a:lnTo>
                    <a:lnTo>
                      <a:pt x="848" y="3413"/>
                    </a:lnTo>
                    <a:lnTo>
                      <a:pt x="799" y="3440"/>
                    </a:lnTo>
                    <a:lnTo>
                      <a:pt x="751" y="3464"/>
                    </a:lnTo>
                    <a:lnTo>
                      <a:pt x="703" y="3488"/>
                    </a:lnTo>
                    <a:lnTo>
                      <a:pt x="656" y="3509"/>
                    </a:lnTo>
                    <a:lnTo>
                      <a:pt x="610" y="3528"/>
                    </a:lnTo>
                    <a:lnTo>
                      <a:pt x="565" y="3546"/>
                    </a:lnTo>
                    <a:lnTo>
                      <a:pt x="520" y="3561"/>
                    </a:lnTo>
                    <a:lnTo>
                      <a:pt x="477" y="3575"/>
                    </a:lnTo>
                    <a:lnTo>
                      <a:pt x="433" y="3586"/>
                    </a:lnTo>
                    <a:lnTo>
                      <a:pt x="393" y="3596"/>
                    </a:lnTo>
                    <a:lnTo>
                      <a:pt x="352" y="3603"/>
                    </a:lnTo>
                    <a:lnTo>
                      <a:pt x="312" y="3609"/>
                    </a:lnTo>
                    <a:lnTo>
                      <a:pt x="274" y="3613"/>
                    </a:lnTo>
                    <a:lnTo>
                      <a:pt x="159" y="4747"/>
                    </a:lnTo>
                    <a:lnTo>
                      <a:pt x="191" y="4802"/>
                    </a:lnTo>
                    <a:lnTo>
                      <a:pt x="225" y="4857"/>
                    </a:lnTo>
                    <a:lnTo>
                      <a:pt x="261" y="4909"/>
                    </a:lnTo>
                    <a:lnTo>
                      <a:pt x="298" y="4960"/>
                    </a:lnTo>
                    <a:lnTo>
                      <a:pt x="338" y="5010"/>
                    </a:lnTo>
                    <a:lnTo>
                      <a:pt x="377" y="5058"/>
                    </a:lnTo>
                    <a:lnTo>
                      <a:pt x="419" y="5104"/>
                    </a:lnTo>
                    <a:lnTo>
                      <a:pt x="462" y="5149"/>
                    </a:lnTo>
                    <a:lnTo>
                      <a:pt x="498" y="5143"/>
                    </a:lnTo>
                    <a:lnTo>
                      <a:pt x="535" y="5135"/>
                    </a:lnTo>
                    <a:lnTo>
                      <a:pt x="572" y="5128"/>
                    </a:lnTo>
                    <a:lnTo>
                      <a:pt x="611" y="5119"/>
                    </a:lnTo>
                    <a:lnTo>
                      <a:pt x="649" y="5108"/>
                    </a:lnTo>
                    <a:lnTo>
                      <a:pt x="689" y="5096"/>
                    </a:lnTo>
                    <a:lnTo>
                      <a:pt x="728" y="5083"/>
                    </a:lnTo>
                    <a:lnTo>
                      <a:pt x="768" y="5068"/>
                    </a:lnTo>
                    <a:lnTo>
                      <a:pt x="808" y="5053"/>
                    </a:lnTo>
                    <a:lnTo>
                      <a:pt x="849" y="5036"/>
                    </a:lnTo>
                    <a:lnTo>
                      <a:pt x="890" y="5018"/>
                    </a:lnTo>
                    <a:lnTo>
                      <a:pt x="931" y="5000"/>
                    </a:lnTo>
                    <a:lnTo>
                      <a:pt x="973" y="4980"/>
                    </a:lnTo>
                    <a:lnTo>
                      <a:pt x="1014" y="4958"/>
                    </a:lnTo>
                    <a:lnTo>
                      <a:pt x="1056" y="4937"/>
                    </a:lnTo>
                    <a:lnTo>
                      <a:pt x="1098" y="4914"/>
                    </a:lnTo>
                    <a:lnTo>
                      <a:pt x="1141" y="4890"/>
                    </a:lnTo>
                    <a:lnTo>
                      <a:pt x="1183" y="4865"/>
                    </a:lnTo>
                    <a:lnTo>
                      <a:pt x="1227" y="4838"/>
                    </a:lnTo>
                    <a:lnTo>
                      <a:pt x="1270" y="4811"/>
                    </a:lnTo>
                    <a:lnTo>
                      <a:pt x="1313" y="4783"/>
                    </a:lnTo>
                    <a:lnTo>
                      <a:pt x="1356" y="4753"/>
                    </a:lnTo>
                    <a:lnTo>
                      <a:pt x="1399" y="4723"/>
                    </a:lnTo>
                    <a:lnTo>
                      <a:pt x="1442" y="4693"/>
                    </a:lnTo>
                    <a:lnTo>
                      <a:pt x="1485" y="4661"/>
                    </a:lnTo>
                    <a:lnTo>
                      <a:pt x="1528" y="4629"/>
                    </a:lnTo>
                    <a:lnTo>
                      <a:pt x="1615" y="4560"/>
                    </a:lnTo>
                    <a:lnTo>
                      <a:pt x="1700" y="4490"/>
                    </a:lnTo>
                    <a:lnTo>
                      <a:pt x="1785" y="4415"/>
                    </a:lnTo>
                    <a:lnTo>
                      <a:pt x="1840" y="4419"/>
                    </a:lnTo>
                    <a:lnTo>
                      <a:pt x="1896" y="4423"/>
                    </a:lnTo>
                    <a:lnTo>
                      <a:pt x="1953" y="4424"/>
                    </a:lnTo>
                    <a:lnTo>
                      <a:pt x="2008" y="4425"/>
                    </a:lnTo>
                    <a:lnTo>
                      <a:pt x="2064" y="4424"/>
                    </a:lnTo>
                    <a:lnTo>
                      <a:pt x="2120" y="4423"/>
                    </a:lnTo>
                    <a:lnTo>
                      <a:pt x="2177" y="4419"/>
                    </a:lnTo>
                    <a:lnTo>
                      <a:pt x="2232" y="4415"/>
                    </a:lnTo>
                    <a:lnTo>
                      <a:pt x="2317" y="4490"/>
                    </a:lnTo>
                    <a:lnTo>
                      <a:pt x="2402" y="4560"/>
                    </a:lnTo>
                    <a:lnTo>
                      <a:pt x="2488" y="4629"/>
                    </a:lnTo>
                    <a:lnTo>
                      <a:pt x="2531" y="4661"/>
                    </a:lnTo>
                    <a:lnTo>
                      <a:pt x="2574" y="4693"/>
                    </a:lnTo>
                    <a:lnTo>
                      <a:pt x="2617" y="4723"/>
                    </a:lnTo>
                    <a:lnTo>
                      <a:pt x="2661" y="4753"/>
                    </a:lnTo>
                    <a:lnTo>
                      <a:pt x="2704" y="4783"/>
                    </a:lnTo>
                    <a:lnTo>
                      <a:pt x="2747" y="4811"/>
                    </a:lnTo>
                    <a:lnTo>
                      <a:pt x="2790" y="4838"/>
                    </a:lnTo>
                    <a:lnTo>
                      <a:pt x="2833" y="4865"/>
                    </a:lnTo>
                    <a:lnTo>
                      <a:pt x="2875" y="4890"/>
                    </a:lnTo>
                    <a:lnTo>
                      <a:pt x="2918" y="4914"/>
                    </a:lnTo>
                    <a:lnTo>
                      <a:pt x="2960" y="4937"/>
                    </a:lnTo>
                    <a:lnTo>
                      <a:pt x="3002" y="4958"/>
                    </a:lnTo>
                    <a:lnTo>
                      <a:pt x="3044" y="4980"/>
                    </a:lnTo>
                    <a:lnTo>
                      <a:pt x="3086" y="5000"/>
                    </a:lnTo>
                    <a:lnTo>
                      <a:pt x="3127" y="5018"/>
                    </a:lnTo>
                    <a:lnTo>
                      <a:pt x="3167" y="5036"/>
                    </a:lnTo>
                    <a:lnTo>
                      <a:pt x="3208" y="5053"/>
                    </a:lnTo>
                    <a:lnTo>
                      <a:pt x="3249" y="5068"/>
                    </a:lnTo>
                    <a:lnTo>
                      <a:pt x="3288" y="5083"/>
                    </a:lnTo>
                    <a:lnTo>
                      <a:pt x="3328" y="5096"/>
                    </a:lnTo>
                    <a:lnTo>
                      <a:pt x="3367" y="5108"/>
                    </a:lnTo>
                    <a:lnTo>
                      <a:pt x="3406" y="5119"/>
                    </a:lnTo>
                    <a:lnTo>
                      <a:pt x="3444" y="5127"/>
                    </a:lnTo>
                    <a:lnTo>
                      <a:pt x="3481" y="5135"/>
                    </a:lnTo>
                    <a:lnTo>
                      <a:pt x="3518" y="5143"/>
                    </a:lnTo>
                    <a:lnTo>
                      <a:pt x="3554" y="5149"/>
                    </a:lnTo>
                    <a:lnTo>
                      <a:pt x="3597" y="5104"/>
                    </a:lnTo>
                    <a:lnTo>
                      <a:pt x="3639" y="5058"/>
                    </a:lnTo>
                    <a:lnTo>
                      <a:pt x="3679" y="5010"/>
                    </a:lnTo>
                    <a:lnTo>
                      <a:pt x="3718" y="4960"/>
                    </a:lnTo>
                    <a:lnTo>
                      <a:pt x="3756" y="4909"/>
                    </a:lnTo>
                    <a:lnTo>
                      <a:pt x="3790" y="4857"/>
                    </a:lnTo>
                    <a:lnTo>
                      <a:pt x="3825" y="4802"/>
                    </a:lnTo>
                    <a:lnTo>
                      <a:pt x="3857" y="4747"/>
                    </a:lnTo>
                    <a:lnTo>
                      <a:pt x="3742" y="3612"/>
                    </a:lnTo>
                    <a:lnTo>
                      <a:pt x="3704" y="3609"/>
                    </a:lnTo>
                    <a:lnTo>
                      <a:pt x="3664" y="3603"/>
                    </a:lnTo>
                    <a:lnTo>
                      <a:pt x="3624" y="3596"/>
                    </a:lnTo>
                    <a:lnTo>
                      <a:pt x="3583" y="3586"/>
                    </a:lnTo>
                    <a:lnTo>
                      <a:pt x="3540" y="3575"/>
                    </a:lnTo>
                    <a:lnTo>
                      <a:pt x="3497" y="3561"/>
                    </a:lnTo>
                    <a:lnTo>
                      <a:pt x="3451" y="3546"/>
                    </a:lnTo>
                    <a:lnTo>
                      <a:pt x="3407" y="3528"/>
                    </a:lnTo>
                    <a:lnTo>
                      <a:pt x="3360" y="3509"/>
                    </a:lnTo>
                    <a:lnTo>
                      <a:pt x="3313" y="3488"/>
                    </a:lnTo>
                    <a:lnTo>
                      <a:pt x="3266" y="3464"/>
                    </a:lnTo>
                    <a:lnTo>
                      <a:pt x="3218" y="3440"/>
                    </a:lnTo>
                    <a:lnTo>
                      <a:pt x="3168" y="3413"/>
                    </a:lnTo>
                    <a:lnTo>
                      <a:pt x="3119" y="3385"/>
                    </a:lnTo>
                    <a:lnTo>
                      <a:pt x="3070" y="3355"/>
                    </a:lnTo>
                    <a:lnTo>
                      <a:pt x="3020" y="3324"/>
                    </a:lnTo>
                    <a:lnTo>
                      <a:pt x="2970" y="3291"/>
                    </a:lnTo>
                    <a:lnTo>
                      <a:pt x="2918" y="3256"/>
                    </a:lnTo>
                    <a:lnTo>
                      <a:pt x="2868" y="3220"/>
                    </a:lnTo>
                    <a:lnTo>
                      <a:pt x="2816" y="3183"/>
                    </a:lnTo>
                    <a:lnTo>
                      <a:pt x="2765" y="3144"/>
                    </a:lnTo>
                    <a:lnTo>
                      <a:pt x="2713" y="3104"/>
                    </a:lnTo>
                    <a:lnTo>
                      <a:pt x="2662" y="3062"/>
                    </a:lnTo>
                    <a:lnTo>
                      <a:pt x="2610" y="3019"/>
                    </a:lnTo>
                    <a:lnTo>
                      <a:pt x="2559" y="2976"/>
                    </a:lnTo>
                    <a:lnTo>
                      <a:pt x="2507" y="2930"/>
                    </a:lnTo>
                    <a:lnTo>
                      <a:pt x="2456" y="2883"/>
                    </a:lnTo>
                    <a:lnTo>
                      <a:pt x="2405" y="2835"/>
                    </a:lnTo>
                    <a:lnTo>
                      <a:pt x="2354" y="2786"/>
                    </a:lnTo>
                    <a:lnTo>
                      <a:pt x="2304" y="2737"/>
                    </a:lnTo>
                    <a:lnTo>
                      <a:pt x="2254" y="2686"/>
                    </a:lnTo>
                    <a:lnTo>
                      <a:pt x="2204" y="2634"/>
                    </a:lnTo>
                    <a:close/>
                    <a:moveTo>
                      <a:pt x="3962" y="1828"/>
                    </a:moveTo>
                    <a:lnTo>
                      <a:pt x="3962" y="1828"/>
                    </a:lnTo>
                    <a:lnTo>
                      <a:pt x="3942" y="1823"/>
                    </a:lnTo>
                    <a:lnTo>
                      <a:pt x="3922" y="1818"/>
                    </a:lnTo>
                    <a:lnTo>
                      <a:pt x="3902" y="1811"/>
                    </a:lnTo>
                    <a:lnTo>
                      <a:pt x="3881" y="1803"/>
                    </a:lnTo>
                    <a:lnTo>
                      <a:pt x="3859" y="1794"/>
                    </a:lnTo>
                    <a:lnTo>
                      <a:pt x="3837" y="1784"/>
                    </a:lnTo>
                    <a:lnTo>
                      <a:pt x="3790" y="1761"/>
                    </a:lnTo>
                    <a:lnTo>
                      <a:pt x="3742" y="1735"/>
                    </a:lnTo>
                    <a:lnTo>
                      <a:pt x="3692" y="1703"/>
                    </a:lnTo>
                    <a:lnTo>
                      <a:pt x="3641" y="1669"/>
                    </a:lnTo>
                    <a:lnTo>
                      <a:pt x="3587" y="1632"/>
                    </a:lnTo>
                    <a:lnTo>
                      <a:pt x="3531" y="1590"/>
                    </a:lnTo>
                    <a:lnTo>
                      <a:pt x="3475" y="1545"/>
                    </a:lnTo>
                    <a:lnTo>
                      <a:pt x="3416" y="1497"/>
                    </a:lnTo>
                    <a:lnTo>
                      <a:pt x="3358" y="1446"/>
                    </a:lnTo>
                    <a:lnTo>
                      <a:pt x="3298" y="1392"/>
                    </a:lnTo>
                    <a:lnTo>
                      <a:pt x="3237" y="1336"/>
                    </a:lnTo>
                    <a:lnTo>
                      <a:pt x="3176" y="1277"/>
                    </a:lnTo>
                    <a:lnTo>
                      <a:pt x="3113" y="1215"/>
                    </a:lnTo>
                    <a:lnTo>
                      <a:pt x="3050" y="1151"/>
                    </a:lnTo>
                    <a:lnTo>
                      <a:pt x="2988" y="1085"/>
                    </a:lnTo>
                    <a:lnTo>
                      <a:pt x="2924" y="1017"/>
                    </a:lnTo>
                    <a:lnTo>
                      <a:pt x="2861" y="946"/>
                    </a:lnTo>
                    <a:lnTo>
                      <a:pt x="2798" y="874"/>
                    </a:lnTo>
                    <a:lnTo>
                      <a:pt x="2735" y="801"/>
                    </a:lnTo>
                    <a:lnTo>
                      <a:pt x="2673" y="726"/>
                    </a:lnTo>
                    <a:lnTo>
                      <a:pt x="2610" y="649"/>
                    </a:lnTo>
                    <a:lnTo>
                      <a:pt x="2549" y="571"/>
                    </a:lnTo>
                    <a:lnTo>
                      <a:pt x="2489" y="492"/>
                    </a:lnTo>
                    <a:lnTo>
                      <a:pt x="2429" y="412"/>
                    </a:lnTo>
                    <a:lnTo>
                      <a:pt x="2371" y="331"/>
                    </a:lnTo>
                    <a:lnTo>
                      <a:pt x="2313" y="249"/>
                    </a:lnTo>
                    <a:lnTo>
                      <a:pt x="2257" y="167"/>
                    </a:lnTo>
                    <a:lnTo>
                      <a:pt x="2203" y="84"/>
                    </a:lnTo>
                    <a:lnTo>
                      <a:pt x="2150" y="0"/>
                    </a:lnTo>
                    <a:lnTo>
                      <a:pt x="1866" y="0"/>
                    </a:lnTo>
                    <a:lnTo>
                      <a:pt x="1814" y="84"/>
                    </a:lnTo>
                    <a:lnTo>
                      <a:pt x="1758" y="167"/>
                    </a:lnTo>
                    <a:lnTo>
                      <a:pt x="1703" y="249"/>
                    </a:lnTo>
                    <a:lnTo>
                      <a:pt x="1646" y="331"/>
                    </a:lnTo>
                    <a:lnTo>
                      <a:pt x="1587" y="412"/>
                    </a:lnTo>
                    <a:lnTo>
                      <a:pt x="1527" y="492"/>
                    </a:lnTo>
                    <a:lnTo>
                      <a:pt x="1467" y="571"/>
                    </a:lnTo>
                    <a:lnTo>
                      <a:pt x="1406" y="649"/>
                    </a:lnTo>
                    <a:lnTo>
                      <a:pt x="1344" y="726"/>
                    </a:lnTo>
                    <a:lnTo>
                      <a:pt x="1282" y="801"/>
                    </a:lnTo>
                    <a:lnTo>
                      <a:pt x="1218" y="874"/>
                    </a:lnTo>
                    <a:lnTo>
                      <a:pt x="1156" y="946"/>
                    </a:lnTo>
                    <a:lnTo>
                      <a:pt x="1092" y="1017"/>
                    </a:lnTo>
                    <a:lnTo>
                      <a:pt x="1029" y="1085"/>
                    </a:lnTo>
                    <a:lnTo>
                      <a:pt x="967" y="1151"/>
                    </a:lnTo>
                    <a:lnTo>
                      <a:pt x="903" y="1215"/>
                    </a:lnTo>
                    <a:lnTo>
                      <a:pt x="841" y="1277"/>
                    </a:lnTo>
                    <a:lnTo>
                      <a:pt x="780" y="1336"/>
                    </a:lnTo>
                    <a:lnTo>
                      <a:pt x="719" y="1392"/>
                    </a:lnTo>
                    <a:lnTo>
                      <a:pt x="659" y="1446"/>
                    </a:lnTo>
                    <a:lnTo>
                      <a:pt x="600" y="1497"/>
                    </a:lnTo>
                    <a:lnTo>
                      <a:pt x="541" y="1545"/>
                    </a:lnTo>
                    <a:lnTo>
                      <a:pt x="485" y="1590"/>
                    </a:lnTo>
                    <a:lnTo>
                      <a:pt x="430" y="1632"/>
                    </a:lnTo>
                    <a:lnTo>
                      <a:pt x="376" y="1669"/>
                    </a:lnTo>
                    <a:lnTo>
                      <a:pt x="324" y="1703"/>
                    </a:lnTo>
                    <a:lnTo>
                      <a:pt x="274" y="1735"/>
                    </a:lnTo>
                    <a:lnTo>
                      <a:pt x="225" y="1761"/>
                    </a:lnTo>
                    <a:lnTo>
                      <a:pt x="179" y="1784"/>
                    </a:lnTo>
                    <a:lnTo>
                      <a:pt x="157" y="1794"/>
                    </a:lnTo>
                    <a:lnTo>
                      <a:pt x="135" y="1803"/>
                    </a:lnTo>
                    <a:lnTo>
                      <a:pt x="115" y="1811"/>
                    </a:lnTo>
                    <a:lnTo>
                      <a:pt x="94" y="1818"/>
                    </a:lnTo>
                    <a:lnTo>
                      <a:pt x="74" y="1823"/>
                    </a:lnTo>
                    <a:lnTo>
                      <a:pt x="55" y="1828"/>
                    </a:lnTo>
                    <a:lnTo>
                      <a:pt x="0" y="2743"/>
                    </a:lnTo>
                    <a:lnTo>
                      <a:pt x="14" y="2791"/>
                    </a:lnTo>
                    <a:lnTo>
                      <a:pt x="31" y="2839"/>
                    </a:lnTo>
                    <a:lnTo>
                      <a:pt x="48" y="2886"/>
                    </a:lnTo>
                    <a:lnTo>
                      <a:pt x="67" y="2931"/>
                    </a:lnTo>
                    <a:lnTo>
                      <a:pt x="87" y="2976"/>
                    </a:lnTo>
                    <a:lnTo>
                      <a:pt x="109" y="3019"/>
                    </a:lnTo>
                    <a:lnTo>
                      <a:pt x="132" y="3062"/>
                    </a:lnTo>
                    <a:lnTo>
                      <a:pt x="155" y="3104"/>
                    </a:lnTo>
                    <a:lnTo>
                      <a:pt x="175" y="3103"/>
                    </a:lnTo>
                    <a:lnTo>
                      <a:pt x="194" y="3100"/>
                    </a:lnTo>
                    <a:lnTo>
                      <a:pt x="233" y="3093"/>
                    </a:lnTo>
                    <a:lnTo>
                      <a:pt x="275" y="3083"/>
                    </a:lnTo>
                    <a:lnTo>
                      <a:pt x="318" y="3070"/>
                    </a:lnTo>
                    <a:lnTo>
                      <a:pt x="363" y="3053"/>
                    </a:lnTo>
                    <a:lnTo>
                      <a:pt x="409" y="3035"/>
                    </a:lnTo>
                    <a:lnTo>
                      <a:pt x="457" y="3013"/>
                    </a:lnTo>
                    <a:lnTo>
                      <a:pt x="507" y="2989"/>
                    </a:lnTo>
                    <a:lnTo>
                      <a:pt x="557" y="2961"/>
                    </a:lnTo>
                    <a:lnTo>
                      <a:pt x="608" y="2931"/>
                    </a:lnTo>
                    <a:lnTo>
                      <a:pt x="660" y="2900"/>
                    </a:lnTo>
                    <a:lnTo>
                      <a:pt x="714" y="2865"/>
                    </a:lnTo>
                    <a:lnTo>
                      <a:pt x="768" y="2828"/>
                    </a:lnTo>
                    <a:lnTo>
                      <a:pt x="823" y="2789"/>
                    </a:lnTo>
                    <a:lnTo>
                      <a:pt x="878" y="2747"/>
                    </a:lnTo>
                    <a:lnTo>
                      <a:pt x="934" y="2704"/>
                    </a:lnTo>
                    <a:lnTo>
                      <a:pt x="992" y="2658"/>
                    </a:lnTo>
                    <a:lnTo>
                      <a:pt x="1048" y="2610"/>
                    </a:lnTo>
                    <a:lnTo>
                      <a:pt x="1106" y="2561"/>
                    </a:lnTo>
                    <a:lnTo>
                      <a:pt x="1163" y="2510"/>
                    </a:lnTo>
                    <a:lnTo>
                      <a:pt x="1222" y="2457"/>
                    </a:lnTo>
                    <a:lnTo>
                      <a:pt x="1279" y="2402"/>
                    </a:lnTo>
                    <a:lnTo>
                      <a:pt x="1337" y="2345"/>
                    </a:lnTo>
                    <a:lnTo>
                      <a:pt x="1394" y="2288"/>
                    </a:lnTo>
                    <a:lnTo>
                      <a:pt x="1452" y="2229"/>
                    </a:lnTo>
                    <a:lnTo>
                      <a:pt x="1509" y="2168"/>
                    </a:lnTo>
                    <a:lnTo>
                      <a:pt x="1566" y="2106"/>
                    </a:lnTo>
                    <a:lnTo>
                      <a:pt x="1622" y="2044"/>
                    </a:lnTo>
                    <a:lnTo>
                      <a:pt x="1677" y="1979"/>
                    </a:lnTo>
                    <a:lnTo>
                      <a:pt x="1732" y="1914"/>
                    </a:lnTo>
                    <a:lnTo>
                      <a:pt x="1786" y="1848"/>
                    </a:lnTo>
                    <a:lnTo>
                      <a:pt x="1839" y="1781"/>
                    </a:lnTo>
                    <a:lnTo>
                      <a:pt x="1924" y="1784"/>
                    </a:lnTo>
                    <a:lnTo>
                      <a:pt x="2008" y="1784"/>
                    </a:lnTo>
                    <a:lnTo>
                      <a:pt x="2093" y="1784"/>
                    </a:lnTo>
                    <a:lnTo>
                      <a:pt x="2177" y="1781"/>
                    </a:lnTo>
                    <a:lnTo>
                      <a:pt x="2230" y="1848"/>
                    </a:lnTo>
                    <a:lnTo>
                      <a:pt x="2284" y="1914"/>
                    </a:lnTo>
                    <a:lnTo>
                      <a:pt x="2339" y="1979"/>
                    </a:lnTo>
                    <a:lnTo>
                      <a:pt x="2395" y="2044"/>
                    </a:lnTo>
                    <a:lnTo>
                      <a:pt x="2451" y="2106"/>
                    </a:lnTo>
                    <a:lnTo>
                      <a:pt x="2507" y="2168"/>
                    </a:lnTo>
                    <a:lnTo>
                      <a:pt x="2565" y="2229"/>
                    </a:lnTo>
                    <a:lnTo>
                      <a:pt x="2622" y="2288"/>
                    </a:lnTo>
                    <a:lnTo>
                      <a:pt x="2680" y="2345"/>
                    </a:lnTo>
                    <a:lnTo>
                      <a:pt x="2737" y="2402"/>
                    </a:lnTo>
                    <a:lnTo>
                      <a:pt x="2795" y="2457"/>
                    </a:lnTo>
                    <a:lnTo>
                      <a:pt x="2852" y="2510"/>
                    </a:lnTo>
                    <a:lnTo>
                      <a:pt x="2911" y="2561"/>
                    </a:lnTo>
                    <a:lnTo>
                      <a:pt x="2967" y="2610"/>
                    </a:lnTo>
                    <a:lnTo>
                      <a:pt x="3025" y="2658"/>
                    </a:lnTo>
                    <a:lnTo>
                      <a:pt x="3082" y="2704"/>
                    </a:lnTo>
                    <a:lnTo>
                      <a:pt x="3137" y="2747"/>
                    </a:lnTo>
                    <a:lnTo>
                      <a:pt x="3194" y="2789"/>
                    </a:lnTo>
                    <a:lnTo>
                      <a:pt x="3249" y="2828"/>
                    </a:lnTo>
                    <a:lnTo>
                      <a:pt x="3303" y="2865"/>
                    </a:lnTo>
                    <a:lnTo>
                      <a:pt x="3357" y="2900"/>
                    </a:lnTo>
                    <a:lnTo>
                      <a:pt x="3408" y="2931"/>
                    </a:lnTo>
                    <a:lnTo>
                      <a:pt x="3460" y="2961"/>
                    </a:lnTo>
                    <a:lnTo>
                      <a:pt x="3510" y="2989"/>
                    </a:lnTo>
                    <a:lnTo>
                      <a:pt x="3559" y="3013"/>
                    </a:lnTo>
                    <a:lnTo>
                      <a:pt x="3607" y="3035"/>
                    </a:lnTo>
                    <a:lnTo>
                      <a:pt x="3654" y="3053"/>
                    </a:lnTo>
                    <a:lnTo>
                      <a:pt x="3698" y="3070"/>
                    </a:lnTo>
                    <a:lnTo>
                      <a:pt x="3741" y="3083"/>
                    </a:lnTo>
                    <a:lnTo>
                      <a:pt x="3783" y="3093"/>
                    </a:lnTo>
                    <a:lnTo>
                      <a:pt x="3823" y="3100"/>
                    </a:lnTo>
                    <a:lnTo>
                      <a:pt x="3842" y="3103"/>
                    </a:lnTo>
                    <a:lnTo>
                      <a:pt x="3861" y="3104"/>
                    </a:lnTo>
                    <a:lnTo>
                      <a:pt x="3885" y="3062"/>
                    </a:lnTo>
                    <a:lnTo>
                      <a:pt x="3908" y="3019"/>
                    </a:lnTo>
                    <a:lnTo>
                      <a:pt x="3929" y="2976"/>
                    </a:lnTo>
                    <a:lnTo>
                      <a:pt x="3950" y="2931"/>
                    </a:lnTo>
                    <a:lnTo>
                      <a:pt x="3968" y="2886"/>
                    </a:lnTo>
                    <a:lnTo>
                      <a:pt x="3986" y="2839"/>
                    </a:lnTo>
                    <a:lnTo>
                      <a:pt x="4002" y="2791"/>
                    </a:lnTo>
                    <a:lnTo>
                      <a:pt x="4017" y="2743"/>
                    </a:lnTo>
                    <a:lnTo>
                      <a:pt x="3962" y="1828"/>
                    </a:lnTo>
                    <a:close/>
                  </a:path>
                </a:pathLst>
              </a:custGeom>
              <a:solidFill>
                <a:srgbClr val="E3677C"/>
              </a:solidFill>
              <a:ln>
                <a:noFill/>
              </a:ln>
            </p:spPr>
            <p:txBody>
              <a:bodyPr anchor="ctr">
                <a:normAutofit/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MH_Other_6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316414" y="2557464"/>
                <a:ext cx="625475" cy="490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latin typeface="Arial" panose="020B0604020202020204" pitchFamily="34" charset="0"/>
                    <a:ea typeface="微软雅黑" panose="020B0503020204020204" pitchFamily="34" charset="-122"/>
                  </a:rPr>
                  <a:t>01</a:t>
                </a:r>
                <a:endParaRPr lang="zh-CN" altLang="en-US" sz="240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MH_Other_7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316414" y="4298950"/>
                <a:ext cx="625475" cy="48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latin typeface="Arial" panose="020B0604020202020204" pitchFamily="34" charset="0"/>
                    <a:ea typeface="微软雅黑" panose="020B0503020204020204" pitchFamily="34" charset="-122"/>
                  </a:rPr>
                  <a:t>03</a:t>
                </a:r>
                <a:endParaRPr lang="zh-CN" altLang="en-US" sz="240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MH_Other_8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 flipH="1">
                <a:off x="7331076" y="3452813"/>
                <a:ext cx="625475" cy="48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latin typeface="Arial" panose="020B0604020202020204" pitchFamily="34" charset="0"/>
                    <a:ea typeface="微软雅黑" panose="020B0503020204020204" pitchFamily="34" charset="-122"/>
                  </a:rPr>
                  <a:t>02</a:t>
                </a:r>
                <a:endParaRPr lang="zh-CN" altLang="en-US" sz="240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MH_Other_9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 flipH="1">
                <a:off x="7331076" y="5084764"/>
                <a:ext cx="625475" cy="490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latin typeface="Arial" panose="020B0604020202020204" pitchFamily="34" charset="0"/>
                    <a:ea typeface="微软雅黑" panose="020B0503020204020204" pitchFamily="34" charset="-122"/>
                  </a:rPr>
                  <a:t>04</a:t>
                </a:r>
                <a:endParaRPr lang="zh-CN" altLang="en-US" sz="240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" name="MH_Other_4"/>
            <p:cNvSpPr/>
            <p:nvPr>
              <p:custDataLst>
                <p:tags r:id="rId6"/>
              </p:custDataLst>
            </p:nvPr>
          </p:nvSpPr>
          <p:spPr bwMode="auto">
            <a:xfrm rot="18900000" flipH="1">
              <a:off x="4823620" y="4315620"/>
              <a:ext cx="598487" cy="460375"/>
            </a:xfrm>
            <a:custGeom>
              <a:avLst/>
              <a:gdLst>
                <a:gd name="T0" fmla="*/ 275650506 w 4017"/>
                <a:gd name="T1" fmla="*/ 361503440 h 5149"/>
                <a:gd name="T2" fmla="*/ 241880717 w 4017"/>
                <a:gd name="T3" fmla="*/ 367663150 h 5149"/>
                <a:gd name="T4" fmla="*/ 200148806 w 4017"/>
                <a:gd name="T5" fmla="*/ 407358851 h 5149"/>
                <a:gd name="T6" fmla="*/ 157730371 w 4017"/>
                <a:gd name="T7" fmla="*/ 440757952 h 5149"/>
                <a:gd name="T8" fmla="*/ 116410301 w 4017"/>
                <a:gd name="T9" fmla="*/ 467175999 h 5149"/>
                <a:gd name="T10" fmla="*/ 77560901 w 4017"/>
                <a:gd name="T11" fmla="*/ 485380977 h 5149"/>
                <a:gd name="T12" fmla="*/ 42830275 w 4017"/>
                <a:gd name="T13" fmla="*/ 494004718 h 5149"/>
                <a:gd name="T14" fmla="*/ 30887278 w 4017"/>
                <a:gd name="T15" fmla="*/ 664832421 h 5149"/>
                <a:gd name="T16" fmla="*/ 63421547 w 4017"/>
                <a:gd name="T17" fmla="*/ 704801903 h 5149"/>
                <a:gd name="T18" fmla="*/ 89092429 w 4017"/>
                <a:gd name="T19" fmla="*/ 699189756 h 5149"/>
                <a:gd name="T20" fmla="*/ 122175694 w 4017"/>
                <a:gd name="T21" fmla="*/ 686870337 h 5149"/>
                <a:gd name="T22" fmla="*/ 156632007 w 4017"/>
                <a:gd name="T23" fmla="*/ 669349813 h 5149"/>
                <a:gd name="T24" fmla="*/ 192049528 w 4017"/>
                <a:gd name="T25" fmla="*/ 646490553 h 5149"/>
                <a:gd name="T26" fmla="*/ 245037912 w 4017"/>
                <a:gd name="T27" fmla="*/ 604331190 h 5149"/>
                <a:gd name="T28" fmla="*/ 283337944 w 4017"/>
                <a:gd name="T29" fmla="*/ 605562836 h 5149"/>
                <a:gd name="T30" fmla="*/ 329737625 w 4017"/>
                <a:gd name="T31" fmla="*/ 624178855 h 5149"/>
                <a:gd name="T32" fmla="*/ 371194851 w 4017"/>
                <a:gd name="T33" fmla="*/ 654703252 h 5149"/>
                <a:gd name="T34" fmla="*/ 406337689 w 4017"/>
                <a:gd name="T35" fmla="*/ 675782934 h 5149"/>
                <a:gd name="T36" fmla="*/ 440382162 w 4017"/>
                <a:gd name="T37" fmla="*/ 691661140 h 5149"/>
                <a:gd name="T38" fmla="*/ 472779274 w 4017"/>
                <a:gd name="T39" fmla="*/ 701790679 h 5149"/>
                <a:gd name="T40" fmla="*/ 499548149 w 4017"/>
                <a:gd name="T41" fmla="*/ 692345593 h 5149"/>
                <a:gd name="T42" fmla="*/ 529474220 w 4017"/>
                <a:gd name="T43" fmla="*/ 649775558 h 5149"/>
                <a:gd name="T44" fmla="*/ 497488948 w 4017"/>
                <a:gd name="T45" fmla="*/ 492225140 h 5149"/>
                <a:gd name="T46" fmla="*/ 461248117 w 4017"/>
                <a:gd name="T47" fmla="*/ 480316393 h 5149"/>
                <a:gd name="T48" fmla="*/ 421437880 w 4017"/>
                <a:gd name="T49" fmla="*/ 459236711 h 5149"/>
                <a:gd name="T50" fmla="*/ 379568813 w 4017"/>
                <a:gd name="T51" fmla="*/ 430355002 h 5149"/>
                <a:gd name="T52" fmla="*/ 337150379 w 4017"/>
                <a:gd name="T53" fmla="*/ 394628760 h 5149"/>
                <a:gd name="T54" fmla="*/ 302556909 w 4017"/>
                <a:gd name="T55" fmla="*/ 360545206 h 5149"/>
                <a:gd name="T56" fmla="*/ 532768942 w 4017"/>
                <a:gd name="T57" fmla="*/ 246796838 h 5149"/>
                <a:gd name="T58" fmla="*/ 499822833 w 4017"/>
                <a:gd name="T59" fmla="*/ 228454970 h 5149"/>
                <a:gd name="T60" fmla="*/ 452736999 w 4017"/>
                <a:gd name="T61" fmla="*/ 190538847 h 5149"/>
                <a:gd name="T62" fmla="*/ 401395606 w 4017"/>
                <a:gd name="T63" fmla="*/ 139208180 h 5149"/>
                <a:gd name="T64" fmla="*/ 349917056 w 4017"/>
                <a:gd name="T65" fmla="*/ 78159386 h 5149"/>
                <a:gd name="T66" fmla="*/ 302419382 w 4017"/>
                <a:gd name="T67" fmla="*/ 11498075 h 5149"/>
                <a:gd name="T68" fmla="*/ 233781439 w 4017"/>
                <a:gd name="T69" fmla="*/ 34083554 h 5149"/>
                <a:gd name="T70" fmla="*/ 184499247 w 4017"/>
                <a:gd name="T71" fmla="*/ 99375958 h 5149"/>
                <a:gd name="T72" fmla="*/ 132746013 w 4017"/>
                <a:gd name="T73" fmla="*/ 157550419 h 5149"/>
                <a:gd name="T74" fmla="*/ 82365828 w 4017"/>
                <a:gd name="T75" fmla="*/ 204911257 h 5149"/>
                <a:gd name="T76" fmla="*/ 37613508 w 4017"/>
                <a:gd name="T77" fmla="*/ 237489013 h 5149"/>
                <a:gd name="T78" fmla="*/ 12903834 w 4017"/>
                <a:gd name="T79" fmla="*/ 248850198 h 5149"/>
                <a:gd name="T80" fmla="*/ 1922045 w 4017"/>
                <a:gd name="T81" fmla="*/ 382035929 h 5149"/>
                <a:gd name="T82" fmla="*/ 18120601 w 4017"/>
                <a:gd name="T83" fmla="*/ 419130708 h 5149"/>
                <a:gd name="T84" fmla="*/ 37751035 w 4017"/>
                <a:gd name="T85" fmla="*/ 422005042 h 5149"/>
                <a:gd name="T86" fmla="*/ 76462908 w 4017"/>
                <a:gd name="T87" fmla="*/ 405305491 h 5149"/>
                <a:gd name="T88" fmla="*/ 120528333 w 4017"/>
                <a:gd name="T89" fmla="*/ 376013110 h 5149"/>
                <a:gd name="T90" fmla="*/ 167751694 w 4017"/>
                <a:gd name="T91" fmla="*/ 336317409 h 5149"/>
                <a:gd name="T92" fmla="*/ 214974685 w 4017"/>
                <a:gd name="T93" fmla="*/ 288272118 h 5149"/>
                <a:gd name="T94" fmla="*/ 252451036 w 4017"/>
                <a:gd name="T95" fmla="*/ 243785614 h 5149"/>
                <a:gd name="T96" fmla="*/ 306125944 w 4017"/>
                <a:gd name="T97" fmla="*/ 252956548 h 5149"/>
                <a:gd name="T98" fmla="*/ 352113414 w 4017"/>
                <a:gd name="T99" fmla="*/ 305108559 h 5149"/>
                <a:gd name="T100" fmla="*/ 399611088 w 4017"/>
                <a:gd name="T101" fmla="*/ 350552928 h 5149"/>
                <a:gd name="T102" fmla="*/ 446010398 w 4017"/>
                <a:gd name="T103" fmla="*/ 387100514 h 5149"/>
                <a:gd name="T104" fmla="*/ 488565989 w 4017"/>
                <a:gd name="T105" fmla="*/ 412423436 h 5149"/>
                <a:gd name="T106" fmla="*/ 524806820 w 4017"/>
                <a:gd name="T107" fmla="*/ 424332183 h 5149"/>
                <a:gd name="T108" fmla="*/ 539358386 w 4017"/>
                <a:gd name="T109" fmla="*/ 407358851 h 5149"/>
                <a:gd name="T110" fmla="*/ 551438539 w 4017"/>
                <a:gd name="T111" fmla="*/ 375465548 h 514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017" h="5149">
                  <a:moveTo>
                    <a:pt x="2204" y="2634"/>
                  </a:moveTo>
                  <a:lnTo>
                    <a:pt x="2204" y="2634"/>
                  </a:lnTo>
                  <a:lnTo>
                    <a:pt x="2155" y="2637"/>
                  </a:lnTo>
                  <a:lnTo>
                    <a:pt x="2106" y="2639"/>
                  </a:lnTo>
                  <a:lnTo>
                    <a:pt x="2057" y="2640"/>
                  </a:lnTo>
                  <a:lnTo>
                    <a:pt x="2008" y="2641"/>
                  </a:lnTo>
                  <a:lnTo>
                    <a:pt x="1959" y="2640"/>
                  </a:lnTo>
                  <a:lnTo>
                    <a:pt x="1909" y="2639"/>
                  </a:lnTo>
                  <a:lnTo>
                    <a:pt x="1860" y="2637"/>
                  </a:lnTo>
                  <a:lnTo>
                    <a:pt x="1812" y="2634"/>
                  </a:lnTo>
                  <a:lnTo>
                    <a:pt x="1762" y="2686"/>
                  </a:lnTo>
                  <a:lnTo>
                    <a:pt x="1712" y="2737"/>
                  </a:lnTo>
                  <a:lnTo>
                    <a:pt x="1661" y="2786"/>
                  </a:lnTo>
                  <a:lnTo>
                    <a:pt x="1611" y="2835"/>
                  </a:lnTo>
                  <a:lnTo>
                    <a:pt x="1561" y="2883"/>
                  </a:lnTo>
                  <a:lnTo>
                    <a:pt x="1509" y="2930"/>
                  </a:lnTo>
                  <a:lnTo>
                    <a:pt x="1458" y="2976"/>
                  </a:lnTo>
                  <a:lnTo>
                    <a:pt x="1406" y="3019"/>
                  </a:lnTo>
                  <a:lnTo>
                    <a:pt x="1355" y="3062"/>
                  </a:lnTo>
                  <a:lnTo>
                    <a:pt x="1303" y="3104"/>
                  </a:lnTo>
                  <a:lnTo>
                    <a:pt x="1252" y="3144"/>
                  </a:lnTo>
                  <a:lnTo>
                    <a:pt x="1200" y="3183"/>
                  </a:lnTo>
                  <a:lnTo>
                    <a:pt x="1149" y="3220"/>
                  </a:lnTo>
                  <a:lnTo>
                    <a:pt x="1098" y="3256"/>
                  </a:lnTo>
                  <a:lnTo>
                    <a:pt x="1047" y="3291"/>
                  </a:lnTo>
                  <a:lnTo>
                    <a:pt x="997" y="3324"/>
                  </a:lnTo>
                  <a:lnTo>
                    <a:pt x="946" y="3355"/>
                  </a:lnTo>
                  <a:lnTo>
                    <a:pt x="897" y="3385"/>
                  </a:lnTo>
                  <a:lnTo>
                    <a:pt x="848" y="3413"/>
                  </a:lnTo>
                  <a:lnTo>
                    <a:pt x="799" y="3440"/>
                  </a:lnTo>
                  <a:lnTo>
                    <a:pt x="751" y="3464"/>
                  </a:lnTo>
                  <a:lnTo>
                    <a:pt x="703" y="3488"/>
                  </a:lnTo>
                  <a:lnTo>
                    <a:pt x="656" y="3509"/>
                  </a:lnTo>
                  <a:lnTo>
                    <a:pt x="610" y="3528"/>
                  </a:lnTo>
                  <a:lnTo>
                    <a:pt x="565" y="3546"/>
                  </a:lnTo>
                  <a:lnTo>
                    <a:pt x="520" y="3561"/>
                  </a:lnTo>
                  <a:lnTo>
                    <a:pt x="477" y="3575"/>
                  </a:lnTo>
                  <a:lnTo>
                    <a:pt x="433" y="3586"/>
                  </a:lnTo>
                  <a:lnTo>
                    <a:pt x="393" y="3596"/>
                  </a:lnTo>
                  <a:lnTo>
                    <a:pt x="352" y="3603"/>
                  </a:lnTo>
                  <a:lnTo>
                    <a:pt x="312" y="3609"/>
                  </a:lnTo>
                  <a:lnTo>
                    <a:pt x="274" y="3613"/>
                  </a:lnTo>
                  <a:lnTo>
                    <a:pt x="159" y="4747"/>
                  </a:lnTo>
                  <a:lnTo>
                    <a:pt x="191" y="4802"/>
                  </a:lnTo>
                  <a:lnTo>
                    <a:pt x="225" y="4857"/>
                  </a:lnTo>
                  <a:lnTo>
                    <a:pt x="261" y="4909"/>
                  </a:lnTo>
                  <a:lnTo>
                    <a:pt x="298" y="4960"/>
                  </a:lnTo>
                  <a:lnTo>
                    <a:pt x="338" y="5010"/>
                  </a:lnTo>
                  <a:lnTo>
                    <a:pt x="377" y="5058"/>
                  </a:lnTo>
                  <a:lnTo>
                    <a:pt x="419" y="5104"/>
                  </a:lnTo>
                  <a:lnTo>
                    <a:pt x="462" y="5149"/>
                  </a:lnTo>
                  <a:lnTo>
                    <a:pt x="498" y="5143"/>
                  </a:lnTo>
                  <a:lnTo>
                    <a:pt x="535" y="5135"/>
                  </a:lnTo>
                  <a:lnTo>
                    <a:pt x="572" y="5128"/>
                  </a:lnTo>
                  <a:lnTo>
                    <a:pt x="611" y="5119"/>
                  </a:lnTo>
                  <a:lnTo>
                    <a:pt x="649" y="5108"/>
                  </a:lnTo>
                  <a:lnTo>
                    <a:pt x="689" y="5096"/>
                  </a:lnTo>
                  <a:lnTo>
                    <a:pt x="728" y="5083"/>
                  </a:lnTo>
                  <a:lnTo>
                    <a:pt x="768" y="5068"/>
                  </a:lnTo>
                  <a:lnTo>
                    <a:pt x="808" y="5053"/>
                  </a:lnTo>
                  <a:lnTo>
                    <a:pt x="849" y="5036"/>
                  </a:lnTo>
                  <a:lnTo>
                    <a:pt x="890" y="5018"/>
                  </a:lnTo>
                  <a:lnTo>
                    <a:pt x="931" y="5000"/>
                  </a:lnTo>
                  <a:lnTo>
                    <a:pt x="973" y="4980"/>
                  </a:lnTo>
                  <a:lnTo>
                    <a:pt x="1014" y="4958"/>
                  </a:lnTo>
                  <a:lnTo>
                    <a:pt x="1056" y="4937"/>
                  </a:lnTo>
                  <a:lnTo>
                    <a:pt x="1098" y="4914"/>
                  </a:lnTo>
                  <a:lnTo>
                    <a:pt x="1141" y="4890"/>
                  </a:lnTo>
                  <a:lnTo>
                    <a:pt x="1183" y="4865"/>
                  </a:lnTo>
                  <a:lnTo>
                    <a:pt x="1227" y="4838"/>
                  </a:lnTo>
                  <a:lnTo>
                    <a:pt x="1270" y="4811"/>
                  </a:lnTo>
                  <a:lnTo>
                    <a:pt x="1313" y="4783"/>
                  </a:lnTo>
                  <a:lnTo>
                    <a:pt x="1356" y="4753"/>
                  </a:lnTo>
                  <a:lnTo>
                    <a:pt x="1399" y="4723"/>
                  </a:lnTo>
                  <a:lnTo>
                    <a:pt x="1442" y="4693"/>
                  </a:lnTo>
                  <a:lnTo>
                    <a:pt x="1485" y="4661"/>
                  </a:lnTo>
                  <a:lnTo>
                    <a:pt x="1528" y="4629"/>
                  </a:lnTo>
                  <a:lnTo>
                    <a:pt x="1615" y="4560"/>
                  </a:lnTo>
                  <a:lnTo>
                    <a:pt x="1700" y="4490"/>
                  </a:lnTo>
                  <a:lnTo>
                    <a:pt x="1785" y="4415"/>
                  </a:lnTo>
                  <a:lnTo>
                    <a:pt x="1840" y="4419"/>
                  </a:lnTo>
                  <a:lnTo>
                    <a:pt x="1896" y="4423"/>
                  </a:lnTo>
                  <a:lnTo>
                    <a:pt x="1953" y="4424"/>
                  </a:lnTo>
                  <a:lnTo>
                    <a:pt x="2008" y="4425"/>
                  </a:lnTo>
                  <a:lnTo>
                    <a:pt x="2064" y="4424"/>
                  </a:lnTo>
                  <a:lnTo>
                    <a:pt x="2120" y="4423"/>
                  </a:lnTo>
                  <a:lnTo>
                    <a:pt x="2177" y="4419"/>
                  </a:lnTo>
                  <a:lnTo>
                    <a:pt x="2232" y="4415"/>
                  </a:lnTo>
                  <a:lnTo>
                    <a:pt x="2317" y="4490"/>
                  </a:lnTo>
                  <a:lnTo>
                    <a:pt x="2402" y="4560"/>
                  </a:lnTo>
                  <a:lnTo>
                    <a:pt x="2488" y="4629"/>
                  </a:lnTo>
                  <a:lnTo>
                    <a:pt x="2531" y="4661"/>
                  </a:lnTo>
                  <a:lnTo>
                    <a:pt x="2574" y="4693"/>
                  </a:lnTo>
                  <a:lnTo>
                    <a:pt x="2617" y="4723"/>
                  </a:lnTo>
                  <a:lnTo>
                    <a:pt x="2661" y="4753"/>
                  </a:lnTo>
                  <a:lnTo>
                    <a:pt x="2704" y="4783"/>
                  </a:lnTo>
                  <a:lnTo>
                    <a:pt x="2747" y="4811"/>
                  </a:lnTo>
                  <a:lnTo>
                    <a:pt x="2790" y="4838"/>
                  </a:lnTo>
                  <a:lnTo>
                    <a:pt x="2833" y="4865"/>
                  </a:lnTo>
                  <a:lnTo>
                    <a:pt x="2875" y="4890"/>
                  </a:lnTo>
                  <a:lnTo>
                    <a:pt x="2918" y="4914"/>
                  </a:lnTo>
                  <a:lnTo>
                    <a:pt x="2960" y="4937"/>
                  </a:lnTo>
                  <a:lnTo>
                    <a:pt x="3002" y="4958"/>
                  </a:lnTo>
                  <a:lnTo>
                    <a:pt x="3044" y="4980"/>
                  </a:lnTo>
                  <a:lnTo>
                    <a:pt x="3086" y="5000"/>
                  </a:lnTo>
                  <a:lnTo>
                    <a:pt x="3127" y="5018"/>
                  </a:lnTo>
                  <a:lnTo>
                    <a:pt x="3167" y="5036"/>
                  </a:lnTo>
                  <a:lnTo>
                    <a:pt x="3208" y="5053"/>
                  </a:lnTo>
                  <a:lnTo>
                    <a:pt x="3249" y="5068"/>
                  </a:lnTo>
                  <a:lnTo>
                    <a:pt x="3288" y="5083"/>
                  </a:lnTo>
                  <a:lnTo>
                    <a:pt x="3328" y="5096"/>
                  </a:lnTo>
                  <a:lnTo>
                    <a:pt x="3367" y="5108"/>
                  </a:lnTo>
                  <a:lnTo>
                    <a:pt x="3406" y="5119"/>
                  </a:lnTo>
                  <a:lnTo>
                    <a:pt x="3444" y="5127"/>
                  </a:lnTo>
                  <a:lnTo>
                    <a:pt x="3481" y="5135"/>
                  </a:lnTo>
                  <a:lnTo>
                    <a:pt x="3518" y="5143"/>
                  </a:lnTo>
                  <a:lnTo>
                    <a:pt x="3554" y="5149"/>
                  </a:lnTo>
                  <a:lnTo>
                    <a:pt x="3597" y="5104"/>
                  </a:lnTo>
                  <a:lnTo>
                    <a:pt x="3639" y="5058"/>
                  </a:lnTo>
                  <a:lnTo>
                    <a:pt x="3679" y="5010"/>
                  </a:lnTo>
                  <a:lnTo>
                    <a:pt x="3718" y="4960"/>
                  </a:lnTo>
                  <a:lnTo>
                    <a:pt x="3756" y="4909"/>
                  </a:lnTo>
                  <a:lnTo>
                    <a:pt x="3790" y="4857"/>
                  </a:lnTo>
                  <a:lnTo>
                    <a:pt x="3825" y="4802"/>
                  </a:lnTo>
                  <a:lnTo>
                    <a:pt x="3857" y="4747"/>
                  </a:lnTo>
                  <a:lnTo>
                    <a:pt x="3742" y="3612"/>
                  </a:lnTo>
                  <a:lnTo>
                    <a:pt x="3704" y="3609"/>
                  </a:lnTo>
                  <a:lnTo>
                    <a:pt x="3664" y="3603"/>
                  </a:lnTo>
                  <a:lnTo>
                    <a:pt x="3624" y="3596"/>
                  </a:lnTo>
                  <a:lnTo>
                    <a:pt x="3583" y="3586"/>
                  </a:lnTo>
                  <a:lnTo>
                    <a:pt x="3540" y="3575"/>
                  </a:lnTo>
                  <a:lnTo>
                    <a:pt x="3497" y="3561"/>
                  </a:lnTo>
                  <a:lnTo>
                    <a:pt x="3451" y="3546"/>
                  </a:lnTo>
                  <a:lnTo>
                    <a:pt x="3407" y="3528"/>
                  </a:lnTo>
                  <a:lnTo>
                    <a:pt x="3360" y="3509"/>
                  </a:lnTo>
                  <a:lnTo>
                    <a:pt x="3313" y="3488"/>
                  </a:lnTo>
                  <a:lnTo>
                    <a:pt x="3266" y="3464"/>
                  </a:lnTo>
                  <a:lnTo>
                    <a:pt x="3218" y="3440"/>
                  </a:lnTo>
                  <a:lnTo>
                    <a:pt x="3168" y="3413"/>
                  </a:lnTo>
                  <a:lnTo>
                    <a:pt x="3119" y="3385"/>
                  </a:lnTo>
                  <a:lnTo>
                    <a:pt x="3070" y="3355"/>
                  </a:lnTo>
                  <a:lnTo>
                    <a:pt x="3020" y="3324"/>
                  </a:lnTo>
                  <a:lnTo>
                    <a:pt x="2970" y="3291"/>
                  </a:lnTo>
                  <a:lnTo>
                    <a:pt x="2918" y="3256"/>
                  </a:lnTo>
                  <a:lnTo>
                    <a:pt x="2868" y="3220"/>
                  </a:lnTo>
                  <a:lnTo>
                    <a:pt x="2816" y="3183"/>
                  </a:lnTo>
                  <a:lnTo>
                    <a:pt x="2765" y="3144"/>
                  </a:lnTo>
                  <a:lnTo>
                    <a:pt x="2713" y="3104"/>
                  </a:lnTo>
                  <a:lnTo>
                    <a:pt x="2662" y="3062"/>
                  </a:lnTo>
                  <a:lnTo>
                    <a:pt x="2610" y="3019"/>
                  </a:lnTo>
                  <a:lnTo>
                    <a:pt x="2559" y="2976"/>
                  </a:lnTo>
                  <a:lnTo>
                    <a:pt x="2507" y="2930"/>
                  </a:lnTo>
                  <a:lnTo>
                    <a:pt x="2456" y="2883"/>
                  </a:lnTo>
                  <a:lnTo>
                    <a:pt x="2405" y="2835"/>
                  </a:lnTo>
                  <a:lnTo>
                    <a:pt x="2354" y="2786"/>
                  </a:lnTo>
                  <a:lnTo>
                    <a:pt x="2304" y="2737"/>
                  </a:lnTo>
                  <a:lnTo>
                    <a:pt x="2254" y="2686"/>
                  </a:lnTo>
                  <a:lnTo>
                    <a:pt x="2204" y="2634"/>
                  </a:lnTo>
                  <a:close/>
                  <a:moveTo>
                    <a:pt x="3962" y="1828"/>
                  </a:moveTo>
                  <a:lnTo>
                    <a:pt x="3962" y="1828"/>
                  </a:lnTo>
                  <a:lnTo>
                    <a:pt x="3942" y="1823"/>
                  </a:lnTo>
                  <a:lnTo>
                    <a:pt x="3922" y="1818"/>
                  </a:lnTo>
                  <a:lnTo>
                    <a:pt x="3902" y="1811"/>
                  </a:lnTo>
                  <a:lnTo>
                    <a:pt x="3881" y="1803"/>
                  </a:lnTo>
                  <a:lnTo>
                    <a:pt x="3859" y="1794"/>
                  </a:lnTo>
                  <a:lnTo>
                    <a:pt x="3837" y="1784"/>
                  </a:lnTo>
                  <a:lnTo>
                    <a:pt x="3790" y="1761"/>
                  </a:lnTo>
                  <a:lnTo>
                    <a:pt x="3742" y="1735"/>
                  </a:lnTo>
                  <a:lnTo>
                    <a:pt x="3692" y="1703"/>
                  </a:lnTo>
                  <a:lnTo>
                    <a:pt x="3641" y="1669"/>
                  </a:lnTo>
                  <a:lnTo>
                    <a:pt x="3587" y="1632"/>
                  </a:lnTo>
                  <a:lnTo>
                    <a:pt x="3531" y="1590"/>
                  </a:lnTo>
                  <a:lnTo>
                    <a:pt x="3475" y="1545"/>
                  </a:lnTo>
                  <a:lnTo>
                    <a:pt x="3416" y="1497"/>
                  </a:lnTo>
                  <a:lnTo>
                    <a:pt x="3358" y="1446"/>
                  </a:lnTo>
                  <a:lnTo>
                    <a:pt x="3298" y="1392"/>
                  </a:lnTo>
                  <a:lnTo>
                    <a:pt x="3237" y="1336"/>
                  </a:lnTo>
                  <a:lnTo>
                    <a:pt x="3176" y="1277"/>
                  </a:lnTo>
                  <a:lnTo>
                    <a:pt x="3113" y="1215"/>
                  </a:lnTo>
                  <a:lnTo>
                    <a:pt x="3050" y="1151"/>
                  </a:lnTo>
                  <a:lnTo>
                    <a:pt x="2988" y="1085"/>
                  </a:lnTo>
                  <a:lnTo>
                    <a:pt x="2924" y="1017"/>
                  </a:lnTo>
                  <a:lnTo>
                    <a:pt x="2861" y="946"/>
                  </a:lnTo>
                  <a:lnTo>
                    <a:pt x="2798" y="874"/>
                  </a:lnTo>
                  <a:lnTo>
                    <a:pt x="2735" y="801"/>
                  </a:lnTo>
                  <a:lnTo>
                    <a:pt x="2673" y="726"/>
                  </a:lnTo>
                  <a:lnTo>
                    <a:pt x="2610" y="649"/>
                  </a:lnTo>
                  <a:lnTo>
                    <a:pt x="2549" y="571"/>
                  </a:lnTo>
                  <a:lnTo>
                    <a:pt x="2489" y="492"/>
                  </a:lnTo>
                  <a:lnTo>
                    <a:pt x="2429" y="412"/>
                  </a:lnTo>
                  <a:lnTo>
                    <a:pt x="2371" y="331"/>
                  </a:lnTo>
                  <a:lnTo>
                    <a:pt x="2313" y="249"/>
                  </a:lnTo>
                  <a:lnTo>
                    <a:pt x="2257" y="167"/>
                  </a:lnTo>
                  <a:lnTo>
                    <a:pt x="2203" y="84"/>
                  </a:lnTo>
                  <a:lnTo>
                    <a:pt x="2150" y="0"/>
                  </a:lnTo>
                  <a:lnTo>
                    <a:pt x="1866" y="0"/>
                  </a:lnTo>
                  <a:lnTo>
                    <a:pt x="1814" y="84"/>
                  </a:lnTo>
                  <a:lnTo>
                    <a:pt x="1758" y="167"/>
                  </a:lnTo>
                  <a:lnTo>
                    <a:pt x="1703" y="249"/>
                  </a:lnTo>
                  <a:lnTo>
                    <a:pt x="1646" y="331"/>
                  </a:lnTo>
                  <a:lnTo>
                    <a:pt x="1587" y="412"/>
                  </a:lnTo>
                  <a:lnTo>
                    <a:pt x="1527" y="492"/>
                  </a:lnTo>
                  <a:lnTo>
                    <a:pt x="1467" y="571"/>
                  </a:lnTo>
                  <a:lnTo>
                    <a:pt x="1406" y="649"/>
                  </a:lnTo>
                  <a:lnTo>
                    <a:pt x="1344" y="726"/>
                  </a:lnTo>
                  <a:lnTo>
                    <a:pt x="1282" y="801"/>
                  </a:lnTo>
                  <a:lnTo>
                    <a:pt x="1218" y="874"/>
                  </a:lnTo>
                  <a:lnTo>
                    <a:pt x="1156" y="946"/>
                  </a:lnTo>
                  <a:lnTo>
                    <a:pt x="1092" y="1017"/>
                  </a:lnTo>
                  <a:lnTo>
                    <a:pt x="1029" y="1085"/>
                  </a:lnTo>
                  <a:lnTo>
                    <a:pt x="967" y="1151"/>
                  </a:lnTo>
                  <a:lnTo>
                    <a:pt x="903" y="1215"/>
                  </a:lnTo>
                  <a:lnTo>
                    <a:pt x="841" y="1277"/>
                  </a:lnTo>
                  <a:lnTo>
                    <a:pt x="780" y="1336"/>
                  </a:lnTo>
                  <a:lnTo>
                    <a:pt x="719" y="1392"/>
                  </a:lnTo>
                  <a:lnTo>
                    <a:pt x="659" y="1446"/>
                  </a:lnTo>
                  <a:lnTo>
                    <a:pt x="600" y="1497"/>
                  </a:lnTo>
                  <a:lnTo>
                    <a:pt x="541" y="1545"/>
                  </a:lnTo>
                  <a:lnTo>
                    <a:pt x="485" y="1590"/>
                  </a:lnTo>
                  <a:lnTo>
                    <a:pt x="430" y="1632"/>
                  </a:lnTo>
                  <a:lnTo>
                    <a:pt x="376" y="1669"/>
                  </a:lnTo>
                  <a:lnTo>
                    <a:pt x="324" y="1703"/>
                  </a:lnTo>
                  <a:lnTo>
                    <a:pt x="274" y="1735"/>
                  </a:lnTo>
                  <a:lnTo>
                    <a:pt x="225" y="1761"/>
                  </a:lnTo>
                  <a:lnTo>
                    <a:pt x="179" y="1784"/>
                  </a:lnTo>
                  <a:lnTo>
                    <a:pt x="157" y="1794"/>
                  </a:lnTo>
                  <a:lnTo>
                    <a:pt x="135" y="1803"/>
                  </a:lnTo>
                  <a:lnTo>
                    <a:pt x="115" y="1811"/>
                  </a:lnTo>
                  <a:lnTo>
                    <a:pt x="94" y="1818"/>
                  </a:lnTo>
                  <a:lnTo>
                    <a:pt x="74" y="1823"/>
                  </a:lnTo>
                  <a:lnTo>
                    <a:pt x="55" y="1828"/>
                  </a:lnTo>
                  <a:lnTo>
                    <a:pt x="0" y="2743"/>
                  </a:lnTo>
                  <a:lnTo>
                    <a:pt x="14" y="2791"/>
                  </a:lnTo>
                  <a:lnTo>
                    <a:pt x="31" y="2839"/>
                  </a:lnTo>
                  <a:lnTo>
                    <a:pt x="48" y="2886"/>
                  </a:lnTo>
                  <a:lnTo>
                    <a:pt x="67" y="2931"/>
                  </a:lnTo>
                  <a:lnTo>
                    <a:pt x="87" y="2976"/>
                  </a:lnTo>
                  <a:lnTo>
                    <a:pt x="109" y="3019"/>
                  </a:lnTo>
                  <a:lnTo>
                    <a:pt x="132" y="3062"/>
                  </a:lnTo>
                  <a:lnTo>
                    <a:pt x="155" y="3104"/>
                  </a:lnTo>
                  <a:lnTo>
                    <a:pt x="175" y="3103"/>
                  </a:lnTo>
                  <a:lnTo>
                    <a:pt x="194" y="3100"/>
                  </a:lnTo>
                  <a:lnTo>
                    <a:pt x="233" y="3093"/>
                  </a:lnTo>
                  <a:lnTo>
                    <a:pt x="275" y="3083"/>
                  </a:lnTo>
                  <a:lnTo>
                    <a:pt x="318" y="3070"/>
                  </a:lnTo>
                  <a:lnTo>
                    <a:pt x="363" y="3053"/>
                  </a:lnTo>
                  <a:lnTo>
                    <a:pt x="409" y="3035"/>
                  </a:lnTo>
                  <a:lnTo>
                    <a:pt x="457" y="3013"/>
                  </a:lnTo>
                  <a:lnTo>
                    <a:pt x="507" y="2989"/>
                  </a:lnTo>
                  <a:lnTo>
                    <a:pt x="557" y="2961"/>
                  </a:lnTo>
                  <a:lnTo>
                    <a:pt x="608" y="2931"/>
                  </a:lnTo>
                  <a:lnTo>
                    <a:pt x="660" y="2900"/>
                  </a:lnTo>
                  <a:lnTo>
                    <a:pt x="714" y="2865"/>
                  </a:lnTo>
                  <a:lnTo>
                    <a:pt x="768" y="2828"/>
                  </a:lnTo>
                  <a:lnTo>
                    <a:pt x="823" y="2789"/>
                  </a:lnTo>
                  <a:lnTo>
                    <a:pt x="878" y="2747"/>
                  </a:lnTo>
                  <a:lnTo>
                    <a:pt x="934" y="2704"/>
                  </a:lnTo>
                  <a:lnTo>
                    <a:pt x="992" y="2658"/>
                  </a:lnTo>
                  <a:lnTo>
                    <a:pt x="1048" y="2610"/>
                  </a:lnTo>
                  <a:lnTo>
                    <a:pt x="1106" y="2561"/>
                  </a:lnTo>
                  <a:lnTo>
                    <a:pt x="1163" y="2510"/>
                  </a:lnTo>
                  <a:lnTo>
                    <a:pt x="1222" y="2457"/>
                  </a:lnTo>
                  <a:lnTo>
                    <a:pt x="1279" y="2402"/>
                  </a:lnTo>
                  <a:lnTo>
                    <a:pt x="1337" y="2345"/>
                  </a:lnTo>
                  <a:lnTo>
                    <a:pt x="1394" y="2288"/>
                  </a:lnTo>
                  <a:lnTo>
                    <a:pt x="1452" y="2229"/>
                  </a:lnTo>
                  <a:lnTo>
                    <a:pt x="1509" y="2168"/>
                  </a:lnTo>
                  <a:lnTo>
                    <a:pt x="1566" y="2106"/>
                  </a:lnTo>
                  <a:lnTo>
                    <a:pt x="1622" y="2044"/>
                  </a:lnTo>
                  <a:lnTo>
                    <a:pt x="1677" y="1979"/>
                  </a:lnTo>
                  <a:lnTo>
                    <a:pt x="1732" y="1914"/>
                  </a:lnTo>
                  <a:lnTo>
                    <a:pt x="1786" y="1848"/>
                  </a:lnTo>
                  <a:lnTo>
                    <a:pt x="1839" y="1781"/>
                  </a:lnTo>
                  <a:lnTo>
                    <a:pt x="1924" y="1784"/>
                  </a:lnTo>
                  <a:lnTo>
                    <a:pt x="2008" y="1784"/>
                  </a:lnTo>
                  <a:lnTo>
                    <a:pt x="2093" y="1784"/>
                  </a:lnTo>
                  <a:lnTo>
                    <a:pt x="2177" y="1781"/>
                  </a:lnTo>
                  <a:lnTo>
                    <a:pt x="2230" y="1848"/>
                  </a:lnTo>
                  <a:lnTo>
                    <a:pt x="2284" y="1914"/>
                  </a:lnTo>
                  <a:lnTo>
                    <a:pt x="2339" y="1979"/>
                  </a:lnTo>
                  <a:lnTo>
                    <a:pt x="2395" y="2044"/>
                  </a:lnTo>
                  <a:lnTo>
                    <a:pt x="2451" y="2106"/>
                  </a:lnTo>
                  <a:lnTo>
                    <a:pt x="2507" y="2168"/>
                  </a:lnTo>
                  <a:lnTo>
                    <a:pt x="2565" y="2229"/>
                  </a:lnTo>
                  <a:lnTo>
                    <a:pt x="2622" y="2288"/>
                  </a:lnTo>
                  <a:lnTo>
                    <a:pt x="2680" y="2345"/>
                  </a:lnTo>
                  <a:lnTo>
                    <a:pt x="2737" y="2402"/>
                  </a:lnTo>
                  <a:lnTo>
                    <a:pt x="2795" y="2457"/>
                  </a:lnTo>
                  <a:lnTo>
                    <a:pt x="2852" y="2510"/>
                  </a:lnTo>
                  <a:lnTo>
                    <a:pt x="2911" y="2561"/>
                  </a:lnTo>
                  <a:lnTo>
                    <a:pt x="2967" y="2610"/>
                  </a:lnTo>
                  <a:lnTo>
                    <a:pt x="3025" y="2658"/>
                  </a:lnTo>
                  <a:lnTo>
                    <a:pt x="3082" y="2704"/>
                  </a:lnTo>
                  <a:lnTo>
                    <a:pt x="3137" y="2747"/>
                  </a:lnTo>
                  <a:lnTo>
                    <a:pt x="3194" y="2789"/>
                  </a:lnTo>
                  <a:lnTo>
                    <a:pt x="3249" y="2828"/>
                  </a:lnTo>
                  <a:lnTo>
                    <a:pt x="3303" y="2865"/>
                  </a:lnTo>
                  <a:lnTo>
                    <a:pt x="3357" y="2900"/>
                  </a:lnTo>
                  <a:lnTo>
                    <a:pt x="3408" y="2931"/>
                  </a:lnTo>
                  <a:lnTo>
                    <a:pt x="3460" y="2961"/>
                  </a:lnTo>
                  <a:lnTo>
                    <a:pt x="3510" y="2989"/>
                  </a:lnTo>
                  <a:lnTo>
                    <a:pt x="3559" y="3013"/>
                  </a:lnTo>
                  <a:lnTo>
                    <a:pt x="3607" y="3035"/>
                  </a:lnTo>
                  <a:lnTo>
                    <a:pt x="3654" y="3053"/>
                  </a:lnTo>
                  <a:lnTo>
                    <a:pt x="3698" y="3070"/>
                  </a:lnTo>
                  <a:lnTo>
                    <a:pt x="3741" y="3083"/>
                  </a:lnTo>
                  <a:lnTo>
                    <a:pt x="3783" y="3093"/>
                  </a:lnTo>
                  <a:lnTo>
                    <a:pt x="3823" y="3100"/>
                  </a:lnTo>
                  <a:lnTo>
                    <a:pt x="3842" y="3103"/>
                  </a:lnTo>
                  <a:lnTo>
                    <a:pt x="3861" y="3104"/>
                  </a:lnTo>
                  <a:lnTo>
                    <a:pt x="3885" y="3062"/>
                  </a:lnTo>
                  <a:lnTo>
                    <a:pt x="3908" y="3019"/>
                  </a:lnTo>
                  <a:lnTo>
                    <a:pt x="3929" y="2976"/>
                  </a:lnTo>
                  <a:lnTo>
                    <a:pt x="3950" y="2931"/>
                  </a:lnTo>
                  <a:lnTo>
                    <a:pt x="3968" y="2886"/>
                  </a:lnTo>
                  <a:lnTo>
                    <a:pt x="3986" y="2839"/>
                  </a:lnTo>
                  <a:lnTo>
                    <a:pt x="4002" y="2791"/>
                  </a:lnTo>
                  <a:lnTo>
                    <a:pt x="4017" y="2743"/>
                  </a:lnTo>
                  <a:lnTo>
                    <a:pt x="3962" y="1828"/>
                  </a:lnTo>
                  <a:close/>
                </a:path>
              </a:pathLst>
            </a:custGeom>
            <a:solidFill>
              <a:srgbClr val="67B26D"/>
            </a:solidFill>
            <a:ln>
              <a:noFill/>
            </a:ln>
          </p:spPr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6" name="MH_Other_3"/>
            <p:cNvSpPr/>
            <p:nvPr>
              <p:custDataLst>
                <p:tags r:id="rId7"/>
              </p:custDataLst>
            </p:nvPr>
          </p:nvSpPr>
          <p:spPr bwMode="auto">
            <a:xfrm rot="2700000">
              <a:off x="6756401" y="3517901"/>
              <a:ext cx="600075" cy="460375"/>
            </a:xfrm>
            <a:custGeom>
              <a:avLst/>
              <a:gdLst>
                <a:gd name="T0" fmla="*/ 275650506 w 4017"/>
                <a:gd name="T1" fmla="*/ 361503440 h 5149"/>
                <a:gd name="T2" fmla="*/ 241880717 w 4017"/>
                <a:gd name="T3" fmla="*/ 367663150 h 5149"/>
                <a:gd name="T4" fmla="*/ 200148806 w 4017"/>
                <a:gd name="T5" fmla="*/ 407358851 h 5149"/>
                <a:gd name="T6" fmla="*/ 157730371 w 4017"/>
                <a:gd name="T7" fmla="*/ 440757952 h 5149"/>
                <a:gd name="T8" fmla="*/ 116410301 w 4017"/>
                <a:gd name="T9" fmla="*/ 467175999 h 5149"/>
                <a:gd name="T10" fmla="*/ 77560901 w 4017"/>
                <a:gd name="T11" fmla="*/ 485380977 h 5149"/>
                <a:gd name="T12" fmla="*/ 42830275 w 4017"/>
                <a:gd name="T13" fmla="*/ 494004718 h 5149"/>
                <a:gd name="T14" fmla="*/ 30887278 w 4017"/>
                <a:gd name="T15" fmla="*/ 664832421 h 5149"/>
                <a:gd name="T16" fmla="*/ 63421547 w 4017"/>
                <a:gd name="T17" fmla="*/ 704801903 h 5149"/>
                <a:gd name="T18" fmla="*/ 89092429 w 4017"/>
                <a:gd name="T19" fmla="*/ 699189756 h 5149"/>
                <a:gd name="T20" fmla="*/ 122175694 w 4017"/>
                <a:gd name="T21" fmla="*/ 686870337 h 5149"/>
                <a:gd name="T22" fmla="*/ 156632007 w 4017"/>
                <a:gd name="T23" fmla="*/ 669349813 h 5149"/>
                <a:gd name="T24" fmla="*/ 192049528 w 4017"/>
                <a:gd name="T25" fmla="*/ 646490553 h 5149"/>
                <a:gd name="T26" fmla="*/ 245037912 w 4017"/>
                <a:gd name="T27" fmla="*/ 604331190 h 5149"/>
                <a:gd name="T28" fmla="*/ 283337944 w 4017"/>
                <a:gd name="T29" fmla="*/ 605562836 h 5149"/>
                <a:gd name="T30" fmla="*/ 329737625 w 4017"/>
                <a:gd name="T31" fmla="*/ 624178855 h 5149"/>
                <a:gd name="T32" fmla="*/ 371194851 w 4017"/>
                <a:gd name="T33" fmla="*/ 654703252 h 5149"/>
                <a:gd name="T34" fmla="*/ 406337689 w 4017"/>
                <a:gd name="T35" fmla="*/ 675782934 h 5149"/>
                <a:gd name="T36" fmla="*/ 440382162 w 4017"/>
                <a:gd name="T37" fmla="*/ 691661140 h 5149"/>
                <a:gd name="T38" fmla="*/ 472779274 w 4017"/>
                <a:gd name="T39" fmla="*/ 701790679 h 5149"/>
                <a:gd name="T40" fmla="*/ 499548149 w 4017"/>
                <a:gd name="T41" fmla="*/ 692345593 h 5149"/>
                <a:gd name="T42" fmla="*/ 529474220 w 4017"/>
                <a:gd name="T43" fmla="*/ 649775558 h 5149"/>
                <a:gd name="T44" fmla="*/ 497488948 w 4017"/>
                <a:gd name="T45" fmla="*/ 492225140 h 5149"/>
                <a:gd name="T46" fmla="*/ 461248117 w 4017"/>
                <a:gd name="T47" fmla="*/ 480316393 h 5149"/>
                <a:gd name="T48" fmla="*/ 421437880 w 4017"/>
                <a:gd name="T49" fmla="*/ 459236711 h 5149"/>
                <a:gd name="T50" fmla="*/ 379568813 w 4017"/>
                <a:gd name="T51" fmla="*/ 430355002 h 5149"/>
                <a:gd name="T52" fmla="*/ 337150379 w 4017"/>
                <a:gd name="T53" fmla="*/ 394628760 h 5149"/>
                <a:gd name="T54" fmla="*/ 302556909 w 4017"/>
                <a:gd name="T55" fmla="*/ 360545206 h 5149"/>
                <a:gd name="T56" fmla="*/ 532768942 w 4017"/>
                <a:gd name="T57" fmla="*/ 246796838 h 5149"/>
                <a:gd name="T58" fmla="*/ 499822833 w 4017"/>
                <a:gd name="T59" fmla="*/ 228454970 h 5149"/>
                <a:gd name="T60" fmla="*/ 452736999 w 4017"/>
                <a:gd name="T61" fmla="*/ 190538847 h 5149"/>
                <a:gd name="T62" fmla="*/ 401395606 w 4017"/>
                <a:gd name="T63" fmla="*/ 139208180 h 5149"/>
                <a:gd name="T64" fmla="*/ 349917056 w 4017"/>
                <a:gd name="T65" fmla="*/ 78159386 h 5149"/>
                <a:gd name="T66" fmla="*/ 302419382 w 4017"/>
                <a:gd name="T67" fmla="*/ 11498075 h 5149"/>
                <a:gd name="T68" fmla="*/ 233781439 w 4017"/>
                <a:gd name="T69" fmla="*/ 34083554 h 5149"/>
                <a:gd name="T70" fmla="*/ 184499247 w 4017"/>
                <a:gd name="T71" fmla="*/ 99375958 h 5149"/>
                <a:gd name="T72" fmla="*/ 132746013 w 4017"/>
                <a:gd name="T73" fmla="*/ 157550419 h 5149"/>
                <a:gd name="T74" fmla="*/ 82365828 w 4017"/>
                <a:gd name="T75" fmla="*/ 204911257 h 5149"/>
                <a:gd name="T76" fmla="*/ 37613508 w 4017"/>
                <a:gd name="T77" fmla="*/ 237489013 h 5149"/>
                <a:gd name="T78" fmla="*/ 12903834 w 4017"/>
                <a:gd name="T79" fmla="*/ 248850198 h 5149"/>
                <a:gd name="T80" fmla="*/ 1922045 w 4017"/>
                <a:gd name="T81" fmla="*/ 382035929 h 5149"/>
                <a:gd name="T82" fmla="*/ 18120601 w 4017"/>
                <a:gd name="T83" fmla="*/ 419130708 h 5149"/>
                <a:gd name="T84" fmla="*/ 37751035 w 4017"/>
                <a:gd name="T85" fmla="*/ 422005042 h 5149"/>
                <a:gd name="T86" fmla="*/ 76462908 w 4017"/>
                <a:gd name="T87" fmla="*/ 405305491 h 5149"/>
                <a:gd name="T88" fmla="*/ 120528333 w 4017"/>
                <a:gd name="T89" fmla="*/ 376013110 h 5149"/>
                <a:gd name="T90" fmla="*/ 167751694 w 4017"/>
                <a:gd name="T91" fmla="*/ 336317409 h 5149"/>
                <a:gd name="T92" fmla="*/ 214974685 w 4017"/>
                <a:gd name="T93" fmla="*/ 288272118 h 5149"/>
                <a:gd name="T94" fmla="*/ 252451036 w 4017"/>
                <a:gd name="T95" fmla="*/ 243785614 h 5149"/>
                <a:gd name="T96" fmla="*/ 306125944 w 4017"/>
                <a:gd name="T97" fmla="*/ 252956548 h 5149"/>
                <a:gd name="T98" fmla="*/ 352113414 w 4017"/>
                <a:gd name="T99" fmla="*/ 305108559 h 5149"/>
                <a:gd name="T100" fmla="*/ 399611088 w 4017"/>
                <a:gd name="T101" fmla="*/ 350552928 h 5149"/>
                <a:gd name="T102" fmla="*/ 446010398 w 4017"/>
                <a:gd name="T103" fmla="*/ 387100514 h 5149"/>
                <a:gd name="T104" fmla="*/ 488565989 w 4017"/>
                <a:gd name="T105" fmla="*/ 412423436 h 5149"/>
                <a:gd name="T106" fmla="*/ 524806820 w 4017"/>
                <a:gd name="T107" fmla="*/ 424332183 h 5149"/>
                <a:gd name="T108" fmla="*/ 539358386 w 4017"/>
                <a:gd name="T109" fmla="*/ 407358851 h 5149"/>
                <a:gd name="T110" fmla="*/ 551438539 w 4017"/>
                <a:gd name="T111" fmla="*/ 375465548 h 514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017" h="5149">
                  <a:moveTo>
                    <a:pt x="2204" y="2634"/>
                  </a:moveTo>
                  <a:lnTo>
                    <a:pt x="2204" y="2634"/>
                  </a:lnTo>
                  <a:lnTo>
                    <a:pt x="2155" y="2637"/>
                  </a:lnTo>
                  <a:lnTo>
                    <a:pt x="2106" y="2639"/>
                  </a:lnTo>
                  <a:lnTo>
                    <a:pt x="2057" y="2640"/>
                  </a:lnTo>
                  <a:lnTo>
                    <a:pt x="2008" y="2641"/>
                  </a:lnTo>
                  <a:lnTo>
                    <a:pt x="1959" y="2640"/>
                  </a:lnTo>
                  <a:lnTo>
                    <a:pt x="1909" y="2639"/>
                  </a:lnTo>
                  <a:lnTo>
                    <a:pt x="1860" y="2637"/>
                  </a:lnTo>
                  <a:lnTo>
                    <a:pt x="1812" y="2634"/>
                  </a:lnTo>
                  <a:lnTo>
                    <a:pt x="1762" y="2686"/>
                  </a:lnTo>
                  <a:lnTo>
                    <a:pt x="1712" y="2737"/>
                  </a:lnTo>
                  <a:lnTo>
                    <a:pt x="1661" y="2786"/>
                  </a:lnTo>
                  <a:lnTo>
                    <a:pt x="1611" y="2835"/>
                  </a:lnTo>
                  <a:lnTo>
                    <a:pt x="1561" y="2883"/>
                  </a:lnTo>
                  <a:lnTo>
                    <a:pt x="1509" y="2930"/>
                  </a:lnTo>
                  <a:lnTo>
                    <a:pt x="1458" y="2976"/>
                  </a:lnTo>
                  <a:lnTo>
                    <a:pt x="1406" y="3019"/>
                  </a:lnTo>
                  <a:lnTo>
                    <a:pt x="1355" y="3062"/>
                  </a:lnTo>
                  <a:lnTo>
                    <a:pt x="1303" y="3104"/>
                  </a:lnTo>
                  <a:lnTo>
                    <a:pt x="1252" y="3144"/>
                  </a:lnTo>
                  <a:lnTo>
                    <a:pt x="1200" y="3183"/>
                  </a:lnTo>
                  <a:lnTo>
                    <a:pt x="1149" y="3220"/>
                  </a:lnTo>
                  <a:lnTo>
                    <a:pt x="1098" y="3256"/>
                  </a:lnTo>
                  <a:lnTo>
                    <a:pt x="1047" y="3291"/>
                  </a:lnTo>
                  <a:lnTo>
                    <a:pt x="997" y="3324"/>
                  </a:lnTo>
                  <a:lnTo>
                    <a:pt x="946" y="3355"/>
                  </a:lnTo>
                  <a:lnTo>
                    <a:pt x="897" y="3385"/>
                  </a:lnTo>
                  <a:lnTo>
                    <a:pt x="848" y="3413"/>
                  </a:lnTo>
                  <a:lnTo>
                    <a:pt x="799" y="3440"/>
                  </a:lnTo>
                  <a:lnTo>
                    <a:pt x="751" y="3464"/>
                  </a:lnTo>
                  <a:lnTo>
                    <a:pt x="703" y="3488"/>
                  </a:lnTo>
                  <a:lnTo>
                    <a:pt x="656" y="3509"/>
                  </a:lnTo>
                  <a:lnTo>
                    <a:pt x="610" y="3528"/>
                  </a:lnTo>
                  <a:lnTo>
                    <a:pt x="565" y="3546"/>
                  </a:lnTo>
                  <a:lnTo>
                    <a:pt x="520" y="3561"/>
                  </a:lnTo>
                  <a:lnTo>
                    <a:pt x="477" y="3575"/>
                  </a:lnTo>
                  <a:lnTo>
                    <a:pt x="433" y="3586"/>
                  </a:lnTo>
                  <a:lnTo>
                    <a:pt x="393" y="3596"/>
                  </a:lnTo>
                  <a:lnTo>
                    <a:pt x="352" y="3603"/>
                  </a:lnTo>
                  <a:lnTo>
                    <a:pt x="312" y="3609"/>
                  </a:lnTo>
                  <a:lnTo>
                    <a:pt x="274" y="3613"/>
                  </a:lnTo>
                  <a:lnTo>
                    <a:pt x="159" y="4747"/>
                  </a:lnTo>
                  <a:lnTo>
                    <a:pt x="191" y="4802"/>
                  </a:lnTo>
                  <a:lnTo>
                    <a:pt x="225" y="4857"/>
                  </a:lnTo>
                  <a:lnTo>
                    <a:pt x="261" y="4909"/>
                  </a:lnTo>
                  <a:lnTo>
                    <a:pt x="298" y="4960"/>
                  </a:lnTo>
                  <a:lnTo>
                    <a:pt x="338" y="5010"/>
                  </a:lnTo>
                  <a:lnTo>
                    <a:pt x="377" y="5058"/>
                  </a:lnTo>
                  <a:lnTo>
                    <a:pt x="419" y="5104"/>
                  </a:lnTo>
                  <a:lnTo>
                    <a:pt x="462" y="5149"/>
                  </a:lnTo>
                  <a:lnTo>
                    <a:pt x="498" y="5143"/>
                  </a:lnTo>
                  <a:lnTo>
                    <a:pt x="535" y="5135"/>
                  </a:lnTo>
                  <a:lnTo>
                    <a:pt x="572" y="5128"/>
                  </a:lnTo>
                  <a:lnTo>
                    <a:pt x="611" y="5119"/>
                  </a:lnTo>
                  <a:lnTo>
                    <a:pt x="649" y="5108"/>
                  </a:lnTo>
                  <a:lnTo>
                    <a:pt x="689" y="5096"/>
                  </a:lnTo>
                  <a:lnTo>
                    <a:pt x="728" y="5083"/>
                  </a:lnTo>
                  <a:lnTo>
                    <a:pt x="768" y="5068"/>
                  </a:lnTo>
                  <a:lnTo>
                    <a:pt x="808" y="5053"/>
                  </a:lnTo>
                  <a:lnTo>
                    <a:pt x="849" y="5036"/>
                  </a:lnTo>
                  <a:lnTo>
                    <a:pt x="890" y="5018"/>
                  </a:lnTo>
                  <a:lnTo>
                    <a:pt x="931" y="5000"/>
                  </a:lnTo>
                  <a:lnTo>
                    <a:pt x="973" y="4980"/>
                  </a:lnTo>
                  <a:lnTo>
                    <a:pt x="1014" y="4958"/>
                  </a:lnTo>
                  <a:lnTo>
                    <a:pt x="1056" y="4937"/>
                  </a:lnTo>
                  <a:lnTo>
                    <a:pt x="1098" y="4914"/>
                  </a:lnTo>
                  <a:lnTo>
                    <a:pt x="1141" y="4890"/>
                  </a:lnTo>
                  <a:lnTo>
                    <a:pt x="1183" y="4865"/>
                  </a:lnTo>
                  <a:lnTo>
                    <a:pt x="1227" y="4838"/>
                  </a:lnTo>
                  <a:lnTo>
                    <a:pt x="1270" y="4811"/>
                  </a:lnTo>
                  <a:lnTo>
                    <a:pt x="1313" y="4783"/>
                  </a:lnTo>
                  <a:lnTo>
                    <a:pt x="1356" y="4753"/>
                  </a:lnTo>
                  <a:lnTo>
                    <a:pt x="1399" y="4723"/>
                  </a:lnTo>
                  <a:lnTo>
                    <a:pt x="1442" y="4693"/>
                  </a:lnTo>
                  <a:lnTo>
                    <a:pt x="1485" y="4661"/>
                  </a:lnTo>
                  <a:lnTo>
                    <a:pt x="1528" y="4629"/>
                  </a:lnTo>
                  <a:lnTo>
                    <a:pt x="1615" y="4560"/>
                  </a:lnTo>
                  <a:lnTo>
                    <a:pt x="1700" y="4490"/>
                  </a:lnTo>
                  <a:lnTo>
                    <a:pt x="1785" y="4415"/>
                  </a:lnTo>
                  <a:lnTo>
                    <a:pt x="1840" y="4419"/>
                  </a:lnTo>
                  <a:lnTo>
                    <a:pt x="1896" y="4423"/>
                  </a:lnTo>
                  <a:lnTo>
                    <a:pt x="1953" y="4424"/>
                  </a:lnTo>
                  <a:lnTo>
                    <a:pt x="2008" y="4425"/>
                  </a:lnTo>
                  <a:lnTo>
                    <a:pt x="2064" y="4424"/>
                  </a:lnTo>
                  <a:lnTo>
                    <a:pt x="2120" y="4423"/>
                  </a:lnTo>
                  <a:lnTo>
                    <a:pt x="2177" y="4419"/>
                  </a:lnTo>
                  <a:lnTo>
                    <a:pt x="2232" y="4415"/>
                  </a:lnTo>
                  <a:lnTo>
                    <a:pt x="2317" y="4490"/>
                  </a:lnTo>
                  <a:lnTo>
                    <a:pt x="2402" y="4560"/>
                  </a:lnTo>
                  <a:lnTo>
                    <a:pt x="2488" y="4629"/>
                  </a:lnTo>
                  <a:lnTo>
                    <a:pt x="2531" y="4661"/>
                  </a:lnTo>
                  <a:lnTo>
                    <a:pt x="2574" y="4693"/>
                  </a:lnTo>
                  <a:lnTo>
                    <a:pt x="2617" y="4723"/>
                  </a:lnTo>
                  <a:lnTo>
                    <a:pt x="2661" y="4753"/>
                  </a:lnTo>
                  <a:lnTo>
                    <a:pt x="2704" y="4783"/>
                  </a:lnTo>
                  <a:lnTo>
                    <a:pt x="2747" y="4811"/>
                  </a:lnTo>
                  <a:lnTo>
                    <a:pt x="2790" y="4838"/>
                  </a:lnTo>
                  <a:lnTo>
                    <a:pt x="2833" y="4865"/>
                  </a:lnTo>
                  <a:lnTo>
                    <a:pt x="2875" y="4890"/>
                  </a:lnTo>
                  <a:lnTo>
                    <a:pt x="2918" y="4914"/>
                  </a:lnTo>
                  <a:lnTo>
                    <a:pt x="2960" y="4937"/>
                  </a:lnTo>
                  <a:lnTo>
                    <a:pt x="3002" y="4958"/>
                  </a:lnTo>
                  <a:lnTo>
                    <a:pt x="3044" y="4980"/>
                  </a:lnTo>
                  <a:lnTo>
                    <a:pt x="3086" y="5000"/>
                  </a:lnTo>
                  <a:lnTo>
                    <a:pt x="3127" y="5018"/>
                  </a:lnTo>
                  <a:lnTo>
                    <a:pt x="3167" y="5036"/>
                  </a:lnTo>
                  <a:lnTo>
                    <a:pt x="3208" y="5053"/>
                  </a:lnTo>
                  <a:lnTo>
                    <a:pt x="3249" y="5068"/>
                  </a:lnTo>
                  <a:lnTo>
                    <a:pt x="3288" y="5083"/>
                  </a:lnTo>
                  <a:lnTo>
                    <a:pt x="3328" y="5096"/>
                  </a:lnTo>
                  <a:lnTo>
                    <a:pt x="3367" y="5108"/>
                  </a:lnTo>
                  <a:lnTo>
                    <a:pt x="3406" y="5119"/>
                  </a:lnTo>
                  <a:lnTo>
                    <a:pt x="3444" y="5127"/>
                  </a:lnTo>
                  <a:lnTo>
                    <a:pt x="3481" y="5135"/>
                  </a:lnTo>
                  <a:lnTo>
                    <a:pt x="3518" y="5143"/>
                  </a:lnTo>
                  <a:lnTo>
                    <a:pt x="3554" y="5149"/>
                  </a:lnTo>
                  <a:lnTo>
                    <a:pt x="3597" y="5104"/>
                  </a:lnTo>
                  <a:lnTo>
                    <a:pt x="3639" y="5058"/>
                  </a:lnTo>
                  <a:lnTo>
                    <a:pt x="3679" y="5010"/>
                  </a:lnTo>
                  <a:lnTo>
                    <a:pt x="3718" y="4960"/>
                  </a:lnTo>
                  <a:lnTo>
                    <a:pt x="3756" y="4909"/>
                  </a:lnTo>
                  <a:lnTo>
                    <a:pt x="3790" y="4857"/>
                  </a:lnTo>
                  <a:lnTo>
                    <a:pt x="3825" y="4802"/>
                  </a:lnTo>
                  <a:lnTo>
                    <a:pt x="3857" y="4747"/>
                  </a:lnTo>
                  <a:lnTo>
                    <a:pt x="3742" y="3612"/>
                  </a:lnTo>
                  <a:lnTo>
                    <a:pt x="3704" y="3609"/>
                  </a:lnTo>
                  <a:lnTo>
                    <a:pt x="3664" y="3603"/>
                  </a:lnTo>
                  <a:lnTo>
                    <a:pt x="3624" y="3596"/>
                  </a:lnTo>
                  <a:lnTo>
                    <a:pt x="3583" y="3586"/>
                  </a:lnTo>
                  <a:lnTo>
                    <a:pt x="3540" y="3575"/>
                  </a:lnTo>
                  <a:lnTo>
                    <a:pt x="3497" y="3561"/>
                  </a:lnTo>
                  <a:lnTo>
                    <a:pt x="3451" y="3546"/>
                  </a:lnTo>
                  <a:lnTo>
                    <a:pt x="3407" y="3528"/>
                  </a:lnTo>
                  <a:lnTo>
                    <a:pt x="3360" y="3509"/>
                  </a:lnTo>
                  <a:lnTo>
                    <a:pt x="3313" y="3488"/>
                  </a:lnTo>
                  <a:lnTo>
                    <a:pt x="3266" y="3464"/>
                  </a:lnTo>
                  <a:lnTo>
                    <a:pt x="3218" y="3440"/>
                  </a:lnTo>
                  <a:lnTo>
                    <a:pt x="3168" y="3413"/>
                  </a:lnTo>
                  <a:lnTo>
                    <a:pt x="3119" y="3385"/>
                  </a:lnTo>
                  <a:lnTo>
                    <a:pt x="3070" y="3355"/>
                  </a:lnTo>
                  <a:lnTo>
                    <a:pt x="3020" y="3324"/>
                  </a:lnTo>
                  <a:lnTo>
                    <a:pt x="2970" y="3291"/>
                  </a:lnTo>
                  <a:lnTo>
                    <a:pt x="2918" y="3256"/>
                  </a:lnTo>
                  <a:lnTo>
                    <a:pt x="2868" y="3220"/>
                  </a:lnTo>
                  <a:lnTo>
                    <a:pt x="2816" y="3183"/>
                  </a:lnTo>
                  <a:lnTo>
                    <a:pt x="2765" y="3144"/>
                  </a:lnTo>
                  <a:lnTo>
                    <a:pt x="2713" y="3104"/>
                  </a:lnTo>
                  <a:lnTo>
                    <a:pt x="2662" y="3062"/>
                  </a:lnTo>
                  <a:lnTo>
                    <a:pt x="2610" y="3019"/>
                  </a:lnTo>
                  <a:lnTo>
                    <a:pt x="2559" y="2976"/>
                  </a:lnTo>
                  <a:lnTo>
                    <a:pt x="2507" y="2930"/>
                  </a:lnTo>
                  <a:lnTo>
                    <a:pt x="2456" y="2883"/>
                  </a:lnTo>
                  <a:lnTo>
                    <a:pt x="2405" y="2835"/>
                  </a:lnTo>
                  <a:lnTo>
                    <a:pt x="2354" y="2786"/>
                  </a:lnTo>
                  <a:lnTo>
                    <a:pt x="2304" y="2737"/>
                  </a:lnTo>
                  <a:lnTo>
                    <a:pt x="2254" y="2686"/>
                  </a:lnTo>
                  <a:lnTo>
                    <a:pt x="2204" y="2634"/>
                  </a:lnTo>
                  <a:close/>
                  <a:moveTo>
                    <a:pt x="3962" y="1828"/>
                  </a:moveTo>
                  <a:lnTo>
                    <a:pt x="3962" y="1828"/>
                  </a:lnTo>
                  <a:lnTo>
                    <a:pt x="3942" y="1823"/>
                  </a:lnTo>
                  <a:lnTo>
                    <a:pt x="3922" y="1818"/>
                  </a:lnTo>
                  <a:lnTo>
                    <a:pt x="3902" y="1811"/>
                  </a:lnTo>
                  <a:lnTo>
                    <a:pt x="3881" y="1803"/>
                  </a:lnTo>
                  <a:lnTo>
                    <a:pt x="3859" y="1794"/>
                  </a:lnTo>
                  <a:lnTo>
                    <a:pt x="3837" y="1784"/>
                  </a:lnTo>
                  <a:lnTo>
                    <a:pt x="3790" y="1761"/>
                  </a:lnTo>
                  <a:lnTo>
                    <a:pt x="3742" y="1735"/>
                  </a:lnTo>
                  <a:lnTo>
                    <a:pt x="3692" y="1703"/>
                  </a:lnTo>
                  <a:lnTo>
                    <a:pt x="3641" y="1669"/>
                  </a:lnTo>
                  <a:lnTo>
                    <a:pt x="3587" y="1632"/>
                  </a:lnTo>
                  <a:lnTo>
                    <a:pt x="3531" y="1590"/>
                  </a:lnTo>
                  <a:lnTo>
                    <a:pt x="3475" y="1545"/>
                  </a:lnTo>
                  <a:lnTo>
                    <a:pt x="3416" y="1497"/>
                  </a:lnTo>
                  <a:lnTo>
                    <a:pt x="3358" y="1446"/>
                  </a:lnTo>
                  <a:lnTo>
                    <a:pt x="3298" y="1392"/>
                  </a:lnTo>
                  <a:lnTo>
                    <a:pt x="3237" y="1336"/>
                  </a:lnTo>
                  <a:lnTo>
                    <a:pt x="3176" y="1277"/>
                  </a:lnTo>
                  <a:lnTo>
                    <a:pt x="3113" y="1215"/>
                  </a:lnTo>
                  <a:lnTo>
                    <a:pt x="3050" y="1151"/>
                  </a:lnTo>
                  <a:lnTo>
                    <a:pt x="2988" y="1085"/>
                  </a:lnTo>
                  <a:lnTo>
                    <a:pt x="2924" y="1017"/>
                  </a:lnTo>
                  <a:lnTo>
                    <a:pt x="2861" y="946"/>
                  </a:lnTo>
                  <a:lnTo>
                    <a:pt x="2798" y="874"/>
                  </a:lnTo>
                  <a:lnTo>
                    <a:pt x="2735" y="801"/>
                  </a:lnTo>
                  <a:lnTo>
                    <a:pt x="2673" y="726"/>
                  </a:lnTo>
                  <a:lnTo>
                    <a:pt x="2610" y="649"/>
                  </a:lnTo>
                  <a:lnTo>
                    <a:pt x="2549" y="571"/>
                  </a:lnTo>
                  <a:lnTo>
                    <a:pt x="2489" y="492"/>
                  </a:lnTo>
                  <a:lnTo>
                    <a:pt x="2429" y="412"/>
                  </a:lnTo>
                  <a:lnTo>
                    <a:pt x="2371" y="331"/>
                  </a:lnTo>
                  <a:lnTo>
                    <a:pt x="2313" y="249"/>
                  </a:lnTo>
                  <a:lnTo>
                    <a:pt x="2257" y="167"/>
                  </a:lnTo>
                  <a:lnTo>
                    <a:pt x="2203" y="84"/>
                  </a:lnTo>
                  <a:lnTo>
                    <a:pt x="2150" y="0"/>
                  </a:lnTo>
                  <a:lnTo>
                    <a:pt x="1866" y="0"/>
                  </a:lnTo>
                  <a:lnTo>
                    <a:pt x="1814" y="84"/>
                  </a:lnTo>
                  <a:lnTo>
                    <a:pt x="1758" y="167"/>
                  </a:lnTo>
                  <a:lnTo>
                    <a:pt x="1703" y="249"/>
                  </a:lnTo>
                  <a:lnTo>
                    <a:pt x="1646" y="331"/>
                  </a:lnTo>
                  <a:lnTo>
                    <a:pt x="1587" y="412"/>
                  </a:lnTo>
                  <a:lnTo>
                    <a:pt x="1527" y="492"/>
                  </a:lnTo>
                  <a:lnTo>
                    <a:pt x="1467" y="571"/>
                  </a:lnTo>
                  <a:lnTo>
                    <a:pt x="1406" y="649"/>
                  </a:lnTo>
                  <a:lnTo>
                    <a:pt x="1344" y="726"/>
                  </a:lnTo>
                  <a:lnTo>
                    <a:pt x="1282" y="801"/>
                  </a:lnTo>
                  <a:lnTo>
                    <a:pt x="1218" y="874"/>
                  </a:lnTo>
                  <a:lnTo>
                    <a:pt x="1156" y="946"/>
                  </a:lnTo>
                  <a:lnTo>
                    <a:pt x="1092" y="1017"/>
                  </a:lnTo>
                  <a:lnTo>
                    <a:pt x="1029" y="1085"/>
                  </a:lnTo>
                  <a:lnTo>
                    <a:pt x="967" y="1151"/>
                  </a:lnTo>
                  <a:lnTo>
                    <a:pt x="903" y="1215"/>
                  </a:lnTo>
                  <a:lnTo>
                    <a:pt x="841" y="1277"/>
                  </a:lnTo>
                  <a:lnTo>
                    <a:pt x="780" y="1336"/>
                  </a:lnTo>
                  <a:lnTo>
                    <a:pt x="719" y="1392"/>
                  </a:lnTo>
                  <a:lnTo>
                    <a:pt x="659" y="1446"/>
                  </a:lnTo>
                  <a:lnTo>
                    <a:pt x="600" y="1497"/>
                  </a:lnTo>
                  <a:lnTo>
                    <a:pt x="541" y="1545"/>
                  </a:lnTo>
                  <a:lnTo>
                    <a:pt x="485" y="1590"/>
                  </a:lnTo>
                  <a:lnTo>
                    <a:pt x="430" y="1632"/>
                  </a:lnTo>
                  <a:lnTo>
                    <a:pt x="376" y="1669"/>
                  </a:lnTo>
                  <a:lnTo>
                    <a:pt x="324" y="1703"/>
                  </a:lnTo>
                  <a:lnTo>
                    <a:pt x="274" y="1735"/>
                  </a:lnTo>
                  <a:lnTo>
                    <a:pt x="225" y="1761"/>
                  </a:lnTo>
                  <a:lnTo>
                    <a:pt x="179" y="1784"/>
                  </a:lnTo>
                  <a:lnTo>
                    <a:pt x="157" y="1794"/>
                  </a:lnTo>
                  <a:lnTo>
                    <a:pt x="135" y="1803"/>
                  </a:lnTo>
                  <a:lnTo>
                    <a:pt x="115" y="1811"/>
                  </a:lnTo>
                  <a:lnTo>
                    <a:pt x="94" y="1818"/>
                  </a:lnTo>
                  <a:lnTo>
                    <a:pt x="74" y="1823"/>
                  </a:lnTo>
                  <a:lnTo>
                    <a:pt x="55" y="1828"/>
                  </a:lnTo>
                  <a:lnTo>
                    <a:pt x="0" y="2743"/>
                  </a:lnTo>
                  <a:lnTo>
                    <a:pt x="14" y="2791"/>
                  </a:lnTo>
                  <a:lnTo>
                    <a:pt x="31" y="2839"/>
                  </a:lnTo>
                  <a:lnTo>
                    <a:pt x="48" y="2886"/>
                  </a:lnTo>
                  <a:lnTo>
                    <a:pt x="67" y="2931"/>
                  </a:lnTo>
                  <a:lnTo>
                    <a:pt x="87" y="2976"/>
                  </a:lnTo>
                  <a:lnTo>
                    <a:pt x="109" y="3019"/>
                  </a:lnTo>
                  <a:lnTo>
                    <a:pt x="132" y="3062"/>
                  </a:lnTo>
                  <a:lnTo>
                    <a:pt x="155" y="3104"/>
                  </a:lnTo>
                  <a:lnTo>
                    <a:pt x="175" y="3103"/>
                  </a:lnTo>
                  <a:lnTo>
                    <a:pt x="194" y="3100"/>
                  </a:lnTo>
                  <a:lnTo>
                    <a:pt x="233" y="3093"/>
                  </a:lnTo>
                  <a:lnTo>
                    <a:pt x="275" y="3083"/>
                  </a:lnTo>
                  <a:lnTo>
                    <a:pt x="318" y="3070"/>
                  </a:lnTo>
                  <a:lnTo>
                    <a:pt x="363" y="3053"/>
                  </a:lnTo>
                  <a:lnTo>
                    <a:pt x="409" y="3035"/>
                  </a:lnTo>
                  <a:lnTo>
                    <a:pt x="457" y="3013"/>
                  </a:lnTo>
                  <a:lnTo>
                    <a:pt x="507" y="2989"/>
                  </a:lnTo>
                  <a:lnTo>
                    <a:pt x="557" y="2961"/>
                  </a:lnTo>
                  <a:lnTo>
                    <a:pt x="608" y="2931"/>
                  </a:lnTo>
                  <a:lnTo>
                    <a:pt x="660" y="2900"/>
                  </a:lnTo>
                  <a:lnTo>
                    <a:pt x="714" y="2865"/>
                  </a:lnTo>
                  <a:lnTo>
                    <a:pt x="768" y="2828"/>
                  </a:lnTo>
                  <a:lnTo>
                    <a:pt x="823" y="2789"/>
                  </a:lnTo>
                  <a:lnTo>
                    <a:pt x="878" y="2747"/>
                  </a:lnTo>
                  <a:lnTo>
                    <a:pt x="934" y="2704"/>
                  </a:lnTo>
                  <a:lnTo>
                    <a:pt x="992" y="2658"/>
                  </a:lnTo>
                  <a:lnTo>
                    <a:pt x="1048" y="2610"/>
                  </a:lnTo>
                  <a:lnTo>
                    <a:pt x="1106" y="2561"/>
                  </a:lnTo>
                  <a:lnTo>
                    <a:pt x="1163" y="2510"/>
                  </a:lnTo>
                  <a:lnTo>
                    <a:pt x="1222" y="2457"/>
                  </a:lnTo>
                  <a:lnTo>
                    <a:pt x="1279" y="2402"/>
                  </a:lnTo>
                  <a:lnTo>
                    <a:pt x="1337" y="2345"/>
                  </a:lnTo>
                  <a:lnTo>
                    <a:pt x="1394" y="2288"/>
                  </a:lnTo>
                  <a:lnTo>
                    <a:pt x="1452" y="2229"/>
                  </a:lnTo>
                  <a:lnTo>
                    <a:pt x="1509" y="2168"/>
                  </a:lnTo>
                  <a:lnTo>
                    <a:pt x="1566" y="2106"/>
                  </a:lnTo>
                  <a:lnTo>
                    <a:pt x="1622" y="2044"/>
                  </a:lnTo>
                  <a:lnTo>
                    <a:pt x="1677" y="1979"/>
                  </a:lnTo>
                  <a:lnTo>
                    <a:pt x="1732" y="1914"/>
                  </a:lnTo>
                  <a:lnTo>
                    <a:pt x="1786" y="1848"/>
                  </a:lnTo>
                  <a:lnTo>
                    <a:pt x="1839" y="1781"/>
                  </a:lnTo>
                  <a:lnTo>
                    <a:pt x="1924" y="1784"/>
                  </a:lnTo>
                  <a:lnTo>
                    <a:pt x="2008" y="1784"/>
                  </a:lnTo>
                  <a:lnTo>
                    <a:pt x="2093" y="1784"/>
                  </a:lnTo>
                  <a:lnTo>
                    <a:pt x="2177" y="1781"/>
                  </a:lnTo>
                  <a:lnTo>
                    <a:pt x="2230" y="1848"/>
                  </a:lnTo>
                  <a:lnTo>
                    <a:pt x="2284" y="1914"/>
                  </a:lnTo>
                  <a:lnTo>
                    <a:pt x="2339" y="1979"/>
                  </a:lnTo>
                  <a:lnTo>
                    <a:pt x="2395" y="2044"/>
                  </a:lnTo>
                  <a:lnTo>
                    <a:pt x="2451" y="2106"/>
                  </a:lnTo>
                  <a:lnTo>
                    <a:pt x="2507" y="2168"/>
                  </a:lnTo>
                  <a:lnTo>
                    <a:pt x="2565" y="2229"/>
                  </a:lnTo>
                  <a:lnTo>
                    <a:pt x="2622" y="2288"/>
                  </a:lnTo>
                  <a:lnTo>
                    <a:pt x="2680" y="2345"/>
                  </a:lnTo>
                  <a:lnTo>
                    <a:pt x="2737" y="2402"/>
                  </a:lnTo>
                  <a:lnTo>
                    <a:pt x="2795" y="2457"/>
                  </a:lnTo>
                  <a:lnTo>
                    <a:pt x="2852" y="2510"/>
                  </a:lnTo>
                  <a:lnTo>
                    <a:pt x="2911" y="2561"/>
                  </a:lnTo>
                  <a:lnTo>
                    <a:pt x="2967" y="2610"/>
                  </a:lnTo>
                  <a:lnTo>
                    <a:pt x="3025" y="2658"/>
                  </a:lnTo>
                  <a:lnTo>
                    <a:pt x="3082" y="2704"/>
                  </a:lnTo>
                  <a:lnTo>
                    <a:pt x="3137" y="2747"/>
                  </a:lnTo>
                  <a:lnTo>
                    <a:pt x="3194" y="2789"/>
                  </a:lnTo>
                  <a:lnTo>
                    <a:pt x="3249" y="2828"/>
                  </a:lnTo>
                  <a:lnTo>
                    <a:pt x="3303" y="2865"/>
                  </a:lnTo>
                  <a:lnTo>
                    <a:pt x="3357" y="2900"/>
                  </a:lnTo>
                  <a:lnTo>
                    <a:pt x="3408" y="2931"/>
                  </a:lnTo>
                  <a:lnTo>
                    <a:pt x="3460" y="2961"/>
                  </a:lnTo>
                  <a:lnTo>
                    <a:pt x="3510" y="2989"/>
                  </a:lnTo>
                  <a:lnTo>
                    <a:pt x="3559" y="3013"/>
                  </a:lnTo>
                  <a:lnTo>
                    <a:pt x="3607" y="3035"/>
                  </a:lnTo>
                  <a:lnTo>
                    <a:pt x="3654" y="3053"/>
                  </a:lnTo>
                  <a:lnTo>
                    <a:pt x="3698" y="3070"/>
                  </a:lnTo>
                  <a:lnTo>
                    <a:pt x="3741" y="3083"/>
                  </a:lnTo>
                  <a:lnTo>
                    <a:pt x="3783" y="3093"/>
                  </a:lnTo>
                  <a:lnTo>
                    <a:pt x="3823" y="3100"/>
                  </a:lnTo>
                  <a:lnTo>
                    <a:pt x="3842" y="3103"/>
                  </a:lnTo>
                  <a:lnTo>
                    <a:pt x="3861" y="3104"/>
                  </a:lnTo>
                  <a:lnTo>
                    <a:pt x="3885" y="3062"/>
                  </a:lnTo>
                  <a:lnTo>
                    <a:pt x="3908" y="3019"/>
                  </a:lnTo>
                  <a:lnTo>
                    <a:pt x="3929" y="2976"/>
                  </a:lnTo>
                  <a:lnTo>
                    <a:pt x="3950" y="2931"/>
                  </a:lnTo>
                  <a:lnTo>
                    <a:pt x="3968" y="2886"/>
                  </a:lnTo>
                  <a:lnTo>
                    <a:pt x="3986" y="2839"/>
                  </a:lnTo>
                  <a:lnTo>
                    <a:pt x="4002" y="2791"/>
                  </a:lnTo>
                  <a:lnTo>
                    <a:pt x="4017" y="2743"/>
                  </a:lnTo>
                  <a:lnTo>
                    <a:pt x="3962" y="1828"/>
                  </a:lnTo>
                  <a:close/>
                </a:path>
              </a:pathLst>
            </a:custGeom>
            <a:solidFill>
              <a:srgbClr val="5CB3C6"/>
            </a:solidFill>
            <a:ln>
              <a:noFill/>
            </a:ln>
          </p:spPr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9" name="MH_Other_4"/>
          <p:cNvCxnSpPr/>
          <p:nvPr>
            <p:custDataLst>
              <p:tags r:id="rId1"/>
            </p:custDataLst>
          </p:nvPr>
        </p:nvCxnSpPr>
        <p:spPr>
          <a:xfrm>
            <a:off x="4954797" y="5940877"/>
            <a:ext cx="2376000" cy="0"/>
          </a:xfrm>
          <a:prstGeom prst="line">
            <a:avLst/>
          </a:prstGeom>
          <a:ln w="57150">
            <a:solidFill>
              <a:srgbClr val="67B2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>
            <a:off x="2259862" y="2139944"/>
            <a:ext cx="1965713" cy="944130"/>
            <a:chOff x="1253220" y="3819022"/>
            <a:chExt cx="1965713" cy="944130"/>
          </a:xfrm>
        </p:grpSpPr>
        <p:sp>
          <p:nvSpPr>
            <p:cNvPr id="31" name="MH_SubTitle_1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253220" y="4272141"/>
              <a:ext cx="1965713" cy="49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368652" y="3819022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点击输入标题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182157" y="2920985"/>
            <a:ext cx="1965713" cy="944130"/>
            <a:chOff x="1253220" y="3819022"/>
            <a:chExt cx="1965713" cy="944130"/>
          </a:xfrm>
        </p:grpSpPr>
        <p:sp>
          <p:nvSpPr>
            <p:cNvPr id="34" name="MH_SubTitle_1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253220" y="4272141"/>
              <a:ext cx="1965713" cy="49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368652" y="3819022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点击输入标题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259862" y="3578082"/>
            <a:ext cx="1965713" cy="944130"/>
            <a:chOff x="1253220" y="3819022"/>
            <a:chExt cx="1965713" cy="944130"/>
          </a:xfrm>
        </p:grpSpPr>
        <p:sp>
          <p:nvSpPr>
            <p:cNvPr id="37" name="MH_SubTitle_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253220" y="4272141"/>
              <a:ext cx="1965713" cy="49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368652" y="3819022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点击输入标题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182155" y="4227968"/>
            <a:ext cx="1965713" cy="944130"/>
            <a:chOff x="1253220" y="3819022"/>
            <a:chExt cx="1965713" cy="944130"/>
          </a:xfrm>
        </p:grpSpPr>
        <p:sp>
          <p:nvSpPr>
            <p:cNvPr id="40" name="MH_SubTitle_1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253220" y="4272141"/>
              <a:ext cx="1965713" cy="49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368652" y="3819022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519">
        <p14:prism isInverted="1"/>
      </p:transition>
    </mc:Choice>
    <mc:Fallback xmlns="">
      <p:transition spd="slow" advTm="35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51732" y="752306"/>
            <a:ext cx="4385375" cy="719137"/>
            <a:chOff x="3837432" y="714206"/>
            <a:chExt cx="4385375" cy="719137"/>
          </a:xfrm>
        </p:grpSpPr>
        <p:sp>
          <p:nvSpPr>
            <p:cNvPr id="3" name="文本框 4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461319" y="714206"/>
              <a:ext cx="3761488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3200" b="1" spc="300" dirty="0">
                  <a:solidFill>
                    <a:srgbClr val="E3677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</a:p>
          </p:txBody>
        </p:sp>
        <p:sp>
          <p:nvSpPr>
            <p:cNvPr id="4" name="Freeform 48"/>
            <p:cNvSpPr/>
            <p:nvPr>
              <p:custDataLst>
                <p:tags r:id="rId14"/>
              </p:custDataLst>
            </p:nvPr>
          </p:nvSpPr>
          <p:spPr bwMode="auto">
            <a:xfrm>
              <a:off x="3837432" y="777515"/>
              <a:ext cx="547687" cy="592517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E3677C"/>
            </a:solidFill>
            <a:ln>
              <a:solidFill>
                <a:srgbClr val="E3677C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872436" y="2055830"/>
            <a:ext cx="7787757" cy="3953922"/>
            <a:chOff x="2359133" y="2218062"/>
            <a:chExt cx="7787757" cy="3953922"/>
          </a:xfrm>
        </p:grpSpPr>
        <p:grpSp>
          <p:nvGrpSpPr>
            <p:cNvPr id="7" name="组合 6"/>
            <p:cNvGrpSpPr/>
            <p:nvPr/>
          </p:nvGrpSpPr>
          <p:grpSpPr>
            <a:xfrm>
              <a:off x="3089045" y="2611637"/>
              <a:ext cx="7057845" cy="3560347"/>
              <a:chOff x="3263900" y="2913063"/>
              <a:chExt cx="6596064" cy="3327400"/>
            </a:xfrm>
          </p:grpSpPr>
          <p:cxnSp>
            <p:nvCxnSpPr>
              <p:cNvPr id="8" name="MH_Other_1"/>
              <p:cNvCxnSpPr/>
              <p:nvPr>
                <p:custDataLst>
                  <p:tags r:id="rId4"/>
                </p:custDataLst>
              </p:nvPr>
            </p:nvCxnSpPr>
            <p:spPr>
              <a:xfrm>
                <a:off x="8699501" y="3173413"/>
                <a:ext cx="1160463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MH_Other_2"/>
              <p:cNvCxnSpPr/>
              <p:nvPr>
                <p:custDataLst>
                  <p:tags r:id="rId5"/>
                </p:custDataLst>
              </p:nvPr>
            </p:nvCxnSpPr>
            <p:spPr>
              <a:xfrm>
                <a:off x="8710613" y="3168650"/>
                <a:ext cx="0" cy="102393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MH_Other_3"/>
              <p:cNvCxnSpPr/>
              <p:nvPr>
                <p:custDataLst>
                  <p:tags r:id="rId6"/>
                </p:custDataLst>
              </p:nvPr>
            </p:nvCxnSpPr>
            <p:spPr>
              <a:xfrm>
                <a:off x="7561263" y="4197350"/>
                <a:ext cx="1160462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MH_Other_4"/>
              <p:cNvCxnSpPr/>
              <p:nvPr>
                <p:custDataLst>
                  <p:tags r:id="rId7"/>
                </p:custDataLst>
              </p:nvPr>
            </p:nvCxnSpPr>
            <p:spPr>
              <a:xfrm>
                <a:off x="7572375" y="4192589"/>
                <a:ext cx="0" cy="102393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MH_Other_5"/>
              <p:cNvCxnSpPr/>
              <p:nvPr>
                <p:custDataLst>
                  <p:tags r:id="rId8"/>
                </p:custDataLst>
              </p:nvPr>
            </p:nvCxnSpPr>
            <p:spPr>
              <a:xfrm>
                <a:off x="6426201" y="5216525"/>
                <a:ext cx="1160463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MH_Other_6"/>
              <p:cNvCxnSpPr/>
              <p:nvPr>
                <p:custDataLst>
                  <p:tags r:id="rId9"/>
                </p:custDataLst>
              </p:nvPr>
            </p:nvCxnSpPr>
            <p:spPr>
              <a:xfrm>
                <a:off x="6437313" y="5216525"/>
                <a:ext cx="0" cy="102393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MH_Other_8"/>
              <p:cNvCxnSpPr/>
              <p:nvPr>
                <p:custDataLst>
                  <p:tags r:id="rId10"/>
                </p:custDataLst>
              </p:nvPr>
            </p:nvCxnSpPr>
            <p:spPr>
              <a:xfrm>
                <a:off x="3263901" y="2913063"/>
                <a:ext cx="5597525" cy="0"/>
              </a:xfrm>
              <a:prstGeom prst="straightConnector1">
                <a:avLst/>
              </a:prstGeom>
              <a:ln w="15875">
                <a:solidFill>
                  <a:srgbClr val="E3677C"/>
                </a:solidFill>
                <a:prstDash val="dash"/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MH_Other_10"/>
              <p:cNvCxnSpPr/>
              <p:nvPr>
                <p:custDataLst>
                  <p:tags r:id="rId11"/>
                </p:custDataLst>
              </p:nvPr>
            </p:nvCxnSpPr>
            <p:spPr>
              <a:xfrm>
                <a:off x="3263900" y="3917950"/>
                <a:ext cx="4497388" cy="19050"/>
              </a:xfrm>
              <a:prstGeom prst="straightConnector1">
                <a:avLst/>
              </a:prstGeom>
              <a:ln w="15875">
                <a:solidFill>
                  <a:srgbClr val="5CB3C6"/>
                </a:solidFill>
                <a:prstDash val="dash"/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MH_Other_12"/>
              <p:cNvCxnSpPr/>
              <p:nvPr>
                <p:custDataLst>
                  <p:tags r:id="rId12"/>
                </p:custDataLst>
              </p:nvPr>
            </p:nvCxnSpPr>
            <p:spPr>
              <a:xfrm>
                <a:off x="3263901" y="4926014"/>
                <a:ext cx="3355975" cy="26987"/>
              </a:xfrm>
              <a:prstGeom prst="straightConnector1">
                <a:avLst/>
              </a:prstGeom>
              <a:ln w="15875">
                <a:solidFill>
                  <a:srgbClr val="67B26D"/>
                </a:solidFill>
                <a:prstDash val="dash"/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KSO_Shape"/>
            <p:cNvSpPr/>
            <p:nvPr/>
          </p:nvSpPr>
          <p:spPr bwMode="auto">
            <a:xfrm>
              <a:off x="9078447" y="2287568"/>
              <a:ext cx="596495" cy="597549"/>
            </a:xfrm>
            <a:custGeom>
              <a:avLst/>
              <a:gdLst>
                <a:gd name="T0" fmla="*/ 899406 w 2709"/>
                <a:gd name="T1" fmla="*/ 1800397 h 2710"/>
                <a:gd name="T2" fmla="*/ 0 w 2709"/>
                <a:gd name="T3" fmla="*/ 900199 h 2710"/>
                <a:gd name="T4" fmla="*/ 899406 w 2709"/>
                <a:gd name="T5" fmla="*/ 0 h 2710"/>
                <a:gd name="T6" fmla="*/ 1798149 w 2709"/>
                <a:gd name="T7" fmla="*/ 900199 h 2710"/>
                <a:gd name="T8" fmla="*/ 899406 w 2709"/>
                <a:gd name="T9" fmla="*/ 1800397 h 2710"/>
                <a:gd name="T10" fmla="*/ 1561847 w 2709"/>
                <a:gd name="T11" fmla="*/ 1448290 h 2710"/>
                <a:gd name="T12" fmla="*/ 1564502 w 2709"/>
                <a:gd name="T13" fmla="*/ 1258949 h 2710"/>
                <a:gd name="T14" fmla="*/ 1278418 w 2709"/>
                <a:gd name="T15" fmla="*/ 1262271 h 2710"/>
                <a:gd name="T16" fmla="*/ 978395 w 2709"/>
                <a:gd name="T17" fmla="*/ 1504096 h 2710"/>
                <a:gd name="T18" fmla="*/ 996980 w 2709"/>
                <a:gd name="T19" fmla="*/ 1691443 h 2710"/>
                <a:gd name="T20" fmla="*/ 1188809 w 2709"/>
                <a:gd name="T21" fmla="*/ 1710045 h 2710"/>
                <a:gd name="T22" fmla="*/ 1561847 w 2709"/>
                <a:gd name="T23" fmla="*/ 1448290 h 2710"/>
                <a:gd name="T24" fmla="*/ 322592 w 2709"/>
                <a:gd name="T25" fmla="*/ 1538642 h 2710"/>
                <a:gd name="T26" fmla="*/ 793867 w 2709"/>
                <a:gd name="T27" fmla="*/ 1754557 h 2710"/>
                <a:gd name="T28" fmla="*/ 939232 w 2709"/>
                <a:gd name="T29" fmla="*/ 1695429 h 2710"/>
                <a:gd name="T30" fmla="*/ 919319 w 2709"/>
                <a:gd name="T31" fmla="*/ 1498781 h 2710"/>
                <a:gd name="T32" fmla="*/ 610667 w 2709"/>
                <a:gd name="T33" fmla="*/ 1324720 h 2710"/>
                <a:gd name="T34" fmla="*/ 317281 w 2709"/>
                <a:gd name="T35" fmla="*/ 1405771 h 2710"/>
                <a:gd name="T36" fmla="*/ 322592 w 2709"/>
                <a:gd name="T37" fmla="*/ 1538642 h 2710"/>
                <a:gd name="T38" fmla="*/ 129435 w 2709"/>
                <a:gd name="T39" fmla="*/ 516202 h 2710"/>
                <a:gd name="T40" fmla="*/ 38499 w 2709"/>
                <a:gd name="T41" fmla="*/ 900199 h 2710"/>
                <a:gd name="T42" fmla="*/ 56420 w 2709"/>
                <a:gd name="T43" fmla="*/ 1065622 h 2710"/>
                <a:gd name="T44" fmla="*/ 148020 w 2709"/>
                <a:gd name="T45" fmla="*/ 657045 h 2710"/>
                <a:gd name="T46" fmla="*/ 129435 w 2709"/>
                <a:gd name="T47" fmla="*/ 516202 h 2710"/>
                <a:gd name="T48" fmla="*/ 191829 w 2709"/>
                <a:gd name="T49" fmla="*/ 700228 h 2710"/>
                <a:gd name="T50" fmla="*/ 104212 w 2709"/>
                <a:gd name="T51" fmla="*/ 1096847 h 2710"/>
                <a:gd name="T52" fmla="*/ 116823 w 2709"/>
                <a:gd name="T53" fmla="*/ 1098840 h 2710"/>
                <a:gd name="T54" fmla="*/ 312635 w 2709"/>
                <a:gd name="T55" fmla="*/ 1345979 h 2710"/>
                <a:gd name="T56" fmla="*/ 582125 w 2709"/>
                <a:gd name="T57" fmla="*/ 1271572 h 2710"/>
                <a:gd name="T58" fmla="*/ 661113 w 2709"/>
                <a:gd name="T59" fmla="*/ 940060 h 2710"/>
                <a:gd name="T60" fmla="*/ 414192 w 2709"/>
                <a:gd name="T61" fmla="*/ 631135 h 2710"/>
                <a:gd name="T62" fmla="*/ 191829 w 2709"/>
                <a:gd name="T63" fmla="*/ 700228 h 2710"/>
                <a:gd name="T64" fmla="*/ 899406 w 2709"/>
                <a:gd name="T65" fmla="*/ 39197 h 2710"/>
                <a:gd name="T66" fmla="*/ 448708 w 2709"/>
                <a:gd name="T67" fmla="*/ 167417 h 2710"/>
                <a:gd name="T68" fmla="*/ 575487 w 2709"/>
                <a:gd name="T69" fmla="*/ 243818 h 2710"/>
                <a:gd name="T70" fmla="*/ 837676 w 2709"/>
                <a:gd name="T71" fmla="*/ 204621 h 2710"/>
                <a:gd name="T72" fmla="*/ 1006273 w 2709"/>
                <a:gd name="T73" fmla="*/ 218572 h 2710"/>
                <a:gd name="T74" fmla="*/ 1178189 w 2709"/>
                <a:gd name="T75" fmla="*/ 86366 h 2710"/>
                <a:gd name="T76" fmla="*/ 899406 w 2709"/>
                <a:gd name="T77" fmla="*/ 39197 h 2710"/>
                <a:gd name="T78" fmla="*/ 1050746 w 2709"/>
                <a:gd name="T79" fmla="*/ 279028 h 2710"/>
                <a:gd name="T80" fmla="*/ 846969 w 2709"/>
                <a:gd name="T81" fmla="*/ 257105 h 2710"/>
                <a:gd name="T82" fmla="*/ 617969 w 2709"/>
                <a:gd name="T83" fmla="*/ 289658 h 2710"/>
                <a:gd name="T84" fmla="*/ 460655 w 2709"/>
                <a:gd name="T85" fmla="*/ 595925 h 2710"/>
                <a:gd name="T86" fmla="*/ 712224 w 2709"/>
                <a:gd name="T87" fmla="*/ 910164 h 2710"/>
                <a:gd name="T88" fmla="*/ 1060702 w 2709"/>
                <a:gd name="T89" fmla="*/ 884254 h 2710"/>
                <a:gd name="T90" fmla="*/ 1243902 w 2709"/>
                <a:gd name="T91" fmla="*/ 512881 h 2710"/>
                <a:gd name="T92" fmla="*/ 1050746 w 2709"/>
                <a:gd name="T93" fmla="*/ 279028 h 2710"/>
                <a:gd name="T94" fmla="*/ 1505427 w 2709"/>
                <a:gd name="T95" fmla="*/ 539455 h 2710"/>
                <a:gd name="T96" fmla="*/ 1295676 w 2709"/>
                <a:gd name="T97" fmla="*/ 539455 h 2710"/>
                <a:gd name="T98" fmla="*/ 1119114 w 2709"/>
                <a:gd name="T99" fmla="*/ 898205 h 2710"/>
                <a:gd name="T100" fmla="*/ 1262488 w 2709"/>
                <a:gd name="T101" fmla="*/ 1203808 h 2710"/>
                <a:gd name="T102" fmla="*/ 1582424 w 2709"/>
                <a:gd name="T103" fmla="*/ 1199822 h 2710"/>
                <a:gd name="T104" fmla="*/ 1711195 w 2709"/>
                <a:gd name="T105" fmla="*/ 900863 h 2710"/>
                <a:gd name="T106" fmla="*/ 1505427 w 2709"/>
                <a:gd name="T107" fmla="*/ 539455 h 2710"/>
                <a:gd name="T108" fmla="*/ 1564502 w 2709"/>
                <a:gd name="T109" fmla="*/ 529489 h 2710"/>
                <a:gd name="T110" fmla="*/ 1756332 w 2709"/>
                <a:gd name="T111" fmla="*/ 890898 h 2710"/>
                <a:gd name="T112" fmla="*/ 1758987 w 2709"/>
                <a:gd name="T113" fmla="*/ 890898 h 2710"/>
                <a:gd name="T114" fmla="*/ 1563175 w 2709"/>
                <a:gd name="T115" fmla="*/ 353436 h 2710"/>
                <a:gd name="T116" fmla="*/ 1564502 w 2709"/>
                <a:gd name="T117" fmla="*/ 529489 h 271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709" h="2710">
                  <a:moveTo>
                    <a:pt x="1355" y="2710"/>
                  </a:moveTo>
                  <a:cubicBezTo>
                    <a:pt x="606" y="2710"/>
                    <a:pt x="0" y="2103"/>
                    <a:pt x="0" y="1355"/>
                  </a:cubicBezTo>
                  <a:cubicBezTo>
                    <a:pt x="0" y="607"/>
                    <a:pt x="606" y="0"/>
                    <a:pt x="1355" y="0"/>
                  </a:cubicBezTo>
                  <a:cubicBezTo>
                    <a:pt x="2103" y="0"/>
                    <a:pt x="2709" y="607"/>
                    <a:pt x="2709" y="1355"/>
                  </a:cubicBezTo>
                  <a:cubicBezTo>
                    <a:pt x="2709" y="2103"/>
                    <a:pt x="2103" y="2710"/>
                    <a:pt x="1355" y="2710"/>
                  </a:cubicBezTo>
                  <a:close/>
                  <a:moveTo>
                    <a:pt x="2353" y="2180"/>
                  </a:moveTo>
                  <a:cubicBezTo>
                    <a:pt x="2354" y="2125"/>
                    <a:pt x="2356" y="1974"/>
                    <a:pt x="2357" y="1895"/>
                  </a:cubicBezTo>
                  <a:cubicBezTo>
                    <a:pt x="1926" y="1900"/>
                    <a:pt x="1926" y="1900"/>
                    <a:pt x="1926" y="1900"/>
                  </a:cubicBezTo>
                  <a:cubicBezTo>
                    <a:pt x="1913" y="1914"/>
                    <a:pt x="1649" y="2199"/>
                    <a:pt x="1474" y="2264"/>
                  </a:cubicBezTo>
                  <a:cubicBezTo>
                    <a:pt x="1502" y="2546"/>
                    <a:pt x="1502" y="2546"/>
                    <a:pt x="1502" y="2546"/>
                  </a:cubicBezTo>
                  <a:cubicBezTo>
                    <a:pt x="1581" y="2554"/>
                    <a:pt x="1722" y="2568"/>
                    <a:pt x="1791" y="2574"/>
                  </a:cubicBezTo>
                  <a:cubicBezTo>
                    <a:pt x="2012" y="2495"/>
                    <a:pt x="2206" y="2358"/>
                    <a:pt x="2353" y="2180"/>
                  </a:cubicBezTo>
                  <a:close/>
                  <a:moveTo>
                    <a:pt x="486" y="2316"/>
                  </a:moveTo>
                  <a:cubicBezTo>
                    <a:pt x="679" y="2490"/>
                    <a:pt x="924" y="2607"/>
                    <a:pt x="1196" y="2641"/>
                  </a:cubicBezTo>
                  <a:cubicBezTo>
                    <a:pt x="1415" y="2552"/>
                    <a:pt x="1415" y="2552"/>
                    <a:pt x="1415" y="2552"/>
                  </a:cubicBezTo>
                  <a:cubicBezTo>
                    <a:pt x="1385" y="2256"/>
                    <a:pt x="1385" y="2256"/>
                    <a:pt x="1385" y="2256"/>
                  </a:cubicBezTo>
                  <a:cubicBezTo>
                    <a:pt x="1178" y="2181"/>
                    <a:pt x="1004" y="2053"/>
                    <a:pt x="920" y="1994"/>
                  </a:cubicBezTo>
                  <a:cubicBezTo>
                    <a:pt x="478" y="2116"/>
                    <a:pt x="478" y="2116"/>
                    <a:pt x="478" y="2116"/>
                  </a:cubicBezTo>
                  <a:cubicBezTo>
                    <a:pt x="480" y="2178"/>
                    <a:pt x="483" y="2260"/>
                    <a:pt x="486" y="2316"/>
                  </a:cubicBezTo>
                  <a:close/>
                  <a:moveTo>
                    <a:pt x="195" y="777"/>
                  </a:moveTo>
                  <a:cubicBezTo>
                    <a:pt x="108" y="951"/>
                    <a:pt x="58" y="1147"/>
                    <a:pt x="58" y="1355"/>
                  </a:cubicBezTo>
                  <a:cubicBezTo>
                    <a:pt x="58" y="1441"/>
                    <a:pt x="69" y="1523"/>
                    <a:pt x="85" y="1604"/>
                  </a:cubicBezTo>
                  <a:cubicBezTo>
                    <a:pt x="90" y="1493"/>
                    <a:pt x="116" y="1241"/>
                    <a:pt x="223" y="989"/>
                  </a:cubicBezTo>
                  <a:lnTo>
                    <a:pt x="195" y="777"/>
                  </a:lnTo>
                  <a:close/>
                  <a:moveTo>
                    <a:pt x="289" y="1054"/>
                  </a:moveTo>
                  <a:cubicBezTo>
                    <a:pt x="175" y="1328"/>
                    <a:pt x="159" y="1594"/>
                    <a:pt x="157" y="1651"/>
                  </a:cubicBezTo>
                  <a:cubicBezTo>
                    <a:pt x="176" y="1654"/>
                    <a:pt x="176" y="1654"/>
                    <a:pt x="176" y="1654"/>
                  </a:cubicBezTo>
                  <a:cubicBezTo>
                    <a:pt x="471" y="2026"/>
                    <a:pt x="471" y="2026"/>
                    <a:pt x="471" y="2026"/>
                  </a:cubicBezTo>
                  <a:cubicBezTo>
                    <a:pt x="877" y="1914"/>
                    <a:pt x="877" y="1914"/>
                    <a:pt x="877" y="1914"/>
                  </a:cubicBezTo>
                  <a:cubicBezTo>
                    <a:pt x="908" y="1680"/>
                    <a:pt x="971" y="1486"/>
                    <a:pt x="996" y="1415"/>
                  </a:cubicBezTo>
                  <a:cubicBezTo>
                    <a:pt x="624" y="950"/>
                    <a:pt x="624" y="950"/>
                    <a:pt x="624" y="950"/>
                  </a:cubicBezTo>
                  <a:lnTo>
                    <a:pt x="289" y="1054"/>
                  </a:lnTo>
                  <a:close/>
                  <a:moveTo>
                    <a:pt x="1355" y="59"/>
                  </a:moveTo>
                  <a:cubicBezTo>
                    <a:pt x="1106" y="59"/>
                    <a:pt x="874" y="130"/>
                    <a:pt x="676" y="252"/>
                  </a:cubicBezTo>
                  <a:cubicBezTo>
                    <a:pt x="715" y="278"/>
                    <a:pt x="802" y="330"/>
                    <a:pt x="867" y="367"/>
                  </a:cubicBezTo>
                  <a:cubicBezTo>
                    <a:pt x="981" y="330"/>
                    <a:pt x="1112" y="308"/>
                    <a:pt x="1262" y="308"/>
                  </a:cubicBezTo>
                  <a:cubicBezTo>
                    <a:pt x="1353" y="308"/>
                    <a:pt x="1436" y="317"/>
                    <a:pt x="1516" y="329"/>
                  </a:cubicBezTo>
                  <a:cubicBezTo>
                    <a:pt x="1775" y="130"/>
                    <a:pt x="1775" y="130"/>
                    <a:pt x="1775" y="130"/>
                  </a:cubicBezTo>
                  <a:cubicBezTo>
                    <a:pt x="1643" y="85"/>
                    <a:pt x="1502" y="59"/>
                    <a:pt x="1355" y="59"/>
                  </a:cubicBezTo>
                  <a:close/>
                  <a:moveTo>
                    <a:pt x="1583" y="420"/>
                  </a:moveTo>
                  <a:cubicBezTo>
                    <a:pt x="1488" y="400"/>
                    <a:pt x="1388" y="387"/>
                    <a:pt x="1276" y="387"/>
                  </a:cubicBezTo>
                  <a:cubicBezTo>
                    <a:pt x="1147" y="387"/>
                    <a:pt x="1032" y="405"/>
                    <a:pt x="931" y="436"/>
                  </a:cubicBezTo>
                  <a:cubicBezTo>
                    <a:pt x="694" y="897"/>
                    <a:pt x="694" y="897"/>
                    <a:pt x="694" y="897"/>
                  </a:cubicBezTo>
                  <a:cubicBezTo>
                    <a:pt x="1073" y="1370"/>
                    <a:pt x="1073" y="1370"/>
                    <a:pt x="1073" y="1370"/>
                  </a:cubicBezTo>
                  <a:cubicBezTo>
                    <a:pt x="1172" y="1351"/>
                    <a:pt x="1372" y="1320"/>
                    <a:pt x="1598" y="1331"/>
                  </a:cubicBezTo>
                  <a:cubicBezTo>
                    <a:pt x="1874" y="772"/>
                    <a:pt x="1874" y="772"/>
                    <a:pt x="1874" y="772"/>
                  </a:cubicBezTo>
                  <a:lnTo>
                    <a:pt x="1583" y="420"/>
                  </a:lnTo>
                  <a:close/>
                  <a:moveTo>
                    <a:pt x="2268" y="812"/>
                  </a:moveTo>
                  <a:cubicBezTo>
                    <a:pt x="1952" y="812"/>
                    <a:pt x="1952" y="812"/>
                    <a:pt x="1952" y="812"/>
                  </a:cubicBezTo>
                  <a:cubicBezTo>
                    <a:pt x="1686" y="1352"/>
                    <a:pt x="1686" y="1352"/>
                    <a:pt x="1686" y="1352"/>
                  </a:cubicBezTo>
                  <a:cubicBezTo>
                    <a:pt x="1778" y="1429"/>
                    <a:pt x="1862" y="1678"/>
                    <a:pt x="1902" y="1812"/>
                  </a:cubicBezTo>
                  <a:cubicBezTo>
                    <a:pt x="2384" y="1806"/>
                    <a:pt x="2384" y="1806"/>
                    <a:pt x="2384" y="1806"/>
                  </a:cubicBezTo>
                  <a:cubicBezTo>
                    <a:pt x="2501" y="1617"/>
                    <a:pt x="2563" y="1411"/>
                    <a:pt x="2578" y="1356"/>
                  </a:cubicBezTo>
                  <a:cubicBezTo>
                    <a:pt x="2547" y="1258"/>
                    <a:pt x="2459" y="1025"/>
                    <a:pt x="2268" y="812"/>
                  </a:cubicBezTo>
                  <a:close/>
                  <a:moveTo>
                    <a:pt x="2357" y="797"/>
                  </a:moveTo>
                  <a:cubicBezTo>
                    <a:pt x="2579" y="1064"/>
                    <a:pt x="2646" y="1341"/>
                    <a:pt x="2646" y="1341"/>
                  </a:cubicBezTo>
                  <a:cubicBezTo>
                    <a:pt x="2648" y="1341"/>
                    <a:pt x="2649" y="1341"/>
                    <a:pt x="2650" y="1341"/>
                  </a:cubicBezTo>
                  <a:cubicBezTo>
                    <a:pt x="2647" y="1033"/>
                    <a:pt x="2537" y="752"/>
                    <a:pt x="2355" y="532"/>
                  </a:cubicBezTo>
                  <a:cubicBezTo>
                    <a:pt x="2355" y="616"/>
                    <a:pt x="2357" y="752"/>
                    <a:pt x="2357" y="797"/>
                  </a:cubicBezTo>
                  <a:close/>
                </a:path>
              </a:pathLst>
            </a:custGeom>
            <a:solidFill>
              <a:srgbClr val="E3677C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KSO_Shape"/>
            <p:cNvSpPr/>
            <p:nvPr/>
          </p:nvSpPr>
          <p:spPr bwMode="auto">
            <a:xfrm>
              <a:off x="7901290" y="3374666"/>
              <a:ext cx="596495" cy="597549"/>
            </a:xfrm>
            <a:custGeom>
              <a:avLst/>
              <a:gdLst>
                <a:gd name="T0" fmla="*/ 899406 w 2709"/>
                <a:gd name="T1" fmla="*/ 1800397 h 2710"/>
                <a:gd name="T2" fmla="*/ 0 w 2709"/>
                <a:gd name="T3" fmla="*/ 900199 h 2710"/>
                <a:gd name="T4" fmla="*/ 899406 w 2709"/>
                <a:gd name="T5" fmla="*/ 0 h 2710"/>
                <a:gd name="T6" fmla="*/ 1798149 w 2709"/>
                <a:gd name="T7" fmla="*/ 900199 h 2710"/>
                <a:gd name="T8" fmla="*/ 899406 w 2709"/>
                <a:gd name="T9" fmla="*/ 1800397 h 2710"/>
                <a:gd name="T10" fmla="*/ 1561847 w 2709"/>
                <a:gd name="T11" fmla="*/ 1448290 h 2710"/>
                <a:gd name="T12" fmla="*/ 1564502 w 2709"/>
                <a:gd name="T13" fmla="*/ 1258949 h 2710"/>
                <a:gd name="T14" fmla="*/ 1278418 w 2709"/>
                <a:gd name="T15" fmla="*/ 1262271 h 2710"/>
                <a:gd name="T16" fmla="*/ 978395 w 2709"/>
                <a:gd name="T17" fmla="*/ 1504096 h 2710"/>
                <a:gd name="T18" fmla="*/ 996980 w 2709"/>
                <a:gd name="T19" fmla="*/ 1691443 h 2710"/>
                <a:gd name="T20" fmla="*/ 1188809 w 2709"/>
                <a:gd name="T21" fmla="*/ 1710045 h 2710"/>
                <a:gd name="T22" fmla="*/ 1561847 w 2709"/>
                <a:gd name="T23" fmla="*/ 1448290 h 2710"/>
                <a:gd name="T24" fmla="*/ 322592 w 2709"/>
                <a:gd name="T25" fmla="*/ 1538642 h 2710"/>
                <a:gd name="T26" fmla="*/ 793867 w 2709"/>
                <a:gd name="T27" fmla="*/ 1754557 h 2710"/>
                <a:gd name="T28" fmla="*/ 939232 w 2709"/>
                <a:gd name="T29" fmla="*/ 1695429 h 2710"/>
                <a:gd name="T30" fmla="*/ 919319 w 2709"/>
                <a:gd name="T31" fmla="*/ 1498781 h 2710"/>
                <a:gd name="T32" fmla="*/ 610667 w 2709"/>
                <a:gd name="T33" fmla="*/ 1324720 h 2710"/>
                <a:gd name="T34" fmla="*/ 317281 w 2709"/>
                <a:gd name="T35" fmla="*/ 1405771 h 2710"/>
                <a:gd name="T36" fmla="*/ 322592 w 2709"/>
                <a:gd name="T37" fmla="*/ 1538642 h 2710"/>
                <a:gd name="T38" fmla="*/ 129435 w 2709"/>
                <a:gd name="T39" fmla="*/ 516202 h 2710"/>
                <a:gd name="T40" fmla="*/ 38499 w 2709"/>
                <a:gd name="T41" fmla="*/ 900199 h 2710"/>
                <a:gd name="T42" fmla="*/ 56420 w 2709"/>
                <a:gd name="T43" fmla="*/ 1065622 h 2710"/>
                <a:gd name="T44" fmla="*/ 148020 w 2709"/>
                <a:gd name="T45" fmla="*/ 657045 h 2710"/>
                <a:gd name="T46" fmla="*/ 129435 w 2709"/>
                <a:gd name="T47" fmla="*/ 516202 h 2710"/>
                <a:gd name="T48" fmla="*/ 191829 w 2709"/>
                <a:gd name="T49" fmla="*/ 700228 h 2710"/>
                <a:gd name="T50" fmla="*/ 104212 w 2709"/>
                <a:gd name="T51" fmla="*/ 1096847 h 2710"/>
                <a:gd name="T52" fmla="*/ 116823 w 2709"/>
                <a:gd name="T53" fmla="*/ 1098840 h 2710"/>
                <a:gd name="T54" fmla="*/ 312635 w 2709"/>
                <a:gd name="T55" fmla="*/ 1345979 h 2710"/>
                <a:gd name="T56" fmla="*/ 582125 w 2709"/>
                <a:gd name="T57" fmla="*/ 1271572 h 2710"/>
                <a:gd name="T58" fmla="*/ 661113 w 2709"/>
                <a:gd name="T59" fmla="*/ 940060 h 2710"/>
                <a:gd name="T60" fmla="*/ 414192 w 2709"/>
                <a:gd name="T61" fmla="*/ 631135 h 2710"/>
                <a:gd name="T62" fmla="*/ 191829 w 2709"/>
                <a:gd name="T63" fmla="*/ 700228 h 2710"/>
                <a:gd name="T64" fmla="*/ 899406 w 2709"/>
                <a:gd name="T65" fmla="*/ 39197 h 2710"/>
                <a:gd name="T66" fmla="*/ 448708 w 2709"/>
                <a:gd name="T67" fmla="*/ 167417 h 2710"/>
                <a:gd name="T68" fmla="*/ 575487 w 2709"/>
                <a:gd name="T69" fmla="*/ 243818 h 2710"/>
                <a:gd name="T70" fmla="*/ 837676 w 2709"/>
                <a:gd name="T71" fmla="*/ 204621 h 2710"/>
                <a:gd name="T72" fmla="*/ 1006273 w 2709"/>
                <a:gd name="T73" fmla="*/ 218572 h 2710"/>
                <a:gd name="T74" fmla="*/ 1178189 w 2709"/>
                <a:gd name="T75" fmla="*/ 86366 h 2710"/>
                <a:gd name="T76" fmla="*/ 899406 w 2709"/>
                <a:gd name="T77" fmla="*/ 39197 h 2710"/>
                <a:gd name="T78" fmla="*/ 1050746 w 2709"/>
                <a:gd name="T79" fmla="*/ 279028 h 2710"/>
                <a:gd name="T80" fmla="*/ 846969 w 2709"/>
                <a:gd name="T81" fmla="*/ 257105 h 2710"/>
                <a:gd name="T82" fmla="*/ 617969 w 2709"/>
                <a:gd name="T83" fmla="*/ 289658 h 2710"/>
                <a:gd name="T84" fmla="*/ 460655 w 2709"/>
                <a:gd name="T85" fmla="*/ 595925 h 2710"/>
                <a:gd name="T86" fmla="*/ 712224 w 2709"/>
                <a:gd name="T87" fmla="*/ 910164 h 2710"/>
                <a:gd name="T88" fmla="*/ 1060702 w 2709"/>
                <a:gd name="T89" fmla="*/ 884254 h 2710"/>
                <a:gd name="T90" fmla="*/ 1243902 w 2709"/>
                <a:gd name="T91" fmla="*/ 512881 h 2710"/>
                <a:gd name="T92" fmla="*/ 1050746 w 2709"/>
                <a:gd name="T93" fmla="*/ 279028 h 2710"/>
                <a:gd name="T94" fmla="*/ 1505427 w 2709"/>
                <a:gd name="T95" fmla="*/ 539455 h 2710"/>
                <a:gd name="T96" fmla="*/ 1295676 w 2709"/>
                <a:gd name="T97" fmla="*/ 539455 h 2710"/>
                <a:gd name="T98" fmla="*/ 1119114 w 2709"/>
                <a:gd name="T99" fmla="*/ 898205 h 2710"/>
                <a:gd name="T100" fmla="*/ 1262488 w 2709"/>
                <a:gd name="T101" fmla="*/ 1203808 h 2710"/>
                <a:gd name="T102" fmla="*/ 1582424 w 2709"/>
                <a:gd name="T103" fmla="*/ 1199822 h 2710"/>
                <a:gd name="T104" fmla="*/ 1711195 w 2709"/>
                <a:gd name="T105" fmla="*/ 900863 h 2710"/>
                <a:gd name="T106" fmla="*/ 1505427 w 2709"/>
                <a:gd name="T107" fmla="*/ 539455 h 2710"/>
                <a:gd name="T108" fmla="*/ 1564502 w 2709"/>
                <a:gd name="T109" fmla="*/ 529489 h 2710"/>
                <a:gd name="T110" fmla="*/ 1756332 w 2709"/>
                <a:gd name="T111" fmla="*/ 890898 h 2710"/>
                <a:gd name="T112" fmla="*/ 1758987 w 2709"/>
                <a:gd name="T113" fmla="*/ 890898 h 2710"/>
                <a:gd name="T114" fmla="*/ 1563175 w 2709"/>
                <a:gd name="T115" fmla="*/ 353436 h 2710"/>
                <a:gd name="T116" fmla="*/ 1564502 w 2709"/>
                <a:gd name="T117" fmla="*/ 529489 h 271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709" h="2710">
                  <a:moveTo>
                    <a:pt x="1355" y="2710"/>
                  </a:moveTo>
                  <a:cubicBezTo>
                    <a:pt x="606" y="2710"/>
                    <a:pt x="0" y="2103"/>
                    <a:pt x="0" y="1355"/>
                  </a:cubicBezTo>
                  <a:cubicBezTo>
                    <a:pt x="0" y="607"/>
                    <a:pt x="606" y="0"/>
                    <a:pt x="1355" y="0"/>
                  </a:cubicBezTo>
                  <a:cubicBezTo>
                    <a:pt x="2103" y="0"/>
                    <a:pt x="2709" y="607"/>
                    <a:pt x="2709" y="1355"/>
                  </a:cubicBezTo>
                  <a:cubicBezTo>
                    <a:pt x="2709" y="2103"/>
                    <a:pt x="2103" y="2710"/>
                    <a:pt x="1355" y="2710"/>
                  </a:cubicBezTo>
                  <a:close/>
                  <a:moveTo>
                    <a:pt x="2353" y="2180"/>
                  </a:moveTo>
                  <a:cubicBezTo>
                    <a:pt x="2354" y="2125"/>
                    <a:pt x="2356" y="1974"/>
                    <a:pt x="2357" y="1895"/>
                  </a:cubicBezTo>
                  <a:cubicBezTo>
                    <a:pt x="1926" y="1900"/>
                    <a:pt x="1926" y="1900"/>
                    <a:pt x="1926" y="1900"/>
                  </a:cubicBezTo>
                  <a:cubicBezTo>
                    <a:pt x="1913" y="1914"/>
                    <a:pt x="1649" y="2199"/>
                    <a:pt x="1474" y="2264"/>
                  </a:cubicBezTo>
                  <a:cubicBezTo>
                    <a:pt x="1502" y="2546"/>
                    <a:pt x="1502" y="2546"/>
                    <a:pt x="1502" y="2546"/>
                  </a:cubicBezTo>
                  <a:cubicBezTo>
                    <a:pt x="1581" y="2554"/>
                    <a:pt x="1722" y="2568"/>
                    <a:pt x="1791" y="2574"/>
                  </a:cubicBezTo>
                  <a:cubicBezTo>
                    <a:pt x="2012" y="2495"/>
                    <a:pt x="2206" y="2358"/>
                    <a:pt x="2353" y="2180"/>
                  </a:cubicBezTo>
                  <a:close/>
                  <a:moveTo>
                    <a:pt x="486" y="2316"/>
                  </a:moveTo>
                  <a:cubicBezTo>
                    <a:pt x="679" y="2490"/>
                    <a:pt x="924" y="2607"/>
                    <a:pt x="1196" y="2641"/>
                  </a:cubicBezTo>
                  <a:cubicBezTo>
                    <a:pt x="1415" y="2552"/>
                    <a:pt x="1415" y="2552"/>
                    <a:pt x="1415" y="2552"/>
                  </a:cubicBezTo>
                  <a:cubicBezTo>
                    <a:pt x="1385" y="2256"/>
                    <a:pt x="1385" y="2256"/>
                    <a:pt x="1385" y="2256"/>
                  </a:cubicBezTo>
                  <a:cubicBezTo>
                    <a:pt x="1178" y="2181"/>
                    <a:pt x="1004" y="2053"/>
                    <a:pt x="920" y="1994"/>
                  </a:cubicBezTo>
                  <a:cubicBezTo>
                    <a:pt x="478" y="2116"/>
                    <a:pt x="478" y="2116"/>
                    <a:pt x="478" y="2116"/>
                  </a:cubicBezTo>
                  <a:cubicBezTo>
                    <a:pt x="480" y="2178"/>
                    <a:pt x="483" y="2260"/>
                    <a:pt x="486" y="2316"/>
                  </a:cubicBezTo>
                  <a:close/>
                  <a:moveTo>
                    <a:pt x="195" y="777"/>
                  </a:moveTo>
                  <a:cubicBezTo>
                    <a:pt x="108" y="951"/>
                    <a:pt x="58" y="1147"/>
                    <a:pt x="58" y="1355"/>
                  </a:cubicBezTo>
                  <a:cubicBezTo>
                    <a:pt x="58" y="1441"/>
                    <a:pt x="69" y="1523"/>
                    <a:pt x="85" y="1604"/>
                  </a:cubicBezTo>
                  <a:cubicBezTo>
                    <a:pt x="90" y="1493"/>
                    <a:pt x="116" y="1241"/>
                    <a:pt x="223" y="989"/>
                  </a:cubicBezTo>
                  <a:lnTo>
                    <a:pt x="195" y="777"/>
                  </a:lnTo>
                  <a:close/>
                  <a:moveTo>
                    <a:pt x="289" y="1054"/>
                  </a:moveTo>
                  <a:cubicBezTo>
                    <a:pt x="175" y="1328"/>
                    <a:pt x="159" y="1594"/>
                    <a:pt x="157" y="1651"/>
                  </a:cubicBezTo>
                  <a:cubicBezTo>
                    <a:pt x="176" y="1654"/>
                    <a:pt x="176" y="1654"/>
                    <a:pt x="176" y="1654"/>
                  </a:cubicBezTo>
                  <a:cubicBezTo>
                    <a:pt x="471" y="2026"/>
                    <a:pt x="471" y="2026"/>
                    <a:pt x="471" y="2026"/>
                  </a:cubicBezTo>
                  <a:cubicBezTo>
                    <a:pt x="877" y="1914"/>
                    <a:pt x="877" y="1914"/>
                    <a:pt x="877" y="1914"/>
                  </a:cubicBezTo>
                  <a:cubicBezTo>
                    <a:pt x="908" y="1680"/>
                    <a:pt x="971" y="1486"/>
                    <a:pt x="996" y="1415"/>
                  </a:cubicBezTo>
                  <a:cubicBezTo>
                    <a:pt x="624" y="950"/>
                    <a:pt x="624" y="950"/>
                    <a:pt x="624" y="950"/>
                  </a:cubicBezTo>
                  <a:lnTo>
                    <a:pt x="289" y="1054"/>
                  </a:lnTo>
                  <a:close/>
                  <a:moveTo>
                    <a:pt x="1355" y="59"/>
                  </a:moveTo>
                  <a:cubicBezTo>
                    <a:pt x="1106" y="59"/>
                    <a:pt x="874" y="130"/>
                    <a:pt x="676" y="252"/>
                  </a:cubicBezTo>
                  <a:cubicBezTo>
                    <a:pt x="715" y="278"/>
                    <a:pt x="802" y="330"/>
                    <a:pt x="867" y="367"/>
                  </a:cubicBezTo>
                  <a:cubicBezTo>
                    <a:pt x="981" y="330"/>
                    <a:pt x="1112" y="308"/>
                    <a:pt x="1262" y="308"/>
                  </a:cubicBezTo>
                  <a:cubicBezTo>
                    <a:pt x="1353" y="308"/>
                    <a:pt x="1436" y="317"/>
                    <a:pt x="1516" y="329"/>
                  </a:cubicBezTo>
                  <a:cubicBezTo>
                    <a:pt x="1775" y="130"/>
                    <a:pt x="1775" y="130"/>
                    <a:pt x="1775" y="130"/>
                  </a:cubicBezTo>
                  <a:cubicBezTo>
                    <a:pt x="1643" y="85"/>
                    <a:pt x="1502" y="59"/>
                    <a:pt x="1355" y="59"/>
                  </a:cubicBezTo>
                  <a:close/>
                  <a:moveTo>
                    <a:pt x="1583" y="420"/>
                  </a:moveTo>
                  <a:cubicBezTo>
                    <a:pt x="1488" y="400"/>
                    <a:pt x="1388" y="387"/>
                    <a:pt x="1276" y="387"/>
                  </a:cubicBezTo>
                  <a:cubicBezTo>
                    <a:pt x="1147" y="387"/>
                    <a:pt x="1032" y="405"/>
                    <a:pt x="931" y="436"/>
                  </a:cubicBezTo>
                  <a:cubicBezTo>
                    <a:pt x="694" y="897"/>
                    <a:pt x="694" y="897"/>
                    <a:pt x="694" y="897"/>
                  </a:cubicBezTo>
                  <a:cubicBezTo>
                    <a:pt x="1073" y="1370"/>
                    <a:pt x="1073" y="1370"/>
                    <a:pt x="1073" y="1370"/>
                  </a:cubicBezTo>
                  <a:cubicBezTo>
                    <a:pt x="1172" y="1351"/>
                    <a:pt x="1372" y="1320"/>
                    <a:pt x="1598" y="1331"/>
                  </a:cubicBezTo>
                  <a:cubicBezTo>
                    <a:pt x="1874" y="772"/>
                    <a:pt x="1874" y="772"/>
                    <a:pt x="1874" y="772"/>
                  </a:cubicBezTo>
                  <a:lnTo>
                    <a:pt x="1583" y="420"/>
                  </a:lnTo>
                  <a:close/>
                  <a:moveTo>
                    <a:pt x="2268" y="812"/>
                  </a:moveTo>
                  <a:cubicBezTo>
                    <a:pt x="1952" y="812"/>
                    <a:pt x="1952" y="812"/>
                    <a:pt x="1952" y="812"/>
                  </a:cubicBezTo>
                  <a:cubicBezTo>
                    <a:pt x="1686" y="1352"/>
                    <a:pt x="1686" y="1352"/>
                    <a:pt x="1686" y="1352"/>
                  </a:cubicBezTo>
                  <a:cubicBezTo>
                    <a:pt x="1778" y="1429"/>
                    <a:pt x="1862" y="1678"/>
                    <a:pt x="1902" y="1812"/>
                  </a:cubicBezTo>
                  <a:cubicBezTo>
                    <a:pt x="2384" y="1806"/>
                    <a:pt x="2384" y="1806"/>
                    <a:pt x="2384" y="1806"/>
                  </a:cubicBezTo>
                  <a:cubicBezTo>
                    <a:pt x="2501" y="1617"/>
                    <a:pt x="2563" y="1411"/>
                    <a:pt x="2578" y="1356"/>
                  </a:cubicBezTo>
                  <a:cubicBezTo>
                    <a:pt x="2547" y="1258"/>
                    <a:pt x="2459" y="1025"/>
                    <a:pt x="2268" y="812"/>
                  </a:cubicBezTo>
                  <a:close/>
                  <a:moveTo>
                    <a:pt x="2357" y="797"/>
                  </a:moveTo>
                  <a:cubicBezTo>
                    <a:pt x="2579" y="1064"/>
                    <a:pt x="2646" y="1341"/>
                    <a:pt x="2646" y="1341"/>
                  </a:cubicBezTo>
                  <a:cubicBezTo>
                    <a:pt x="2648" y="1341"/>
                    <a:pt x="2649" y="1341"/>
                    <a:pt x="2650" y="1341"/>
                  </a:cubicBezTo>
                  <a:cubicBezTo>
                    <a:pt x="2647" y="1033"/>
                    <a:pt x="2537" y="752"/>
                    <a:pt x="2355" y="532"/>
                  </a:cubicBezTo>
                  <a:cubicBezTo>
                    <a:pt x="2355" y="616"/>
                    <a:pt x="2357" y="752"/>
                    <a:pt x="2357" y="797"/>
                  </a:cubicBezTo>
                  <a:close/>
                </a:path>
              </a:pathLst>
            </a:custGeom>
            <a:solidFill>
              <a:srgbClr val="5CB3C6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KSO_Shape"/>
            <p:cNvSpPr/>
            <p:nvPr/>
          </p:nvSpPr>
          <p:spPr bwMode="auto">
            <a:xfrm>
              <a:off x="6703449" y="4465223"/>
              <a:ext cx="596495" cy="597549"/>
            </a:xfrm>
            <a:custGeom>
              <a:avLst/>
              <a:gdLst>
                <a:gd name="T0" fmla="*/ 899406 w 2709"/>
                <a:gd name="T1" fmla="*/ 1800397 h 2710"/>
                <a:gd name="T2" fmla="*/ 0 w 2709"/>
                <a:gd name="T3" fmla="*/ 900199 h 2710"/>
                <a:gd name="T4" fmla="*/ 899406 w 2709"/>
                <a:gd name="T5" fmla="*/ 0 h 2710"/>
                <a:gd name="T6" fmla="*/ 1798149 w 2709"/>
                <a:gd name="T7" fmla="*/ 900199 h 2710"/>
                <a:gd name="T8" fmla="*/ 899406 w 2709"/>
                <a:gd name="T9" fmla="*/ 1800397 h 2710"/>
                <a:gd name="T10" fmla="*/ 1561847 w 2709"/>
                <a:gd name="T11" fmla="*/ 1448290 h 2710"/>
                <a:gd name="T12" fmla="*/ 1564502 w 2709"/>
                <a:gd name="T13" fmla="*/ 1258949 h 2710"/>
                <a:gd name="T14" fmla="*/ 1278418 w 2709"/>
                <a:gd name="T15" fmla="*/ 1262271 h 2710"/>
                <a:gd name="T16" fmla="*/ 978395 w 2709"/>
                <a:gd name="T17" fmla="*/ 1504096 h 2710"/>
                <a:gd name="T18" fmla="*/ 996980 w 2709"/>
                <a:gd name="T19" fmla="*/ 1691443 h 2710"/>
                <a:gd name="T20" fmla="*/ 1188809 w 2709"/>
                <a:gd name="T21" fmla="*/ 1710045 h 2710"/>
                <a:gd name="T22" fmla="*/ 1561847 w 2709"/>
                <a:gd name="T23" fmla="*/ 1448290 h 2710"/>
                <a:gd name="T24" fmla="*/ 322592 w 2709"/>
                <a:gd name="T25" fmla="*/ 1538642 h 2710"/>
                <a:gd name="T26" fmla="*/ 793867 w 2709"/>
                <a:gd name="T27" fmla="*/ 1754557 h 2710"/>
                <a:gd name="T28" fmla="*/ 939232 w 2709"/>
                <a:gd name="T29" fmla="*/ 1695429 h 2710"/>
                <a:gd name="T30" fmla="*/ 919319 w 2709"/>
                <a:gd name="T31" fmla="*/ 1498781 h 2710"/>
                <a:gd name="T32" fmla="*/ 610667 w 2709"/>
                <a:gd name="T33" fmla="*/ 1324720 h 2710"/>
                <a:gd name="T34" fmla="*/ 317281 w 2709"/>
                <a:gd name="T35" fmla="*/ 1405771 h 2710"/>
                <a:gd name="T36" fmla="*/ 322592 w 2709"/>
                <a:gd name="T37" fmla="*/ 1538642 h 2710"/>
                <a:gd name="T38" fmla="*/ 129435 w 2709"/>
                <a:gd name="T39" fmla="*/ 516202 h 2710"/>
                <a:gd name="T40" fmla="*/ 38499 w 2709"/>
                <a:gd name="T41" fmla="*/ 900199 h 2710"/>
                <a:gd name="T42" fmla="*/ 56420 w 2709"/>
                <a:gd name="T43" fmla="*/ 1065622 h 2710"/>
                <a:gd name="T44" fmla="*/ 148020 w 2709"/>
                <a:gd name="T45" fmla="*/ 657045 h 2710"/>
                <a:gd name="T46" fmla="*/ 129435 w 2709"/>
                <a:gd name="T47" fmla="*/ 516202 h 2710"/>
                <a:gd name="T48" fmla="*/ 191829 w 2709"/>
                <a:gd name="T49" fmla="*/ 700228 h 2710"/>
                <a:gd name="T50" fmla="*/ 104212 w 2709"/>
                <a:gd name="T51" fmla="*/ 1096847 h 2710"/>
                <a:gd name="T52" fmla="*/ 116823 w 2709"/>
                <a:gd name="T53" fmla="*/ 1098840 h 2710"/>
                <a:gd name="T54" fmla="*/ 312635 w 2709"/>
                <a:gd name="T55" fmla="*/ 1345979 h 2710"/>
                <a:gd name="T56" fmla="*/ 582125 w 2709"/>
                <a:gd name="T57" fmla="*/ 1271572 h 2710"/>
                <a:gd name="T58" fmla="*/ 661113 w 2709"/>
                <a:gd name="T59" fmla="*/ 940060 h 2710"/>
                <a:gd name="T60" fmla="*/ 414192 w 2709"/>
                <a:gd name="T61" fmla="*/ 631135 h 2710"/>
                <a:gd name="T62" fmla="*/ 191829 w 2709"/>
                <a:gd name="T63" fmla="*/ 700228 h 2710"/>
                <a:gd name="T64" fmla="*/ 899406 w 2709"/>
                <a:gd name="T65" fmla="*/ 39197 h 2710"/>
                <a:gd name="T66" fmla="*/ 448708 w 2709"/>
                <a:gd name="T67" fmla="*/ 167417 h 2710"/>
                <a:gd name="T68" fmla="*/ 575487 w 2709"/>
                <a:gd name="T69" fmla="*/ 243818 h 2710"/>
                <a:gd name="T70" fmla="*/ 837676 w 2709"/>
                <a:gd name="T71" fmla="*/ 204621 h 2710"/>
                <a:gd name="T72" fmla="*/ 1006273 w 2709"/>
                <a:gd name="T73" fmla="*/ 218572 h 2710"/>
                <a:gd name="T74" fmla="*/ 1178189 w 2709"/>
                <a:gd name="T75" fmla="*/ 86366 h 2710"/>
                <a:gd name="T76" fmla="*/ 899406 w 2709"/>
                <a:gd name="T77" fmla="*/ 39197 h 2710"/>
                <a:gd name="T78" fmla="*/ 1050746 w 2709"/>
                <a:gd name="T79" fmla="*/ 279028 h 2710"/>
                <a:gd name="T80" fmla="*/ 846969 w 2709"/>
                <a:gd name="T81" fmla="*/ 257105 h 2710"/>
                <a:gd name="T82" fmla="*/ 617969 w 2709"/>
                <a:gd name="T83" fmla="*/ 289658 h 2710"/>
                <a:gd name="T84" fmla="*/ 460655 w 2709"/>
                <a:gd name="T85" fmla="*/ 595925 h 2710"/>
                <a:gd name="T86" fmla="*/ 712224 w 2709"/>
                <a:gd name="T87" fmla="*/ 910164 h 2710"/>
                <a:gd name="T88" fmla="*/ 1060702 w 2709"/>
                <a:gd name="T89" fmla="*/ 884254 h 2710"/>
                <a:gd name="T90" fmla="*/ 1243902 w 2709"/>
                <a:gd name="T91" fmla="*/ 512881 h 2710"/>
                <a:gd name="T92" fmla="*/ 1050746 w 2709"/>
                <a:gd name="T93" fmla="*/ 279028 h 2710"/>
                <a:gd name="T94" fmla="*/ 1505427 w 2709"/>
                <a:gd name="T95" fmla="*/ 539455 h 2710"/>
                <a:gd name="T96" fmla="*/ 1295676 w 2709"/>
                <a:gd name="T97" fmla="*/ 539455 h 2710"/>
                <a:gd name="T98" fmla="*/ 1119114 w 2709"/>
                <a:gd name="T99" fmla="*/ 898205 h 2710"/>
                <a:gd name="T100" fmla="*/ 1262488 w 2709"/>
                <a:gd name="T101" fmla="*/ 1203808 h 2710"/>
                <a:gd name="T102" fmla="*/ 1582424 w 2709"/>
                <a:gd name="T103" fmla="*/ 1199822 h 2710"/>
                <a:gd name="T104" fmla="*/ 1711195 w 2709"/>
                <a:gd name="T105" fmla="*/ 900863 h 2710"/>
                <a:gd name="T106" fmla="*/ 1505427 w 2709"/>
                <a:gd name="T107" fmla="*/ 539455 h 2710"/>
                <a:gd name="T108" fmla="*/ 1564502 w 2709"/>
                <a:gd name="T109" fmla="*/ 529489 h 2710"/>
                <a:gd name="T110" fmla="*/ 1756332 w 2709"/>
                <a:gd name="T111" fmla="*/ 890898 h 2710"/>
                <a:gd name="T112" fmla="*/ 1758987 w 2709"/>
                <a:gd name="T113" fmla="*/ 890898 h 2710"/>
                <a:gd name="T114" fmla="*/ 1563175 w 2709"/>
                <a:gd name="T115" fmla="*/ 353436 h 2710"/>
                <a:gd name="T116" fmla="*/ 1564502 w 2709"/>
                <a:gd name="T117" fmla="*/ 529489 h 271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709" h="2710">
                  <a:moveTo>
                    <a:pt x="1355" y="2710"/>
                  </a:moveTo>
                  <a:cubicBezTo>
                    <a:pt x="606" y="2710"/>
                    <a:pt x="0" y="2103"/>
                    <a:pt x="0" y="1355"/>
                  </a:cubicBezTo>
                  <a:cubicBezTo>
                    <a:pt x="0" y="607"/>
                    <a:pt x="606" y="0"/>
                    <a:pt x="1355" y="0"/>
                  </a:cubicBezTo>
                  <a:cubicBezTo>
                    <a:pt x="2103" y="0"/>
                    <a:pt x="2709" y="607"/>
                    <a:pt x="2709" y="1355"/>
                  </a:cubicBezTo>
                  <a:cubicBezTo>
                    <a:pt x="2709" y="2103"/>
                    <a:pt x="2103" y="2710"/>
                    <a:pt x="1355" y="2710"/>
                  </a:cubicBezTo>
                  <a:close/>
                  <a:moveTo>
                    <a:pt x="2353" y="2180"/>
                  </a:moveTo>
                  <a:cubicBezTo>
                    <a:pt x="2354" y="2125"/>
                    <a:pt x="2356" y="1974"/>
                    <a:pt x="2357" y="1895"/>
                  </a:cubicBezTo>
                  <a:cubicBezTo>
                    <a:pt x="1926" y="1900"/>
                    <a:pt x="1926" y="1900"/>
                    <a:pt x="1926" y="1900"/>
                  </a:cubicBezTo>
                  <a:cubicBezTo>
                    <a:pt x="1913" y="1914"/>
                    <a:pt x="1649" y="2199"/>
                    <a:pt x="1474" y="2264"/>
                  </a:cubicBezTo>
                  <a:cubicBezTo>
                    <a:pt x="1502" y="2546"/>
                    <a:pt x="1502" y="2546"/>
                    <a:pt x="1502" y="2546"/>
                  </a:cubicBezTo>
                  <a:cubicBezTo>
                    <a:pt x="1581" y="2554"/>
                    <a:pt x="1722" y="2568"/>
                    <a:pt x="1791" y="2574"/>
                  </a:cubicBezTo>
                  <a:cubicBezTo>
                    <a:pt x="2012" y="2495"/>
                    <a:pt x="2206" y="2358"/>
                    <a:pt x="2353" y="2180"/>
                  </a:cubicBezTo>
                  <a:close/>
                  <a:moveTo>
                    <a:pt x="486" y="2316"/>
                  </a:moveTo>
                  <a:cubicBezTo>
                    <a:pt x="679" y="2490"/>
                    <a:pt x="924" y="2607"/>
                    <a:pt x="1196" y="2641"/>
                  </a:cubicBezTo>
                  <a:cubicBezTo>
                    <a:pt x="1415" y="2552"/>
                    <a:pt x="1415" y="2552"/>
                    <a:pt x="1415" y="2552"/>
                  </a:cubicBezTo>
                  <a:cubicBezTo>
                    <a:pt x="1385" y="2256"/>
                    <a:pt x="1385" y="2256"/>
                    <a:pt x="1385" y="2256"/>
                  </a:cubicBezTo>
                  <a:cubicBezTo>
                    <a:pt x="1178" y="2181"/>
                    <a:pt x="1004" y="2053"/>
                    <a:pt x="920" y="1994"/>
                  </a:cubicBezTo>
                  <a:cubicBezTo>
                    <a:pt x="478" y="2116"/>
                    <a:pt x="478" y="2116"/>
                    <a:pt x="478" y="2116"/>
                  </a:cubicBezTo>
                  <a:cubicBezTo>
                    <a:pt x="480" y="2178"/>
                    <a:pt x="483" y="2260"/>
                    <a:pt x="486" y="2316"/>
                  </a:cubicBezTo>
                  <a:close/>
                  <a:moveTo>
                    <a:pt x="195" y="777"/>
                  </a:moveTo>
                  <a:cubicBezTo>
                    <a:pt x="108" y="951"/>
                    <a:pt x="58" y="1147"/>
                    <a:pt x="58" y="1355"/>
                  </a:cubicBezTo>
                  <a:cubicBezTo>
                    <a:pt x="58" y="1441"/>
                    <a:pt x="69" y="1523"/>
                    <a:pt x="85" y="1604"/>
                  </a:cubicBezTo>
                  <a:cubicBezTo>
                    <a:pt x="90" y="1493"/>
                    <a:pt x="116" y="1241"/>
                    <a:pt x="223" y="989"/>
                  </a:cubicBezTo>
                  <a:lnTo>
                    <a:pt x="195" y="777"/>
                  </a:lnTo>
                  <a:close/>
                  <a:moveTo>
                    <a:pt x="289" y="1054"/>
                  </a:moveTo>
                  <a:cubicBezTo>
                    <a:pt x="175" y="1328"/>
                    <a:pt x="159" y="1594"/>
                    <a:pt x="157" y="1651"/>
                  </a:cubicBezTo>
                  <a:cubicBezTo>
                    <a:pt x="176" y="1654"/>
                    <a:pt x="176" y="1654"/>
                    <a:pt x="176" y="1654"/>
                  </a:cubicBezTo>
                  <a:cubicBezTo>
                    <a:pt x="471" y="2026"/>
                    <a:pt x="471" y="2026"/>
                    <a:pt x="471" y="2026"/>
                  </a:cubicBezTo>
                  <a:cubicBezTo>
                    <a:pt x="877" y="1914"/>
                    <a:pt x="877" y="1914"/>
                    <a:pt x="877" y="1914"/>
                  </a:cubicBezTo>
                  <a:cubicBezTo>
                    <a:pt x="908" y="1680"/>
                    <a:pt x="971" y="1486"/>
                    <a:pt x="996" y="1415"/>
                  </a:cubicBezTo>
                  <a:cubicBezTo>
                    <a:pt x="624" y="950"/>
                    <a:pt x="624" y="950"/>
                    <a:pt x="624" y="950"/>
                  </a:cubicBezTo>
                  <a:lnTo>
                    <a:pt x="289" y="1054"/>
                  </a:lnTo>
                  <a:close/>
                  <a:moveTo>
                    <a:pt x="1355" y="59"/>
                  </a:moveTo>
                  <a:cubicBezTo>
                    <a:pt x="1106" y="59"/>
                    <a:pt x="874" y="130"/>
                    <a:pt x="676" y="252"/>
                  </a:cubicBezTo>
                  <a:cubicBezTo>
                    <a:pt x="715" y="278"/>
                    <a:pt x="802" y="330"/>
                    <a:pt x="867" y="367"/>
                  </a:cubicBezTo>
                  <a:cubicBezTo>
                    <a:pt x="981" y="330"/>
                    <a:pt x="1112" y="308"/>
                    <a:pt x="1262" y="308"/>
                  </a:cubicBezTo>
                  <a:cubicBezTo>
                    <a:pt x="1353" y="308"/>
                    <a:pt x="1436" y="317"/>
                    <a:pt x="1516" y="329"/>
                  </a:cubicBezTo>
                  <a:cubicBezTo>
                    <a:pt x="1775" y="130"/>
                    <a:pt x="1775" y="130"/>
                    <a:pt x="1775" y="130"/>
                  </a:cubicBezTo>
                  <a:cubicBezTo>
                    <a:pt x="1643" y="85"/>
                    <a:pt x="1502" y="59"/>
                    <a:pt x="1355" y="59"/>
                  </a:cubicBezTo>
                  <a:close/>
                  <a:moveTo>
                    <a:pt x="1583" y="420"/>
                  </a:moveTo>
                  <a:cubicBezTo>
                    <a:pt x="1488" y="400"/>
                    <a:pt x="1388" y="387"/>
                    <a:pt x="1276" y="387"/>
                  </a:cubicBezTo>
                  <a:cubicBezTo>
                    <a:pt x="1147" y="387"/>
                    <a:pt x="1032" y="405"/>
                    <a:pt x="931" y="436"/>
                  </a:cubicBezTo>
                  <a:cubicBezTo>
                    <a:pt x="694" y="897"/>
                    <a:pt x="694" y="897"/>
                    <a:pt x="694" y="897"/>
                  </a:cubicBezTo>
                  <a:cubicBezTo>
                    <a:pt x="1073" y="1370"/>
                    <a:pt x="1073" y="1370"/>
                    <a:pt x="1073" y="1370"/>
                  </a:cubicBezTo>
                  <a:cubicBezTo>
                    <a:pt x="1172" y="1351"/>
                    <a:pt x="1372" y="1320"/>
                    <a:pt x="1598" y="1331"/>
                  </a:cubicBezTo>
                  <a:cubicBezTo>
                    <a:pt x="1874" y="772"/>
                    <a:pt x="1874" y="772"/>
                    <a:pt x="1874" y="772"/>
                  </a:cubicBezTo>
                  <a:lnTo>
                    <a:pt x="1583" y="420"/>
                  </a:lnTo>
                  <a:close/>
                  <a:moveTo>
                    <a:pt x="2268" y="812"/>
                  </a:moveTo>
                  <a:cubicBezTo>
                    <a:pt x="1952" y="812"/>
                    <a:pt x="1952" y="812"/>
                    <a:pt x="1952" y="812"/>
                  </a:cubicBezTo>
                  <a:cubicBezTo>
                    <a:pt x="1686" y="1352"/>
                    <a:pt x="1686" y="1352"/>
                    <a:pt x="1686" y="1352"/>
                  </a:cubicBezTo>
                  <a:cubicBezTo>
                    <a:pt x="1778" y="1429"/>
                    <a:pt x="1862" y="1678"/>
                    <a:pt x="1902" y="1812"/>
                  </a:cubicBezTo>
                  <a:cubicBezTo>
                    <a:pt x="2384" y="1806"/>
                    <a:pt x="2384" y="1806"/>
                    <a:pt x="2384" y="1806"/>
                  </a:cubicBezTo>
                  <a:cubicBezTo>
                    <a:pt x="2501" y="1617"/>
                    <a:pt x="2563" y="1411"/>
                    <a:pt x="2578" y="1356"/>
                  </a:cubicBezTo>
                  <a:cubicBezTo>
                    <a:pt x="2547" y="1258"/>
                    <a:pt x="2459" y="1025"/>
                    <a:pt x="2268" y="812"/>
                  </a:cubicBezTo>
                  <a:close/>
                  <a:moveTo>
                    <a:pt x="2357" y="797"/>
                  </a:moveTo>
                  <a:cubicBezTo>
                    <a:pt x="2579" y="1064"/>
                    <a:pt x="2646" y="1341"/>
                    <a:pt x="2646" y="1341"/>
                  </a:cubicBezTo>
                  <a:cubicBezTo>
                    <a:pt x="2648" y="1341"/>
                    <a:pt x="2649" y="1341"/>
                    <a:pt x="2650" y="1341"/>
                  </a:cubicBezTo>
                  <a:cubicBezTo>
                    <a:pt x="2647" y="1033"/>
                    <a:pt x="2537" y="752"/>
                    <a:pt x="2355" y="532"/>
                  </a:cubicBezTo>
                  <a:cubicBezTo>
                    <a:pt x="2355" y="616"/>
                    <a:pt x="2357" y="752"/>
                    <a:pt x="2357" y="797"/>
                  </a:cubicBezTo>
                  <a:close/>
                </a:path>
              </a:pathLst>
            </a:custGeom>
            <a:solidFill>
              <a:srgbClr val="67B26D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KSO_Shape"/>
            <p:cNvSpPr/>
            <p:nvPr/>
          </p:nvSpPr>
          <p:spPr bwMode="auto">
            <a:xfrm>
              <a:off x="2388270" y="2395637"/>
              <a:ext cx="504000" cy="432000"/>
            </a:xfrm>
            <a:custGeom>
              <a:avLst/>
              <a:gdLst>
                <a:gd name="T0" fmla="*/ 1558905 w 2669"/>
                <a:gd name="T1" fmla="*/ 137081 h 2051"/>
                <a:gd name="T2" fmla="*/ 1484704 w 2669"/>
                <a:gd name="T3" fmla="*/ 1351 h 2051"/>
                <a:gd name="T4" fmla="*/ 1295827 w 2669"/>
                <a:gd name="T5" fmla="*/ 62800 h 2051"/>
                <a:gd name="T6" fmla="*/ 1167661 w 2669"/>
                <a:gd name="T7" fmla="*/ 190427 h 2051"/>
                <a:gd name="T8" fmla="*/ 507268 w 2669"/>
                <a:gd name="T9" fmla="*/ 137081 h 2051"/>
                <a:gd name="T10" fmla="*/ 441161 w 2669"/>
                <a:gd name="T11" fmla="*/ 0 h 2051"/>
                <a:gd name="T12" fmla="*/ 244190 w 2669"/>
                <a:gd name="T13" fmla="*/ 57398 h 2051"/>
                <a:gd name="T14" fmla="*/ 135586 w 2669"/>
                <a:gd name="T15" fmla="*/ 192453 h 2051"/>
                <a:gd name="T16" fmla="*/ 0 w 2669"/>
                <a:gd name="T17" fmla="*/ 1257359 h 2051"/>
                <a:gd name="T18" fmla="*/ 1660089 w 2669"/>
                <a:gd name="T19" fmla="*/ 1384986 h 2051"/>
                <a:gd name="T20" fmla="*/ 1800397 w 2669"/>
                <a:gd name="T21" fmla="*/ 320080 h 2051"/>
                <a:gd name="T22" fmla="*/ 1361934 w 2669"/>
                <a:gd name="T23" fmla="*/ 133029 h 2051"/>
                <a:gd name="T24" fmla="*/ 1427366 w 2669"/>
                <a:gd name="T25" fmla="*/ 66852 h 2051"/>
                <a:gd name="T26" fmla="*/ 1493473 w 2669"/>
                <a:gd name="T27" fmla="*/ 264032 h 2051"/>
                <a:gd name="T28" fmla="*/ 1425342 w 2669"/>
                <a:gd name="T29" fmla="*/ 330209 h 2051"/>
                <a:gd name="T30" fmla="*/ 1361934 w 2669"/>
                <a:gd name="T31" fmla="*/ 133029 h 2051"/>
                <a:gd name="T32" fmla="*/ 1000370 w 2669"/>
                <a:gd name="T33" fmla="*/ 861649 h 2051"/>
                <a:gd name="T34" fmla="*/ 1000370 w 2669"/>
                <a:gd name="T35" fmla="*/ 786018 h 2051"/>
                <a:gd name="T36" fmla="*/ 1361934 w 2669"/>
                <a:gd name="T37" fmla="*/ 825184 h 2051"/>
                <a:gd name="T38" fmla="*/ 1359910 w 2669"/>
                <a:gd name="T39" fmla="*/ 973744 h 2051"/>
                <a:gd name="T40" fmla="*/ 1004418 w 2669"/>
                <a:gd name="T41" fmla="*/ 1010884 h 2051"/>
                <a:gd name="T42" fmla="*/ 1004418 w 2669"/>
                <a:gd name="T43" fmla="*/ 938630 h 2051"/>
                <a:gd name="T44" fmla="*/ 1359910 w 2669"/>
                <a:gd name="T45" fmla="*/ 973744 h 2051"/>
                <a:gd name="T46" fmla="*/ 636783 w 2669"/>
                <a:gd name="T47" fmla="*/ 752930 h 2051"/>
                <a:gd name="T48" fmla="*/ 372356 w 2669"/>
                <a:gd name="T49" fmla="*/ 752930 h 2051"/>
                <a:gd name="T50" fmla="*/ 312321 w 2669"/>
                <a:gd name="T51" fmla="*/ 129653 h 2051"/>
                <a:gd name="T52" fmla="*/ 377753 w 2669"/>
                <a:gd name="T53" fmla="*/ 67527 h 2051"/>
                <a:gd name="T54" fmla="*/ 441161 w 2669"/>
                <a:gd name="T55" fmla="*/ 264032 h 2051"/>
                <a:gd name="T56" fmla="*/ 371682 w 2669"/>
                <a:gd name="T57" fmla="*/ 330209 h 2051"/>
                <a:gd name="T58" fmla="*/ 312321 w 2669"/>
                <a:gd name="T59" fmla="*/ 129653 h 2051"/>
                <a:gd name="T60" fmla="*/ 283315 w 2669"/>
                <a:gd name="T61" fmla="*/ 1158094 h 2051"/>
                <a:gd name="T62" fmla="*/ 262403 w 2669"/>
                <a:gd name="T63" fmla="*/ 1059504 h 2051"/>
                <a:gd name="T64" fmla="*/ 411481 w 2669"/>
                <a:gd name="T65" fmla="*/ 962940 h 2051"/>
                <a:gd name="T66" fmla="*/ 520759 w 2669"/>
                <a:gd name="T67" fmla="*/ 1005482 h 2051"/>
                <a:gd name="T68" fmla="*/ 690748 w 2669"/>
                <a:gd name="T69" fmla="*/ 962940 h 2051"/>
                <a:gd name="T70" fmla="*/ 776417 w 2669"/>
                <a:gd name="T71" fmla="*/ 1100021 h 2051"/>
                <a:gd name="T72" fmla="*/ 1332253 w 2669"/>
                <a:gd name="T73" fmla="*/ 1162146 h 2051"/>
                <a:gd name="T74" fmla="*/ 965293 w 2669"/>
                <a:gd name="T75" fmla="*/ 1120954 h 2051"/>
                <a:gd name="T76" fmla="*/ 1332253 w 2669"/>
                <a:gd name="T77" fmla="*/ 1085840 h 2051"/>
                <a:gd name="T78" fmla="*/ 1332253 w 2669"/>
                <a:gd name="T79" fmla="*/ 1162146 h 2051"/>
                <a:gd name="T80" fmla="*/ 1032075 w 2669"/>
                <a:gd name="T81" fmla="*/ 711063 h 2051"/>
                <a:gd name="T82" fmla="*/ 1032075 w 2669"/>
                <a:gd name="T83" fmla="*/ 596942 h 2051"/>
                <a:gd name="T84" fmla="*/ 1560929 w 2669"/>
                <a:gd name="T85" fmla="*/ 649613 h 20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669" h="2051">
                  <a:moveTo>
                    <a:pt x="2467" y="285"/>
                  </a:moveTo>
                  <a:cubicBezTo>
                    <a:pt x="2467" y="285"/>
                    <a:pt x="2311" y="282"/>
                    <a:pt x="2311" y="203"/>
                  </a:cubicBezTo>
                  <a:cubicBezTo>
                    <a:pt x="2311" y="99"/>
                    <a:pt x="2311" y="99"/>
                    <a:pt x="2311" y="99"/>
                  </a:cubicBezTo>
                  <a:cubicBezTo>
                    <a:pt x="2311" y="99"/>
                    <a:pt x="2299" y="2"/>
                    <a:pt x="2201" y="2"/>
                  </a:cubicBezTo>
                  <a:cubicBezTo>
                    <a:pt x="2019" y="2"/>
                    <a:pt x="2019" y="2"/>
                    <a:pt x="2019" y="2"/>
                  </a:cubicBezTo>
                  <a:cubicBezTo>
                    <a:pt x="2019" y="2"/>
                    <a:pt x="1921" y="2"/>
                    <a:pt x="1921" y="93"/>
                  </a:cubicBezTo>
                  <a:cubicBezTo>
                    <a:pt x="1921" y="190"/>
                    <a:pt x="1921" y="190"/>
                    <a:pt x="1921" y="190"/>
                  </a:cubicBezTo>
                  <a:cubicBezTo>
                    <a:pt x="1921" y="294"/>
                    <a:pt x="1731" y="282"/>
                    <a:pt x="1731" y="282"/>
                  </a:cubicBezTo>
                  <a:cubicBezTo>
                    <a:pt x="946" y="283"/>
                    <a:pt x="946" y="283"/>
                    <a:pt x="946" y="283"/>
                  </a:cubicBezTo>
                  <a:cubicBezTo>
                    <a:pt x="946" y="283"/>
                    <a:pt x="752" y="288"/>
                    <a:pt x="752" y="203"/>
                  </a:cubicBezTo>
                  <a:cubicBezTo>
                    <a:pt x="752" y="79"/>
                    <a:pt x="752" y="79"/>
                    <a:pt x="752" y="79"/>
                  </a:cubicBezTo>
                  <a:cubicBezTo>
                    <a:pt x="752" y="79"/>
                    <a:pt x="758" y="0"/>
                    <a:pt x="654" y="0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59" y="0"/>
                    <a:pt x="362" y="0"/>
                    <a:pt x="362" y="85"/>
                  </a:cubicBezTo>
                  <a:cubicBezTo>
                    <a:pt x="362" y="203"/>
                    <a:pt x="362" y="203"/>
                    <a:pt x="362" y="203"/>
                  </a:cubicBezTo>
                  <a:cubicBezTo>
                    <a:pt x="362" y="203"/>
                    <a:pt x="396" y="285"/>
                    <a:pt x="201" y="285"/>
                  </a:cubicBezTo>
                  <a:cubicBezTo>
                    <a:pt x="201" y="285"/>
                    <a:pt x="0" y="260"/>
                    <a:pt x="0" y="480"/>
                  </a:cubicBezTo>
                  <a:cubicBezTo>
                    <a:pt x="0" y="1862"/>
                    <a:pt x="0" y="1862"/>
                    <a:pt x="0" y="1862"/>
                  </a:cubicBezTo>
                  <a:cubicBezTo>
                    <a:pt x="0" y="1862"/>
                    <a:pt x="6" y="2051"/>
                    <a:pt x="195" y="2051"/>
                  </a:cubicBezTo>
                  <a:cubicBezTo>
                    <a:pt x="2461" y="2051"/>
                    <a:pt x="2461" y="2051"/>
                    <a:pt x="2461" y="2051"/>
                  </a:cubicBezTo>
                  <a:cubicBezTo>
                    <a:pt x="2461" y="2051"/>
                    <a:pt x="2669" y="2039"/>
                    <a:pt x="2669" y="1868"/>
                  </a:cubicBezTo>
                  <a:cubicBezTo>
                    <a:pt x="2669" y="474"/>
                    <a:pt x="2669" y="474"/>
                    <a:pt x="2669" y="474"/>
                  </a:cubicBezTo>
                  <a:cubicBezTo>
                    <a:pt x="2669" y="474"/>
                    <a:pt x="2662" y="285"/>
                    <a:pt x="2467" y="285"/>
                  </a:cubicBezTo>
                  <a:close/>
                  <a:moveTo>
                    <a:pt x="2019" y="197"/>
                  </a:moveTo>
                  <a:cubicBezTo>
                    <a:pt x="2019" y="143"/>
                    <a:pt x="2056" y="99"/>
                    <a:pt x="2110" y="99"/>
                  </a:cubicBezTo>
                  <a:cubicBezTo>
                    <a:pt x="2116" y="99"/>
                    <a:pt x="2116" y="99"/>
                    <a:pt x="2116" y="99"/>
                  </a:cubicBezTo>
                  <a:cubicBezTo>
                    <a:pt x="2170" y="99"/>
                    <a:pt x="2214" y="143"/>
                    <a:pt x="2214" y="197"/>
                  </a:cubicBezTo>
                  <a:cubicBezTo>
                    <a:pt x="2214" y="391"/>
                    <a:pt x="2214" y="391"/>
                    <a:pt x="2214" y="391"/>
                  </a:cubicBezTo>
                  <a:cubicBezTo>
                    <a:pt x="2214" y="445"/>
                    <a:pt x="2173" y="489"/>
                    <a:pt x="2119" y="489"/>
                  </a:cubicBezTo>
                  <a:cubicBezTo>
                    <a:pt x="2113" y="489"/>
                    <a:pt x="2113" y="489"/>
                    <a:pt x="2113" y="489"/>
                  </a:cubicBezTo>
                  <a:cubicBezTo>
                    <a:pt x="2059" y="489"/>
                    <a:pt x="2019" y="445"/>
                    <a:pt x="2019" y="391"/>
                  </a:cubicBezTo>
                  <a:lnTo>
                    <a:pt x="2019" y="197"/>
                  </a:lnTo>
                  <a:close/>
                  <a:moveTo>
                    <a:pt x="1970" y="1276"/>
                  </a:moveTo>
                  <a:cubicBezTo>
                    <a:pt x="1483" y="1276"/>
                    <a:pt x="1483" y="1276"/>
                    <a:pt x="1483" y="1276"/>
                  </a:cubicBezTo>
                  <a:cubicBezTo>
                    <a:pt x="1456" y="1276"/>
                    <a:pt x="1434" y="1249"/>
                    <a:pt x="1434" y="1222"/>
                  </a:cubicBezTo>
                  <a:cubicBezTo>
                    <a:pt x="1434" y="1195"/>
                    <a:pt x="1456" y="1164"/>
                    <a:pt x="1483" y="1164"/>
                  </a:cubicBezTo>
                  <a:cubicBezTo>
                    <a:pt x="1970" y="1164"/>
                    <a:pt x="1970" y="1164"/>
                    <a:pt x="1970" y="1164"/>
                  </a:cubicBezTo>
                  <a:cubicBezTo>
                    <a:pt x="1997" y="1164"/>
                    <a:pt x="2019" y="1195"/>
                    <a:pt x="2019" y="1222"/>
                  </a:cubicBezTo>
                  <a:cubicBezTo>
                    <a:pt x="2019" y="1249"/>
                    <a:pt x="1997" y="1276"/>
                    <a:pt x="1970" y="1276"/>
                  </a:cubicBezTo>
                  <a:close/>
                  <a:moveTo>
                    <a:pt x="2016" y="1442"/>
                  </a:moveTo>
                  <a:cubicBezTo>
                    <a:pt x="2016" y="1470"/>
                    <a:pt x="1992" y="1497"/>
                    <a:pt x="1964" y="1497"/>
                  </a:cubicBezTo>
                  <a:cubicBezTo>
                    <a:pt x="1489" y="1497"/>
                    <a:pt x="1489" y="1497"/>
                    <a:pt x="1489" y="1497"/>
                  </a:cubicBezTo>
                  <a:cubicBezTo>
                    <a:pt x="1460" y="1497"/>
                    <a:pt x="1437" y="1470"/>
                    <a:pt x="1437" y="1442"/>
                  </a:cubicBezTo>
                  <a:cubicBezTo>
                    <a:pt x="1437" y="1413"/>
                    <a:pt x="1460" y="1390"/>
                    <a:pt x="1489" y="1390"/>
                  </a:cubicBezTo>
                  <a:cubicBezTo>
                    <a:pt x="1964" y="1390"/>
                    <a:pt x="1964" y="1390"/>
                    <a:pt x="1964" y="1390"/>
                  </a:cubicBezTo>
                  <a:cubicBezTo>
                    <a:pt x="1992" y="1390"/>
                    <a:pt x="2016" y="1413"/>
                    <a:pt x="2016" y="1442"/>
                  </a:cubicBezTo>
                  <a:close/>
                  <a:moveTo>
                    <a:pt x="748" y="881"/>
                  </a:moveTo>
                  <a:cubicBezTo>
                    <a:pt x="856" y="881"/>
                    <a:pt x="944" y="986"/>
                    <a:pt x="944" y="1115"/>
                  </a:cubicBezTo>
                  <a:cubicBezTo>
                    <a:pt x="944" y="1245"/>
                    <a:pt x="856" y="1349"/>
                    <a:pt x="748" y="1349"/>
                  </a:cubicBezTo>
                  <a:cubicBezTo>
                    <a:pt x="640" y="1349"/>
                    <a:pt x="552" y="1245"/>
                    <a:pt x="552" y="1115"/>
                  </a:cubicBezTo>
                  <a:cubicBezTo>
                    <a:pt x="552" y="986"/>
                    <a:pt x="640" y="881"/>
                    <a:pt x="748" y="881"/>
                  </a:cubicBezTo>
                  <a:close/>
                  <a:moveTo>
                    <a:pt x="463" y="192"/>
                  </a:moveTo>
                  <a:cubicBezTo>
                    <a:pt x="463" y="138"/>
                    <a:pt x="500" y="100"/>
                    <a:pt x="554" y="100"/>
                  </a:cubicBezTo>
                  <a:cubicBezTo>
                    <a:pt x="560" y="100"/>
                    <a:pt x="560" y="100"/>
                    <a:pt x="560" y="100"/>
                  </a:cubicBezTo>
                  <a:cubicBezTo>
                    <a:pt x="614" y="100"/>
                    <a:pt x="654" y="138"/>
                    <a:pt x="654" y="192"/>
                  </a:cubicBezTo>
                  <a:cubicBezTo>
                    <a:pt x="654" y="391"/>
                    <a:pt x="654" y="391"/>
                    <a:pt x="654" y="391"/>
                  </a:cubicBezTo>
                  <a:cubicBezTo>
                    <a:pt x="654" y="445"/>
                    <a:pt x="611" y="489"/>
                    <a:pt x="557" y="489"/>
                  </a:cubicBezTo>
                  <a:cubicBezTo>
                    <a:pt x="551" y="489"/>
                    <a:pt x="551" y="489"/>
                    <a:pt x="551" y="489"/>
                  </a:cubicBezTo>
                  <a:cubicBezTo>
                    <a:pt x="497" y="489"/>
                    <a:pt x="463" y="445"/>
                    <a:pt x="463" y="391"/>
                  </a:cubicBezTo>
                  <a:lnTo>
                    <a:pt x="463" y="192"/>
                  </a:lnTo>
                  <a:close/>
                  <a:moveTo>
                    <a:pt x="1089" y="1715"/>
                  </a:moveTo>
                  <a:cubicBezTo>
                    <a:pt x="420" y="1715"/>
                    <a:pt x="420" y="1715"/>
                    <a:pt x="420" y="1715"/>
                  </a:cubicBezTo>
                  <a:cubicBezTo>
                    <a:pt x="420" y="1715"/>
                    <a:pt x="359" y="1690"/>
                    <a:pt x="359" y="1629"/>
                  </a:cubicBezTo>
                  <a:cubicBezTo>
                    <a:pt x="389" y="1569"/>
                    <a:pt x="389" y="1569"/>
                    <a:pt x="389" y="1569"/>
                  </a:cubicBezTo>
                  <a:cubicBezTo>
                    <a:pt x="389" y="1569"/>
                    <a:pt x="428" y="1491"/>
                    <a:pt x="485" y="1426"/>
                  </a:cubicBezTo>
                  <a:cubicBezTo>
                    <a:pt x="543" y="1361"/>
                    <a:pt x="610" y="1426"/>
                    <a:pt x="610" y="1426"/>
                  </a:cubicBezTo>
                  <a:cubicBezTo>
                    <a:pt x="610" y="1426"/>
                    <a:pt x="639" y="1487"/>
                    <a:pt x="738" y="1489"/>
                  </a:cubicBezTo>
                  <a:cubicBezTo>
                    <a:pt x="772" y="1489"/>
                    <a:pt x="772" y="1489"/>
                    <a:pt x="772" y="1489"/>
                  </a:cubicBezTo>
                  <a:cubicBezTo>
                    <a:pt x="870" y="1487"/>
                    <a:pt x="900" y="1426"/>
                    <a:pt x="900" y="1426"/>
                  </a:cubicBezTo>
                  <a:cubicBezTo>
                    <a:pt x="900" y="1426"/>
                    <a:pt x="967" y="1361"/>
                    <a:pt x="1024" y="1426"/>
                  </a:cubicBezTo>
                  <a:cubicBezTo>
                    <a:pt x="1081" y="1491"/>
                    <a:pt x="1121" y="1569"/>
                    <a:pt x="1121" y="1569"/>
                  </a:cubicBezTo>
                  <a:cubicBezTo>
                    <a:pt x="1151" y="1629"/>
                    <a:pt x="1151" y="1629"/>
                    <a:pt x="1151" y="1629"/>
                  </a:cubicBezTo>
                  <a:cubicBezTo>
                    <a:pt x="1151" y="1690"/>
                    <a:pt x="1089" y="1715"/>
                    <a:pt x="1089" y="1715"/>
                  </a:cubicBezTo>
                  <a:close/>
                  <a:moveTo>
                    <a:pt x="1975" y="1721"/>
                  </a:moveTo>
                  <a:cubicBezTo>
                    <a:pt x="1478" y="1721"/>
                    <a:pt x="1478" y="1721"/>
                    <a:pt x="1478" y="1721"/>
                  </a:cubicBezTo>
                  <a:cubicBezTo>
                    <a:pt x="1452" y="1721"/>
                    <a:pt x="1431" y="1686"/>
                    <a:pt x="1431" y="1660"/>
                  </a:cubicBezTo>
                  <a:cubicBezTo>
                    <a:pt x="1431" y="1634"/>
                    <a:pt x="1452" y="1608"/>
                    <a:pt x="1478" y="1608"/>
                  </a:cubicBezTo>
                  <a:cubicBezTo>
                    <a:pt x="1975" y="1608"/>
                    <a:pt x="1975" y="1608"/>
                    <a:pt x="1975" y="1608"/>
                  </a:cubicBezTo>
                  <a:cubicBezTo>
                    <a:pt x="2001" y="1608"/>
                    <a:pt x="2022" y="1634"/>
                    <a:pt x="2022" y="1660"/>
                  </a:cubicBezTo>
                  <a:cubicBezTo>
                    <a:pt x="2022" y="1686"/>
                    <a:pt x="2001" y="1721"/>
                    <a:pt x="1975" y="1721"/>
                  </a:cubicBezTo>
                  <a:close/>
                  <a:moveTo>
                    <a:pt x="2218" y="1053"/>
                  </a:moveTo>
                  <a:cubicBezTo>
                    <a:pt x="1530" y="1053"/>
                    <a:pt x="1530" y="1053"/>
                    <a:pt x="1530" y="1053"/>
                  </a:cubicBezTo>
                  <a:cubicBezTo>
                    <a:pt x="1477" y="1053"/>
                    <a:pt x="1434" y="1015"/>
                    <a:pt x="1434" y="962"/>
                  </a:cubicBezTo>
                  <a:cubicBezTo>
                    <a:pt x="1434" y="909"/>
                    <a:pt x="1477" y="884"/>
                    <a:pt x="1530" y="884"/>
                  </a:cubicBezTo>
                  <a:cubicBezTo>
                    <a:pt x="2218" y="884"/>
                    <a:pt x="2218" y="884"/>
                    <a:pt x="2218" y="884"/>
                  </a:cubicBezTo>
                  <a:cubicBezTo>
                    <a:pt x="2271" y="884"/>
                    <a:pt x="2314" y="909"/>
                    <a:pt x="2314" y="962"/>
                  </a:cubicBezTo>
                  <a:cubicBezTo>
                    <a:pt x="2314" y="1015"/>
                    <a:pt x="2271" y="1053"/>
                    <a:pt x="2218" y="1053"/>
                  </a:cubicBezTo>
                  <a:close/>
                </a:path>
              </a:pathLst>
            </a:custGeom>
            <a:solidFill>
              <a:srgbClr val="E3677C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KSO_Shape"/>
            <p:cNvSpPr/>
            <p:nvPr/>
          </p:nvSpPr>
          <p:spPr bwMode="auto">
            <a:xfrm>
              <a:off x="2359133" y="4479971"/>
              <a:ext cx="576747" cy="490235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rgbClr val="67B26D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1" name="KSO_Shape"/>
            <p:cNvSpPr/>
            <p:nvPr/>
          </p:nvSpPr>
          <p:spPr bwMode="auto">
            <a:xfrm>
              <a:off x="2388270" y="3332140"/>
              <a:ext cx="457654" cy="640075"/>
            </a:xfrm>
            <a:custGeom>
              <a:avLst/>
              <a:gdLst>
                <a:gd name="T0" fmla="*/ 2147483646 w 4228"/>
                <a:gd name="T1" fmla="*/ 2147483646 h 5910"/>
                <a:gd name="T2" fmla="*/ 2147483646 w 4228"/>
                <a:gd name="T3" fmla="*/ 2147483646 h 5910"/>
                <a:gd name="T4" fmla="*/ 2147483646 w 4228"/>
                <a:gd name="T5" fmla="*/ 2147483646 h 5910"/>
                <a:gd name="T6" fmla="*/ 2147483646 w 4228"/>
                <a:gd name="T7" fmla="*/ 2147483646 h 5910"/>
                <a:gd name="T8" fmla="*/ 2147483646 w 4228"/>
                <a:gd name="T9" fmla="*/ 736754076 h 5910"/>
                <a:gd name="T10" fmla="*/ 2147483646 w 4228"/>
                <a:gd name="T11" fmla="*/ 468900117 h 5910"/>
                <a:gd name="T12" fmla="*/ 2147483646 w 4228"/>
                <a:gd name="T13" fmla="*/ 2147483646 h 5910"/>
                <a:gd name="T14" fmla="*/ 2147483646 w 4228"/>
                <a:gd name="T15" fmla="*/ 2147483646 h 5910"/>
                <a:gd name="T16" fmla="*/ 769768890 w 4228"/>
                <a:gd name="T17" fmla="*/ 2147483646 h 5910"/>
                <a:gd name="T18" fmla="*/ 502005176 w 4228"/>
                <a:gd name="T19" fmla="*/ 2147483646 h 5910"/>
                <a:gd name="T20" fmla="*/ 2147483646 w 4228"/>
                <a:gd name="T21" fmla="*/ 2147483646 h 5910"/>
                <a:gd name="T22" fmla="*/ 2147483646 w 4228"/>
                <a:gd name="T23" fmla="*/ 2147483646 h 5910"/>
                <a:gd name="T24" fmla="*/ 2147483646 w 4228"/>
                <a:gd name="T25" fmla="*/ 2147483646 h 5910"/>
                <a:gd name="T26" fmla="*/ 2147483646 w 4228"/>
                <a:gd name="T27" fmla="*/ 2147483646 h 5910"/>
                <a:gd name="T28" fmla="*/ 2147483646 w 4228"/>
                <a:gd name="T29" fmla="*/ 2147483646 h 5910"/>
                <a:gd name="T30" fmla="*/ 2147483646 w 4228"/>
                <a:gd name="T31" fmla="*/ 2147483646 h 5910"/>
                <a:gd name="T32" fmla="*/ 2147483646 w 4228"/>
                <a:gd name="T33" fmla="*/ 2147483646 h 5910"/>
                <a:gd name="T34" fmla="*/ 2147483646 w 4228"/>
                <a:gd name="T35" fmla="*/ 2147483646 h 5910"/>
                <a:gd name="T36" fmla="*/ 2147483646 w 4228"/>
                <a:gd name="T37" fmla="*/ 2147483646 h 5910"/>
                <a:gd name="T38" fmla="*/ 2147483646 w 4228"/>
                <a:gd name="T39" fmla="*/ 2147483646 h 5910"/>
                <a:gd name="T40" fmla="*/ 2147483646 w 4228"/>
                <a:gd name="T41" fmla="*/ 2147483646 h 5910"/>
                <a:gd name="T42" fmla="*/ 2147483646 w 4228"/>
                <a:gd name="T43" fmla="*/ 2147483646 h 5910"/>
                <a:gd name="T44" fmla="*/ 2147483646 w 4228"/>
                <a:gd name="T45" fmla="*/ 2147483646 h 5910"/>
                <a:gd name="T46" fmla="*/ 2147483646 w 4228"/>
                <a:gd name="T47" fmla="*/ 2147483646 h 5910"/>
                <a:gd name="T48" fmla="*/ 2147483646 w 4228"/>
                <a:gd name="T49" fmla="*/ 2147483646 h 5910"/>
                <a:gd name="T50" fmla="*/ 2147483646 w 4228"/>
                <a:gd name="T51" fmla="*/ 2147483646 h 5910"/>
                <a:gd name="T52" fmla="*/ 2147483646 w 4228"/>
                <a:gd name="T53" fmla="*/ 2147483646 h 5910"/>
                <a:gd name="T54" fmla="*/ 2147483646 w 4228"/>
                <a:gd name="T55" fmla="*/ 2147483646 h 5910"/>
                <a:gd name="T56" fmla="*/ 2147483646 w 4228"/>
                <a:gd name="T57" fmla="*/ 2147483646 h 5910"/>
                <a:gd name="T58" fmla="*/ 2147483646 w 4228"/>
                <a:gd name="T59" fmla="*/ 2147483646 h 5910"/>
                <a:gd name="T60" fmla="*/ 2147483646 w 4228"/>
                <a:gd name="T61" fmla="*/ 2147483646 h 5910"/>
                <a:gd name="T62" fmla="*/ 2147483646 w 4228"/>
                <a:gd name="T63" fmla="*/ 2147483646 h 5910"/>
                <a:gd name="T64" fmla="*/ 2147483646 w 4228"/>
                <a:gd name="T65" fmla="*/ 2147483646 h 5910"/>
                <a:gd name="T66" fmla="*/ 2147483646 w 4228"/>
                <a:gd name="T67" fmla="*/ 2147483646 h 5910"/>
                <a:gd name="T68" fmla="*/ 2147483646 w 4228"/>
                <a:gd name="T69" fmla="*/ 2147483646 h 5910"/>
                <a:gd name="T70" fmla="*/ 2147483646 w 4228"/>
                <a:gd name="T71" fmla="*/ 2147483646 h 5910"/>
                <a:gd name="T72" fmla="*/ 2147483646 w 4228"/>
                <a:gd name="T73" fmla="*/ 2147483646 h 5910"/>
                <a:gd name="T74" fmla="*/ 2147483646 w 4228"/>
                <a:gd name="T75" fmla="*/ 2147483646 h 5910"/>
                <a:gd name="T76" fmla="*/ 2147483646 w 4228"/>
                <a:gd name="T77" fmla="*/ 2147483646 h 5910"/>
                <a:gd name="T78" fmla="*/ 2147483646 w 4228"/>
                <a:gd name="T79" fmla="*/ 2147483646 h 5910"/>
                <a:gd name="T80" fmla="*/ 2147483646 w 4228"/>
                <a:gd name="T81" fmla="*/ 2147483646 h 5910"/>
                <a:gd name="T82" fmla="*/ 2147483646 w 4228"/>
                <a:gd name="T83" fmla="*/ 2147483646 h 5910"/>
                <a:gd name="T84" fmla="*/ 2147483646 w 4228"/>
                <a:gd name="T85" fmla="*/ 2147483646 h 5910"/>
                <a:gd name="T86" fmla="*/ 2147483646 w 4228"/>
                <a:gd name="T87" fmla="*/ 2147483646 h 5910"/>
                <a:gd name="T88" fmla="*/ 2147483646 w 4228"/>
                <a:gd name="T89" fmla="*/ 2147483646 h 5910"/>
                <a:gd name="T90" fmla="*/ 2147483646 w 4228"/>
                <a:gd name="T91" fmla="*/ 2147483646 h 5910"/>
                <a:gd name="T92" fmla="*/ 2147483646 w 4228"/>
                <a:gd name="T93" fmla="*/ 2147483646 h 5910"/>
                <a:gd name="T94" fmla="*/ 2147483646 w 4228"/>
                <a:gd name="T95" fmla="*/ 2147483646 h 5910"/>
                <a:gd name="T96" fmla="*/ 2147483646 w 4228"/>
                <a:gd name="T97" fmla="*/ 2147483646 h 5910"/>
                <a:gd name="T98" fmla="*/ 2147483646 w 4228"/>
                <a:gd name="T99" fmla="*/ 2147483646 h 5910"/>
                <a:gd name="T100" fmla="*/ 2147483646 w 4228"/>
                <a:gd name="T101" fmla="*/ 2147483646 h 5910"/>
                <a:gd name="T102" fmla="*/ 2147483646 w 4228"/>
                <a:gd name="T103" fmla="*/ 2147483646 h 5910"/>
                <a:gd name="T104" fmla="*/ 2147483646 w 4228"/>
                <a:gd name="T105" fmla="*/ 2147483646 h 5910"/>
                <a:gd name="T106" fmla="*/ 2147483646 w 4228"/>
                <a:gd name="T107" fmla="*/ 2147483646 h 5910"/>
                <a:gd name="T108" fmla="*/ 2147483646 w 4228"/>
                <a:gd name="T109" fmla="*/ 2147483646 h 5910"/>
                <a:gd name="T110" fmla="*/ 2147483646 w 4228"/>
                <a:gd name="T111" fmla="*/ 2147483646 h 5910"/>
                <a:gd name="T112" fmla="*/ 2147483646 w 4228"/>
                <a:gd name="T113" fmla="*/ 2147483646 h 5910"/>
                <a:gd name="T114" fmla="*/ 2147483646 w 4228"/>
                <a:gd name="T115" fmla="*/ 2147483646 h 5910"/>
                <a:gd name="T116" fmla="*/ 2147483646 w 4228"/>
                <a:gd name="T117" fmla="*/ 2147483646 h 5910"/>
                <a:gd name="T118" fmla="*/ 2147483646 w 4228"/>
                <a:gd name="T119" fmla="*/ 2147483646 h 5910"/>
                <a:gd name="T120" fmla="*/ 2147483646 w 4228"/>
                <a:gd name="T121" fmla="*/ 2147483646 h 59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228" h="5910">
                  <a:moveTo>
                    <a:pt x="3998" y="2785"/>
                  </a:moveTo>
                  <a:lnTo>
                    <a:pt x="3815" y="2602"/>
                  </a:lnTo>
                  <a:lnTo>
                    <a:pt x="2840" y="1627"/>
                  </a:lnTo>
                  <a:lnTo>
                    <a:pt x="3127" y="1341"/>
                  </a:lnTo>
                  <a:lnTo>
                    <a:pt x="3155" y="1312"/>
                  </a:lnTo>
                  <a:lnTo>
                    <a:pt x="3181" y="1282"/>
                  </a:lnTo>
                  <a:lnTo>
                    <a:pt x="3205" y="1251"/>
                  </a:lnTo>
                  <a:lnTo>
                    <a:pt x="3227" y="1219"/>
                  </a:lnTo>
                  <a:lnTo>
                    <a:pt x="3247" y="1185"/>
                  </a:lnTo>
                  <a:lnTo>
                    <a:pt x="3266" y="1151"/>
                  </a:lnTo>
                  <a:lnTo>
                    <a:pt x="3284" y="1116"/>
                  </a:lnTo>
                  <a:lnTo>
                    <a:pt x="3299" y="1081"/>
                  </a:lnTo>
                  <a:lnTo>
                    <a:pt x="3313" y="1046"/>
                  </a:lnTo>
                  <a:lnTo>
                    <a:pt x="3324" y="1009"/>
                  </a:lnTo>
                  <a:lnTo>
                    <a:pt x="3335" y="972"/>
                  </a:lnTo>
                  <a:lnTo>
                    <a:pt x="3342" y="935"/>
                  </a:lnTo>
                  <a:lnTo>
                    <a:pt x="3349" y="898"/>
                  </a:lnTo>
                  <a:lnTo>
                    <a:pt x="3353" y="861"/>
                  </a:lnTo>
                  <a:lnTo>
                    <a:pt x="3356" y="823"/>
                  </a:lnTo>
                  <a:lnTo>
                    <a:pt x="3357" y="786"/>
                  </a:lnTo>
                  <a:lnTo>
                    <a:pt x="3356" y="748"/>
                  </a:lnTo>
                  <a:lnTo>
                    <a:pt x="3353" y="710"/>
                  </a:lnTo>
                  <a:lnTo>
                    <a:pt x="3349" y="673"/>
                  </a:lnTo>
                  <a:lnTo>
                    <a:pt x="3342" y="635"/>
                  </a:lnTo>
                  <a:lnTo>
                    <a:pt x="3335" y="598"/>
                  </a:lnTo>
                  <a:lnTo>
                    <a:pt x="3324" y="562"/>
                  </a:lnTo>
                  <a:lnTo>
                    <a:pt x="3313" y="526"/>
                  </a:lnTo>
                  <a:lnTo>
                    <a:pt x="3299" y="489"/>
                  </a:lnTo>
                  <a:lnTo>
                    <a:pt x="3284" y="455"/>
                  </a:lnTo>
                  <a:lnTo>
                    <a:pt x="3266" y="420"/>
                  </a:lnTo>
                  <a:lnTo>
                    <a:pt x="3247" y="385"/>
                  </a:lnTo>
                  <a:lnTo>
                    <a:pt x="3227" y="353"/>
                  </a:lnTo>
                  <a:lnTo>
                    <a:pt x="3205" y="321"/>
                  </a:lnTo>
                  <a:lnTo>
                    <a:pt x="3181" y="290"/>
                  </a:lnTo>
                  <a:lnTo>
                    <a:pt x="3155" y="258"/>
                  </a:lnTo>
                  <a:lnTo>
                    <a:pt x="3127" y="229"/>
                  </a:lnTo>
                  <a:lnTo>
                    <a:pt x="3097" y="201"/>
                  </a:lnTo>
                  <a:lnTo>
                    <a:pt x="3067" y="176"/>
                  </a:lnTo>
                  <a:lnTo>
                    <a:pt x="3036" y="151"/>
                  </a:lnTo>
                  <a:lnTo>
                    <a:pt x="3003" y="129"/>
                  </a:lnTo>
                  <a:lnTo>
                    <a:pt x="2970" y="108"/>
                  </a:lnTo>
                  <a:lnTo>
                    <a:pt x="2936" y="89"/>
                  </a:lnTo>
                  <a:lnTo>
                    <a:pt x="2902" y="72"/>
                  </a:lnTo>
                  <a:lnTo>
                    <a:pt x="2866" y="56"/>
                  </a:lnTo>
                  <a:lnTo>
                    <a:pt x="2830" y="43"/>
                  </a:lnTo>
                  <a:lnTo>
                    <a:pt x="2795" y="32"/>
                  </a:lnTo>
                  <a:lnTo>
                    <a:pt x="2758" y="22"/>
                  </a:lnTo>
                  <a:lnTo>
                    <a:pt x="2720" y="14"/>
                  </a:lnTo>
                  <a:lnTo>
                    <a:pt x="2683" y="7"/>
                  </a:lnTo>
                  <a:lnTo>
                    <a:pt x="2645" y="3"/>
                  </a:lnTo>
                  <a:lnTo>
                    <a:pt x="2608" y="0"/>
                  </a:lnTo>
                  <a:lnTo>
                    <a:pt x="2570" y="0"/>
                  </a:lnTo>
                  <a:lnTo>
                    <a:pt x="2532" y="0"/>
                  </a:lnTo>
                  <a:lnTo>
                    <a:pt x="2496" y="3"/>
                  </a:lnTo>
                  <a:lnTo>
                    <a:pt x="2458" y="7"/>
                  </a:lnTo>
                  <a:lnTo>
                    <a:pt x="2421" y="14"/>
                  </a:lnTo>
                  <a:lnTo>
                    <a:pt x="2383" y="22"/>
                  </a:lnTo>
                  <a:lnTo>
                    <a:pt x="2346" y="32"/>
                  </a:lnTo>
                  <a:lnTo>
                    <a:pt x="2310" y="43"/>
                  </a:lnTo>
                  <a:lnTo>
                    <a:pt x="2275" y="56"/>
                  </a:lnTo>
                  <a:lnTo>
                    <a:pt x="2239" y="72"/>
                  </a:lnTo>
                  <a:lnTo>
                    <a:pt x="2205" y="89"/>
                  </a:lnTo>
                  <a:lnTo>
                    <a:pt x="2171" y="108"/>
                  </a:lnTo>
                  <a:lnTo>
                    <a:pt x="2138" y="129"/>
                  </a:lnTo>
                  <a:lnTo>
                    <a:pt x="2105" y="151"/>
                  </a:lnTo>
                  <a:lnTo>
                    <a:pt x="2074" y="176"/>
                  </a:lnTo>
                  <a:lnTo>
                    <a:pt x="2044" y="201"/>
                  </a:lnTo>
                  <a:lnTo>
                    <a:pt x="2015" y="229"/>
                  </a:lnTo>
                  <a:lnTo>
                    <a:pt x="301" y="1950"/>
                  </a:lnTo>
                  <a:lnTo>
                    <a:pt x="284" y="1965"/>
                  </a:lnTo>
                  <a:lnTo>
                    <a:pt x="266" y="1980"/>
                  </a:lnTo>
                  <a:lnTo>
                    <a:pt x="248" y="1996"/>
                  </a:lnTo>
                  <a:lnTo>
                    <a:pt x="231" y="2013"/>
                  </a:lnTo>
                  <a:lnTo>
                    <a:pt x="203" y="2042"/>
                  </a:lnTo>
                  <a:lnTo>
                    <a:pt x="177" y="2072"/>
                  </a:lnTo>
                  <a:lnTo>
                    <a:pt x="153" y="2104"/>
                  </a:lnTo>
                  <a:lnTo>
                    <a:pt x="131" y="2135"/>
                  </a:lnTo>
                  <a:lnTo>
                    <a:pt x="110" y="2169"/>
                  </a:lnTo>
                  <a:lnTo>
                    <a:pt x="91" y="2203"/>
                  </a:lnTo>
                  <a:lnTo>
                    <a:pt x="74" y="2238"/>
                  </a:lnTo>
                  <a:lnTo>
                    <a:pt x="58" y="2273"/>
                  </a:lnTo>
                  <a:lnTo>
                    <a:pt x="45" y="2308"/>
                  </a:lnTo>
                  <a:lnTo>
                    <a:pt x="33" y="2345"/>
                  </a:lnTo>
                  <a:lnTo>
                    <a:pt x="23" y="2382"/>
                  </a:lnTo>
                  <a:lnTo>
                    <a:pt x="15" y="2419"/>
                  </a:lnTo>
                  <a:lnTo>
                    <a:pt x="9" y="2456"/>
                  </a:lnTo>
                  <a:lnTo>
                    <a:pt x="5" y="2493"/>
                  </a:lnTo>
                  <a:lnTo>
                    <a:pt x="1" y="2531"/>
                  </a:lnTo>
                  <a:lnTo>
                    <a:pt x="0" y="2569"/>
                  </a:lnTo>
                  <a:lnTo>
                    <a:pt x="1" y="2606"/>
                  </a:lnTo>
                  <a:lnTo>
                    <a:pt x="5" y="2644"/>
                  </a:lnTo>
                  <a:lnTo>
                    <a:pt x="9" y="2681"/>
                  </a:lnTo>
                  <a:lnTo>
                    <a:pt x="15" y="2719"/>
                  </a:lnTo>
                  <a:lnTo>
                    <a:pt x="23" y="2756"/>
                  </a:lnTo>
                  <a:lnTo>
                    <a:pt x="33" y="2792"/>
                  </a:lnTo>
                  <a:lnTo>
                    <a:pt x="45" y="2829"/>
                  </a:lnTo>
                  <a:lnTo>
                    <a:pt x="58" y="2865"/>
                  </a:lnTo>
                  <a:lnTo>
                    <a:pt x="74" y="2899"/>
                  </a:lnTo>
                  <a:lnTo>
                    <a:pt x="91" y="2934"/>
                  </a:lnTo>
                  <a:lnTo>
                    <a:pt x="110" y="2969"/>
                  </a:lnTo>
                  <a:lnTo>
                    <a:pt x="131" y="3001"/>
                  </a:lnTo>
                  <a:lnTo>
                    <a:pt x="153" y="3033"/>
                  </a:lnTo>
                  <a:lnTo>
                    <a:pt x="177" y="3065"/>
                  </a:lnTo>
                  <a:lnTo>
                    <a:pt x="203" y="3096"/>
                  </a:lnTo>
                  <a:lnTo>
                    <a:pt x="231" y="3125"/>
                  </a:lnTo>
                  <a:lnTo>
                    <a:pt x="1388" y="4281"/>
                  </a:lnTo>
                  <a:lnTo>
                    <a:pt x="1102" y="4567"/>
                  </a:lnTo>
                  <a:lnTo>
                    <a:pt x="1075" y="4597"/>
                  </a:lnTo>
                  <a:lnTo>
                    <a:pt x="1048" y="4627"/>
                  </a:lnTo>
                  <a:lnTo>
                    <a:pt x="1024" y="4658"/>
                  </a:lnTo>
                  <a:lnTo>
                    <a:pt x="1001" y="4691"/>
                  </a:lnTo>
                  <a:lnTo>
                    <a:pt x="981" y="4724"/>
                  </a:lnTo>
                  <a:lnTo>
                    <a:pt x="962" y="4758"/>
                  </a:lnTo>
                  <a:lnTo>
                    <a:pt x="945" y="4792"/>
                  </a:lnTo>
                  <a:lnTo>
                    <a:pt x="930" y="4828"/>
                  </a:lnTo>
                  <a:lnTo>
                    <a:pt x="916" y="4864"/>
                  </a:lnTo>
                  <a:lnTo>
                    <a:pt x="904" y="4899"/>
                  </a:lnTo>
                  <a:lnTo>
                    <a:pt x="894" y="4936"/>
                  </a:lnTo>
                  <a:lnTo>
                    <a:pt x="886" y="4973"/>
                  </a:lnTo>
                  <a:lnTo>
                    <a:pt x="879" y="5011"/>
                  </a:lnTo>
                  <a:lnTo>
                    <a:pt x="875" y="5048"/>
                  </a:lnTo>
                  <a:lnTo>
                    <a:pt x="873" y="5086"/>
                  </a:lnTo>
                  <a:lnTo>
                    <a:pt x="872" y="5123"/>
                  </a:lnTo>
                  <a:lnTo>
                    <a:pt x="873" y="5161"/>
                  </a:lnTo>
                  <a:lnTo>
                    <a:pt x="875" y="5198"/>
                  </a:lnTo>
                  <a:lnTo>
                    <a:pt x="880" y="5236"/>
                  </a:lnTo>
                  <a:lnTo>
                    <a:pt x="886" y="5273"/>
                  </a:lnTo>
                  <a:lnTo>
                    <a:pt x="894" y="5311"/>
                  </a:lnTo>
                  <a:lnTo>
                    <a:pt x="904" y="5347"/>
                  </a:lnTo>
                  <a:lnTo>
                    <a:pt x="916" y="5383"/>
                  </a:lnTo>
                  <a:lnTo>
                    <a:pt x="930" y="5419"/>
                  </a:lnTo>
                  <a:lnTo>
                    <a:pt x="945" y="5455"/>
                  </a:lnTo>
                  <a:lnTo>
                    <a:pt x="962" y="5489"/>
                  </a:lnTo>
                  <a:lnTo>
                    <a:pt x="981" y="5523"/>
                  </a:lnTo>
                  <a:lnTo>
                    <a:pt x="1002" y="5556"/>
                  </a:lnTo>
                  <a:lnTo>
                    <a:pt x="1024" y="5589"/>
                  </a:lnTo>
                  <a:lnTo>
                    <a:pt x="1049" y="5620"/>
                  </a:lnTo>
                  <a:lnTo>
                    <a:pt x="1075" y="5650"/>
                  </a:lnTo>
                  <a:lnTo>
                    <a:pt x="1102" y="5679"/>
                  </a:lnTo>
                  <a:lnTo>
                    <a:pt x="1131" y="5707"/>
                  </a:lnTo>
                  <a:lnTo>
                    <a:pt x="1162" y="5734"/>
                  </a:lnTo>
                  <a:lnTo>
                    <a:pt x="1193" y="5757"/>
                  </a:lnTo>
                  <a:lnTo>
                    <a:pt x="1225" y="5779"/>
                  </a:lnTo>
                  <a:lnTo>
                    <a:pt x="1259" y="5800"/>
                  </a:lnTo>
                  <a:lnTo>
                    <a:pt x="1292" y="5819"/>
                  </a:lnTo>
                  <a:lnTo>
                    <a:pt x="1327" y="5836"/>
                  </a:lnTo>
                  <a:lnTo>
                    <a:pt x="1362" y="5852"/>
                  </a:lnTo>
                  <a:lnTo>
                    <a:pt x="1398" y="5865"/>
                  </a:lnTo>
                  <a:lnTo>
                    <a:pt x="1434" y="5877"/>
                  </a:lnTo>
                  <a:lnTo>
                    <a:pt x="1471" y="5887"/>
                  </a:lnTo>
                  <a:lnTo>
                    <a:pt x="1507" y="5895"/>
                  </a:lnTo>
                  <a:lnTo>
                    <a:pt x="1545" y="5902"/>
                  </a:lnTo>
                  <a:lnTo>
                    <a:pt x="1582" y="5906"/>
                  </a:lnTo>
                  <a:lnTo>
                    <a:pt x="1620" y="5909"/>
                  </a:lnTo>
                  <a:lnTo>
                    <a:pt x="1658" y="5910"/>
                  </a:lnTo>
                  <a:lnTo>
                    <a:pt x="1696" y="5909"/>
                  </a:lnTo>
                  <a:lnTo>
                    <a:pt x="1734" y="5906"/>
                  </a:lnTo>
                  <a:lnTo>
                    <a:pt x="1771" y="5902"/>
                  </a:lnTo>
                  <a:lnTo>
                    <a:pt x="1809" y="5895"/>
                  </a:lnTo>
                  <a:lnTo>
                    <a:pt x="1845" y="5887"/>
                  </a:lnTo>
                  <a:lnTo>
                    <a:pt x="1882" y="5877"/>
                  </a:lnTo>
                  <a:lnTo>
                    <a:pt x="1918" y="5865"/>
                  </a:lnTo>
                  <a:lnTo>
                    <a:pt x="1954" y="5852"/>
                  </a:lnTo>
                  <a:lnTo>
                    <a:pt x="1989" y="5836"/>
                  </a:lnTo>
                  <a:lnTo>
                    <a:pt x="2024" y="5819"/>
                  </a:lnTo>
                  <a:lnTo>
                    <a:pt x="2057" y="5800"/>
                  </a:lnTo>
                  <a:lnTo>
                    <a:pt x="2091" y="5780"/>
                  </a:lnTo>
                  <a:lnTo>
                    <a:pt x="2123" y="5757"/>
                  </a:lnTo>
                  <a:lnTo>
                    <a:pt x="2154" y="5734"/>
                  </a:lnTo>
                  <a:lnTo>
                    <a:pt x="2184" y="5707"/>
                  </a:lnTo>
                  <a:lnTo>
                    <a:pt x="2215" y="5679"/>
                  </a:lnTo>
                  <a:lnTo>
                    <a:pt x="3998" y="3897"/>
                  </a:lnTo>
                  <a:lnTo>
                    <a:pt x="4026" y="3866"/>
                  </a:lnTo>
                  <a:lnTo>
                    <a:pt x="4052" y="3836"/>
                  </a:lnTo>
                  <a:lnTo>
                    <a:pt x="4076" y="3805"/>
                  </a:lnTo>
                  <a:lnTo>
                    <a:pt x="4099" y="3773"/>
                  </a:lnTo>
                  <a:lnTo>
                    <a:pt x="4119" y="3739"/>
                  </a:lnTo>
                  <a:lnTo>
                    <a:pt x="4138" y="3706"/>
                  </a:lnTo>
                  <a:lnTo>
                    <a:pt x="4156" y="3671"/>
                  </a:lnTo>
                  <a:lnTo>
                    <a:pt x="4170" y="3636"/>
                  </a:lnTo>
                  <a:lnTo>
                    <a:pt x="4185" y="3600"/>
                  </a:lnTo>
                  <a:lnTo>
                    <a:pt x="4196" y="3564"/>
                  </a:lnTo>
                  <a:lnTo>
                    <a:pt x="4206" y="3527"/>
                  </a:lnTo>
                  <a:lnTo>
                    <a:pt x="4214" y="3489"/>
                  </a:lnTo>
                  <a:lnTo>
                    <a:pt x="4220" y="3453"/>
                  </a:lnTo>
                  <a:lnTo>
                    <a:pt x="4225" y="3415"/>
                  </a:lnTo>
                  <a:lnTo>
                    <a:pt x="4227" y="3378"/>
                  </a:lnTo>
                  <a:lnTo>
                    <a:pt x="4228" y="3340"/>
                  </a:lnTo>
                  <a:lnTo>
                    <a:pt x="4227" y="3302"/>
                  </a:lnTo>
                  <a:lnTo>
                    <a:pt x="4225" y="3265"/>
                  </a:lnTo>
                  <a:lnTo>
                    <a:pt x="4220" y="3227"/>
                  </a:lnTo>
                  <a:lnTo>
                    <a:pt x="4214" y="3191"/>
                  </a:lnTo>
                  <a:lnTo>
                    <a:pt x="4206" y="3153"/>
                  </a:lnTo>
                  <a:lnTo>
                    <a:pt x="4196" y="3116"/>
                  </a:lnTo>
                  <a:lnTo>
                    <a:pt x="4185" y="3080"/>
                  </a:lnTo>
                  <a:lnTo>
                    <a:pt x="4170" y="3044"/>
                  </a:lnTo>
                  <a:lnTo>
                    <a:pt x="4156" y="3009"/>
                  </a:lnTo>
                  <a:lnTo>
                    <a:pt x="4138" y="2974"/>
                  </a:lnTo>
                  <a:lnTo>
                    <a:pt x="4119" y="2941"/>
                  </a:lnTo>
                  <a:lnTo>
                    <a:pt x="4099" y="2907"/>
                  </a:lnTo>
                  <a:lnTo>
                    <a:pt x="4076" y="2875"/>
                  </a:lnTo>
                  <a:lnTo>
                    <a:pt x="4052" y="2844"/>
                  </a:lnTo>
                  <a:lnTo>
                    <a:pt x="4026" y="2814"/>
                  </a:lnTo>
                  <a:lnTo>
                    <a:pt x="3998" y="2785"/>
                  </a:lnTo>
                  <a:close/>
                  <a:moveTo>
                    <a:pt x="2285" y="499"/>
                  </a:moveTo>
                  <a:lnTo>
                    <a:pt x="2285" y="499"/>
                  </a:lnTo>
                  <a:lnTo>
                    <a:pt x="2300" y="485"/>
                  </a:lnTo>
                  <a:lnTo>
                    <a:pt x="2316" y="471"/>
                  </a:lnTo>
                  <a:lnTo>
                    <a:pt x="2332" y="459"/>
                  </a:lnTo>
                  <a:lnTo>
                    <a:pt x="2348" y="448"/>
                  </a:lnTo>
                  <a:lnTo>
                    <a:pt x="2365" y="437"/>
                  </a:lnTo>
                  <a:lnTo>
                    <a:pt x="2383" y="428"/>
                  </a:lnTo>
                  <a:lnTo>
                    <a:pt x="2401" y="419"/>
                  </a:lnTo>
                  <a:lnTo>
                    <a:pt x="2419" y="411"/>
                  </a:lnTo>
                  <a:lnTo>
                    <a:pt x="2437" y="404"/>
                  </a:lnTo>
                  <a:lnTo>
                    <a:pt x="2456" y="398"/>
                  </a:lnTo>
                  <a:lnTo>
                    <a:pt x="2474" y="393"/>
                  </a:lnTo>
                  <a:lnTo>
                    <a:pt x="2493" y="389"/>
                  </a:lnTo>
                  <a:lnTo>
                    <a:pt x="2512" y="385"/>
                  </a:lnTo>
                  <a:lnTo>
                    <a:pt x="2531" y="383"/>
                  </a:lnTo>
                  <a:lnTo>
                    <a:pt x="2551" y="382"/>
                  </a:lnTo>
                  <a:lnTo>
                    <a:pt x="2570" y="381"/>
                  </a:lnTo>
                  <a:lnTo>
                    <a:pt x="2590" y="382"/>
                  </a:lnTo>
                  <a:lnTo>
                    <a:pt x="2609" y="383"/>
                  </a:lnTo>
                  <a:lnTo>
                    <a:pt x="2628" y="385"/>
                  </a:lnTo>
                  <a:lnTo>
                    <a:pt x="2647" y="389"/>
                  </a:lnTo>
                  <a:lnTo>
                    <a:pt x="2667" y="393"/>
                  </a:lnTo>
                  <a:lnTo>
                    <a:pt x="2685" y="398"/>
                  </a:lnTo>
                  <a:lnTo>
                    <a:pt x="2704" y="404"/>
                  </a:lnTo>
                  <a:lnTo>
                    <a:pt x="2722" y="411"/>
                  </a:lnTo>
                  <a:lnTo>
                    <a:pt x="2741" y="419"/>
                  </a:lnTo>
                  <a:lnTo>
                    <a:pt x="2759" y="428"/>
                  </a:lnTo>
                  <a:lnTo>
                    <a:pt x="2776" y="437"/>
                  </a:lnTo>
                  <a:lnTo>
                    <a:pt x="2792" y="448"/>
                  </a:lnTo>
                  <a:lnTo>
                    <a:pt x="2809" y="459"/>
                  </a:lnTo>
                  <a:lnTo>
                    <a:pt x="2826" y="471"/>
                  </a:lnTo>
                  <a:lnTo>
                    <a:pt x="2841" y="485"/>
                  </a:lnTo>
                  <a:lnTo>
                    <a:pt x="2856" y="499"/>
                  </a:lnTo>
                  <a:lnTo>
                    <a:pt x="2870" y="515"/>
                  </a:lnTo>
                  <a:lnTo>
                    <a:pt x="2884" y="530"/>
                  </a:lnTo>
                  <a:lnTo>
                    <a:pt x="2896" y="546"/>
                  </a:lnTo>
                  <a:lnTo>
                    <a:pt x="2908" y="563"/>
                  </a:lnTo>
                  <a:lnTo>
                    <a:pt x="2918" y="581"/>
                  </a:lnTo>
                  <a:lnTo>
                    <a:pt x="2928" y="597"/>
                  </a:lnTo>
                  <a:lnTo>
                    <a:pt x="2937" y="615"/>
                  </a:lnTo>
                  <a:lnTo>
                    <a:pt x="2945" y="633"/>
                  </a:lnTo>
                  <a:lnTo>
                    <a:pt x="2952" y="652"/>
                  </a:lnTo>
                  <a:lnTo>
                    <a:pt x="2959" y="670"/>
                  </a:lnTo>
                  <a:lnTo>
                    <a:pt x="2963" y="689"/>
                  </a:lnTo>
                  <a:lnTo>
                    <a:pt x="2968" y="708"/>
                  </a:lnTo>
                  <a:lnTo>
                    <a:pt x="2971" y="727"/>
                  </a:lnTo>
                  <a:lnTo>
                    <a:pt x="2973" y="747"/>
                  </a:lnTo>
                  <a:lnTo>
                    <a:pt x="2974" y="766"/>
                  </a:lnTo>
                  <a:lnTo>
                    <a:pt x="2974" y="786"/>
                  </a:lnTo>
                  <a:lnTo>
                    <a:pt x="2974" y="805"/>
                  </a:lnTo>
                  <a:lnTo>
                    <a:pt x="2973" y="824"/>
                  </a:lnTo>
                  <a:lnTo>
                    <a:pt x="2971" y="844"/>
                  </a:lnTo>
                  <a:lnTo>
                    <a:pt x="2968" y="863"/>
                  </a:lnTo>
                  <a:lnTo>
                    <a:pt x="2963" y="882"/>
                  </a:lnTo>
                  <a:lnTo>
                    <a:pt x="2959" y="901"/>
                  </a:lnTo>
                  <a:lnTo>
                    <a:pt x="2952" y="920"/>
                  </a:lnTo>
                  <a:lnTo>
                    <a:pt x="2945" y="938"/>
                  </a:lnTo>
                  <a:lnTo>
                    <a:pt x="2937" y="955"/>
                  </a:lnTo>
                  <a:lnTo>
                    <a:pt x="2928" y="973"/>
                  </a:lnTo>
                  <a:lnTo>
                    <a:pt x="2918" y="991"/>
                  </a:lnTo>
                  <a:lnTo>
                    <a:pt x="2908" y="1008"/>
                  </a:lnTo>
                  <a:lnTo>
                    <a:pt x="2896" y="1025"/>
                  </a:lnTo>
                  <a:lnTo>
                    <a:pt x="2884" y="1040"/>
                  </a:lnTo>
                  <a:lnTo>
                    <a:pt x="2870" y="1056"/>
                  </a:lnTo>
                  <a:lnTo>
                    <a:pt x="2856" y="1071"/>
                  </a:lnTo>
                  <a:lnTo>
                    <a:pt x="2743" y="1184"/>
                  </a:lnTo>
                  <a:lnTo>
                    <a:pt x="1550" y="2377"/>
                  </a:lnTo>
                  <a:lnTo>
                    <a:pt x="1543" y="2353"/>
                  </a:lnTo>
                  <a:lnTo>
                    <a:pt x="1535" y="2327"/>
                  </a:lnTo>
                  <a:lnTo>
                    <a:pt x="1527" y="2303"/>
                  </a:lnTo>
                  <a:lnTo>
                    <a:pt x="1518" y="2278"/>
                  </a:lnTo>
                  <a:lnTo>
                    <a:pt x="1508" y="2255"/>
                  </a:lnTo>
                  <a:lnTo>
                    <a:pt x="1497" y="2230"/>
                  </a:lnTo>
                  <a:lnTo>
                    <a:pt x="1485" y="2207"/>
                  </a:lnTo>
                  <a:lnTo>
                    <a:pt x="1473" y="2183"/>
                  </a:lnTo>
                  <a:lnTo>
                    <a:pt x="1459" y="2161"/>
                  </a:lnTo>
                  <a:lnTo>
                    <a:pt x="1446" y="2139"/>
                  </a:lnTo>
                  <a:lnTo>
                    <a:pt x="1430" y="2116"/>
                  </a:lnTo>
                  <a:lnTo>
                    <a:pt x="1415" y="2094"/>
                  </a:lnTo>
                  <a:lnTo>
                    <a:pt x="1398" y="2073"/>
                  </a:lnTo>
                  <a:lnTo>
                    <a:pt x="1380" y="2053"/>
                  </a:lnTo>
                  <a:lnTo>
                    <a:pt x="1362" y="2033"/>
                  </a:lnTo>
                  <a:lnTo>
                    <a:pt x="1343" y="2013"/>
                  </a:lnTo>
                  <a:lnTo>
                    <a:pt x="1323" y="1994"/>
                  </a:lnTo>
                  <a:lnTo>
                    <a:pt x="1303" y="1976"/>
                  </a:lnTo>
                  <a:lnTo>
                    <a:pt x="1283" y="1958"/>
                  </a:lnTo>
                  <a:lnTo>
                    <a:pt x="1262" y="1941"/>
                  </a:lnTo>
                  <a:lnTo>
                    <a:pt x="1241" y="1926"/>
                  </a:lnTo>
                  <a:lnTo>
                    <a:pt x="1218" y="1911"/>
                  </a:lnTo>
                  <a:lnTo>
                    <a:pt x="1196" y="1897"/>
                  </a:lnTo>
                  <a:lnTo>
                    <a:pt x="1174" y="1883"/>
                  </a:lnTo>
                  <a:lnTo>
                    <a:pt x="1151" y="1871"/>
                  </a:lnTo>
                  <a:lnTo>
                    <a:pt x="1128" y="1860"/>
                  </a:lnTo>
                  <a:lnTo>
                    <a:pt x="1105" y="1849"/>
                  </a:lnTo>
                  <a:lnTo>
                    <a:pt x="1080" y="1839"/>
                  </a:lnTo>
                  <a:lnTo>
                    <a:pt x="1057" y="1830"/>
                  </a:lnTo>
                  <a:lnTo>
                    <a:pt x="1032" y="1821"/>
                  </a:lnTo>
                  <a:lnTo>
                    <a:pt x="1008" y="1814"/>
                  </a:lnTo>
                  <a:lnTo>
                    <a:pt x="983" y="1808"/>
                  </a:lnTo>
                  <a:lnTo>
                    <a:pt x="2285" y="499"/>
                  </a:lnTo>
                  <a:close/>
                  <a:moveTo>
                    <a:pt x="1943" y="5409"/>
                  </a:moveTo>
                  <a:lnTo>
                    <a:pt x="1943" y="5409"/>
                  </a:lnTo>
                  <a:lnTo>
                    <a:pt x="1929" y="5423"/>
                  </a:lnTo>
                  <a:lnTo>
                    <a:pt x="1913" y="5437"/>
                  </a:lnTo>
                  <a:lnTo>
                    <a:pt x="1897" y="5449"/>
                  </a:lnTo>
                  <a:lnTo>
                    <a:pt x="1881" y="5461"/>
                  </a:lnTo>
                  <a:lnTo>
                    <a:pt x="1863" y="5471"/>
                  </a:lnTo>
                  <a:lnTo>
                    <a:pt x="1846" y="5481"/>
                  </a:lnTo>
                  <a:lnTo>
                    <a:pt x="1829" y="5490"/>
                  </a:lnTo>
                  <a:lnTo>
                    <a:pt x="1811" y="5498"/>
                  </a:lnTo>
                  <a:lnTo>
                    <a:pt x="1792" y="5505"/>
                  </a:lnTo>
                  <a:lnTo>
                    <a:pt x="1773" y="5510"/>
                  </a:lnTo>
                  <a:lnTo>
                    <a:pt x="1754" y="5516"/>
                  </a:lnTo>
                  <a:lnTo>
                    <a:pt x="1735" y="5521"/>
                  </a:lnTo>
                  <a:lnTo>
                    <a:pt x="1716" y="5523"/>
                  </a:lnTo>
                  <a:lnTo>
                    <a:pt x="1697" y="5526"/>
                  </a:lnTo>
                  <a:lnTo>
                    <a:pt x="1677" y="5527"/>
                  </a:lnTo>
                  <a:lnTo>
                    <a:pt x="1658" y="5527"/>
                  </a:lnTo>
                  <a:lnTo>
                    <a:pt x="1638" y="5527"/>
                  </a:lnTo>
                  <a:lnTo>
                    <a:pt x="1619" y="5526"/>
                  </a:lnTo>
                  <a:lnTo>
                    <a:pt x="1600" y="5523"/>
                  </a:lnTo>
                  <a:lnTo>
                    <a:pt x="1581" y="5521"/>
                  </a:lnTo>
                  <a:lnTo>
                    <a:pt x="1562" y="5516"/>
                  </a:lnTo>
                  <a:lnTo>
                    <a:pt x="1543" y="5510"/>
                  </a:lnTo>
                  <a:lnTo>
                    <a:pt x="1524" y="5505"/>
                  </a:lnTo>
                  <a:lnTo>
                    <a:pt x="1506" y="5498"/>
                  </a:lnTo>
                  <a:lnTo>
                    <a:pt x="1488" y="5490"/>
                  </a:lnTo>
                  <a:lnTo>
                    <a:pt x="1471" y="5481"/>
                  </a:lnTo>
                  <a:lnTo>
                    <a:pt x="1453" y="5471"/>
                  </a:lnTo>
                  <a:lnTo>
                    <a:pt x="1436" y="5461"/>
                  </a:lnTo>
                  <a:lnTo>
                    <a:pt x="1419" y="5449"/>
                  </a:lnTo>
                  <a:lnTo>
                    <a:pt x="1404" y="5437"/>
                  </a:lnTo>
                  <a:lnTo>
                    <a:pt x="1388" y="5423"/>
                  </a:lnTo>
                  <a:lnTo>
                    <a:pt x="1372" y="5409"/>
                  </a:lnTo>
                  <a:lnTo>
                    <a:pt x="1358" y="5394"/>
                  </a:lnTo>
                  <a:lnTo>
                    <a:pt x="1344" y="5378"/>
                  </a:lnTo>
                  <a:lnTo>
                    <a:pt x="1332" y="5362"/>
                  </a:lnTo>
                  <a:lnTo>
                    <a:pt x="1320" y="5345"/>
                  </a:lnTo>
                  <a:lnTo>
                    <a:pt x="1310" y="5329"/>
                  </a:lnTo>
                  <a:lnTo>
                    <a:pt x="1300" y="5311"/>
                  </a:lnTo>
                  <a:lnTo>
                    <a:pt x="1291" y="5293"/>
                  </a:lnTo>
                  <a:lnTo>
                    <a:pt x="1283" y="5275"/>
                  </a:lnTo>
                  <a:lnTo>
                    <a:pt x="1276" y="5257"/>
                  </a:lnTo>
                  <a:lnTo>
                    <a:pt x="1271" y="5238"/>
                  </a:lnTo>
                  <a:lnTo>
                    <a:pt x="1265" y="5219"/>
                  </a:lnTo>
                  <a:lnTo>
                    <a:pt x="1262" y="5200"/>
                  </a:lnTo>
                  <a:lnTo>
                    <a:pt x="1259" y="5181"/>
                  </a:lnTo>
                  <a:lnTo>
                    <a:pt x="1256" y="5162"/>
                  </a:lnTo>
                  <a:lnTo>
                    <a:pt x="1254" y="5142"/>
                  </a:lnTo>
                  <a:lnTo>
                    <a:pt x="1254" y="5123"/>
                  </a:lnTo>
                  <a:lnTo>
                    <a:pt x="1254" y="5103"/>
                  </a:lnTo>
                  <a:lnTo>
                    <a:pt x="1256" y="5084"/>
                  </a:lnTo>
                  <a:lnTo>
                    <a:pt x="1259" y="5065"/>
                  </a:lnTo>
                  <a:lnTo>
                    <a:pt x="1262" y="5045"/>
                  </a:lnTo>
                  <a:lnTo>
                    <a:pt x="1265" y="5026"/>
                  </a:lnTo>
                  <a:lnTo>
                    <a:pt x="1271" y="5009"/>
                  </a:lnTo>
                  <a:lnTo>
                    <a:pt x="1276" y="4990"/>
                  </a:lnTo>
                  <a:lnTo>
                    <a:pt x="1283" y="4971"/>
                  </a:lnTo>
                  <a:lnTo>
                    <a:pt x="1291" y="4953"/>
                  </a:lnTo>
                  <a:lnTo>
                    <a:pt x="1300" y="4935"/>
                  </a:lnTo>
                  <a:lnTo>
                    <a:pt x="1310" y="4918"/>
                  </a:lnTo>
                  <a:lnTo>
                    <a:pt x="1320" y="4902"/>
                  </a:lnTo>
                  <a:lnTo>
                    <a:pt x="1332" y="4885"/>
                  </a:lnTo>
                  <a:lnTo>
                    <a:pt x="1344" y="4868"/>
                  </a:lnTo>
                  <a:lnTo>
                    <a:pt x="1358" y="4852"/>
                  </a:lnTo>
                  <a:lnTo>
                    <a:pt x="1372" y="4838"/>
                  </a:lnTo>
                  <a:lnTo>
                    <a:pt x="1658" y="4551"/>
                  </a:lnTo>
                  <a:lnTo>
                    <a:pt x="1762" y="4655"/>
                  </a:lnTo>
                  <a:lnTo>
                    <a:pt x="1945" y="4838"/>
                  </a:lnTo>
                  <a:lnTo>
                    <a:pt x="1958" y="4852"/>
                  </a:lnTo>
                  <a:lnTo>
                    <a:pt x="1972" y="4868"/>
                  </a:lnTo>
                  <a:lnTo>
                    <a:pt x="1985" y="4885"/>
                  </a:lnTo>
                  <a:lnTo>
                    <a:pt x="1996" y="4902"/>
                  </a:lnTo>
                  <a:lnTo>
                    <a:pt x="2007" y="4918"/>
                  </a:lnTo>
                  <a:lnTo>
                    <a:pt x="2016" y="4935"/>
                  </a:lnTo>
                  <a:lnTo>
                    <a:pt x="2025" y="4953"/>
                  </a:lnTo>
                  <a:lnTo>
                    <a:pt x="2033" y="4972"/>
                  </a:lnTo>
                  <a:lnTo>
                    <a:pt x="2039" y="4990"/>
                  </a:lnTo>
                  <a:lnTo>
                    <a:pt x="2046" y="5009"/>
                  </a:lnTo>
                  <a:lnTo>
                    <a:pt x="2051" y="5026"/>
                  </a:lnTo>
                  <a:lnTo>
                    <a:pt x="2055" y="5046"/>
                  </a:lnTo>
                  <a:lnTo>
                    <a:pt x="2058" y="5065"/>
                  </a:lnTo>
                  <a:lnTo>
                    <a:pt x="2061" y="5084"/>
                  </a:lnTo>
                  <a:lnTo>
                    <a:pt x="2062" y="5103"/>
                  </a:lnTo>
                  <a:lnTo>
                    <a:pt x="2063" y="5123"/>
                  </a:lnTo>
                  <a:lnTo>
                    <a:pt x="2062" y="5142"/>
                  </a:lnTo>
                  <a:lnTo>
                    <a:pt x="2061" y="5162"/>
                  </a:lnTo>
                  <a:lnTo>
                    <a:pt x="2058" y="5181"/>
                  </a:lnTo>
                  <a:lnTo>
                    <a:pt x="2055" y="5200"/>
                  </a:lnTo>
                  <a:lnTo>
                    <a:pt x="2051" y="5219"/>
                  </a:lnTo>
                  <a:lnTo>
                    <a:pt x="2046" y="5238"/>
                  </a:lnTo>
                  <a:lnTo>
                    <a:pt x="2039" y="5257"/>
                  </a:lnTo>
                  <a:lnTo>
                    <a:pt x="2033" y="5275"/>
                  </a:lnTo>
                  <a:lnTo>
                    <a:pt x="2025" y="5293"/>
                  </a:lnTo>
                  <a:lnTo>
                    <a:pt x="2016" y="5311"/>
                  </a:lnTo>
                  <a:lnTo>
                    <a:pt x="2007" y="5329"/>
                  </a:lnTo>
                  <a:lnTo>
                    <a:pt x="1996" y="5345"/>
                  </a:lnTo>
                  <a:lnTo>
                    <a:pt x="1985" y="5362"/>
                  </a:lnTo>
                  <a:lnTo>
                    <a:pt x="1971" y="5378"/>
                  </a:lnTo>
                  <a:lnTo>
                    <a:pt x="1958" y="5393"/>
                  </a:lnTo>
                  <a:lnTo>
                    <a:pt x="1943" y="5409"/>
                  </a:lnTo>
                  <a:close/>
                  <a:moveTo>
                    <a:pt x="3727" y="3626"/>
                  </a:moveTo>
                  <a:lnTo>
                    <a:pt x="2420" y="4933"/>
                  </a:lnTo>
                  <a:lnTo>
                    <a:pt x="2414" y="4908"/>
                  </a:lnTo>
                  <a:lnTo>
                    <a:pt x="2406" y="4883"/>
                  </a:lnTo>
                  <a:lnTo>
                    <a:pt x="2397" y="4858"/>
                  </a:lnTo>
                  <a:lnTo>
                    <a:pt x="2389" y="4833"/>
                  </a:lnTo>
                  <a:lnTo>
                    <a:pt x="2379" y="4810"/>
                  </a:lnTo>
                  <a:lnTo>
                    <a:pt x="2368" y="4786"/>
                  </a:lnTo>
                  <a:lnTo>
                    <a:pt x="2356" y="4762"/>
                  </a:lnTo>
                  <a:lnTo>
                    <a:pt x="2344" y="4739"/>
                  </a:lnTo>
                  <a:lnTo>
                    <a:pt x="2331" y="4716"/>
                  </a:lnTo>
                  <a:lnTo>
                    <a:pt x="2316" y="4693"/>
                  </a:lnTo>
                  <a:lnTo>
                    <a:pt x="2302" y="4672"/>
                  </a:lnTo>
                  <a:lnTo>
                    <a:pt x="2286" y="4649"/>
                  </a:lnTo>
                  <a:lnTo>
                    <a:pt x="2269" y="4628"/>
                  </a:lnTo>
                  <a:lnTo>
                    <a:pt x="2251" y="4607"/>
                  </a:lnTo>
                  <a:lnTo>
                    <a:pt x="2234" y="4587"/>
                  </a:lnTo>
                  <a:lnTo>
                    <a:pt x="2215" y="4567"/>
                  </a:lnTo>
                  <a:lnTo>
                    <a:pt x="2032" y="4385"/>
                  </a:lnTo>
                  <a:lnTo>
                    <a:pt x="501" y="2855"/>
                  </a:lnTo>
                  <a:lnTo>
                    <a:pt x="487" y="2839"/>
                  </a:lnTo>
                  <a:lnTo>
                    <a:pt x="473" y="2824"/>
                  </a:lnTo>
                  <a:lnTo>
                    <a:pt x="461" y="2807"/>
                  </a:lnTo>
                  <a:lnTo>
                    <a:pt x="449" y="2791"/>
                  </a:lnTo>
                  <a:lnTo>
                    <a:pt x="439" y="2773"/>
                  </a:lnTo>
                  <a:lnTo>
                    <a:pt x="429" y="2757"/>
                  </a:lnTo>
                  <a:lnTo>
                    <a:pt x="420" y="2739"/>
                  </a:lnTo>
                  <a:lnTo>
                    <a:pt x="412" y="2721"/>
                  </a:lnTo>
                  <a:lnTo>
                    <a:pt x="405" y="2702"/>
                  </a:lnTo>
                  <a:lnTo>
                    <a:pt x="400" y="2684"/>
                  </a:lnTo>
                  <a:lnTo>
                    <a:pt x="394" y="2665"/>
                  </a:lnTo>
                  <a:lnTo>
                    <a:pt x="391" y="2646"/>
                  </a:lnTo>
                  <a:lnTo>
                    <a:pt x="387" y="2627"/>
                  </a:lnTo>
                  <a:lnTo>
                    <a:pt x="385" y="2607"/>
                  </a:lnTo>
                  <a:lnTo>
                    <a:pt x="383" y="2588"/>
                  </a:lnTo>
                  <a:lnTo>
                    <a:pt x="383" y="2569"/>
                  </a:lnTo>
                  <a:lnTo>
                    <a:pt x="383" y="2549"/>
                  </a:lnTo>
                  <a:lnTo>
                    <a:pt x="385" y="2530"/>
                  </a:lnTo>
                  <a:lnTo>
                    <a:pt x="387" y="2510"/>
                  </a:lnTo>
                  <a:lnTo>
                    <a:pt x="391" y="2491"/>
                  </a:lnTo>
                  <a:lnTo>
                    <a:pt x="394" y="2472"/>
                  </a:lnTo>
                  <a:lnTo>
                    <a:pt x="400" y="2453"/>
                  </a:lnTo>
                  <a:lnTo>
                    <a:pt x="405" y="2434"/>
                  </a:lnTo>
                  <a:lnTo>
                    <a:pt x="412" y="2416"/>
                  </a:lnTo>
                  <a:lnTo>
                    <a:pt x="420" y="2399"/>
                  </a:lnTo>
                  <a:lnTo>
                    <a:pt x="429" y="2381"/>
                  </a:lnTo>
                  <a:lnTo>
                    <a:pt x="439" y="2363"/>
                  </a:lnTo>
                  <a:lnTo>
                    <a:pt x="449" y="2346"/>
                  </a:lnTo>
                  <a:lnTo>
                    <a:pt x="461" y="2329"/>
                  </a:lnTo>
                  <a:lnTo>
                    <a:pt x="473" y="2314"/>
                  </a:lnTo>
                  <a:lnTo>
                    <a:pt x="487" y="2298"/>
                  </a:lnTo>
                  <a:lnTo>
                    <a:pt x="501" y="2283"/>
                  </a:lnTo>
                  <a:lnTo>
                    <a:pt x="517" y="2268"/>
                  </a:lnTo>
                  <a:lnTo>
                    <a:pt x="532" y="2255"/>
                  </a:lnTo>
                  <a:lnTo>
                    <a:pt x="548" y="2242"/>
                  </a:lnTo>
                  <a:lnTo>
                    <a:pt x="565" y="2231"/>
                  </a:lnTo>
                  <a:lnTo>
                    <a:pt x="581" y="2220"/>
                  </a:lnTo>
                  <a:lnTo>
                    <a:pt x="599" y="2210"/>
                  </a:lnTo>
                  <a:lnTo>
                    <a:pt x="617" y="2202"/>
                  </a:lnTo>
                  <a:lnTo>
                    <a:pt x="635" y="2195"/>
                  </a:lnTo>
                  <a:lnTo>
                    <a:pt x="653" y="2187"/>
                  </a:lnTo>
                  <a:lnTo>
                    <a:pt x="672" y="2181"/>
                  </a:lnTo>
                  <a:lnTo>
                    <a:pt x="691" y="2176"/>
                  </a:lnTo>
                  <a:lnTo>
                    <a:pt x="710" y="2172"/>
                  </a:lnTo>
                  <a:lnTo>
                    <a:pt x="729" y="2169"/>
                  </a:lnTo>
                  <a:lnTo>
                    <a:pt x="748" y="2167"/>
                  </a:lnTo>
                  <a:lnTo>
                    <a:pt x="768" y="2164"/>
                  </a:lnTo>
                  <a:lnTo>
                    <a:pt x="787" y="2164"/>
                  </a:lnTo>
                  <a:lnTo>
                    <a:pt x="807" y="2164"/>
                  </a:lnTo>
                  <a:lnTo>
                    <a:pt x="826" y="2167"/>
                  </a:lnTo>
                  <a:lnTo>
                    <a:pt x="845" y="2169"/>
                  </a:lnTo>
                  <a:lnTo>
                    <a:pt x="865" y="2172"/>
                  </a:lnTo>
                  <a:lnTo>
                    <a:pt x="884" y="2176"/>
                  </a:lnTo>
                  <a:lnTo>
                    <a:pt x="903" y="2181"/>
                  </a:lnTo>
                  <a:lnTo>
                    <a:pt x="921" y="2187"/>
                  </a:lnTo>
                  <a:lnTo>
                    <a:pt x="940" y="2193"/>
                  </a:lnTo>
                  <a:lnTo>
                    <a:pt x="957" y="2202"/>
                  </a:lnTo>
                  <a:lnTo>
                    <a:pt x="975" y="2210"/>
                  </a:lnTo>
                  <a:lnTo>
                    <a:pt x="992" y="2220"/>
                  </a:lnTo>
                  <a:lnTo>
                    <a:pt x="1010" y="2231"/>
                  </a:lnTo>
                  <a:lnTo>
                    <a:pt x="1025" y="2242"/>
                  </a:lnTo>
                  <a:lnTo>
                    <a:pt x="1042" y="2255"/>
                  </a:lnTo>
                  <a:lnTo>
                    <a:pt x="1058" y="2268"/>
                  </a:lnTo>
                  <a:lnTo>
                    <a:pt x="1073" y="2283"/>
                  </a:lnTo>
                  <a:lnTo>
                    <a:pt x="1087" y="2298"/>
                  </a:lnTo>
                  <a:lnTo>
                    <a:pt x="1100" y="2314"/>
                  </a:lnTo>
                  <a:lnTo>
                    <a:pt x="1114" y="2329"/>
                  </a:lnTo>
                  <a:lnTo>
                    <a:pt x="1125" y="2346"/>
                  </a:lnTo>
                  <a:lnTo>
                    <a:pt x="1136" y="2363"/>
                  </a:lnTo>
                  <a:lnTo>
                    <a:pt x="1145" y="2381"/>
                  </a:lnTo>
                  <a:lnTo>
                    <a:pt x="1154" y="2399"/>
                  </a:lnTo>
                  <a:lnTo>
                    <a:pt x="1162" y="2416"/>
                  </a:lnTo>
                  <a:lnTo>
                    <a:pt x="1168" y="2434"/>
                  </a:lnTo>
                  <a:lnTo>
                    <a:pt x="1175" y="2453"/>
                  </a:lnTo>
                  <a:lnTo>
                    <a:pt x="1179" y="2472"/>
                  </a:lnTo>
                  <a:lnTo>
                    <a:pt x="1184" y="2491"/>
                  </a:lnTo>
                  <a:lnTo>
                    <a:pt x="1187" y="2510"/>
                  </a:lnTo>
                  <a:lnTo>
                    <a:pt x="1189" y="2530"/>
                  </a:lnTo>
                  <a:lnTo>
                    <a:pt x="1191" y="2549"/>
                  </a:lnTo>
                  <a:lnTo>
                    <a:pt x="1192" y="2569"/>
                  </a:lnTo>
                  <a:lnTo>
                    <a:pt x="1191" y="2588"/>
                  </a:lnTo>
                  <a:lnTo>
                    <a:pt x="1189" y="2607"/>
                  </a:lnTo>
                  <a:lnTo>
                    <a:pt x="1187" y="2627"/>
                  </a:lnTo>
                  <a:lnTo>
                    <a:pt x="1184" y="2646"/>
                  </a:lnTo>
                  <a:lnTo>
                    <a:pt x="1179" y="2665"/>
                  </a:lnTo>
                  <a:lnTo>
                    <a:pt x="1175" y="2684"/>
                  </a:lnTo>
                  <a:lnTo>
                    <a:pt x="1168" y="2702"/>
                  </a:lnTo>
                  <a:lnTo>
                    <a:pt x="1162" y="2721"/>
                  </a:lnTo>
                  <a:lnTo>
                    <a:pt x="1154" y="2739"/>
                  </a:lnTo>
                  <a:lnTo>
                    <a:pt x="1145" y="2757"/>
                  </a:lnTo>
                  <a:lnTo>
                    <a:pt x="1136" y="2773"/>
                  </a:lnTo>
                  <a:lnTo>
                    <a:pt x="1125" y="2791"/>
                  </a:lnTo>
                  <a:lnTo>
                    <a:pt x="1114" y="2808"/>
                  </a:lnTo>
                  <a:lnTo>
                    <a:pt x="1100" y="2824"/>
                  </a:lnTo>
                  <a:lnTo>
                    <a:pt x="1087" y="2839"/>
                  </a:lnTo>
                  <a:lnTo>
                    <a:pt x="1073" y="2855"/>
                  </a:lnTo>
                  <a:lnTo>
                    <a:pt x="1343" y="3125"/>
                  </a:lnTo>
                  <a:lnTo>
                    <a:pt x="2570" y="1898"/>
                  </a:lnTo>
                  <a:lnTo>
                    <a:pt x="3545" y="2872"/>
                  </a:lnTo>
                  <a:lnTo>
                    <a:pt x="3727" y="3054"/>
                  </a:lnTo>
                  <a:lnTo>
                    <a:pt x="3742" y="3069"/>
                  </a:lnTo>
                  <a:lnTo>
                    <a:pt x="3755" y="3086"/>
                  </a:lnTo>
                  <a:lnTo>
                    <a:pt x="3768" y="3101"/>
                  </a:lnTo>
                  <a:lnTo>
                    <a:pt x="3780" y="3118"/>
                  </a:lnTo>
                  <a:lnTo>
                    <a:pt x="3790" y="3135"/>
                  </a:lnTo>
                  <a:lnTo>
                    <a:pt x="3800" y="3153"/>
                  </a:lnTo>
                  <a:lnTo>
                    <a:pt x="3809" y="3169"/>
                  </a:lnTo>
                  <a:lnTo>
                    <a:pt x="3816" y="3188"/>
                  </a:lnTo>
                  <a:lnTo>
                    <a:pt x="3823" y="3206"/>
                  </a:lnTo>
                  <a:lnTo>
                    <a:pt x="3830" y="3225"/>
                  </a:lnTo>
                  <a:lnTo>
                    <a:pt x="3834" y="3244"/>
                  </a:lnTo>
                  <a:lnTo>
                    <a:pt x="3839" y="3263"/>
                  </a:lnTo>
                  <a:lnTo>
                    <a:pt x="3842" y="3282"/>
                  </a:lnTo>
                  <a:lnTo>
                    <a:pt x="3844" y="3301"/>
                  </a:lnTo>
                  <a:lnTo>
                    <a:pt x="3845" y="3321"/>
                  </a:lnTo>
                  <a:lnTo>
                    <a:pt x="3845" y="3340"/>
                  </a:lnTo>
                  <a:lnTo>
                    <a:pt x="3845" y="3359"/>
                  </a:lnTo>
                  <a:lnTo>
                    <a:pt x="3844" y="3379"/>
                  </a:lnTo>
                  <a:lnTo>
                    <a:pt x="3842" y="3398"/>
                  </a:lnTo>
                  <a:lnTo>
                    <a:pt x="3839" y="3417"/>
                  </a:lnTo>
                  <a:lnTo>
                    <a:pt x="3834" y="3436"/>
                  </a:lnTo>
                  <a:lnTo>
                    <a:pt x="3830" y="3455"/>
                  </a:lnTo>
                  <a:lnTo>
                    <a:pt x="3823" y="3474"/>
                  </a:lnTo>
                  <a:lnTo>
                    <a:pt x="3816" y="3492"/>
                  </a:lnTo>
                  <a:lnTo>
                    <a:pt x="3809" y="3511"/>
                  </a:lnTo>
                  <a:lnTo>
                    <a:pt x="3800" y="3528"/>
                  </a:lnTo>
                  <a:lnTo>
                    <a:pt x="3790" y="3545"/>
                  </a:lnTo>
                  <a:lnTo>
                    <a:pt x="3780" y="3562"/>
                  </a:lnTo>
                  <a:lnTo>
                    <a:pt x="3768" y="3579"/>
                  </a:lnTo>
                  <a:lnTo>
                    <a:pt x="3755" y="3595"/>
                  </a:lnTo>
                  <a:lnTo>
                    <a:pt x="3742" y="3611"/>
                  </a:lnTo>
                  <a:lnTo>
                    <a:pt x="3727" y="3626"/>
                  </a:lnTo>
                  <a:close/>
                  <a:moveTo>
                    <a:pt x="2480" y="2235"/>
                  </a:moveTo>
                  <a:lnTo>
                    <a:pt x="1460" y="3254"/>
                  </a:lnTo>
                  <a:lnTo>
                    <a:pt x="1730" y="3524"/>
                  </a:lnTo>
                  <a:lnTo>
                    <a:pt x="2750" y="2505"/>
                  </a:lnTo>
                  <a:lnTo>
                    <a:pt x="2480" y="2235"/>
                  </a:lnTo>
                  <a:close/>
                  <a:moveTo>
                    <a:pt x="2887" y="2643"/>
                  </a:moveTo>
                  <a:lnTo>
                    <a:pt x="1868" y="3662"/>
                  </a:lnTo>
                  <a:lnTo>
                    <a:pt x="2139" y="3932"/>
                  </a:lnTo>
                  <a:lnTo>
                    <a:pt x="3157" y="2913"/>
                  </a:lnTo>
                  <a:lnTo>
                    <a:pt x="2887" y="2643"/>
                  </a:lnTo>
                  <a:close/>
                  <a:moveTo>
                    <a:pt x="2276" y="4069"/>
                  </a:moveTo>
                  <a:lnTo>
                    <a:pt x="2546" y="4340"/>
                  </a:lnTo>
                  <a:lnTo>
                    <a:pt x="3565" y="3321"/>
                  </a:lnTo>
                  <a:lnTo>
                    <a:pt x="3295" y="3050"/>
                  </a:lnTo>
                  <a:lnTo>
                    <a:pt x="2276" y="4069"/>
                  </a:lnTo>
                  <a:close/>
                </a:path>
              </a:pathLst>
            </a:custGeom>
            <a:solidFill>
              <a:srgbClr val="5CB3C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2" name="MH_SubTitle_1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296197" y="4395095"/>
              <a:ext cx="3008046" cy="266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6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r>
                <a:rPr lang="zh-CN" altLang="en-US" sz="16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输入内容</a:t>
              </a:r>
              <a:endParaRPr lang="en-US" altLang="zh-CN" sz="16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endParaRPr lang="zh-CN" altLang="en-US" sz="16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endParaRPr lang="zh-CN" altLang="en-US" sz="16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33" name="MH_SubTitle_1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088744" y="3357644"/>
              <a:ext cx="3008046" cy="266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6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r>
                <a:rPr lang="zh-CN" altLang="en-US" sz="16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输入内容</a:t>
              </a:r>
              <a:endParaRPr lang="en-US" altLang="zh-CN" sz="16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endParaRPr lang="zh-CN" altLang="en-US" sz="16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endParaRPr lang="zh-CN" altLang="en-US" sz="16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34" name="MH_SubTitle_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655447" y="2218062"/>
              <a:ext cx="3008046" cy="266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6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r>
                <a:rPr lang="zh-CN" altLang="en-US" sz="16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输入内容</a:t>
              </a:r>
              <a:endParaRPr lang="en-US" altLang="zh-CN" sz="16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endParaRPr lang="zh-CN" altLang="en-US" sz="16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endParaRPr lang="zh-CN" altLang="en-US" sz="16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</p:grpSp>
      <p:sp>
        <p:nvSpPr>
          <p:cNvPr id="35" name="KSO_Shape"/>
          <p:cNvSpPr/>
          <p:nvPr/>
        </p:nvSpPr>
        <p:spPr bwMode="auto">
          <a:xfrm>
            <a:off x="8309151" y="4232863"/>
            <a:ext cx="1926331" cy="1772897"/>
          </a:xfrm>
          <a:custGeom>
            <a:avLst/>
            <a:gdLst>
              <a:gd name="T0" fmla="*/ 72016 w 2775"/>
              <a:gd name="T1" fmla="*/ 1621895 h 2497"/>
              <a:gd name="T2" fmla="*/ 72016 w 2775"/>
              <a:gd name="T3" fmla="*/ 1477698 h 2497"/>
              <a:gd name="T4" fmla="*/ 180364 w 2775"/>
              <a:gd name="T5" fmla="*/ 900908 h 2497"/>
              <a:gd name="T6" fmla="*/ 288064 w 2775"/>
              <a:gd name="T7" fmla="*/ 1477698 h 2497"/>
              <a:gd name="T8" fmla="*/ 720159 w 2775"/>
              <a:gd name="T9" fmla="*/ 864534 h 2497"/>
              <a:gd name="T10" fmla="*/ 793472 w 2775"/>
              <a:gd name="T11" fmla="*/ 1477698 h 2497"/>
              <a:gd name="T12" fmla="*/ 1548666 w 2775"/>
              <a:gd name="T13" fmla="*/ 900908 h 2497"/>
              <a:gd name="T14" fmla="*/ 1656365 w 2775"/>
              <a:gd name="T15" fmla="*/ 1477698 h 2497"/>
              <a:gd name="T16" fmla="*/ 1800397 w 2775"/>
              <a:gd name="T17" fmla="*/ 1549796 h 2497"/>
              <a:gd name="T18" fmla="*/ 869381 w 2775"/>
              <a:gd name="T19" fmla="*/ 1158775 h 2497"/>
              <a:gd name="T20" fmla="*/ 1164581 w 2775"/>
              <a:gd name="T21" fmla="*/ 913899 h 2497"/>
              <a:gd name="T22" fmla="*/ 869381 w 2775"/>
              <a:gd name="T23" fmla="*/ 1158775 h 2497"/>
              <a:gd name="T24" fmla="*/ 1182747 w 2775"/>
              <a:gd name="T25" fmla="*/ 1364678 h 2497"/>
              <a:gd name="T26" fmla="*/ 1423449 w 2775"/>
              <a:gd name="T27" fmla="*/ 1071737 h 2497"/>
              <a:gd name="T28" fmla="*/ 905064 w 2775"/>
              <a:gd name="T29" fmla="*/ 1338697 h 2497"/>
              <a:gd name="T30" fmla="*/ 1363760 w 2775"/>
              <a:gd name="T31" fmla="*/ 930787 h 2497"/>
              <a:gd name="T32" fmla="*/ 905064 w 2775"/>
              <a:gd name="T33" fmla="*/ 1338697 h 2497"/>
              <a:gd name="T34" fmla="*/ 578073 w 2775"/>
              <a:gd name="T35" fmla="*/ 919095 h 2497"/>
              <a:gd name="T36" fmla="*/ 612459 w 2775"/>
              <a:gd name="T37" fmla="*/ 1037961 h 2497"/>
              <a:gd name="T38" fmla="*/ 642304 w 2775"/>
              <a:gd name="T39" fmla="*/ 1307519 h 2497"/>
              <a:gd name="T40" fmla="*/ 513194 w 2775"/>
              <a:gd name="T41" fmla="*/ 1307519 h 2497"/>
              <a:gd name="T42" fmla="*/ 540443 w 2775"/>
              <a:gd name="T43" fmla="*/ 1035363 h 2497"/>
              <a:gd name="T44" fmla="*/ 1631062 w 2775"/>
              <a:gd name="T45" fmla="*/ 822964 h 2497"/>
              <a:gd name="T46" fmla="*/ 1473406 w 2775"/>
              <a:gd name="T47" fmla="*/ 684612 h 2497"/>
              <a:gd name="T48" fmla="*/ 1207401 w 2775"/>
              <a:gd name="T49" fmla="*/ 684612 h 2497"/>
              <a:gd name="T50" fmla="*/ 1049096 w 2775"/>
              <a:gd name="T51" fmla="*/ 822964 h 2497"/>
              <a:gd name="T52" fmla="*/ 890791 w 2775"/>
              <a:gd name="T53" fmla="*/ 684612 h 2497"/>
              <a:gd name="T54" fmla="*/ 624786 w 2775"/>
              <a:gd name="T55" fmla="*/ 684612 h 2497"/>
              <a:gd name="T56" fmla="*/ 466481 w 2775"/>
              <a:gd name="T57" fmla="*/ 822964 h 2497"/>
              <a:gd name="T58" fmla="*/ 308825 w 2775"/>
              <a:gd name="T59" fmla="*/ 684612 h 2497"/>
              <a:gd name="T60" fmla="*/ 42820 w 2775"/>
              <a:gd name="T61" fmla="*/ 684612 h 2497"/>
              <a:gd name="T62" fmla="*/ 36332 w 2775"/>
              <a:gd name="T63" fmla="*/ 648238 h 2497"/>
              <a:gd name="T64" fmla="*/ 1764713 w 2775"/>
              <a:gd name="T65" fmla="*/ 684612 h 2497"/>
              <a:gd name="T66" fmla="*/ 1631062 w 2775"/>
              <a:gd name="T67" fmla="*/ 822964 h 2497"/>
              <a:gd name="T68" fmla="*/ 1597974 w 2775"/>
              <a:gd name="T69" fmla="*/ 107823 h 2497"/>
              <a:gd name="T70" fmla="*/ 36332 w 2775"/>
              <a:gd name="T71" fmla="*/ 612514 h 2497"/>
              <a:gd name="T72" fmla="*/ 1476650 w 2775"/>
              <a:gd name="T73" fmla="*/ 576140 h 2497"/>
              <a:gd name="T74" fmla="*/ 1440318 w 2775"/>
              <a:gd name="T75" fmla="*/ 143548 h 2497"/>
              <a:gd name="T76" fmla="*/ 1476650 w 2775"/>
              <a:gd name="T77" fmla="*/ 576140 h 2497"/>
              <a:gd name="T78" fmla="*/ 1260602 w 2775"/>
              <a:gd name="T79" fmla="*/ 576140 h 2497"/>
              <a:gd name="T80" fmla="*/ 1121761 w 2775"/>
              <a:gd name="T81" fmla="*/ 143548 h 2497"/>
              <a:gd name="T82" fmla="*/ 864191 w 2775"/>
              <a:gd name="T83" fmla="*/ 576140 h 2497"/>
              <a:gd name="T84" fmla="*/ 936206 w 2775"/>
              <a:gd name="T85" fmla="*/ 143548 h 2497"/>
              <a:gd name="T86" fmla="*/ 864191 w 2775"/>
              <a:gd name="T87" fmla="*/ 576140 h 2497"/>
              <a:gd name="T88" fmla="*/ 685124 w 2775"/>
              <a:gd name="T89" fmla="*/ 143548 h 2497"/>
              <a:gd name="T90" fmla="*/ 546283 w 2775"/>
              <a:gd name="T91" fmla="*/ 576140 h 2497"/>
              <a:gd name="T92" fmla="*/ 330235 w 2775"/>
              <a:gd name="T93" fmla="*/ 576140 h 2497"/>
              <a:gd name="T94" fmla="*/ 365919 w 2775"/>
              <a:gd name="T95" fmla="*/ 143548 h 2497"/>
              <a:gd name="T96" fmla="*/ 330235 w 2775"/>
              <a:gd name="T97" fmla="*/ 576140 h 2497"/>
              <a:gd name="T98" fmla="*/ 1620682 w 2775"/>
              <a:gd name="T99" fmla="*/ 0 h 2497"/>
              <a:gd name="T100" fmla="*/ 180364 w 2775"/>
              <a:gd name="T101" fmla="*/ 71449 h 249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775" h="2497">
                <a:moveTo>
                  <a:pt x="2664" y="2497"/>
                </a:moveTo>
                <a:cubicBezTo>
                  <a:pt x="111" y="2497"/>
                  <a:pt x="111" y="2497"/>
                  <a:pt x="111" y="2497"/>
                </a:cubicBezTo>
                <a:cubicBezTo>
                  <a:pt x="50" y="2497"/>
                  <a:pt x="0" y="2447"/>
                  <a:pt x="0" y="2386"/>
                </a:cubicBezTo>
                <a:cubicBezTo>
                  <a:pt x="0" y="2324"/>
                  <a:pt x="50" y="2275"/>
                  <a:pt x="111" y="2275"/>
                </a:cubicBezTo>
                <a:cubicBezTo>
                  <a:pt x="278" y="2275"/>
                  <a:pt x="278" y="2275"/>
                  <a:pt x="278" y="2275"/>
                </a:cubicBezTo>
                <a:cubicBezTo>
                  <a:pt x="278" y="1387"/>
                  <a:pt x="278" y="1387"/>
                  <a:pt x="278" y="1387"/>
                </a:cubicBezTo>
                <a:cubicBezTo>
                  <a:pt x="444" y="1387"/>
                  <a:pt x="444" y="1387"/>
                  <a:pt x="444" y="1387"/>
                </a:cubicBezTo>
                <a:cubicBezTo>
                  <a:pt x="444" y="2275"/>
                  <a:pt x="444" y="2275"/>
                  <a:pt x="444" y="2275"/>
                </a:cubicBezTo>
                <a:cubicBezTo>
                  <a:pt x="1110" y="2275"/>
                  <a:pt x="1110" y="2275"/>
                  <a:pt x="1110" y="2275"/>
                </a:cubicBezTo>
                <a:cubicBezTo>
                  <a:pt x="1110" y="1331"/>
                  <a:pt x="1110" y="1331"/>
                  <a:pt x="1110" y="1331"/>
                </a:cubicBezTo>
                <a:cubicBezTo>
                  <a:pt x="1223" y="1331"/>
                  <a:pt x="1223" y="1331"/>
                  <a:pt x="1223" y="1331"/>
                </a:cubicBezTo>
                <a:cubicBezTo>
                  <a:pt x="1223" y="2275"/>
                  <a:pt x="1223" y="2275"/>
                  <a:pt x="1223" y="2275"/>
                </a:cubicBezTo>
                <a:cubicBezTo>
                  <a:pt x="2387" y="2275"/>
                  <a:pt x="2387" y="2275"/>
                  <a:pt x="2387" y="2275"/>
                </a:cubicBezTo>
                <a:cubicBezTo>
                  <a:pt x="2387" y="1387"/>
                  <a:pt x="2387" y="1387"/>
                  <a:pt x="2387" y="1387"/>
                </a:cubicBezTo>
                <a:cubicBezTo>
                  <a:pt x="2553" y="1387"/>
                  <a:pt x="2553" y="1387"/>
                  <a:pt x="2553" y="1387"/>
                </a:cubicBezTo>
                <a:cubicBezTo>
                  <a:pt x="2553" y="2275"/>
                  <a:pt x="2553" y="2275"/>
                  <a:pt x="2553" y="2275"/>
                </a:cubicBezTo>
                <a:cubicBezTo>
                  <a:pt x="2664" y="2275"/>
                  <a:pt x="2664" y="2275"/>
                  <a:pt x="2664" y="2275"/>
                </a:cubicBezTo>
                <a:cubicBezTo>
                  <a:pt x="2725" y="2275"/>
                  <a:pt x="2775" y="2324"/>
                  <a:pt x="2775" y="2386"/>
                </a:cubicBezTo>
                <a:cubicBezTo>
                  <a:pt x="2775" y="2447"/>
                  <a:pt x="2725" y="2497"/>
                  <a:pt x="2664" y="2497"/>
                </a:cubicBezTo>
                <a:close/>
                <a:moveTo>
                  <a:pt x="1340" y="1784"/>
                </a:moveTo>
                <a:cubicBezTo>
                  <a:pt x="1750" y="1373"/>
                  <a:pt x="1750" y="1373"/>
                  <a:pt x="1750" y="1373"/>
                </a:cubicBezTo>
                <a:cubicBezTo>
                  <a:pt x="1795" y="1407"/>
                  <a:pt x="1795" y="1407"/>
                  <a:pt x="1795" y="1407"/>
                </a:cubicBezTo>
                <a:cubicBezTo>
                  <a:pt x="1379" y="1823"/>
                  <a:pt x="1379" y="1823"/>
                  <a:pt x="1379" y="1823"/>
                </a:cubicBezTo>
                <a:lnTo>
                  <a:pt x="1340" y="1784"/>
                </a:lnTo>
                <a:close/>
                <a:moveTo>
                  <a:pt x="2239" y="1685"/>
                </a:moveTo>
                <a:cubicBezTo>
                  <a:pt x="1823" y="2101"/>
                  <a:pt x="1823" y="2101"/>
                  <a:pt x="1823" y="2101"/>
                </a:cubicBezTo>
                <a:cubicBezTo>
                  <a:pt x="1784" y="2061"/>
                  <a:pt x="1784" y="2061"/>
                  <a:pt x="1784" y="2061"/>
                </a:cubicBezTo>
                <a:cubicBezTo>
                  <a:pt x="2194" y="1650"/>
                  <a:pt x="2194" y="1650"/>
                  <a:pt x="2194" y="1650"/>
                </a:cubicBezTo>
                <a:lnTo>
                  <a:pt x="2239" y="1685"/>
                </a:lnTo>
                <a:close/>
                <a:moveTo>
                  <a:pt x="1395" y="2061"/>
                </a:moveTo>
                <a:cubicBezTo>
                  <a:pt x="2062" y="1394"/>
                  <a:pt x="2062" y="1394"/>
                  <a:pt x="2062" y="1394"/>
                </a:cubicBezTo>
                <a:cubicBezTo>
                  <a:pt x="2102" y="1433"/>
                  <a:pt x="2102" y="1433"/>
                  <a:pt x="2102" y="1433"/>
                </a:cubicBezTo>
                <a:cubicBezTo>
                  <a:pt x="1435" y="2101"/>
                  <a:pt x="1435" y="2101"/>
                  <a:pt x="1435" y="2101"/>
                </a:cubicBezTo>
                <a:lnTo>
                  <a:pt x="1395" y="2061"/>
                </a:lnTo>
                <a:close/>
                <a:moveTo>
                  <a:pt x="791" y="1514"/>
                </a:moveTo>
                <a:cubicBezTo>
                  <a:pt x="791" y="1459"/>
                  <a:pt x="836" y="1415"/>
                  <a:pt x="891" y="1415"/>
                </a:cubicBezTo>
                <a:cubicBezTo>
                  <a:pt x="945" y="1415"/>
                  <a:pt x="990" y="1459"/>
                  <a:pt x="990" y="1514"/>
                </a:cubicBezTo>
                <a:cubicBezTo>
                  <a:pt x="990" y="1549"/>
                  <a:pt x="971" y="1580"/>
                  <a:pt x="944" y="1598"/>
                </a:cubicBezTo>
                <a:cubicBezTo>
                  <a:pt x="944" y="1930"/>
                  <a:pt x="944" y="1930"/>
                  <a:pt x="944" y="1930"/>
                </a:cubicBezTo>
                <a:cubicBezTo>
                  <a:pt x="971" y="1947"/>
                  <a:pt x="990" y="1978"/>
                  <a:pt x="990" y="2013"/>
                </a:cubicBezTo>
                <a:cubicBezTo>
                  <a:pt x="990" y="2068"/>
                  <a:pt x="945" y="2113"/>
                  <a:pt x="891" y="2113"/>
                </a:cubicBezTo>
                <a:cubicBezTo>
                  <a:pt x="836" y="2113"/>
                  <a:pt x="791" y="2068"/>
                  <a:pt x="791" y="2013"/>
                </a:cubicBezTo>
                <a:cubicBezTo>
                  <a:pt x="791" y="1980"/>
                  <a:pt x="808" y="1951"/>
                  <a:pt x="833" y="1933"/>
                </a:cubicBezTo>
                <a:cubicBezTo>
                  <a:pt x="833" y="1594"/>
                  <a:pt x="833" y="1594"/>
                  <a:pt x="833" y="1594"/>
                </a:cubicBezTo>
                <a:cubicBezTo>
                  <a:pt x="808" y="1577"/>
                  <a:pt x="791" y="1547"/>
                  <a:pt x="791" y="1514"/>
                </a:cubicBezTo>
                <a:close/>
                <a:moveTo>
                  <a:pt x="2514" y="1267"/>
                </a:moveTo>
                <a:cubicBezTo>
                  <a:pt x="2406" y="1267"/>
                  <a:pt x="2317" y="1173"/>
                  <a:pt x="2309" y="1054"/>
                </a:cubicBezTo>
                <a:cubicBezTo>
                  <a:pt x="2271" y="1054"/>
                  <a:pt x="2271" y="1054"/>
                  <a:pt x="2271" y="1054"/>
                </a:cubicBezTo>
                <a:cubicBezTo>
                  <a:pt x="2263" y="1173"/>
                  <a:pt x="2174" y="1267"/>
                  <a:pt x="2066" y="1267"/>
                </a:cubicBezTo>
                <a:cubicBezTo>
                  <a:pt x="1957" y="1267"/>
                  <a:pt x="1868" y="1173"/>
                  <a:pt x="1861" y="1054"/>
                </a:cubicBezTo>
                <a:cubicBezTo>
                  <a:pt x="1822" y="1054"/>
                  <a:pt x="1822" y="1054"/>
                  <a:pt x="1822" y="1054"/>
                </a:cubicBezTo>
                <a:cubicBezTo>
                  <a:pt x="1814" y="1173"/>
                  <a:pt x="1726" y="1267"/>
                  <a:pt x="1617" y="1267"/>
                </a:cubicBezTo>
                <a:cubicBezTo>
                  <a:pt x="1508" y="1267"/>
                  <a:pt x="1419" y="1173"/>
                  <a:pt x="1412" y="1054"/>
                </a:cubicBezTo>
                <a:cubicBezTo>
                  <a:pt x="1373" y="1054"/>
                  <a:pt x="1373" y="1054"/>
                  <a:pt x="1373" y="1054"/>
                </a:cubicBezTo>
                <a:cubicBezTo>
                  <a:pt x="1366" y="1173"/>
                  <a:pt x="1277" y="1267"/>
                  <a:pt x="1168" y="1267"/>
                </a:cubicBezTo>
                <a:cubicBezTo>
                  <a:pt x="1060" y="1267"/>
                  <a:pt x="971" y="1173"/>
                  <a:pt x="96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17" y="1173"/>
                  <a:pt x="828" y="1267"/>
                  <a:pt x="719" y="1267"/>
                </a:cubicBezTo>
                <a:cubicBezTo>
                  <a:pt x="611" y="1267"/>
                  <a:pt x="522" y="1173"/>
                  <a:pt x="514" y="1054"/>
                </a:cubicBezTo>
                <a:cubicBezTo>
                  <a:pt x="476" y="1054"/>
                  <a:pt x="476" y="1054"/>
                  <a:pt x="476" y="1054"/>
                </a:cubicBezTo>
                <a:cubicBezTo>
                  <a:pt x="468" y="1173"/>
                  <a:pt x="379" y="1267"/>
                  <a:pt x="271" y="1267"/>
                </a:cubicBezTo>
                <a:cubicBezTo>
                  <a:pt x="162" y="1267"/>
                  <a:pt x="73" y="1173"/>
                  <a:pt x="66" y="1054"/>
                </a:cubicBezTo>
                <a:cubicBezTo>
                  <a:pt x="56" y="1054"/>
                  <a:pt x="56" y="1054"/>
                  <a:pt x="56" y="1054"/>
                </a:cubicBezTo>
                <a:cubicBezTo>
                  <a:pt x="56" y="998"/>
                  <a:pt x="56" y="998"/>
                  <a:pt x="56" y="998"/>
                </a:cubicBezTo>
                <a:cubicBezTo>
                  <a:pt x="2720" y="998"/>
                  <a:pt x="2720" y="998"/>
                  <a:pt x="2720" y="998"/>
                </a:cubicBezTo>
                <a:cubicBezTo>
                  <a:pt x="2720" y="1054"/>
                  <a:pt x="2720" y="1054"/>
                  <a:pt x="2720" y="1054"/>
                </a:cubicBezTo>
                <a:cubicBezTo>
                  <a:pt x="2719" y="1054"/>
                  <a:pt x="2719" y="1054"/>
                  <a:pt x="2719" y="1054"/>
                </a:cubicBezTo>
                <a:cubicBezTo>
                  <a:pt x="2712" y="1173"/>
                  <a:pt x="2623" y="1267"/>
                  <a:pt x="2514" y="1267"/>
                </a:cubicBezTo>
                <a:close/>
                <a:moveTo>
                  <a:pt x="313" y="166"/>
                </a:moveTo>
                <a:cubicBezTo>
                  <a:pt x="2463" y="166"/>
                  <a:pt x="2463" y="166"/>
                  <a:pt x="2463" y="166"/>
                </a:cubicBezTo>
                <a:cubicBezTo>
                  <a:pt x="2720" y="943"/>
                  <a:pt x="2720" y="943"/>
                  <a:pt x="2720" y="943"/>
                </a:cubicBezTo>
                <a:cubicBezTo>
                  <a:pt x="56" y="943"/>
                  <a:pt x="56" y="943"/>
                  <a:pt x="56" y="943"/>
                </a:cubicBezTo>
                <a:lnTo>
                  <a:pt x="313" y="166"/>
                </a:lnTo>
                <a:close/>
                <a:moveTo>
                  <a:pt x="2276" y="887"/>
                </a:moveTo>
                <a:cubicBezTo>
                  <a:pt x="2387" y="887"/>
                  <a:pt x="2387" y="887"/>
                  <a:pt x="2387" y="887"/>
                </a:cubicBezTo>
                <a:cubicBezTo>
                  <a:pt x="2220" y="221"/>
                  <a:pt x="2220" y="221"/>
                  <a:pt x="2220" y="221"/>
                </a:cubicBezTo>
                <a:cubicBezTo>
                  <a:pt x="2109" y="221"/>
                  <a:pt x="2109" y="221"/>
                  <a:pt x="2109" y="221"/>
                </a:cubicBezTo>
                <a:lnTo>
                  <a:pt x="2276" y="887"/>
                </a:lnTo>
                <a:close/>
                <a:moveTo>
                  <a:pt x="1832" y="887"/>
                </a:moveTo>
                <a:cubicBezTo>
                  <a:pt x="1943" y="887"/>
                  <a:pt x="1943" y="887"/>
                  <a:pt x="1943" y="887"/>
                </a:cubicBezTo>
                <a:cubicBezTo>
                  <a:pt x="1840" y="221"/>
                  <a:pt x="1840" y="221"/>
                  <a:pt x="1840" y="221"/>
                </a:cubicBezTo>
                <a:cubicBezTo>
                  <a:pt x="1729" y="221"/>
                  <a:pt x="1729" y="221"/>
                  <a:pt x="1729" y="221"/>
                </a:cubicBezTo>
                <a:lnTo>
                  <a:pt x="1832" y="887"/>
                </a:lnTo>
                <a:close/>
                <a:moveTo>
                  <a:pt x="1332" y="887"/>
                </a:moveTo>
                <a:cubicBezTo>
                  <a:pt x="1443" y="887"/>
                  <a:pt x="1443" y="887"/>
                  <a:pt x="1443" y="887"/>
                </a:cubicBezTo>
                <a:cubicBezTo>
                  <a:pt x="1443" y="221"/>
                  <a:pt x="1443" y="221"/>
                  <a:pt x="1443" y="221"/>
                </a:cubicBezTo>
                <a:cubicBezTo>
                  <a:pt x="1332" y="221"/>
                  <a:pt x="1332" y="221"/>
                  <a:pt x="1332" y="221"/>
                </a:cubicBezTo>
                <a:lnTo>
                  <a:pt x="1332" y="887"/>
                </a:lnTo>
                <a:close/>
                <a:moveTo>
                  <a:pt x="952" y="887"/>
                </a:moveTo>
                <a:cubicBezTo>
                  <a:pt x="1056" y="221"/>
                  <a:pt x="1056" y="221"/>
                  <a:pt x="1056" y="221"/>
                </a:cubicBezTo>
                <a:cubicBezTo>
                  <a:pt x="945" y="221"/>
                  <a:pt x="945" y="221"/>
                  <a:pt x="945" y="221"/>
                </a:cubicBezTo>
                <a:cubicBezTo>
                  <a:pt x="842" y="887"/>
                  <a:pt x="842" y="887"/>
                  <a:pt x="842" y="887"/>
                </a:cubicBezTo>
                <a:lnTo>
                  <a:pt x="952" y="887"/>
                </a:lnTo>
                <a:close/>
                <a:moveTo>
                  <a:pt x="509" y="887"/>
                </a:moveTo>
                <a:cubicBezTo>
                  <a:pt x="675" y="221"/>
                  <a:pt x="675" y="221"/>
                  <a:pt x="675" y="221"/>
                </a:cubicBezTo>
                <a:cubicBezTo>
                  <a:pt x="564" y="221"/>
                  <a:pt x="564" y="221"/>
                  <a:pt x="564" y="221"/>
                </a:cubicBezTo>
                <a:cubicBezTo>
                  <a:pt x="397" y="887"/>
                  <a:pt x="397" y="887"/>
                  <a:pt x="397" y="887"/>
                </a:cubicBezTo>
                <a:lnTo>
                  <a:pt x="509" y="887"/>
                </a:lnTo>
                <a:close/>
                <a:moveTo>
                  <a:pt x="278" y="0"/>
                </a:moveTo>
                <a:cubicBezTo>
                  <a:pt x="2498" y="0"/>
                  <a:pt x="2498" y="0"/>
                  <a:pt x="2498" y="0"/>
                </a:cubicBezTo>
                <a:cubicBezTo>
                  <a:pt x="2498" y="110"/>
                  <a:pt x="2498" y="110"/>
                  <a:pt x="2498" y="110"/>
                </a:cubicBezTo>
                <a:cubicBezTo>
                  <a:pt x="278" y="110"/>
                  <a:pt x="278" y="110"/>
                  <a:pt x="278" y="110"/>
                </a:cubicBezTo>
                <a:lnTo>
                  <a:pt x="278" y="0"/>
                </a:lnTo>
                <a:close/>
              </a:path>
            </a:pathLst>
          </a:custGeom>
          <a:solidFill>
            <a:srgbClr val="5CB3C6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19">
        <p14:prism isInverted="1"/>
      </p:transition>
    </mc:Choice>
    <mc:Fallback xmlns="">
      <p:transition spd="slow" advTm="15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58" b="99273" l="4818" r="90364">
                        <a14:foregroundMark x1="51091" y1="17939" x2="51091" y2="17939"/>
                        <a14:foregroundMark x1="51091" y1="20000" x2="51091" y2="20000"/>
                        <a14:foregroundMark x1="19182" y1="61879" x2="19182" y2="61879"/>
                        <a14:foregroundMark x1="14182" y1="56121" x2="14182" y2="56121"/>
                        <a14:foregroundMark x1="6909" y1="60000" x2="6909" y2="60000"/>
                        <a14:foregroundMark x1="13909" y1="64061" x2="13909" y2="64061"/>
                        <a14:foregroundMark x1="16364" y1="67030" x2="16364" y2="67030"/>
                        <a14:foregroundMark x1="24455" y1="48121" x2="24455" y2="48121"/>
                        <a14:foregroundMark x1="16091" y1="51091" x2="16091" y2="51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501" y="-709592"/>
            <a:ext cx="5074557" cy="7611836"/>
          </a:xfrm>
          <a:prstGeom prst="rect">
            <a:avLst/>
          </a:prstGeom>
        </p:spPr>
      </p:pic>
      <p:sp>
        <p:nvSpPr>
          <p:cNvPr id="35" name="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44362" y="4124156"/>
            <a:ext cx="5438026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4800" b="1" spc="300" dirty="0">
                <a:solidFill>
                  <a:srgbClr val="E367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039138" y="2104720"/>
            <a:ext cx="3398479" cy="1796216"/>
            <a:chOff x="6039138" y="2104720"/>
            <a:chExt cx="3398479" cy="1796216"/>
          </a:xfrm>
        </p:grpSpPr>
        <p:grpSp>
          <p:nvGrpSpPr>
            <p:cNvPr id="36" name="组合 35"/>
            <p:cNvGrpSpPr/>
            <p:nvPr/>
          </p:nvGrpSpPr>
          <p:grpSpPr>
            <a:xfrm>
              <a:off x="6039138" y="2104720"/>
              <a:ext cx="3398479" cy="1796216"/>
              <a:chOff x="3194050" y="1825625"/>
              <a:chExt cx="5646738" cy="2984500"/>
            </a:xfrm>
          </p:grpSpPr>
          <p:sp>
            <p:nvSpPr>
              <p:cNvPr id="37" name="任意多边形 10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3194050" y="1901825"/>
                <a:ext cx="5397500" cy="2908300"/>
              </a:xfrm>
              <a:custGeom>
                <a:avLst/>
                <a:gdLst>
                  <a:gd name="T0" fmla="*/ 0 w 5397138"/>
                  <a:gd name="T1" fmla="*/ 0 h 2908300"/>
                  <a:gd name="T2" fmla="*/ 5399672 w 5397138"/>
                  <a:gd name="T3" fmla="*/ 540657 h 2908300"/>
                  <a:gd name="T4" fmla="*/ 4853677 w 5397138"/>
                  <a:gd name="T5" fmla="*/ 2654300 h 2908300"/>
                  <a:gd name="T6" fmla="*/ 838592 w 5397138"/>
                  <a:gd name="T7" fmla="*/ 2908300 h 2908300"/>
                  <a:gd name="T8" fmla="*/ 0 w 5397138"/>
                  <a:gd name="T9" fmla="*/ 0 h 2908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97138" h="2908300">
                    <a:moveTo>
                      <a:pt x="0" y="0"/>
                    </a:moveTo>
                    <a:lnTo>
                      <a:pt x="5397138" y="540657"/>
                    </a:lnTo>
                    <a:lnTo>
                      <a:pt x="4851400" y="2654300"/>
                    </a:lnTo>
                    <a:lnTo>
                      <a:pt x="838200" y="29083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B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8" name="任意多边形 11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3638550" y="1825625"/>
                <a:ext cx="5202238" cy="2806700"/>
              </a:xfrm>
              <a:custGeom>
                <a:avLst/>
                <a:gdLst>
                  <a:gd name="T0" fmla="*/ 0 w 5202646"/>
                  <a:gd name="T1" fmla="*/ 622498 h 2806338"/>
                  <a:gd name="T2" fmla="*/ 5199790 w 5202646"/>
                  <a:gd name="T3" fmla="*/ 0 h 2806338"/>
                  <a:gd name="T4" fmla="*/ 4099846 w 5202646"/>
                  <a:gd name="T5" fmla="*/ 2694468 h 2806338"/>
                  <a:gd name="T6" fmla="*/ 368097 w 5202646"/>
                  <a:gd name="T7" fmla="*/ 2808872 h 2806338"/>
                  <a:gd name="T8" fmla="*/ 0 w 5202646"/>
                  <a:gd name="T9" fmla="*/ 622498 h 28063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02646" h="2806338">
                    <a:moveTo>
                      <a:pt x="0" y="621938"/>
                    </a:moveTo>
                    <a:lnTo>
                      <a:pt x="5202646" y="0"/>
                    </a:lnTo>
                    <a:lnTo>
                      <a:pt x="4102100" y="2692038"/>
                    </a:lnTo>
                    <a:lnTo>
                      <a:pt x="368300" y="2806338"/>
                    </a:lnTo>
                    <a:lnTo>
                      <a:pt x="0" y="621938"/>
                    </a:lnTo>
                    <a:close/>
                  </a:path>
                </a:pathLst>
              </a:custGeom>
              <a:solidFill>
                <a:srgbClr val="E36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6481664" y="2761882"/>
              <a:ext cx="24337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FOUR</a:t>
              </a:r>
              <a:endPara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4729733" y="4973467"/>
            <a:ext cx="62848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powerpoint is suitable for parents‘ meeting.</a:t>
            </a:r>
            <a:endParaRPr lang="zh-CN" altLang="en-US" sz="2000" dirty="0">
              <a:latin typeface="Verdana" panose="020B0604030504040204" pitchFamily="34" charset="0"/>
              <a:ea typeface="Yu Gothic" panose="020B0400000000000000" pitchFamily="34" charset="-128"/>
              <a:cs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858">
        <p14:prism isInverted="1"/>
      </p:transition>
    </mc:Choice>
    <mc:Fallback xmlns="">
      <p:transition spd="slow" advTm="18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51732" y="752306"/>
            <a:ext cx="4385375" cy="719137"/>
            <a:chOff x="3837432" y="714206"/>
            <a:chExt cx="4385375" cy="719137"/>
          </a:xfrm>
        </p:grpSpPr>
        <p:sp>
          <p:nvSpPr>
            <p:cNvPr id="3" name="文本框 4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461319" y="714206"/>
              <a:ext cx="3761488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3200" b="1" spc="300" dirty="0">
                  <a:solidFill>
                    <a:srgbClr val="E3677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</a:p>
          </p:txBody>
        </p:sp>
        <p:sp>
          <p:nvSpPr>
            <p:cNvPr id="4" name="Freeform 48"/>
            <p:cNvSpPr/>
            <p:nvPr>
              <p:custDataLst>
                <p:tags r:id="rId6"/>
              </p:custDataLst>
            </p:nvPr>
          </p:nvSpPr>
          <p:spPr bwMode="auto">
            <a:xfrm>
              <a:off x="3837432" y="777515"/>
              <a:ext cx="547687" cy="592517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E3677C"/>
            </a:solidFill>
            <a:ln>
              <a:solidFill>
                <a:srgbClr val="E3677C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2552386" y="1996759"/>
            <a:ext cx="7087227" cy="3546174"/>
            <a:chOff x="2552386" y="1996759"/>
            <a:chExt cx="7087227" cy="3546174"/>
          </a:xfrm>
        </p:grpSpPr>
        <p:grpSp>
          <p:nvGrpSpPr>
            <p:cNvPr id="50" name="组合 49"/>
            <p:cNvGrpSpPr/>
            <p:nvPr/>
          </p:nvGrpSpPr>
          <p:grpSpPr>
            <a:xfrm>
              <a:off x="2552386" y="1996759"/>
              <a:ext cx="7087227" cy="3546174"/>
              <a:chOff x="2618754" y="1908271"/>
              <a:chExt cx="7087227" cy="3546174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5321710" y="2871020"/>
                <a:ext cx="1548580" cy="1548580"/>
                <a:chOff x="5321710" y="2871020"/>
                <a:chExt cx="1548580" cy="1548580"/>
              </a:xfrm>
            </p:grpSpPr>
            <p:sp>
              <p:nvSpPr>
                <p:cNvPr id="6" name="椭圆 5"/>
                <p:cNvSpPr/>
                <p:nvPr/>
              </p:nvSpPr>
              <p:spPr>
                <a:xfrm>
                  <a:off x="5535561" y="3082413"/>
                  <a:ext cx="1120878" cy="1120878"/>
                </a:xfrm>
                <a:prstGeom prst="ellipse">
                  <a:avLst/>
                </a:prstGeom>
                <a:solidFill>
                  <a:srgbClr val="E3677C"/>
                </a:solidFill>
                <a:ln>
                  <a:solidFill>
                    <a:srgbClr val="E3677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" name="椭圆 6"/>
                <p:cNvSpPr/>
                <p:nvPr/>
              </p:nvSpPr>
              <p:spPr>
                <a:xfrm>
                  <a:off x="5321710" y="2871020"/>
                  <a:ext cx="1548580" cy="1548580"/>
                </a:xfrm>
                <a:prstGeom prst="ellipse">
                  <a:avLst/>
                </a:prstGeom>
                <a:noFill/>
                <a:ln w="57150">
                  <a:solidFill>
                    <a:srgbClr val="E3677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7" name="组合 26"/>
              <p:cNvGrpSpPr/>
              <p:nvPr/>
            </p:nvGrpSpPr>
            <p:grpSpPr>
              <a:xfrm>
                <a:off x="7302262" y="3124202"/>
                <a:ext cx="1034845" cy="1034845"/>
                <a:chOff x="7302262" y="3168446"/>
                <a:chExt cx="1034845" cy="1034845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7445169" y="3311353"/>
                  <a:ext cx="749031" cy="749031"/>
                </a:xfrm>
                <a:prstGeom prst="ellipse">
                  <a:avLst/>
                </a:prstGeom>
                <a:solidFill>
                  <a:srgbClr val="5CB3C6"/>
                </a:solidFill>
                <a:ln>
                  <a:solidFill>
                    <a:srgbClr val="5CB3C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7302262" y="3168446"/>
                  <a:ext cx="1034845" cy="1034845"/>
                </a:xfrm>
                <a:prstGeom prst="ellipse">
                  <a:avLst/>
                </a:prstGeom>
                <a:noFill/>
                <a:ln w="28575">
                  <a:solidFill>
                    <a:srgbClr val="5CB3C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8567897" y="1909915"/>
                <a:ext cx="1034845" cy="1034845"/>
                <a:chOff x="5321710" y="2871020"/>
                <a:chExt cx="1548580" cy="1548580"/>
              </a:xfrm>
            </p:grpSpPr>
            <p:sp>
              <p:nvSpPr>
                <p:cNvPr id="13" name="椭圆 12"/>
                <p:cNvSpPr/>
                <p:nvPr/>
              </p:nvSpPr>
              <p:spPr>
                <a:xfrm>
                  <a:off x="5535561" y="3082413"/>
                  <a:ext cx="1120878" cy="1120878"/>
                </a:xfrm>
                <a:prstGeom prst="ellipse">
                  <a:avLst/>
                </a:prstGeom>
                <a:solidFill>
                  <a:srgbClr val="ECAB01"/>
                </a:solidFill>
                <a:ln>
                  <a:solidFill>
                    <a:srgbClr val="ECAB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椭圆 13"/>
                <p:cNvSpPr/>
                <p:nvPr/>
              </p:nvSpPr>
              <p:spPr>
                <a:xfrm>
                  <a:off x="5321710" y="2871020"/>
                  <a:ext cx="1548580" cy="1548580"/>
                </a:xfrm>
                <a:prstGeom prst="ellipse">
                  <a:avLst/>
                </a:prstGeom>
                <a:noFill/>
                <a:ln w="28575">
                  <a:solidFill>
                    <a:srgbClr val="ECAB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" name="组合 14"/>
              <p:cNvGrpSpPr/>
              <p:nvPr/>
            </p:nvGrpSpPr>
            <p:grpSpPr>
              <a:xfrm>
                <a:off x="8671136" y="4419600"/>
                <a:ext cx="1034845" cy="1034845"/>
                <a:chOff x="5321710" y="2871020"/>
                <a:chExt cx="1548580" cy="1548580"/>
              </a:xfrm>
            </p:grpSpPr>
            <p:sp>
              <p:nvSpPr>
                <p:cNvPr id="16" name="椭圆 15"/>
                <p:cNvSpPr/>
                <p:nvPr/>
              </p:nvSpPr>
              <p:spPr>
                <a:xfrm>
                  <a:off x="5535561" y="3082413"/>
                  <a:ext cx="1120878" cy="1120878"/>
                </a:xfrm>
                <a:prstGeom prst="ellipse">
                  <a:avLst/>
                </a:prstGeom>
                <a:solidFill>
                  <a:srgbClr val="ECAB01"/>
                </a:solidFill>
                <a:ln>
                  <a:solidFill>
                    <a:srgbClr val="ECAB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5321710" y="2871020"/>
                  <a:ext cx="1548580" cy="1548580"/>
                </a:xfrm>
                <a:prstGeom prst="ellipse">
                  <a:avLst/>
                </a:prstGeom>
                <a:noFill/>
                <a:ln w="28575">
                  <a:solidFill>
                    <a:srgbClr val="ECAB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" name="组合 17"/>
              <p:cNvGrpSpPr/>
              <p:nvPr/>
            </p:nvGrpSpPr>
            <p:grpSpPr>
              <a:xfrm>
                <a:off x="2618754" y="4419600"/>
                <a:ext cx="1034845" cy="1034845"/>
                <a:chOff x="5321710" y="2871020"/>
                <a:chExt cx="1548580" cy="1548580"/>
              </a:xfrm>
            </p:grpSpPr>
            <p:sp>
              <p:nvSpPr>
                <p:cNvPr id="19" name="椭圆 18"/>
                <p:cNvSpPr/>
                <p:nvPr/>
              </p:nvSpPr>
              <p:spPr>
                <a:xfrm>
                  <a:off x="5535561" y="3082413"/>
                  <a:ext cx="1120878" cy="1120878"/>
                </a:xfrm>
                <a:prstGeom prst="ellipse">
                  <a:avLst/>
                </a:prstGeom>
                <a:solidFill>
                  <a:srgbClr val="67B26D"/>
                </a:solidFill>
                <a:ln>
                  <a:solidFill>
                    <a:srgbClr val="67B26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椭圆 19"/>
                <p:cNvSpPr/>
                <p:nvPr/>
              </p:nvSpPr>
              <p:spPr>
                <a:xfrm>
                  <a:off x="5321710" y="2871020"/>
                  <a:ext cx="1548580" cy="1548580"/>
                </a:xfrm>
                <a:prstGeom prst="ellipse">
                  <a:avLst/>
                </a:prstGeom>
                <a:noFill/>
                <a:ln w="28575">
                  <a:solidFill>
                    <a:srgbClr val="67B26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2648254" y="1908271"/>
                <a:ext cx="1034845" cy="1034845"/>
                <a:chOff x="5321710" y="2871020"/>
                <a:chExt cx="1548580" cy="1548580"/>
              </a:xfrm>
            </p:grpSpPr>
            <p:sp>
              <p:nvSpPr>
                <p:cNvPr id="22" name="椭圆 21"/>
                <p:cNvSpPr/>
                <p:nvPr/>
              </p:nvSpPr>
              <p:spPr>
                <a:xfrm>
                  <a:off x="5535561" y="3082413"/>
                  <a:ext cx="1120878" cy="1120878"/>
                </a:xfrm>
                <a:prstGeom prst="ellipse">
                  <a:avLst/>
                </a:prstGeom>
                <a:solidFill>
                  <a:srgbClr val="67B26D"/>
                </a:solidFill>
                <a:ln>
                  <a:solidFill>
                    <a:srgbClr val="67B26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" name="椭圆 22"/>
                <p:cNvSpPr/>
                <p:nvPr/>
              </p:nvSpPr>
              <p:spPr>
                <a:xfrm>
                  <a:off x="5321710" y="2871020"/>
                  <a:ext cx="1548580" cy="1548580"/>
                </a:xfrm>
                <a:prstGeom prst="ellipse">
                  <a:avLst/>
                </a:prstGeom>
                <a:noFill/>
                <a:ln w="28575">
                  <a:solidFill>
                    <a:srgbClr val="67B26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3876368" y="3125429"/>
                <a:ext cx="1034845" cy="1034845"/>
                <a:chOff x="7302262" y="3168446"/>
                <a:chExt cx="1034845" cy="1034845"/>
              </a:xfrm>
            </p:grpSpPr>
            <p:sp>
              <p:nvSpPr>
                <p:cNvPr id="29" name="椭圆 28"/>
                <p:cNvSpPr/>
                <p:nvPr/>
              </p:nvSpPr>
              <p:spPr>
                <a:xfrm>
                  <a:off x="7445169" y="3311353"/>
                  <a:ext cx="749031" cy="749031"/>
                </a:xfrm>
                <a:prstGeom prst="ellipse">
                  <a:avLst/>
                </a:prstGeom>
                <a:solidFill>
                  <a:srgbClr val="5CB3C6"/>
                </a:solidFill>
                <a:ln>
                  <a:solidFill>
                    <a:srgbClr val="5CB3C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7302262" y="3168446"/>
                  <a:ext cx="1034845" cy="1034845"/>
                </a:xfrm>
                <a:prstGeom prst="ellipse">
                  <a:avLst/>
                </a:prstGeom>
                <a:noFill/>
                <a:ln w="28575">
                  <a:solidFill>
                    <a:srgbClr val="5CB3C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2" name="直接连接符 31"/>
              <p:cNvCxnSpPr>
                <a:stCxn id="7" idx="6"/>
                <a:endCxn id="11" idx="2"/>
              </p:cNvCxnSpPr>
              <p:nvPr/>
            </p:nvCxnSpPr>
            <p:spPr>
              <a:xfrm flipV="1">
                <a:off x="6870290" y="3641625"/>
                <a:ext cx="431972" cy="3685"/>
              </a:xfrm>
              <a:prstGeom prst="line">
                <a:avLst/>
              </a:prstGeom>
              <a:ln w="19050">
                <a:solidFill>
                  <a:srgbClr val="E367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>
                <a:stCxn id="7" idx="2"/>
                <a:endCxn id="30" idx="6"/>
              </p:cNvCxnSpPr>
              <p:nvPr/>
            </p:nvCxnSpPr>
            <p:spPr>
              <a:xfrm flipH="1" flipV="1">
                <a:off x="4911213" y="3642852"/>
                <a:ext cx="410497" cy="2458"/>
              </a:xfrm>
              <a:prstGeom prst="line">
                <a:avLst/>
              </a:prstGeom>
              <a:ln w="19050">
                <a:solidFill>
                  <a:srgbClr val="E367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>
                <a:stCxn id="11" idx="7"/>
                <a:endCxn id="14" idx="3"/>
              </p:cNvCxnSpPr>
              <p:nvPr/>
            </p:nvCxnSpPr>
            <p:spPr>
              <a:xfrm flipV="1">
                <a:off x="8185557" y="2793210"/>
                <a:ext cx="533890" cy="482542"/>
              </a:xfrm>
              <a:prstGeom prst="line">
                <a:avLst/>
              </a:prstGeom>
              <a:ln w="19050">
                <a:solidFill>
                  <a:srgbClr val="ECAB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>
                <a:stCxn id="11" idx="5"/>
                <a:endCxn id="17" idx="1"/>
              </p:cNvCxnSpPr>
              <p:nvPr/>
            </p:nvCxnSpPr>
            <p:spPr>
              <a:xfrm>
                <a:off x="8185557" y="4007497"/>
                <a:ext cx="637129" cy="563653"/>
              </a:xfrm>
              <a:prstGeom prst="line">
                <a:avLst/>
              </a:prstGeom>
              <a:ln w="19050">
                <a:solidFill>
                  <a:srgbClr val="ECAB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>
                <a:stCxn id="30" idx="1"/>
                <a:endCxn id="23" idx="5"/>
              </p:cNvCxnSpPr>
              <p:nvPr/>
            </p:nvCxnSpPr>
            <p:spPr>
              <a:xfrm flipH="1" flipV="1">
                <a:off x="3531549" y="2791566"/>
                <a:ext cx="496369" cy="485413"/>
              </a:xfrm>
              <a:prstGeom prst="line">
                <a:avLst/>
              </a:prstGeom>
              <a:ln w="19050">
                <a:solidFill>
                  <a:srgbClr val="67B26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>
                <a:stCxn id="30" idx="3"/>
                <a:endCxn id="20" idx="7"/>
              </p:cNvCxnSpPr>
              <p:nvPr/>
            </p:nvCxnSpPr>
            <p:spPr>
              <a:xfrm flipH="1">
                <a:off x="3502049" y="4008724"/>
                <a:ext cx="525869" cy="562426"/>
              </a:xfrm>
              <a:prstGeom prst="line">
                <a:avLst/>
              </a:prstGeom>
              <a:ln w="19050">
                <a:solidFill>
                  <a:srgbClr val="67B26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KSO_Shape"/>
            <p:cNvSpPr/>
            <p:nvPr/>
          </p:nvSpPr>
          <p:spPr bwMode="auto">
            <a:xfrm flipH="1">
              <a:off x="5770232" y="3478178"/>
              <a:ext cx="533363" cy="533363"/>
            </a:xfrm>
            <a:custGeom>
              <a:avLst/>
              <a:gdLst>
                <a:gd name="T0" fmla="*/ 180755 w 10036083"/>
                <a:gd name="T1" fmla="*/ 1049245 h 10027181"/>
                <a:gd name="T2" fmla="*/ 749989 w 10036083"/>
                <a:gd name="T3" fmla="*/ 1617641 h 10027181"/>
                <a:gd name="T4" fmla="*/ 675302 w 10036083"/>
                <a:gd name="T5" fmla="*/ 1691721 h 10027181"/>
                <a:gd name="T6" fmla="*/ 435767 w 10036083"/>
                <a:gd name="T7" fmla="*/ 1798800 h 10027181"/>
                <a:gd name="T8" fmla="*/ 141730 w 10036083"/>
                <a:gd name="T9" fmla="*/ 1657374 h 10027181"/>
                <a:gd name="T10" fmla="*/ 1104 w 10036083"/>
                <a:gd name="T11" fmla="*/ 1388666 h 10027181"/>
                <a:gd name="T12" fmla="*/ 106742 w 10036083"/>
                <a:gd name="T13" fmla="*/ 1123324 h 10027181"/>
                <a:gd name="T14" fmla="*/ 1212175 w 10036083"/>
                <a:gd name="T15" fmla="*/ 496167 h 10027181"/>
                <a:gd name="T16" fmla="*/ 1278105 w 10036083"/>
                <a:gd name="T17" fmla="*/ 523434 h 10027181"/>
                <a:gd name="T18" fmla="*/ 1278105 w 10036083"/>
                <a:gd name="T19" fmla="*/ 654720 h 10027181"/>
                <a:gd name="T20" fmla="*/ 649750 w 10036083"/>
                <a:gd name="T21" fmla="*/ 1282199 h 10027181"/>
                <a:gd name="T22" fmla="*/ 517889 w 10036083"/>
                <a:gd name="T23" fmla="*/ 1150913 h 10027181"/>
                <a:gd name="T24" fmla="*/ 1146245 w 10036083"/>
                <a:gd name="T25" fmla="*/ 523434 h 10027181"/>
                <a:gd name="T26" fmla="*/ 1212175 w 10036083"/>
                <a:gd name="T27" fmla="*/ 496167 h 10027181"/>
                <a:gd name="T28" fmla="*/ 1702318 w 10036083"/>
                <a:gd name="T29" fmla="*/ 142 h 10027181"/>
                <a:gd name="T30" fmla="*/ 1773471 w 10036083"/>
                <a:gd name="T31" fmla="*/ 27606 h 10027181"/>
                <a:gd name="T32" fmla="*/ 1795002 w 10036083"/>
                <a:gd name="T33" fmla="*/ 123910 h 10027181"/>
                <a:gd name="T34" fmla="*/ 1566909 w 10036083"/>
                <a:gd name="T35" fmla="*/ 787935 h 10027181"/>
                <a:gd name="T36" fmla="*/ 1544705 w 10036083"/>
                <a:gd name="T37" fmla="*/ 824301 h 10027181"/>
                <a:gd name="T38" fmla="*/ 867827 w 10036083"/>
                <a:gd name="T39" fmla="*/ 1499775 h 10027181"/>
                <a:gd name="T40" fmla="*/ 735951 w 10036083"/>
                <a:gd name="T41" fmla="*/ 1368452 h 10027181"/>
                <a:gd name="T42" fmla="*/ 1396680 w 10036083"/>
                <a:gd name="T43" fmla="*/ 709141 h 10027181"/>
                <a:gd name="T44" fmla="*/ 1482804 w 10036083"/>
                <a:gd name="T45" fmla="*/ 454575 h 10027181"/>
                <a:gd name="T46" fmla="*/ 1345544 w 10036083"/>
                <a:gd name="T47" fmla="*/ 317191 h 10027181"/>
                <a:gd name="T48" fmla="*/ 1091210 w 10036083"/>
                <a:gd name="T49" fmla="*/ 403393 h 10027181"/>
                <a:gd name="T50" fmla="*/ 430481 w 10036083"/>
                <a:gd name="T51" fmla="*/ 1063377 h 10027181"/>
                <a:gd name="T52" fmla="*/ 298604 w 10036083"/>
                <a:gd name="T53" fmla="*/ 931380 h 10027181"/>
                <a:gd name="T54" fmla="*/ 974809 w 10036083"/>
                <a:gd name="T55" fmla="*/ 255907 h 10027181"/>
                <a:gd name="T56" fmla="*/ 1011815 w 10036083"/>
                <a:gd name="T57" fmla="*/ 233009 h 10027181"/>
                <a:gd name="T58" fmla="*/ 1676582 w 10036083"/>
                <a:gd name="T59" fmla="*/ 5382 h 10027181"/>
                <a:gd name="T60" fmla="*/ 1702318 w 10036083"/>
                <a:gd name="T61" fmla="*/ 142 h 1002718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36083" h="10027181">
                  <a:moveTo>
                    <a:pt x="1007598" y="5848881"/>
                  </a:moveTo>
                  <a:cubicBezTo>
                    <a:pt x="1007598" y="5848881"/>
                    <a:pt x="1007598" y="5848881"/>
                    <a:pt x="4180718" y="9017331"/>
                  </a:cubicBezTo>
                  <a:cubicBezTo>
                    <a:pt x="4180718" y="9017331"/>
                    <a:pt x="4180718" y="9017331"/>
                    <a:pt x="3764387" y="9430281"/>
                  </a:cubicBezTo>
                  <a:cubicBezTo>
                    <a:pt x="3374311" y="9820705"/>
                    <a:pt x="2912971" y="10027181"/>
                    <a:pt x="2429126" y="10027181"/>
                  </a:cubicBezTo>
                  <a:cubicBezTo>
                    <a:pt x="1874017" y="10027181"/>
                    <a:pt x="1307657" y="9753131"/>
                    <a:pt x="790055" y="9238821"/>
                  </a:cubicBezTo>
                  <a:cubicBezTo>
                    <a:pt x="313712" y="8762053"/>
                    <a:pt x="47410" y="8259005"/>
                    <a:pt x="6152" y="7740941"/>
                  </a:cubicBezTo>
                  <a:cubicBezTo>
                    <a:pt x="-38857" y="7204105"/>
                    <a:pt x="163683" y="6693549"/>
                    <a:pt x="595017" y="6261829"/>
                  </a:cubicBezTo>
                  <a:lnTo>
                    <a:pt x="1007598" y="5848881"/>
                  </a:lnTo>
                  <a:close/>
                  <a:moveTo>
                    <a:pt x="6757114" y="2765821"/>
                  </a:moveTo>
                  <a:cubicBezTo>
                    <a:pt x="6890246" y="2765821"/>
                    <a:pt x="7023378" y="2816487"/>
                    <a:pt x="7124633" y="2917817"/>
                  </a:cubicBezTo>
                  <a:cubicBezTo>
                    <a:pt x="7327144" y="3120479"/>
                    <a:pt x="7327144" y="3446991"/>
                    <a:pt x="7124633" y="3649653"/>
                  </a:cubicBezTo>
                  <a:cubicBezTo>
                    <a:pt x="7124633" y="3649653"/>
                    <a:pt x="7124633" y="3649653"/>
                    <a:pt x="3621946" y="7147455"/>
                  </a:cubicBezTo>
                  <a:cubicBezTo>
                    <a:pt x="3621946" y="7147455"/>
                    <a:pt x="3621946" y="7147455"/>
                    <a:pt x="2886906" y="6415619"/>
                  </a:cubicBezTo>
                  <a:cubicBezTo>
                    <a:pt x="2886906" y="6415619"/>
                    <a:pt x="2886906" y="6415619"/>
                    <a:pt x="6389594" y="2917817"/>
                  </a:cubicBezTo>
                  <a:cubicBezTo>
                    <a:pt x="6490849" y="2816487"/>
                    <a:pt x="6623982" y="2765821"/>
                    <a:pt x="6757114" y="2765821"/>
                  </a:cubicBezTo>
                  <a:close/>
                  <a:moveTo>
                    <a:pt x="9489353" y="791"/>
                  </a:moveTo>
                  <a:cubicBezTo>
                    <a:pt x="9634222" y="-7304"/>
                    <a:pt x="9779092" y="46896"/>
                    <a:pt x="9885986" y="153887"/>
                  </a:cubicBezTo>
                  <a:cubicBezTo>
                    <a:pt x="10024761" y="292788"/>
                    <a:pt x="10073519" y="503016"/>
                    <a:pt x="10006007" y="690720"/>
                  </a:cubicBezTo>
                  <a:cubicBezTo>
                    <a:pt x="9604686" y="1828207"/>
                    <a:pt x="9143355" y="3149643"/>
                    <a:pt x="8734532" y="4392243"/>
                  </a:cubicBezTo>
                  <a:cubicBezTo>
                    <a:pt x="8708277" y="4471077"/>
                    <a:pt x="8667020" y="4538651"/>
                    <a:pt x="8610760" y="4594963"/>
                  </a:cubicBezTo>
                  <a:cubicBezTo>
                    <a:pt x="8610760" y="4594963"/>
                    <a:pt x="8610760" y="4594963"/>
                    <a:pt x="4837593" y="8360305"/>
                  </a:cubicBezTo>
                  <a:cubicBezTo>
                    <a:pt x="4837593" y="8360305"/>
                    <a:pt x="4837593" y="8360305"/>
                    <a:pt x="4102463" y="7628259"/>
                  </a:cubicBezTo>
                  <a:cubicBezTo>
                    <a:pt x="4102463" y="7628259"/>
                    <a:pt x="4102463" y="7628259"/>
                    <a:pt x="7785614" y="3953015"/>
                  </a:cubicBezTo>
                  <a:cubicBezTo>
                    <a:pt x="7943142" y="3483755"/>
                    <a:pt x="8104421" y="3006987"/>
                    <a:pt x="8265699" y="2533973"/>
                  </a:cubicBezTo>
                  <a:cubicBezTo>
                    <a:pt x="8265699" y="2533973"/>
                    <a:pt x="8265699" y="2533973"/>
                    <a:pt x="7500564" y="1768141"/>
                  </a:cubicBezTo>
                  <a:cubicBezTo>
                    <a:pt x="7027980" y="1933321"/>
                    <a:pt x="6551646" y="2090991"/>
                    <a:pt x="6082813" y="2248663"/>
                  </a:cubicBezTo>
                  <a:cubicBezTo>
                    <a:pt x="6082813" y="2248663"/>
                    <a:pt x="6082813" y="2248663"/>
                    <a:pt x="2399661" y="5927661"/>
                  </a:cubicBezTo>
                  <a:cubicBezTo>
                    <a:pt x="2399661" y="5927661"/>
                    <a:pt x="2399661" y="5927661"/>
                    <a:pt x="1664531" y="5191861"/>
                  </a:cubicBezTo>
                  <a:cubicBezTo>
                    <a:pt x="1664531" y="5191861"/>
                    <a:pt x="1664531" y="5191861"/>
                    <a:pt x="5433948" y="1426520"/>
                  </a:cubicBezTo>
                  <a:cubicBezTo>
                    <a:pt x="5493959" y="1370209"/>
                    <a:pt x="5561471" y="1325160"/>
                    <a:pt x="5640235" y="1298881"/>
                  </a:cubicBezTo>
                  <a:cubicBezTo>
                    <a:pt x="6862951" y="900949"/>
                    <a:pt x="8141927" y="454213"/>
                    <a:pt x="9345890" y="30002"/>
                  </a:cubicBezTo>
                  <a:cubicBezTo>
                    <a:pt x="9392773" y="13109"/>
                    <a:pt x="9441063" y="3489"/>
                    <a:pt x="9489353" y="7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2" name="KSO_Shape"/>
            <p:cNvSpPr/>
            <p:nvPr/>
          </p:nvSpPr>
          <p:spPr bwMode="auto">
            <a:xfrm>
              <a:off x="2858140" y="2336967"/>
              <a:ext cx="491651" cy="378060"/>
            </a:xfrm>
            <a:custGeom>
              <a:avLst/>
              <a:gdLst>
                <a:gd name="T0" fmla="*/ 1558905 w 2669"/>
                <a:gd name="T1" fmla="*/ 137081 h 2051"/>
                <a:gd name="T2" fmla="*/ 1484704 w 2669"/>
                <a:gd name="T3" fmla="*/ 1351 h 2051"/>
                <a:gd name="T4" fmla="*/ 1295827 w 2669"/>
                <a:gd name="T5" fmla="*/ 62800 h 2051"/>
                <a:gd name="T6" fmla="*/ 1167661 w 2669"/>
                <a:gd name="T7" fmla="*/ 190427 h 2051"/>
                <a:gd name="T8" fmla="*/ 507268 w 2669"/>
                <a:gd name="T9" fmla="*/ 137081 h 2051"/>
                <a:gd name="T10" fmla="*/ 441161 w 2669"/>
                <a:gd name="T11" fmla="*/ 0 h 2051"/>
                <a:gd name="T12" fmla="*/ 244190 w 2669"/>
                <a:gd name="T13" fmla="*/ 57398 h 2051"/>
                <a:gd name="T14" fmla="*/ 135586 w 2669"/>
                <a:gd name="T15" fmla="*/ 192453 h 2051"/>
                <a:gd name="T16" fmla="*/ 0 w 2669"/>
                <a:gd name="T17" fmla="*/ 1257359 h 2051"/>
                <a:gd name="T18" fmla="*/ 1660089 w 2669"/>
                <a:gd name="T19" fmla="*/ 1384986 h 2051"/>
                <a:gd name="T20" fmla="*/ 1800397 w 2669"/>
                <a:gd name="T21" fmla="*/ 320080 h 2051"/>
                <a:gd name="T22" fmla="*/ 1361934 w 2669"/>
                <a:gd name="T23" fmla="*/ 133029 h 2051"/>
                <a:gd name="T24" fmla="*/ 1427366 w 2669"/>
                <a:gd name="T25" fmla="*/ 66852 h 2051"/>
                <a:gd name="T26" fmla="*/ 1493473 w 2669"/>
                <a:gd name="T27" fmla="*/ 264032 h 2051"/>
                <a:gd name="T28" fmla="*/ 1425342 w 2669"/>
                <a:gd name="T29" fmla="*/ 330209 h 2051"/>
                <a:gd name="T30" fmla="*/ 1361934 w 2669"/>
                <a:gd name="T31" fmla="*/ 133029 h 2051"/>
                <a:gd name="T32" fmla="*/ 1000370 w 2669"/>
                <a:gd name="T33" fmla="*/ 861649 h 2051"/>
                <a:gd name="T34" fmla="*/ 1000370 w 2669"/>
                <a:gd name="T35" fmla="*/ 786018 h 2051"/>
                <a:gd name="T36" fmla="*/ 1361934 w 2669"/>
                <a:gd name="T37" fmla="*/ 825184 h 2051"/>
                <a:gd name="T38" fmla="*/ 1359910 w 2669"/>
                <a:gd name="T39" fmla="*/ 973744 h 2051"/>
                <a:gd name="T40" fmla="*/ 1004418 w 2669"/>
                <a:gd name="T41" fmla="*/ 1010884 h 2051"/>
                <a:gd name="T42" fmla="*/ 1004418 w 2669"/>
                <a:gd name="T43" fmla="*/ 938630 h 2051"/>
                <a:gd name="T44" fmla="*/ 1359910 w 2669"/>
                <a:gd name="T45" fmla="*/ 973744 h 2051"/>
                <a:gd name="T46" fmla="*/ 636783 w 2669"/>
                <a:gd name="T47" fmla="*/ 752930 h 2051"/>
                <a:gd name="T48" fmla="*/ 372356 w 2669"/>
                <a:gd name="T49" fmla="*/ 752930 h 2051"/>
                <a:gd name="T50" fmla="*/ 312321 w 2669"/>
                <a:gd name="T51" fmla="*/ 129653 h 2051"/>
                <a:gd name="T52" fmla="*/ 377753 w 2669"/>
                <a:gd name="T53" fmla="*/ 67527 h 2051"/>
                <a:gd name="T54" fmla="*/ 441161 w 2669"/>
                <a:gd name="T55" fmla="*/ 264032 h 2051"/>
                <a:gd name="T56" fmla="*/ 371682 w 2669"/>
                <a:gd name="T57" fmla="*/ 330209 h 2051"/>
                <a:gd name="T58" fmla="*/ 312321 w 2669"/>
                <a:gd name="T59" fmla="*/ 129653 h 2051"/>
                <a:gd name="T60" fmla="*/ 283315 w 2669"/>
                <a:gd name="T61" fmla="*/ 1158094 h 2051"/>
                <a:gd name="T62" fmla="*/ 262403 w 2669"/>
                <a:gd name="T63" fmla="*/ 1059504 h 2051"/>
                <a:gd name="T64" fmla="*/ 411481 w 2669"/>
                <a:gd name="T65" fmla="*/ 962940 h 2051"/>
                <a:gd name="T66" fmla="*/ 520759 w 2669"/>
                <a:gd name="T67" fmla="*/ 1005482 h 2051"/>
                <a:gd name="T68" fmla="*/ 690748 w 2669"/>
                <a:gd name="T69" fmla="*/ 962940 h 2051"/>
                <a:gd name="T70" fmla="*/ 776417 w 2669"/>
                <a:gd name="T71" fmla="*/ 1100021 h 2051"/>
                <a:gd name="T72" fmla="*/ 1332253 w 2669"/>
                <a:gd name="T73" fmla="*/ 1162146 h 2051"/>
                <a:gd name="T74" fmla="*/ 965293 w 2669"/>
                <a:gd name="T75" fmla="*/ 1120954 h 2051"/>
                <a:gd name="T76" fmla="*/ 1332253 w 2669"/>
                <a:gd name="T77" fmla="*/ 1085840 h 2051"/>
                <a:gd name="T78" fmla="*/ 1332253 w 2669"/>
                <a:gd name="T79" fmla="*/ 1162146 h 2051"/>
                <a:gd name="T80" fmla="*/ 1032075 w 2669"/>
                <a:gd name="T81" fmla="*/ 711063 h 2051"/>
                <a:gd name="T82" fmla="*/ 1032075 w 2669"/>
                <a:gd name="T83" fmla="*/ 596942 h 2051"/>
                <a:gd name="T84" fmla="*/ 1560929 w 2669"/>
                <a:gd name="T85" fmla="*/ 649613 h 20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669" h="2051">
                  <a:moveTo>
                    <a:pt x="2467" y="285"/>
                  </a:moveTo>
                  <a:cubicBezTo>
                    <a:pt x="2467" y="285"/>
                    <a:pt x="2311" y="282"/>
                    <a:pt x="2311" y="203"/>
                  </a:cubicBezTo>
                  <a:cubicBezTo>
                    <a:pt x="2311" y="99"/>
                    <a:pt x="2311" y="99"/>
                    <a:pt x="2311" y="99"/>
                  </a:cubicBezTo>
                  <a:cubicBezTo>
                    <a:pt x="2311" y="99"/>
                    <a:pt x="2299" y="2"/>
                    <a:pt x="2201" y="2"/>
                  </a:cubicBezTo>
                  <a:cubicBezTo>
                    <a:pt x="2019" y="2"/>
                    <a:pt x="2019" y="2"/>
                    <a:pt x="2019" y="2"/>
                  </a:cubicBezTo>
                  <a:cubicBezTo>
                    <a:pt x="2019" y="2"/>
                    <a:pt x="1921" y="2"/>
                    <a:pt x="1921" y="93"/>
                  </a:cubicBezTo>
                  <a:cubicBezTo>
                    <a:pt x="1921" y="190"/>
                    <a:pt x="1921" y="190"/>
                    <a:pt x="1921" y="190"/>
                  </a:cubicBezTo>
                  <a:cubicBezTo>
                    <a:pt x="1921" y="294"/>
                    <a:pt x="1731" y="282"/>
                    <a:pt x="1731" y="282"/>
                  </a:cubicBezTo>
                  <a:cubicBezTo>
                    <a:pt x="946" y="283"/>
                    <a:pt x="946" y="283"/>
                    <a:pt x="946" y="283"/>
                  </a:cubicBezTo>
                  <a:cubicBezTo>
                    <a:pt x="946" y="283"/>
                    <a:pt x="752" y="288"/>
                    <a:pt x="752" y="203"/>
                  </a:cubicBezTo>
                  <a:cubicBezTo>
                    <a:pt x="752" y="79"/>
                    <a:pt x="752" y="79"/>
                    <a:pt x="752" y="79"/>
                  </a:cubicBezTo>
                  <a:cubicBezTo>
                    <a:pt x="752" y="79"/>
                    <a:pt x="758" y="0"/>
                    <a:pt x="654" y="0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59" y="0"/>
                    <a:pt x="362" y="0"/>
                    <a:pt x="362" y="85"/>
                  </a:cubicBezTo>
                  <a:cubicBezTo>
                    <a:pt x="362" y="203"/>
                    <a:pt x="362" y="203"/>
                    <a:pt x="362" y="203"/>
                  </a:cubicBezTo>
                  <a:cubicBezTo>
                    <a:pt x="362" y="203"/>
                    <a:pt x="396" y="285"/>
                    <a:pt x="201" y="285"/>
                  </a:cubicBezTo>
                  <a:cubicBezTo>
                    <a:pt x="201" y="285"/>
                    <a:pt x="0" y="260"/>
                    <a:pt x="0" y="480"/>
                  </a:cubicBezTo>
                  <a:cubicBezTo>
                    <a:pt x="0" y="1862"/>
                    <a:pt x="0" y="1862"/>
                    <a:pt x="0" y="1862"/>
                  </a:cubicBezTo>
                  <a:cubicBezTo>
                    <a:pt x="0" y="1862"/>
                    <a:pt x="6" y="2051"/>
                    <a:pt x="195" y="2051"/>
                  </a:cubicBezTo>
                  <a:cubicBezTo>
                    <a:pt x="2461" y="2051"/>
                    <a:pt x="2461" y="2051"/>
                    <a:pt x="2461" y="2051"/>
                  </a:cubicBezTo>
                  <a:cubicBezTo>
                    <a:pt x="2461" y="2051"/>
                    <a:pt x="2669" y="2039"/>
                    <a:pt x="2669" y="1868"/>
                  </a:cubicBezTo>
                  <a:cubicBezTo>
                    <a:pt x="2669" y="474"/>
                    <a:pt x="2669" y="474"/>
                    <a:pt x="2669" y="474"/>
                  </a:cubicBezTo>
                  <a:cubicBezTo>
                    <a:pt x="2669" y="474"/>
                    <a:pt x="2662" y="285"/>
                    <a:pt x="2467" y="285"/>
                  </a:cubicBezTo>
                  <a:close/>
                  <a:moveTo>
                    <a:pt x="2019" y="197"/>
                  </a:moveTo>
                  <a:cubicBezTo>
                    <a:pt x="2019" y="143"/>
                    <a:pt x="2056" y="99"/>
                    <a:pt x="2110" y="99"/>
                  </a:cubicBezTo>
                  <a:cubicBezTo>
                    <a:pt x="2116" y="99"/>
                    <a:pt x="2116" y="99"/>
                    <a:pt x="2116" y="99"/>
                  </a:cubicBezTo>
                  <a:cubicBezTo>
                    <a:pt x="2170" y="99"/>
                    <a:pt x="2214" y="143"/>
                    <a:pt x="2214" y="197"/>
                  </a:cubicBezTo>
                  <a:cubicBezTo>
                    <a:pt x="2214" y="391"/>
                    <a:pt x="2214" y="391"/>
                    <a:pt x="2214" y="391"/>
                  </a:cubicBezTo>
                  <a:cubicBezTo>
                    <a:pt x="2214" y="445"/>
                    <a:pt x="2173" y="489"/>
                    <a:pt x="2119" y="489"/>
                  </a:cubicBezTo>
                  <a:cubicBezTo>
                    <a:pt x="2113" y="489"/>
                    <a:pt x="2113" y="489"/>
                    <a:pt x="2113" y="489"/>
                  </a:cubicBezTo>
                  <a:cubicBezTo>
                    <a:pt x="2059" y="489"/>
                    <a:pt x="2019" y="445"/>
                    <a:pt x="2019" y="391"/>
                  </a:cubicBezTo>
                  <a:lnTo>
                    <a:pt x="2019" y="197"/>
                  </a:lnTo>
                  <a:close/>
                  <a:moveTo>
                    <a:pt x="1970" y="1276"/>
                  </a:moveTo>
                  <a:cubicBezTo>
                    <a:pt x="1483" y="1276"/>
                    <a:pt x="1483" y="1276"/>
                    <a:pt x="1483" y="1276"/>
                  </a:cubicBezTo>
                  <a:cubicBezTo>
                    <a:pt x="1456" y="1276"/>
                    <a:pt x="1434" y="1249"/>
                    <a:pt x="1434" y="1222"/>
                  </a:cubicBezTo>
                  <a:cubicBezTo>
                    <a:pt x="1434" y="1195"/>
                    <a:pt x="1456" y="1164"/>
                    <a:pt x="1483" y="1164"/>
                  </a:cubicBezTo>
                  <a:cubicBezTo>
                    <a:pt x="1970" y="1164"/>
                    <a:pt x="1970" y="1164"/>
                    <a:pt x="1970" y="1164"/>
                  </a:cubicBezTo>
                  <a:cubicBezTo>
                    <a:pt x="1997" y="1164"/>
                    <a:pt x="2019" y="1195"/>
                    <a:pt x="2019" y="1222"/>
                  </a:cubicBezTo>
                  <a:cubicBezTo>
                    <a:pt x="2019" y="1249"/>
                    <a:pt x="1997" y="1276"/>
                    <a:pt x="1970" y="1276"/>
                  </a:cubicBezTo>
                  <a:close/>
                  <a:moveTo>
                    <a:pt x="2016" y="1442"/>
                  </a:moveTo>
                  <a:cubicBezTo>
                    <a:pt x="2016" y="1470"/>
                    <a:pt x="1992" y="1497"/>
                    <a:pt x="1964" y="1497"/>
                  </a:cubicBezTo>
                  <a:cubicBezTo>
                    <a:pt x="1489" y="1497"/>
                    <a:pt x="1489" y="1497"/>
                    <a:pt x="1489" y="1497"/>
                  </a:cubicBezTo>
                  <a:cubicBezTo>
                    <a:pt x="1460" y="1497"/>
                    <a:pt x="1437" y="1470"/>
                    <a:pt x="1437" y="1442"/>
                  </a:cubicBezTo>
                  <a:cubicBezTo>
                    <a:pt x="1437" y="1413"/>
                    <a:pt x="1460" y="1390"/>
                    <a:pt x="1489" y="1390"/>
                  </a:cubicBezTo>
                  <a:cubicBezTo>
                    <a:pt x="1964" y="1390"/>
                    <a:pt x="1964" y="1390"/>
                    <a:pt x="1964" y="1390"/>
                  </a:cubicBezTo>
                  <a:cubicBezTo>
                    <a:pt x="1992" y="1390"/>
                    <a:pt x="2016" y="1413"/>
                    <a:pt x="2016" y="1442"/>
                  </a:cubicBezTo>
                  <a:close/>
                  <a:moveTo>
                    <a:pt x="748" y="881"/>
                  </a:moveTo>
                  <a:cubicBezTo>
                    <a:pt x="856" y="881"/>
                    <a:pt x="944" y="986"/>
                    <a:pt x="944" y="1115"/>
                  </a:cubicBezTo>
                  <a:cubicBezTo>
                    <a:pt x="944" y="1245"/>
                    <a:pt x="856" y="1349"/>
                    <a:pt x="748" y="1349"/>
                  </a:cubicBezTo>
                  <a:cubicBezTo>
                    <a:pt x="640" y="1349"/>
                    <a:pt x="552" y="1245"/>
                    <a:pt x="552" y="1115"/>
                  </a:cubicBezTo>
                  <a:cubicBezTo>
                    <a:pt x="552" y="986"/>
                    <a:pt x="640" y="881"/>
                    <a:pt x="748" y="881"/>
                  </a:cubicBezTo>
                  <a:close/>
                  <a:moveTo>
                    <a:pt x="463" y="192"/>
                  </a:moveTo>
                  <a:cubicBezTo>
                    <a:pt x="463" y="138"/>
                    <a:pt x="500" y="100"/>
                    <a:pt x="554" y="100"/>
                  </a:cubicBezTo>
                  <a:cubicBezTo>
                    <a:pt x="560" y="100"/>
                    <a:pt x="560" y="100"/>
                    <a:pt x="560" y="100"/>
                  </a:cubicBezTo>
                  <a:cubicBezTo>
                    <a:pt x="614" y="100"/>
                    <a:pt x="654" y="138"/>
                    <a:pt x="654" y="192"/>
                  </a:cubicBezTo>
                  <a:cubicBezTo>
                    <a:pt x="654" y="391"/>
                    <a:pt x="654" y="391"/>
                    <a:pt x="654" y="391"/>
                  </a:cubicBezTo>
                  <a:cubicBezTo>
                    <a:pt x="654" y="445"/>
                    <a:pt x="611" y="489"/>
                    <a:pt x="557" y="489"/>
                  </a:cubicBezTo>
                  <a:cubicBezTo>
                    <a:pt x="551" y="489"/>
                    <a:pt x="551" y="489"/>
                    <a:pt x="551" y="489"/>
                  </a:cubicBezTo>
                  <a:cubicBezTo>
                    <a:pt x="497" y="489"/>
                    <a:pt x="463" y="445"/>
                    <a:pt x="463" y="391"/>
                  </a:cubicBezTo>
                  <a:lnTo>
                    <a:pt x="463" y="192"/>
                  </a:lnTo>
                  <a:close/>
                  <a:moveTo>
                    <a:pt x="1089" y="1715"/>
                  </a:moveTo>
                  <a:cubicBezTo>
                    <a:pt x="420" y="1715"/>
                    <a:pt x="420" y="1715"/>
                    <a:pt x="420" y="1715"/>
                  </a:cubicBezTo>
                  <a:cubicBezTo>
                    <a:pt x="420" y="1715"/>
                    <a:pt x="359" y="1690"/>
                    <a:pt x="359" y="1629"/>
                  </a:cubicBezTo>
                  <a:cubicBezTo>
                    <a:pt x="389" y="1569"/>
                    <a:pt x="389" y="1569"/>
                    <a:pt x="389" y="1569"/>
                  </a:cubicBezTo>
                  <a:cubicBezTo>
                    <a:pt x="389" y="1569"/>
                    <a:pt x="428" y="1491"/>
                    <a:pt x="485" y="1426"/>
                  </a:cubicBezTo>
                  <a:cubicBezTo>
                    <a:pt x="543" y="1361"/>
                    <a:pt x="610" y="1426"/>
                    <a:pt x="610" y="1426"/>
                  </a:cubicBezTo>
                  <a:cubicBezTo>
                    <a:pt x="610" y="1426"/>
                    <a:pt x="639" y="1487"/>
                    <a:pt x="738" y="1489"/>
                  </a:cubicBezTo>
                  <a:cubicBezTo>
                    <a:pt x="772" y="1489"/>
                    <a:pt x="772" y="1489"/>
                    <a:pt x="772" y="1489"/>
                  </a:cubicBezTo>
                  <a:cubicBezTo>
                    <a:pt x="870" y="1487"/>
                    <a:pt x="900" y="1426"/>
                    <a:pt x="900" y="1426"/>
                  </a:cubicBezTo>
                  <a:cubicBezTo>
                    <a:pt x="900" y="1426"/>
                    <a:pt x="967" y="1361"/>
                    <a:pt x="1024" y="1426"/>
                  </a:cubicBezTo>
                  <a:cubicBezTo>
                    <a:pt x="1081" y="1491"/>
                    <a:pt x="1121" y="1569"/>
                    <a:pt x="1121" y="1569"/>
                  </a:cubicBezTo>
                  <a:cubicBezTo>
                    <a:pt x="1151" y="1629"/>
                    <a:pt x="1151" y="1629"/>
                    <a:pt x="1151" y="1629"/>
                  </a:cubicBezTo>
                  <a:cubicBezTo>
                    <a:pt x="1151" y="1690"/>
                    <a:pt x="1089" y="1715"/>
                    <a:pt x="1089" y="1715"/>
                  </a:cubicBezTo>
                  <a:close/>
                  <a:moveTo>
                    <a:pt x="1975" y="1721"/>
                  </a:moveTo>
                  <a:cubicBezTo>
                    <a:pt x="1478" y="1721"/>
                    <a:pt x="1478" y="1721"/>
                    <a:pt x="1478" y="1721"/>
                  </a:cubicBezTo>
                  <a:cubicBezTo>
                    <a:pt x="1452" y="1721"/>
                    <a:pt x="1431" y="1686"/>
                    <a:pt x="1431" y="1660"/>
                  </a:cubicBezTo>
                  <a:cubicBezTo>
                    <a:pt x="1431" y="1634"/>
                    <a:pt x="1452" y="1608"/>
                    <a:pt x="1478" y="1608"/>
                  </a:cubicBezTo>
                  <a:cubicBezTo>
                    <a:pt x="1975" y="1608"/>
                    <a:pt x="1975" y="1608"/>
                    <a:pt x="1975" y="1608"/>
                  </a:cubicBezTo>
                  <a:cubicBezTo>
                    <a:pt x="2001" y="1608"/>
                    <a:pt x="2022" y="1634"/>
                    <a:pt x="2022" y="1660"/>
                  </a:cubicBezTo>
                  <a:cubicBezTo>
                    <a:pt x="2022" y="1686"/>
                    <a:pt x="2001" y="1721"/>
                    <a:pt x="1975" y="1721"/>
                  </a:cubicBezTo>
                  <a:close/>
                  <a:moveTo>
                    <a:pt x="2218" y="1053"/>
                  </a:moveTo>
                  <a:cubicBezTo>
                    <a:pt x="1530" y="1053"/>
                    <a:pt x="1530" y="1053"/>
                    <a:pt x="1530" y="1053"/>
                  </a:cubicBezTo>
                  <a:cubicBezTo>
                    <a:pt x="1477" y="1053"/>
                    <a:pt x="1434" y="1015"/>
                    <a:pt x="1434" y="962"/>
                  </a:cubicBezTo>
                  <a:cubicBezTo>
                    <a:pt x="1434" y="909"/>
                    <a:pt x="1477" y="884"/>
                    <a:pt x="1530" y="884"/>
                  </a:cubicBezTo>
                  <a:cubicBezTo>
                    <a:pt x="2218" y="884"/>
                    <a:pt x="2218" y="884"/>
                    <a:pt x="2218" y="884"/>
                  </a:cubicBezTo>
                  <a:cubicBezTo>
                    <a:pt x="2271" y="884"/>
                    <a:pt x="2314" y="909"/>
                    <a:pt x="2314" y="962"/>
                  </a:cubicBezTo>
                  <a:cubicBezTo>
                    <a:pt x="2314" y="1015"/>
                    <a:pt x="2271" y="1053"/>
                    <a:pt x="2218" y="10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3" name="KSO_Shape"/>
            <p:cNvSpPr/>
            <p:nvPr/>
          </p:nvSpPr>
          <p:spPr bwMode="auto">
            <a:xfrm>
              <a:off x="8841098" y="2327676"/>
              <a:ext cx="421006" cy="357855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4" name="KSO_Shape"/>
            <p:cNvSpPr/>
            <p:nvPr/>
          </p:nvSpPr>
          <p:spPr bwMode="auto">
            <a:xfrm>
              <a:off x="4142743" y="3477404"/>
              <a:ext cx="403550" cy="564405"/>
            </a:xfrm>
            <a:custGeom>
              <a:avLst/>
              <a:gdLst>
                <a:gd name="T0" fmla="*/ 2147483646 w 4228"/>
                <a:gd name="T1" fmla="*/ 2147483646 h 5910"/>
                <a:gd name="T2" fmla="*/ 2147483646 w 4228"/>
                <a:gd name="T3" fmla="*/ 2147483646 h 5910"/>
                <a:gd name="T4" fmla="*/ 2147483646 w 4228"/>
                <a:gd name="T5" fmla="*/ 2147483646 h 5910"/>
                <a:gd name="T6" fmla="*/ 2147483646 w 4228"/>
                <a:gd name="T7" fmla="*/ 2147483646 h 5910"/>
                <a:gd name="T8" fmla="*/ 2147483646 w 4228"/>
                <a:gd name="T9" fmla="*/ 736754076 h 5910"/>
                <a:gd name="T10" fmla="*/ 2147483646 w 4228"/>
                <a:gd name="T11" fmla="*/ 468900117 h 5910"/>
                <a:gd name="T12" fmla="*/ 2147483646 w 4228"/>
                <a:gd name="T13" fmla="*/ 2147483646 h 5910"/>
                <a:gd name="T14" fmla="*/ 2147483646 w 4228"/>
                <a:gd name="T15" fmla="*/ 2147483646 h 5910"/>
                <a:gd name="T16" fmla="*/ 769768890 w 4228"/>
                <a:gd name="T17" fmla="*/ 2147483646 h 5910"/>
                <a:gd name="T18" fmla="*/ 502005176 w 4228"/>
                <a:gd name="T19" fmla="*/ 2147483646 h 5910"/>
                <a:gd name="T20" fmla="*/ 2147483646 w 4228"/>
                <a:gd name="T21" fmla="*/ 2147483646 h 5910"/>
                <a:gd name="T22" fmla="*/ 2147483646 w 4228"/>
                <a:gd name="T23" fmla="*/ 2147483646 h 5910"/>
                <a:gd name="T24" fmla="*/ 2147483646 w 4228"/>
                <a:gd name="T25" fmla="*/ 2147483646 h 5910"/>
                <a:gd name="T26" fmla="*/ 2147483646 w 4228"/>
                <a:gd name="T27" fmla="*/ 2147483646 h 5910"/>
                <a:gd name="T28" fmla="*/ 2147483646 w 4228"/>
                <a:gd name="T29" fmla="*/ 2147483646 h 5910"/>
                <a:gd name="T30" fmla="*/ 2147483646 w 4228"/>
                <a:gd name="T31" fmla="*/ 2147483646 h 5910"/>
                <a:gd name="T32" fmla="*/ 2147483646 w 4228"/>
                <a:gd name="T33" fmla="*/ 2147483646 h 5910"/>
                <a:gd name="T34" fmla="*/ 2147483646 w 4228"/>
                <a:gd name="T35" fmla="*/ 2147483646 h 5910"/>
                <a:gd name="T36" fmla="*/ 2147483646 w 4228"/>
                <a:gd name="T37" fmla="*/ 2147483646 h 5910"/>
                <a:gd name="T38" fmla="*/ 2147483646 w 4228"/>
                <a:gd name="T39" fmla="*/ 2147483646 h 5910"/>
                <a:gd name="T40" fmla="*/ 2147483646 w 4228"/>
                <a:gd name="T41" fmla="*/ 2147483646 h 5910"/>
                <a:gd name="T42" fmla="*/ 2147483646 w 4228"/>
                <a:gd name="T43" fmla="*/ 2147483646 h 5910"/>
                <a:gd name="T44" fmla="*/ 2147483646 w 4228"/>
                <a:gd name="T45" fmla="*/ 2147483646 h 5910"/>
                <a:gd name="T46" fmla="*/ 2147483646 w 4228"/>
                <a:gd name="T47" fmla="*/ 2147483646 h 5910"/>
                <a:gd name="T48" fmla="*/ 2147483646 w 4228"/>
                <a:gd name="T49" fmla="*/ 2147483646 h 5910"/>
                <a:gd name="T50" fmla="*/ 2147483646 w 4228"/>
                <a:gd name="T51" fmla="*/ 2147483646 h 5910"/>
                <a:gd name="T52" fmla="*/ 2147483646 w 4228"/>
                <a:gd name="T53" fmla="*/ 2147483646 h 5910"/>
                <a:gd name="T54" fmla="*/ 2147483646 w 4228"/>
                <a:gd name="T55" fmla="*/ 2147483646 h 5910"/>
                <a:gd name="T56" fmla="*/ 2147483646 w 4228"/>
                <a:gd name="T57" fmla="*/ 2147483646 h 5910"/>
                <a:gd name="T58" fmla="*/ 2147483646 w 4228"/>
                <a:gd name="T59" fmla="*/ 2147483646 h 5910"/>
                <a:gd name="T60" fmla="*/ 2147483646 w 4228"/>
                <a:gd name="T61" fmla="*/ 2147483646 h 5910"/>
                <a:gd name="T62" fmla="*/ 2147483646 w 4228"/>
                <a:gd name="T63" fmla="*/ 2147483646 h 5910"/>
                <a:gd name="T64" fmla="*/ 2147483646 w 4228"/>
                <a:gd name="T65" fmla="*/ 2147483646 h 5910"/>
                <a:gd name="T66" fmla="*/ 2147483646 w 4228"/>
                <a:gd name="T67" fmla="*/ 2147483646 h 5910"/>
                <a:gd name="T68" fmla="*/ 2147483646 w 4228"/>
                <a:gd name="T69" fmla="*/ 2147483646 h 5910"/>
                <a:gd name="T70" fmla="*/ 2147483646 w 4228"/>
                <a:gd name="T71" fmla="*/ 2147483646 h 5910"/>
                <a:gd name="T72" fmla="*/ 2147483646 w 4228"/>
                <a:gd name="T73" fmla="*/ 2147483646 h 5910"/>
                <a:gd name="T74" fmla="*/ 2147483646 w 4228"/>
                <a:gd name="T75" fmla="*/ 2147483646 h 5910"/>
                <a:gd name="T76" fmla="*/ 2147483646 w 4228"/>
                <a:gd name="T77" fmla="*/ 2147483646 h 5910"/>
                <a:gd name="T78" fmla="*/ 2147483646 w 4228"/>
                <a:gd name="T79" fmla="*/ 2147483646 h 5910"/>
                <a:gd name="T80" fmla="*/ 2147483646 w 4228"/>
                <a:gd name="T81" fmla="*/ 2147483646 h 5910"/>
                <a:gd name="T82" fmla="*/ 2147483646 w 4228"/>
                <a:gd name="T83" fmla="*/ 2147483646 h 5910"/>
                <a:gd name="T84" fmla="*/ 2147483646 w 4228"/>
                <a:gd name="T85" fmla="*/ 2147483646 h 5910"/>
                <a:gd name="T86" fmla="*/ 2147483646 w 4228"/>
                <a:gd name="T87" fmla="*/ 2147483646 h 5910"/>
                <a:gd name="T88" fmla="*/ 2147483646 w 4228"/>
                <a:gd name="T89" fmla="*/ 2147483646 h 5910"/>
                <a:gd name="T90" fmla="*/ 2147483646 w 4228"/>
                <a:gd name="T91" fmla="*/ 2147483646 h 5910"/>
                <a:gd name="T92" fmla="*/ 2147483646 w 4228"/>
                <a:gd name="T93" fmla="*/ 2147483646 h 5910"/>
                <a:gd name="T94" fmla="*/ 2147483646 w 4228"/>
                <a:gd name="T95" fmla="*/ 2147483646 h 5910"/>
                <a:gd name="T96" fmla="*/ 2147483646 w 4228"/>
                <a:gd name="T97" fmla="*/ 2147483646 h 5910"/>
                <a:gd name="T98" fmla="*/ 2147483646 w 4228"/>
                <a:gd name="T99" fmla="*/ 2147483646 h 5910"/>
                <a:gd name="T100" fmla="*/ 2147483646 w 4228"/>
                <a:gd name="T101" fmla="*/ 2147483646 h 5910"/>
                <a:gd name="T102" fmla="*/ 2147483646 w 4228"/>
                <a:gd name="T103" fmla="*/ 2147483646 h 5910"/>
                <a:gd name="T104" fmla="*/ 2147483646 w 4228"/>
                <a:gd name="T105" fmla="*/ 2147483646 h 5910"/>
                <a:gd name="T106" fmla="*/ 2147483646 w 4228"/>
                <a:gd name="T107" fmla="*/ 2147483646 h 5910"/>
                <a:gd name="T108" fmla="*/ 2147483646 w 4228"/>
                <a:gd name="T109" fmla="*/ 2147483646 h 5910"/>
                <a:gd name="T110" fmla="*/ 2147483646 w 4228"/>
                <a:gd name="T111" fmla="*/ 2147483646 h 5910"/>
                <a:gd name="T112" fmla="*/ 2147483646 w 4228"/>
                <a:gd name="T113" fmla="*/ 2147483646 h 5910"/>
                <a:gd name="T114" fmla="*/ 2147483646 w 4228"/>
                <a:gd name="T115" fmla="*/ 2147483646 h 5910"/>
                <a:gd name="T116" fmla="*/ 2147483646 w 4228"/>
                <a:gd name="T117" fmla="*/ 2147483646 h 5910"/>
                <a:gd name="T118" fmla="*/ 2147483646 w 4228"/>
                <a:gd name="T119" fmla="*/ 2147483646 h 5910"/>
                <a:gd name="T120" fmla="*/ 2147483646 w 4228"/>
                <a:gd name="T121" fmla="*/ 2147483646 h 59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228" h="5910">
                  <a:moveTo>
                    <a:pt x="3998" y="2785"/>
                  </a:moveTo>
                  <a:lnTo>
                    <a:pt x="3815" y="2602"/>
                  </a:lnTo>
                  <a:lnTo>
                    <a:pt x="2840" y="1627"/>
                  </a:lnTo>
                  <a:lnTo>
                    <a:pt x="3127" y="1341"/>
                  </a:lnTo>
                  <a:lnTo>
                    <a:pt x="3155" y="1312"/>
                  </a:lnTo>
                  <a:lnTo>
                    <a:pt x="3181" y="1282"/>
                  </a:lnTo>
                  <a:lnTo>
                    <a:pt x="3205" y="1251"/>
                  </a:lnTo>
                  <a:lnTo>
                    <a:pt x="3227" y="1219"/>
                  </a:lnTo>
                  <a:lnTo>
                    <a:pt x="3247" y="1185"/>
                  </a:lnTo>
                  <a:lnTo>
                    <a:pt x="3266" y="1151"/>
                  </a:lnTo>
                  <a:lnTo>
                    <a:pt x="3284" y="1116"/>
                  </a:lnTo>
                  <a:lnTo>
                    <a:pt x="3299" y="1081"/>
                  </a:lnTo>
                  <a:lnTo>
                    <a:pt x="3313" y="1046"/>
                  </a:lnTo>
                  <a:lnTo>
                    <a:pt x="3324" y="1009"/>
                  </a:lnTo>
                  <a:lnTo>
                    <a:pt x="3335" y="972"/>
                  </a:lnTo>
                  <a:lnTo>
                    <a:pt x="3342" y="935"/>
                  </a:lnTo>
                  <a:lnTo>
                    <a:pt x="3349" y="898"/>
                  </a:lnTo>
                  <a:lnTo>
                    <a:pt x="3353" y="861"/>
                  </a:lnTo>
                  <a:lnTo>
                    <a:pt x="3356" y="823"/>
                  </a:lnTo>
                  <a:lnTo>
                    <a:pt x="3357" y="786"/>
                  </a:lnTo>
                  <a:lnTo>
                    <a:pt x="3356" y="748"/>
                  </a:lnTo>
                  <a:lnTo>
                    <a:pt x="3353" y="710"/>
                  </a:lnTo>
                  <a:lnTo>
                    <a:pt x="3349" y="673"/>
                  </a:lnTo>
                  <a:lnTo>
                    <a:pt x="3342" y="635"/>
                  </a:lnTo>
                  <a:lnTo>
                    <a:pt x="3335" y="598"/>
                  </a:lnTo>
                  <a:lnTo>
                    <a:pt x="3324" y="562"/>
                  </a:lnTo>
                  <a:lnTo>
                    <a:pt x="3313" y="526"/>
                  </a:lnTo>
                  <a:lnTo>
                    <a:pt x="3299" y="489"/>
                  </a:lnTo>
                  <a:lnTo>
                    <a:pt x="3284" y="455"/>
                  </a:lnTo>
                  <a:lnTo>
                    <a:pt x="3266" y="420"/>
                  </a:lnTo>
                  <a:lnTo>
                    <a:pt x="3247" y="385"/>
                  </a:lnTo>
                  <a:lnTo>
                    <a:pt x="3227" y="353"/>
                  </a:lnTo>
                  <a:lnTo>
                    <a:pt x="3205" y="321"/>
                  </a:lnTo>
                  <a:lnTo>
                    <a:pt x="3181" y="290"/>
                  </a:lnTo>
                  <a:lnTo>
                    <a:pt x="3155" y="258"/>
                  </a:lnTo>
                  <a:lnTo>
                    <a:pt x="3127" y="229"/>
                  </a:lnTo>
                  <a:lnTo>
                    <a:pt x="3097" y="201"/>
                  </a:lnTo>
                  <a:lnTo>
                    <a:pt x="3067" y="176"/>
                  </a:lnTo>
                  <a:lnTo>
                    <a:pt x="3036" y="151"/>
                  </a:lnTo>
                  <a:lnTo>
                    <a:pt x="3003" y="129"/>
                  </a:lnTo>
                  <a:lnTo>
                    <a:pt x="2970" y="108"/>
                  </a:lnTo>
                  <a:lnTo>
                    <a:pt x="2936" y="89"/>
                  </a:lnTo>
                  <a:lnTo>
                    <a:pt x="2902" y="72"/>
                  </a:lnTo>
                  <a:lnTo>
                    <a:pt x="2866" y="56"/>
                  </a:lnTo>
                  <a:lnTo>
                    <a:pt x="2830" y="43"/>
                  </a:lnTo>
                  <a:lnTo>
                    <a:pt x="2795" y="32"/>
                  </a:lnTo>
                  <a:lnTo>
                    <a:pt x="2758" y="22"/>
                  </a:lnTo>
                  <a:lnTo>
                    <a:pt x="2720" y="14"/>
                  </a:lnTo>
                  <a:lnTo>
                    <a:pt x="2683" y="7"/>
                  </a:lnTo>
                  <a:lnTo>
                    <a:pt x="2645" y="3"/>
                  </a:lnTo>
                  <a:lnTo>
                    <a:pt x="2608" y="0"/>
                  </a:lnTo>
                  <a:lnTo>
                    <a:pt x="2570" y="0"/>
                  </a:lnTo>
                  <a:lnTo>
                    <a:pt x="2532" y="0"/>
                  </a:lnTo>
                  <a:lnTo>
                    <a:pt x="2496" y="3"/>
                  </a:lnTo>
                  <a:lnTo>
                    <a:pt x="2458" y="7"/>
                  </a:lnTo>
                  <a:lnTo>
                    <a:pt x="2421" y="14"/>
                  </a:lnTo>
                  <a:lnTo>
                    <a:pt x="2383" y="22"/>
                  </a:lnTo>
                  <a:lnTo>
                    <a:pt x="2346" y="32"/>
                  </a:lnTo>
                  <a:lnTo>
                    <a:pt x="2310" y="43"/>
                  </a:lnTo>
                  <a:lnTo>
                    <a:pt x="2275" y="56"/>
                  </a:lnTo>
                  <a:lnTo>
                    <a:pt x="2239" y="72"/>
                  </a:lnTo>
                  <a:lnTo>
                    <a:pt x="2205" y="89"/>
                  </a:lnTo>
                  <a:lnTo>
                    <a:pt x="2171" y="108"/>
                  </a:lnTo>
                  <a:lnTo>
                    <a:pt x="2138" y="129"/>
                  </a:lnTo>
                  <a:lnTo>
                    <a:pt x="2105" y="151"/>
                  </a:lnTo>
                  <a:lnTo>
                    <a:pt x="2074" y="176"/>
                  </a:lnTo>
                  <a:lnTo>
                    <a:pt x="2044" y="201"/>
                  </a:lnTo>
                  <a:lnTo>
                    <a:pt x="2015" y="229"/>
                  </a:lnTo>
                  <a:lnTo>
                    <a:pt x="301" y="1950"/>
                  </a:lnTo>
                  <a:lnTo>
                    <a:pt x="284" y="1965"/>
                  </a:lnTo>
                  <a:lnTo>
                    <a:pt x="266" y="1980"/>
                  </a:lnTo>
                  <a:lnTo>
                    <a:pt x="248" y="1996"/>
                  </a:lnTo>
                  <a:lnTo>
                    <a:pt x="231" y="2013"/>
                  </a:lnTo>
                  <a:lnTo>
                    <a:pt x="203" y="2042"/>
                  </a:lnTo>
                  <a:lnTo>
                    <a:pt x="177" y="2072"/>
                  </a:lnTo>
                  <a:lnTo>
                    <a:pt x="153" y="2104"/>
                  </a:lnTo>
                  <a:lnTo>
                    <a:pt x="131" y="2135"/>
                  </a:lnTo>
                  <a:lnTo>
                    <a:pt x="110" y="2169"/>
                  </a:lnTo>
                  <a:lnTo>
                    <a:pt x="91" y="2203"/>
                  </a:lnTo>
                  <a:lnTo>
                    <a:pt x="74" y="2238"/>
                  </a:lnTo>
                  <a:lnTo>
                    <a:pt x="58" y="2273"/>
                  </a:lnTo>
                  <a:lnTo>
                    <a:pt x="45" y="2308"/>
                  </a:lnTo>
                  <a:lnTo>
                    <a:pt x="33" y="2345"/>
                  </a:lnTo>
                  <a:lnTo>
                    <a:pt x="23" y="2382"/>
                  </a:lnTo>
                  <a:lnTo>
                    <a:pt x="15" y="2419"/>
                  </a:lnTo>
                  <a:lnTo>
                    <a:pt x="9" y="2456"/>
                  </a:lnTo>
                  <a:lnTo>
                    <a:pt x="5" y="2493"/>
                  </a:lnTo>
                  <a:lnTo>
                    <a:pt x="1" y="2531"/>
                  </a:lnTo>
                  <a:lnTo>
                    <a:pt x="0" y="2569"/>
                  </a:lnTo>
                  <a:lnTo>
                    <a:pt x="1" y="2606"/>
                  </a:lnTo>
                  <a:lnTo>
                    <a:pt x="5" y="2644"/>
                  </a:lnTo>
                  <a:lnTo>
                    <a:pt x="9" y="2681"/>
                  </a:lnTo>
                  <a:lnTo>
                    <a:pt x="15" y="2719"/>
                  </a:lnTo>
                  <a:lnTo>
                    <a:pt x="23" y="2756"/>
                  </a:lnTo>
                  <a:lnTo>
                    <a:pt x="33" y="2792"/>
                  </a:lnTo>
                  <a:lnTo>
                    <a:pt x="45" y="2829"/>
                  </a:lnTo>
                  <a:lnTo>
                    <a:pt x="58" y="2865"/>
                  </a:lnTo>
                  <a:lnTo>
                    <a:pt x="74" y="2899"/>
                  </a:lnTo>
                  <a:lnTo>
                    <a:pt x="91" y="2934"/>
                  </a:lnTo>
                  <a:lnTo>
                    <a:pt x="110" y="2969"/>
                  </a:lnTo>
                  <a:lnTo>
                    <a:pt x="131" y="3001"/>
                  </a:lnTo>
                  <a:lnTo>
                    <a:pt x="153" y="3033"/>
                  </a:lnTo>
                  <a:lnTo>
                    <a:pt x="177" y="3065"/>
                  </a:lnTo>
                  <a:lnTo>
                    <a:pt x="203" y="3096"/>
                  </a:lnTo>
                  <a:lnTo>
                    <a:pt x="231" y="3125"/>
                  </a:lnTo>
                  <a:lnTo>
                    <a:pt x="1388" y="4281"/>
                  </a:lnTo>
                  <a:lnTo>
                    <a:pt x="1102" y="4567"/>
                  </a:lnTo>
                  <a:lnTo>
                    <a:pt x="1075" y="4597"/>
                  </a:lnTo>
                  <a:lnTo>
                    <a:pt x="1048" y="4627"/>
                  </a:lnTo>
                  <a:lnTo>
                    <a:pt x="1024" y="4658"/>
                  </a:lnTo>
                  <a:lnTo>
                    <a:pt x="1001" y="4691"/>
                  </a:lnTo>
                  <a:lnTo>
                    <a:pt x="981" y="4724"/>
                  </a:lnTo>
                  <a:lnTo>
                    <a:pt x="962" y="4758"/>
                  </a:lnTo>
                  <a:lnTo>
                    <a:pt x="945" y="4792"/>
                  </a:lnTo>
                  <a:lnTo>
                    <a:pt x="930" y="4828"/>
                  </a:lnTo>
                  <a:lnTo>
                    <a:pt x="916" y="4864"/>
                  </a:lnTo>
                  <a:lnTo>
                    <a:pt x="904" y="4899"/>
                  </a:lnTo>
                  <a:lnTo>
                    <a:pt x="894" y="4936"/>
                  </a:lnTo>
                  <a:lnTo>
                    <a:pt x="886" y="4973"/>
                  </a:lnTo>
                  <a:lnTo>
                    <a:pt x="879" y="5011"/>
                  </a:lnTo>
                  <a:lnTo>
                    <a:pt x="875" y="5048"/>
                  </a:lnTo>
                  <a:lnTo>
                    <a:pt x="873" y="5086"/>
                  </a:lnTo>
                  <a:lnTo>
                    <a:pt x="872" y="5123"/>
                  </a:lnTo>
                  <a:lnTo>
                    <a:pt x="873" y="5161"/>
                  </a:lnTo>
                  <a:lnTo>
                    <a:pt x="875" y="5198"/>
                  </a:lnTo>
                  <a:lnTo>
                    <a:pt x="880" y="5236"/>
                  </a:lnTo>
                  <a:lnTo>
                    <a:pt x="886" y="5273"/>
                  </a:lnTo>
                  <a:lnTo>
                    <a:pt x="894" y="5311"/>
                  </a:lnTo>
                  <a:lnTo>
                    <a:pt x="904" y="5347"/>
                  </a:lnTo>
                  <a:lnTo>
                    <a:pt x="916" y="5383"/>
                  </a:lnTo>
                  <a:lnTo>
                    <a:pt x="930" y="5419"/>
                  </a:lnTo>
                  <a:lnTo>
                    <a:pt x="945" y="5455"/>
                  </a:lnTo>
                  <a:lnTo>
                    <a:pt x="962" y="5489"/>
                  </a:lnTo>
                  <a:lnTo>
                    <a:pt x="981" y="5523"/>
                  </a:lnTo>
                  <a:lnTo>
                    <a:pt x="1002" y="5556"/>
                  </a:lnTo>
                  <a:lnTo>
                    <a:pt x="1024" y="5589"/>
                  </a:lnTo>
                  <a:lnTo>
                    <a:pt x="1049" y="5620"/>
                  </a:lnTo>
                  <a:lnTo>
                    <a:pt x="1075" y="5650"/>
                  </a:lnTo>
                  <a:lnTo>
                    <a:pt x="1102" y="5679"/>
                  </a:lnTo>
                  <a:lnTo>
                    <a:pt x="1131" y="5707"/>
                  </a:lnTo>
                  <a:lnTo>
                    <a:pt x="1162" y="5734"/>
                  </a:lnTo>
                  <a:lnTo>
                    <a:pt x="1193" y="5757"/>
                  </a:lnTo>
                  <a:lnTo>
                    <a:pt x="1225" y="5779"/>
                  </a:lnTo>
                  <a:lnTo>
                    <a:pt x="1259" y="5800"/>
                  </a:lnTo>
                  <a:lnTo>
                    <a:pt x="1292" y="5819"/>
                  </a:lnTo>
                  <a:lnTo>
                    <a:pt x="1327" y="5836"/>
                  </a:lnTo>
                  <a:lnTo>
                    <a:pt x="1362" y="5852"/>
                  </a:lnTo>
                  <a:lnTo>
                    <a:pt x="1398" y="5865"/>
                  </a:lnTo>
                  <a:lnTo>
                    <a:pt x="1434" y="5877"/>
                  </a:lnTo>
                  <a:lnTo>
                    <a:pt x="1471" y="5887"/>
                  </a:lnTo>
                  <a:lnTo>
                    <a:pt x="1507" y="5895"/>
                  </a:lnTo>
                  <a:lnTo>
                    <a:pt x="1545" y="5902"/>
                  </a:lnTo>
                  <a:lnTo>
                    <a:pt x="1582" y="5906"/>
                  </a:lnTo>
                  <a:lnTo>
                    <a:pt x="1620" y="5909"/>
                  </a:lnTo>
                  <a:lnTo>
                    <a:pt x="1658" y="5910"/>
                  </a:lnTo>
                  <a:lnTo>
                    <a:pt x="1696" y="5909"/>
                  </a:lnTo>
                  <a:lnTo>
                    <a:pt x="1734" y="5906"/>
                  </a:lnTo>
                  <a:lnTo>
                    <a:pt x="1771" y="5902"/>
                  </a:lnTo>
                  <a:lnTo>
                    <a:pt x="1809" y="5895"/>
                  </a:lnTo>
                  <a:lnTo>
                    <a:pt x="1845" y="5887"/>
                  </a:lnTo>
                  <a:lnTo>
                    <a:pt x="1882" y="5877"/>
                  </a:lnTo>
                  <a:lnTo>
                    <a:pt x="1918" y="5865"/>
                  </a:lnTo>
                  <a:lnTo>
                    <a:pt x="1954" y="5852"/>
                  </a:lnTo>
                  <a:lnTo>
                    <a:pt x="1989" y="5836"/>
                  </a:lnTo>
                  <a:lnTo>
                    <a:pt x="2024" y="5819"/>
                  </a:lnTo>
                  <a:lnTo>
                    <a:pt x="2057" y="5800"/>
                  </a:lnTo>
                  <a:lnTo>
                    <a:pt x="2091" y="5780"/>
                  </a:lnTo>
                  <a:lnTo>
                    <a:pt x="2123" y="5757"/>
                  </a:lnTo>
                  <a:lnTo>
                    <a:pt x="2154" y="5734"/>
                  </a:lnTo>
                  <a:lnTo>
                    <a:pt x="2184" y="5707"/>
                  </a:lnTo>
                  <a:lnTo>
                    <a:pt x="2215" y="5679"/>
                  </a:lnTo>
                  <a:lnTo>
                    <a:pt x="3998" y="3897"/>
                  </a:lnTo>
                  <a:lnTo>
                    <a:pt x="4026" y="3866"/>
                  </a:lnTo>
                  <a:lnTo>
                    <a:pt x="4052" y="3836"/>
                  </a:lnTo>
                  <a:lnTo>
                    <a:pt x="4076" y="3805"/>
                  </a:lnTo>
                  <a:lnTo>
                    <a:pt x="4099" y="3773"/>
                  </a:lnTo>
                  <a:lnTo>
                    <a:pt x="4119" y="3739"/>
                  </a:lnTo>
                  <a:lnTo>
                    <a:pt x="4138" y="3706"/>
                  </a:lnTo>
                  <a:lnTo>
                    <a:pt x="4156" y="3671"/>
                  </a:lnTo>
                  <a:lnTo>
                    <a:pt x="4170" y="3636"/>
                  </a:lnTo>
                  <a:lnTo>
                    <a:pt x="4185" y="3600"/>
                  </a:lnTo>
                  <a:lnTo>
                    <a:pt x="4196" y="3564"/>
                  </a:lnTo>
                  <a:lnTo>
                    <a:pt x="4206" y="3527"/>
                  </a:lnTo>
                  <a:lnTo>
                    <a:pt x="4214" y="3489"/>
                  </a:lnTo>
                  <a:lnTo>
                    <a:pt x="4220" y="3453"/>
                  </a:lnTo>
                  <a:lnTo>
                    <a:pt x="4225" y="3415"/>
                  </a:lnTo>
                  <a:lnTo>
                    <a:pt x="4227" y="3378"/>
                  </a:lnTo>
                  <a:lnTo>
                    <a:pt x="4228" y="3340"/>
                  </a:lnTo>
                  <a:lnTo>
                    <a:pt x="4227" y="3302"/>
                  </a:lnTo>
                  <a:lnTo>
                    <a:pt x="4225" y="3265"/>
                  </a:lnTo>
                  <a:lnTo>
                    <a:pt x="4220" y="3227"/>
                  </a:lnTo>
                  <a:lnTo>
                    <a:pt x="4214" y="3191"/>
                  </a:lnTo>
                  <a:lnTo>
                    <a:pt x="4206" y="3153"/>
                  </a:lnTo>
                  <a:lnTo>
                    <a:pt x="4196" y="3116"/>
                  </a:lnTo>
                  <a:lnTo>
                    <a:pt x="4185" y="3080"/>
                  </a:lnTo>
                  <a:lnTo>
                    <a:pt x="4170" y="3044"/>
                  </a:lnTo>
                  <a:lnTo>
                    <a:pt x="4156" y="3009"/>
                  </a:lnTo>
                  <a:lnTo>
                    <a:pt x="4138" y="2974"/>
                  </a:lnTo>
                  <a:lnTo>
                    <a:pt x="4119" y="2941"/>
                  </a:lnTo>
                  <a:lnTo>
                    <a:pt x="4099" y="2907"/>
                  </a:lnTo>
                  <a:lnTo>
                    <a:pt x="4076" y="2875"/>
                  </a:lnTo>
                  <a:lnTo>
                    <a:pt x="4052" y="2844"/>
                  </a:lnTo>
                  <a:lnTo>
                    <a:pt x="4026" y="2814"/>
                  </a:lnTo>
                  <a:lnTo>
                    <a:pt x="3998" y="2785"/>
                  </a:lnTo>
                  <a:close/>
                  <a:moveTo>
                    <a:pt x="2285" y="499"/>
                  </a:moveTo>
                  <a:lnTo>
                    <a:pt x="2285" y="499"/>
                  </a:lnTo>
                  <a:lnTo>
                    <a:pt x="2300" y="485"/>
                  </a:lnTo>
                  <a:lnTo>
                    <a:pt x="2316" y="471"/>
                  </a:lnTo>
                  <a:lnTo>
                    <a:pt x="2332" y="459"/>
                  </a:lnTo>
                  <a:lnTo>
                    <a:pt x="2348" y="448"/>
                  </a:lnTo>
                  <a:lnTo>
                    <a:pt x="2365" y="437"/>
                  </a:lnTo>
                  <a:lnTo>
                    <a:pt x="2383" y="428"/>
                  </a:lnTo>
                  <a:lnTo>
                    <a:pt x="2401" y="419"/>
                  </a:lnTo>
                  <a:lnTo>
                    <a:pt x="2419" y="411"/>
                  </a:lnTo>
                  <a:lnTo>
                    <a:pt x="2437" y="404"/>
                  </a:lnTo>
                  <a:lnTo>
                    <a:pt x="2456" y="398"/>
                  </a:lnTo>
                  <a:lnTo>
                    <a:pt x="2474" y="393"/>
                  </a:lnTo>
                  <a:lnTo>
                    <a:pt x="2493" y="389"/>
                  </a:lnTo>
                  <a:lnTo>
                    <a:pt x="2512" y="385"/>
                  </a:lnTo>
                  <a:lnTo>
                    <a:pt x="2531" y="383"/>
                  </a:lnTo>
                  <a:lnTo>
                    <a:pt x="2551" y="382"/>
                  </a:lnTo>
                  <a:lnTo>
                    <a:pt x="2570" y="381"/>
                  </a:lnTo>
                  <a:lnTo>
                    <a:pt x="2590" y="382"/>
                  </a:lnTo>
                  <a:lnTo>
                    <a:pt x="2609" y="383"/>
                  </a:lnTo>
                  <a:lnTo>
                    <a:pt x="2628" y="385"/>
                  </a:lnTo>
                  <a:lnTo>
                    <a:pt x="2647" y="389"/>
                  </a:lnTo>
                  <a:lnTo>
                    <a:pt x="2667" y="393"/>
                  </a:lnTo>
                  <a:lnTo>
                    <a:pt x="2685" y="398"/>
                  </a:lnTo>
                  <a:lnTo>
                    <a:pt x="2704" y="404"/>
                  </a:lnTo>
                  <a:lnTo>
                    <a:pt x="2722" y="411"/>
                  </a:lnTo>
                  <a:lnTo>
                    <a:pt x="2741" y="419"/>
                  </a:lnTo>
                  <a:lnTo>
                    <a:pt x="2759" y="428"/>
                  </a:lnTo>
                  <a:lnTo>
                    <a:pt x="2776" y="437"/>
                  </a:lnTo>
                  <a:lnTo>
                    <a:pt x="2792" y="448"/>
                  </a:lnTo>
                  <a:lnTo>
                    <a:pt x="2809" y="459"/>
                  </a:lnTo>
                  <a:lnTo>
                    <a:pt x="2826" y="471"/>
                  </a:lnTo>
                  <a:lnTo>
                    <a:pt x="2841" y="485"/>
                  </a:lnTo>
                  <a:lnTo>
                    <a:pt x="2856" y="499"/>
                  </a:lnTo>
                  <a:lnTo>
                    <a:pt x="2870" y="515"/>
                  </a:lnTo>
                  <a:lnTo>
                    <a:pt x="2884" y="530"/>
                  </a:lnTo>
                  <a:lnTo>
                    <a:pt x="2896" y="546"/>
                  </a:lnTo>
                  <a:lnTo>
                    <a:pt x="2908" y="563"/>
                  </a:lnTo>
                  <a:lnTo>
                    <a:pt x="2918" y="581"/>
                  </a:lnTo>
                  <a:lnTo>
                    <a:pt x="2928" y="597"/>
                  </a:lnTo>
                  <a:lnTo>
                    <a:pt x="2937" y="615"/>
                  </a:lnTo>
                  <a:lnTo>
                    <a:pt x="2945" y="633"/>
                  </a:lnTo>
                  <a:lnTo>
                    <a:pt x="2952" y="652"/>
                  </a:lnTo>
                  <a:lnTo>
                    <a:pt x="2959" y="670"/>
                  </a:lnTo>
                  <a:lnTo>
                    <a:pt x="2963" y="689"/>
                  </a:lnTo>
                  <a:lnTo>
                    <a:pt x="2968" y="708"/>
                  </a:lnTo>
                  <a:lnTo>
                    <a:pt x="2971" y="727"/>
                  </a:lnTo>
                  <a:lnTo>
                    <a:pt x="2973" y="747"/>
                  </a:lnTo>
                  <a:lnTo>
                    <a:pt x="2974" y="766"/>
                  </a:lnTo>
                  <a:lnTo>
                    <a:pt x="2974" y="786"/>
                  </a:lnTo>
                  <a:lnTo>
                    <a:pt x="2974" y="805"/>
                  </a:lnTo>
                  <a:lnTo>
                    <a:pt x="2973" y="824"/>
                  </a:lnTo>
                  <a:lnTo>
                    <a:pt x="2971" y="844"/>
                  </a:lnTo>
                  <a:lnTo>
                    <a:pt x="2968" y="863"/>
                  </a:lnTo>
                  <a:lnTo>
                    <a:pt x="2963" y="882"/>
                  </a:lnTo>
                  <a:lnTo>
                    <a:pt x="2959" y="901"/>
                  </a:lnTo>
                  <a:lnTo>
                    <a:pt x="2952" y="920"/>
                  </a:lnTo>
                  <a:lnTo>
                    <a:pt x="2945" y="938"/>
                  </a:lnTo>
                  <a:lnTo>
                    <a:pt x="2937" y="955"/>
                  </a:lnTo>
                  <a:lnTo>
                    <a:pt x="2928" y="973"/>
                  </a:lnTo>
                  <a:lnTo>
                    <a:pt x="2918" y="991"/>
                  </a:lnTo>
                  <a:lnTo>
                    <a:pt x="2908" y="1008"/>
                  </a:lnTo>
                  <a:lnTo>
                    <a:pt x="2896" y="1025"/>
                  </a:lnTo>
                  <a:lnTo>
                    <a:pt x="2884" y="1040"/>
                  </a:lnTo>
                  <a:lnTo>
                    <a:pt x="2870" y="1056"/>
                  </a:lnTo>
                  <a:lnTo>
                    <a:pt x="2856" y="1071"/>
                  </a:lnTo>
                  <a:lnTo>
                    <a:pt x="2743" y="1184"/>
                  </a:lnTo>
                  <a:lnTo>
                    <a:pt x="1550" y="2377"/>
                  </a:lnTo>
                  <a:lnTo>
                    <a:pt x="1543" y="2353"/>
                  </a:lnTo>
                  <a:lnTo>
                    <a:pt x="1535" y="2327"/>
                  </a:lnTo>
                  <a:lnTo>
                    <a:pt x="1527" y="2303"/>
                  </a:lnTo>
                  <a:lnTo>
                    <a:pt x="1518" y="2278"/>
                  </a:lnTo>
                  <a:lnTo>
                    <a:pt x="1508" y="2255"/>
                  </a:lnTo>
                  <a:lnTo>
                    <a:pt x="1497" y="2230"/>
                  </a:lnTo>
                  <a:lnTo>
                    <a:pt x="1485" y="2207"/>
                  </a:lnTo>
                  <a:lnTo>
                    <a:pt x="1473" y="2183"/>
                  </a:lnTo>
                  <a:lnTo>
                    <a:pt x="1459" y="2161"/>
                  </a:lnTo>
                  <a:lnTo>
                    <a:pt x="1446" y="2139"/>
                  </a:lnTo>
                  <a:lnTo>
                    <a:pt x="1430" y="2116"/>
                  </a:lnTo>
                  <a:lnTo>
                    <a:pt x="1415" y="2094"/>
                  </a:lnTo>
                  <a:lnTo>
                    <a:pt x="1398" y="2073"/>
                  </a:lnTo>
                  <a:lnTo>
                    <a:pt x="1380" y="2053"/>
                  </a:lnTo>
                  <a:lnTo>
                    <a:pt x="1362" y="2033"/>
                  </a:lnTo>
                  <a:lnTo>
                    <a:pt x="1343" y="2013"/>
                  </a:lnTo>
                  <a:lnTo>
                    <a:pt x="1323" y="1994"/>
                  </a:lnTo>
                  <a:lnTo>
                    <a:pt x="1303" y="1976"/>
                  </a:lnTo>
                  <a:lnTo>
                    <a:pt x="1283" y="1958"/>
                  </a:lnTo>
                  <a:lnTo>
                    <a:pt x="1262" y="1941"/>
                  </a:lnTo>
                  <a:lnTo>
                    <a:pt x="1241" y="1926"/>
                  </a:lnTo>
                  <a:lnTo>
                    <a:pt x="1218" y="1911"/>
                  </a:lnTo>
                  <a:lnTo>
                    <a:pt x="1196" y="1897"/>
                  </a:lnTo>
                  <a:lnTo>
                    <a:pt x="1174" y="1883"/>
                  </a:lnTo>
                  <a:lnTo>
                    <a:pt x="1151" y="1871"/>
                  </a:lnTo>
                  <a:lnTo>
                    <a:pt x="1128" y="1860"/>
                  </a:lnTo>
                  <a:lnTo>
                    <a:pt x="1105" y="1849"/>
                  </a:lnTo>
                  <a:lnTo>
                    <a:pt x="1080" y="1839"/>
                  </a:lnTo>
                  <a:lnTo>
                    <a:pt x="1057" y="1830"/>
                  </a:lnTo>
                  <a:lnTo>
                    <a:pt x="1032" y="1821"/>
                  </a:lnTo>
                  <a:lnTo>
                    <a:pt x="1008" y="1814"/>
                  </a:lnTo>
                  <a:lnTo>
                    <a:pt x="983" y="1808"/>
                  </a:lnTo>
                  <a:lnTo>
                    <a:pt x="2285" y="499"/>
                  </a:lnTo>
                  <a:close/>
                  <a:moveTo>
                    <a:pt x="1943" y="5409"/>
                  </a:moveTo>
                  <a:lnTo>
                    <a:pt x="1943" y="5409"/>
                  </a:lnTo>
                  <a:lnTo>
                    <a:pt x="1929" y="5423"/>
                  </a:lnTo>
                  <a:lnTo>
                    <a:pt x="1913" y="5437"/>
                  </a:lnTo>
                  <a:lnTo>
                    <a:pt x="1897" y="5449"/>
                  </a:lnTo>
                  <a:lnTo>
                    <a:pt x="1881" y="5461"/>
                  </a:lnTo>
                  <a:lnTo>
                    <a:pt x="1863" y="5471"/>
                  </a:lnTo>
                  <a:lnTo>
                    <a:pt x="1846" y="5481"/>
                  </a:lnTo>
                  <a:lnTo>
                    <a:pt x="1829" y="5490"/>
                  </a:lnTo>
                  <a:lnTo>
                    <a:pt x="1811" y="5498"/>
                  </a:lnTo>
                  <a:lnTo>
                    <a:pt x="1792" y="5505"/>
                  </a:lnTo>
                  <a:lnTo>
                    <a:pt x="1773" y="5510"/>
                  </a:lnTo>
                  <a:lnTo>
                    <a:pt x="1754" y="5516"/>
                  </a:lnTo>
                  <a:lnTo>
                    <a:pt x="1735" y="5521"/>
                  </a:lnTo>
                  <a:lnTo>
                    <a:pt x="1716" y="5523"/>
                  </a:lnTo>
                  <a:lnTo>
                    <a:pt x="1697" y="5526"/>
                  </a:lnTo>
                  <a:lnTo>
                    <a:pt x="1677" y="5527"/>
                  </a:lnTo>
                  <a:lnTo>
                    <a:pt x="1658" y="5527"/>
                  </a:lnTo>
                  <a:lnTo>
                    <a:pt x="1638" y="5527"/>
                  </a:lnTo>
                  <a:lnTo>
                    <a:pt x="1619" y="5526"/>
                  </a:lnTo>
                  <a:lnTo>
                    <a:pt x="1600" y="5523"/>
                  </a:lnTo>
                  <a:lnTo>
                    <a:pt x="1581" y="5521"/>
                  </a:lnTo>
                  <a:lnTo>
                    <a:pt x="1562" y="5516"/>
                  </a:lnTo>
                  <a:lnTo>
                    <a:pt x="1543" y="5510"/>
                  </a:lnTo>
                  <a:lnTo>
                    <a:pt x="1524" y="5505"/>
                  </a:lnTo>
                  <a:lnTo>
                    <a:pt x="1506" y="5498"/>
                  </a:lnTo>
                  <a:lnTo>
                    <a:pt x="1488" y="5490"/>
                  </a:lnTo>
                  <a:lnTo>
                    <a:pt x="1471" y="5481"/>
                  </a:lnTo>
                  <a:lnTo>
                    <a:pt x="1453" y="5471"/>
                  </a:lnTo>
                  <a:lnTo>
                    <a:pt x="1436" y="5461"/>
                  </a:lnTo>
                  <a:lnTo>
                    <a:pt x="1419" y="5449"/>
                  </a:lnTo>
                  <a:lnTo>
                    <a:pt x="1404" y="5437"/>
                  </a:lnTo>
                  <a:lnTo>
                    <a:pt x="1388" y="5423"/>
                  </a:lnTo>
                  <a:lnTo>
                    <a:pt x="1372" y="5409"/>
                  </a:lnTo>
                  <a:lnTo>
                    <a:pt x="1358" y="5394"/>
                  </a:lnTo>
                  <a:lnTo>
                    <a:pt x="1344" y="5378"/>
                  </a:lnTo>
                  <a:lnTo>
                    <a:pt x="1332" y="5362"/>
                  </a:lnTo>
                  <a:lnTo>
                    <a:pt x="1320" y="5345"/>
                  </a:lnTo>
                  <a:lnTo>
                    <a:pt x="1310" y="5329"/>
                  </a:lnTo>
                  <a:lnTo>
                    <a:pt x="1300" y="5311"/>
                  </a:lnTo>
                  <a:lnTo>
                    <a:pt x="1291" y="5293"/>
                  </a:lnTo>
                  <a:lnTo>
                    <a:pt x="1283" y="5275"/>
                  </a:lnTo>
                  <a:lnTo>
                    <a:pt x="1276" y="5257"/>
                  </a:lnTo>
                  <a:lnTo>
                    <a:pt x="1271" y="5238"/>
                  </a:lnTo>
                  <a:lnTo>
                    <a:pt x="1265" y="5219"/>
                  </a:lnTo>
                  <a:lnTo>
                    <a:pt x="1262" y="5200"/>
                  </a:lnTo>
                  <a:lnTo>
                    <a:pt x="1259" y="5181"/>
                  </a:lnTo>
                  <a:lnTo>
                    <a:pt x="1256" y="5162"/>
                  </a:lnTo>
                  <a:lnTo>
                    <a:pt x="1254" y="5142"/>
                  </a:lnTo>
                  <a:lnTo>
                    <a:pt x="1254" y="5123"/>
                  </a:lnTo>
                  <a:lnTo>
                    <a:pt x="1254" y="5103"/>
                  </a:lnTo>
                  <a:lnTo>
                    <a:pt x="1256" y="5084"/>
                  </a:lnTo>
                  <a:lnTo>
                    <a:pt x="1259" y="5065"/>
                  </a:lnTo>
                  <a:lnTo>
                    <a:pt x="1262" y="5045"/>
                  </a:lnTo>
                  <a:lnTo>
                    <a:pt x="1265" y="5026"/>
                  </a:lnTo>
                  <a:lnTo>
                    <a:pt x="1271" y="5009"/>
                  </a:lnTo>
                  <a:lnTo>
                    <a:pt x="1276" y="4990"/>
                  </a:lnTo>
                  <a:lnTo>
                    <a:pt x="1283" y="4971"/>
                  </a:lnTo>
                  <a:lnTo>
                    <a:pt x="1291" y="4953"/>
                  </a:lnTo>
                  <a:lnTo>
                    <a:pt x="1300" y="4935"/>
                  </a:lnTo>
                  <a:lnTo>
                    <a:pt x="1310" y="4918"/>
                  </a:lnTo>
                  <a:lnTo>
                    <a:pt x="1320" y="4902"/>
                  </a:lnTo>
                  <a:lnTo>
                    <a:pt x="1332" y="4885"/>
                  </a:lnTo>
                  <a:lnTo>
                    <a:pt x="1344" y="4868"/>
                  </a:lnTo>
                  <a:lnTo>
                    <a:pt x="1358" y="4852"/>
                  </a:lnTo>
                  <a:lnTo>
                    <a:pt x="1372" y="4838"/>
                  </a:lnTo>
                  <a:lnTo>
                    <a:pt x="1658" y="4551"/>
                  </a:lnTo>
                  <a:lnTo>
                    <a:pt x="1762" y="4655"/>
                  </a:lnTo>
                  <a:lnTo>
                    <a:pt x="1945" y="4838"/>
                  </a:lnTo>
                  <a:lnTo>
                    <a:pt x="1958" y="4852"/>
                  </a:lnTo>
                  <a:lnTo>
                    <a:pt x="1972" y="4868"/>
                  </a:lnTo>
                  <a:lnTo>
                    <a:pt x="1985" y="4885"/>
                  </a:lnTo>
                  <a:lnTo>
                    <a:pt x="1996" y="4902"/>
                  </a:lnTo>
                  <a:lnTo>
                    <a:pt x="2007" y="4918"/>
                  </a:lnTo>
                  <a:lnTo>
                    <a:pt x="2016" y="4935"/>
                  </a:lnTo>
                  <a:lnTo>
                    <a:pt x="2025" y="4953"/>
                  </a:lnTo>
                  <a:lnTo>
                    <a:pt x="2033" y="4972"/>
                  </a:lnTo>
                  <a:lnTo>
                    <a:pt x="2039" y="4990"/>
                  </a:lnTo>
                  <a:lnTo>
                    <a:pt x="2046" y="5009"/>
                  </a:lnTo>
                  <a:lnTo>
                    <a:pt x="2051" y="5026"/>
                  </a:lnTo>
                  <a:lnTo>
                    <a:pt x="2055" y="5046"/>
                  </a:lnTo>
                  <a:lnTo>
                    <a:pt x="2058" y="5065"/>
                  </a:lnTo>
                  <a:lnTo>
                    <a:pt x="2061" y="5084"/>
                  </a:lnTo>
                  <a:lnTo>
                    <a:pt x="2062" y="5103"/>
                  </a:lnTo>
                  <a:lnTo>
                    <a:pt x="2063" y="5123"/>
                  </a:lnTo>
                  <a:lnTo>
                    <a:pt x="2062" y="5142"/>
                  </a:lnTo>
                  <a:lnTo>
                    <a:pt x="2061" y="5162"/>
                  </a:lnTo>
                  <a:lnTo>
                    <a:pt x="2058" y="5181"/>
                  </a:lnTo>
                  <a:lnTo>
                    <a:pt x="2055" y="5200"/>
                  </a:lnTo>
                  <a:lnTo>
                    <a:pt x="2051" y="5219"/>
                  </a:lnTo>
                  <a:lnTo>
                    <a:pt x="2046" y="5238"/>
                  </a:lnTo>
                  <a:lnTo>
                    <a:pt x="2039" y="5257"/>
                  </a:lnTo>
                  <a:lnTo>
                    <a:pt x="2033" y="5275"/>
                  </a:lnTo>
                  <a:lnTo>
                    <a:pt x="2025" y="5293"/>
                  </a:lnTo>
                  <a:lnTo>
                    <a:pt x="2016" y="5311"/>
                  </a:lnTo>
                  <a:lnTo>
                    <a:pt x="2007" y="5329"/>
                  </a:lnTo>
                  <a:lnTo>
                    <a:pt x="1996" y="5345"/>
                  </a:lnTo>
                  <a:lnTo>
                    <a:pt x="1985" y="5362"/>
                  </a:lnTo>
                  <a:lnTo>
                    <a:pt x="1971" y="5378"/>
                  </a:lnTo>
                  <a:lnTo>
                    <a:pt x="1958" y="5393"/>
                  </a:lnTo>
                  <a:lnTo>
                    <a:pt x="1943" y="5409"/>
                  </a:lnTo>
                  <a:close/>
                  <a:moveTo>
                    <a:pt x="3727" y="3626"/>
                  </a:moveTo>
                  <a:lnTo>
                    <a:pt x="2420" y="4933"/>
                  </a:lnTo>
                  <a:lnTo>
                    <a:pt x="2414" y="4908"/>
                  </a:lnTo>
                  <a:lnTo>
                    <a:pt x="2406" y="4883"/>
                  </a:lnTo>
                  <a:lnTo>
                    <a:pt x="2397" y="4858"/>
                  </a:lnTo>
                  <a:lnTo>
                    <a:pt x="2389" y="4833"/>
                  </a:lnTo>
                  <a:lnTo>
                    <a:pt x="2379" y="4810"/>
                  </a:lnTo>
                  <a:lnTo>
                    <a:pt x="2368" y="4786"/>
                  </a:lnTo>
                  <a:lnTo>
                    <a:pt x="2356" y="4762"/>
                  </a:lnTo>
                  <a:lnTo>
                    <a:pt x="2344" y="4739"/>
                  </a:lnTo>
                  <a:lnTo>
                    <a:pt x="2331" y="4716"/>
                  </a:lnTo>
                  <a:lnTo>
                    <a:pt x="2316" y="4693"/>
                  </a:lnTo>
                  <a:lnTo>
                    <a:pt x="2302" y="4672"/>
                  </a:lnTo>
                  <a:lnTo>
                    <a:pt x="2286" y="4649"/>
                  </a:lnTo>
                  <a:lnTo>
                    <a:pt x="2269" y="4628"/>
                  </a:lnTo>
                  <a:lnTo>
                    <a:pt x="2251" y="4607"/>
                  </a:lnTo>
                  <a:lnTo>
                    <a:pt x="2234" y="4587"/>
                  </a:lnTo>
                  <a:lnTo>
                    <a:pt x="2215" y="4567"/>
                  </a:lnTo>
                  <a:lnTo>
                    <a:pt x="2032" y="4385"/>
                  </a:lnTo>
                  <a:lnTo>
                    <a:pt x="501" y="2855"/>
                  </a:lnTo>
                  <a:lnTo>
                    <a:pt x="487" y="2839"/>
                  </a:lnTo>
                  <a:lnTo>
                    <a:pt x="473" y="2824"/>
                  </a:lnTo>
                  <a:lnTo>
                    <a:pt x="461" y="2807"/>
                  </a:lnTo>
                  <a:lnTo>
                    <a:pt x="449" y="2791"/>
                  </a:lnTo>
                  <a:lnTo>
                    <a:pt x="439" y="2773"/>
                  </a:lnTo>
                  <a:lnTo>
                    <a:pt x="429" y="2757"/>
                  </a:lnTo>
                  <a:lnTo>
                    <a:pt x="420" y="2739"/>
                  </a:lnTo>
                  <a:lnTo>
                    <a:pt x="412" y="2721"/>
                  </a:lnTo>
                  <a:lnTo>
                    <a:pt x="405" y="2702"/>
                  </a:lnTo>
                  <a:lnTo>
                    <a:pt x="400" y="2684"/>
                  </a:lnTo>
                  <a:lnTo>
                    <a:pt x="394" y="2665"/>
                  </a:lnTo>
                  <a:lnTo>
                    <a:pt x="391" y="2646"/>
                  </a:lnTo>
                  <a:lnTo>
                    <a:pt x="387" y="2627"/>
                  </a:lnTo>
                  <a:lnTo>
                    <a:pt x="385" y="2607"/>
                  </a:lnTo>
                  <a:lnTo>
                    <a:pt x="383" y="2588"/>
                  </a:lnTo>
                  <a:lnTo>
                    <a:pt x="383" y="2569"/>
                  </a:lnTo>
                  <a:lnTo>
                    <a:pt x="383" y="2549"/>
                  </a:lnTo>
                  <a:lnTo>
                    <a:pt x="385" y="2530"/>
                  </a:lnTo>
                  <a:lnTo>
                    <a:pt x="387" y="2510"/>
                  </a:lnTo>
                  <a:lnTo>
                    <a:pt x="391" y="2491"/>
                  </a:lnTo>
                  <a:lnTo>
                    <a:pt x="394" y="2472"/>
                  </a:lnTo>
                  <a:lnTo>
                    <a:pt x="400" y="2453"/>
                  </a:lnTo>
                  <a:lnTo>
                    <a:pt x="405" y="2434"/>
                  </a:lnTo>
                  <a:lnTo>
                    <a:pt x="412" y="2416"/>
                  </a:lnTo>
                  <a:lnTo>
                    <a:pt x="420" y="2399"/>
                  </a:lnTo>
                  <a:lnTo>
                    <a:pt x="429" y="2381"/>
                  </a:lnTo>
                  <a:lnTo>
                    <a:pt x="439" y="2363"/>
                  </a:lnTo>
                  <a:lnTo>
                    <a:pt x="449" y="2346"/>
                  </a:lnTo>
                  <a:lnTo>
                    <a:pt x="461" y="2329"/>
                  </a:lnTo>
                  <a:lnTo>
                    <a:pt x="473" y="2314"/>
                  </a:lnTo>
                  <a:lnTo>
                    <a:pt x="487" y="2298"/>
                  </a:lnTo>
                  <a:lnTo>
                    <a:pt x="501" y="2283"/>
                  </a:lnTo>
                  <a:lnTo>
                    <a:pt x="517" y="2268"/>
                  </a:lnTo>
                  <a:lnTo>
                    <a:pt x="532" y="2255"/>
                  </a:lnTo>
                  <a:lnTo>
                    <a:pt x="548" y="2242"/>
                  </a:lnTo>
                  <a:lnTo>
                    <a:pt x="565" y="2231"/>
                  </a:lnTo>
                  <a:lnTo>
                    <a:pt x="581" y="2220"/>
                  </a:lnTo>
                  <a:lnTo>
                    <a:pt x="599" y="2210"/>
                  </a:lnTo>
                  <a:lnTo>
                    <a:pt x="617" y="2202"/>
                  </a:lnTo>
                  <a:lnTo>
                    <a:pt x="635" y="2195"/>
                  </a:lnTo>
                  <a:lnTo>
                    <a:pt x="653" y="2187"/>
                  </a:lnTo>
                  <a:lnTo>
                    <a:pt x="672" y="2181"/>
                  </a:lnTo>
                  <a:lnTo>
                    <a:pt x="691" y="2176"/>
                  </a:lnTo>
                  <a:lnTo>
                    <a:pt x="710" y="2172"/>
                  </a:lnTo>
                  <a:lnTo>
                    <a:pt x="729" y="2169"/>
                  </a:lnTo>
                  <a:lnTo>
                    <a:pt x="748" y="2167"/>
                  </a:lnTo>
                  <a:lnTo>
                    <a:pt x="768" y="2164"/>
                  </a:lnTo>
                  <a:lnTo>
                    <a:pt x="787" y="2164"/>
                  </a:lnTo>
                  <a:lnTo>
                    <a:pt x="807" y="2164"/>
                  </a:lnTo>
                  <a:lnTo>
                    <a:pt x="826" y="2167"/>
                  </a:lnTo>
                  <a:lnTo>
                    <a:pt x="845" y="2169"/>
                  </a:lnTo>
                  <a:lnTo>
                    <a:pt x="865" y="2172"/>
                  </a:lnTo>
                  <a:lnTo>
                    <a:pt x="884" y="2176"/>
                  </a:lnTo>
                  <a:lnTo>
                    <a:pt x="903" y="2181"/>
                  </a:lnTo>
                  <a:lnTo>
                    <a:pt x="921" y="2187"/>
                  </a:lnTo>
                  <a:lnTo>
                    <a:pt x="940" y="2193"/>
                  </a:lnTo>
                  <a:lnTo>
                    <a:pt x="957" y="2202"/>
                  </a:lnTo>
                  <a:lnTo>
                    <a:pt x="975" y="2210"/>
                  </a:lnTo>
                  <a:lnTo>
                    <a:pt x="992" y="2220"/>
                  </a:lnTo>
                  <a:lnTo>
                    <a:pt x="1010" y="2231"/>
                  </a:lnTo>
                  <a:lnTo>
                    <a:pt x="1025" y="2242"/>
                  </a:lnTo>
                  <a:lnTo>
                    <a:pt x="1042" y="2255"/>
                  </a:lnTo>
                  <a:lnTo>
                    <a:pt x="1058" y="2268"/>
                  </a:lnTo>
                  <a:lnTo>
                    <a:pt x="1073" y="2283"/>
                  </a:lnTo>
                  <a:lnTo>
                    <a:pt x="1087" y="2298"/>
                  </a:lnTo>
                  <a:lnTo>
                    <a:pt x="1100" y="2314"/>
                  </a:lnTo>
                  <a:lnTo>
                    <a:pt x="1114" y="2329"/>
                  </a:lnTo>
                  <a:lnTo>
                    <a:pt x="1125" y="2346"/>
                  </a:lnTo>
                  <a:lnTo>
                    <a:pt x="1136" y="2363"/>
                  </a:lnTo>
                  <a:lnTo>
                    <a:pt x="1145" y="2381"/>
                  </a:lnTo>
                  <a:lnTo>
                    <a:pt x="1154" y="2399"/>
                  </a:lnTo>
                  <a:lnTo>
                    <a:pt x="1162" y="2416"/>
                  </a:lnTo>
                  <a:lnTo>
                    <a:pt x="1168" y="2434"/>
                  </a:lnTo>
                  <a:lnTo>
                    <a:pt x="1175" y="2453"/>
                  </a:lnTo>
                  <a:lnTo>
                    <a:pt x="1179" y="2472"/>
                  </a:lnTo>
                  <a:lnTo>
                    <a:pt x="1184" y="2491"/>
                  </a:lnTo>
                  <a:lnTo>
                    <a:pt x="1187" y="2510"/>
                  </a:lnTo>
                  <a:lnTo>
                    <a:pt x="1189" y="2530"/>
                  </a:lnTo>
                  <a:lnTo>
                    <a:pt x="1191" y="2549"/>
                  </a:lnTo>
                  <a:lnTo>
                    <a:pt x="1192" y="2569"/>
                  </a:lnTo>
                  <a:lnTo>
                    <a:pt x="1191" y="2588"/>
                  </a:lnTo>
                  <a:lnTo>
                    <a:pt x="1189" y="2607"/>
                  </a:lnTo>
                  <a:lnTo>
                    <a:pt x="1187" y="2627"/>
                  </a:lnTo>
                  <a:lnTo>
                    <a:pt x="1184" y="2646"/>
                  </a:lnTo>
                  <a:lnTo>
                    <a:pt x="1179" y="2665"/>
                  </a:lnTo>
                  <a:lnTo>
                    <a:pt x="1175" y="2684"/>
                  </a:lnTo>
                  <a:lnTo>
                    <a:pt x="1168" y="2702"/>
                  </a:lnTo>
                  <a:lnTo>
                    <a:pt x="1162" y="2721"/>
                  </a:lnTo>
                  <a:lnTo>
                    <a:pt x="1154" y="2739"/>
                  </a:lnTo>
                  <a:lnTo>
                    <a:pt x="1145" y="2757"/>
                  </a:lnTo>
                  <a:lnTo>
                    <a:pt x="1136" y="2773"/>
                  </a:lnTo>
                  <a:lnTo>
                    <a:pt x="1125" y="2791"/>
                  </a:lnTo>
                  <a:lnTo>
                    <a:pt x="1114" y="2808"/>
                  </a:lnTo>
                  <a:lnTo>
                    <a:pt x="1100" y="2824"/>
                  </a:lnTo>
                  <a:lnTo>
                    <a:pt x="1087" y="2839"/>
                  </a:lnTo>
                  <a:lnTo>
                    <a:pt x="1073" y="2855"/>
                  </a:lnTo>
                  <a:lnTo>
                    <a:pt x="1343" y="3125"/>
                  </a:lnTo>
                  <a:lnTo>
                    <a:pt x="2570" y="1898"/>
                  </a:lnTo>
                  <a:lnTo>
                    <a:pt x="3545" y="2872"/>
                  </a:lnTo>
                  <a:lnTo>
                    <a:pt x="3727" y="3054"/>
                  </a:lnTo>
                  <a:lnTo>
                    <a:pt x="3742" y="3069"/>
                  </a:lnTo>
                  <a:lnTo>
                    <a:pt x="3755" y="3086"/>
                  </a:lnTo>
                  <a:lnTo>
                    <a:pt x="3768" y="3101"/>
                  </a:lnTo>
                  <a:lnTo>
                    <a:pt x="3780" y="3118"/>
                  </a:lnTo>
                  <a:lnTo>
                    <a:pt x="3790" y="3135"/>
                  </a:lnTo>
                  <a:lnTo>
                    <a:pt x="3800" y="3153"/>
                  </a:lnTo>
                  <a:lnTo>
                    <a:pt x="3809" y="3169"/>
                  </a:lnTo>
                  <a:lnTo>
                    <a:pt x="3816" y="3188"/>
                  </a:lnTo>
                  <a:lnTo>
                    <a:pt x="3823" y="3206"/>
                  </a:lnTo>
                  <a:lnTo>
                    <a:pt x="3830" y="3225"/>
                  </a:lnTo>
                  <a:lnTo>
                    <a:pt x="3834" y="3244"/>
                  </a:lnTo>
                  <a:lnTo>
                    <a:pt x="3839" y="3263"/>
                  </a:lnTo>
                  <a:lnTo>
                    <a:pt x="3842" y="3282"/>
                  </a:lnTo>
                  <a:lnTo>
                    <a:pt x="3844" y="3301"/>
                  </a:lnTo>
                  <a:lnTo>
                    <a:pt x="3845" y="3321"/>
                  </a:lnTo>
                  <a:lnTo>
                    <a:pt x="3845" y="3340"/>
                  </a:lnTo>
                  <a:lnTo>
                    <a:pt x="3845" y="3359"/>
                  </a:lnTo>
                  <a:lnTo>
                    <a:pt x="3844" y="3379"/>
                  </a:lnTo>
                  <a:lnTo>
                    <a:pt x="3842" y="3398"/>
                  </a:lnTo>
                  <a:lnTo>
                    <a:pt x="3839" y="3417"/>
                  </a:lnTo>
                  <a:lnTo>
                    <a:pt x="3834" y="3436"/>
                  </a:lnTo>
                  <a:lnTo>
                    <a:pt x="3830" y="3455"/>
                  </a:lnTo>
                  <a:lnTo>
                    <a:pt x="3823" y="3474"/>
                  </a:lnTo>
                  <a:lnTo>
                    <a:pt x="3816" y="3492"/>
                  </a:lnTo>
                  <a:lnTo>
                    <a:pt x="3809" y="3511"/>
                  </a:lnTo>
                  <a:lnTo>
                    <a:pt x="3800" y="3528"/>
                  </a:lnTo>
                  <a:lnTo>
                    <a:pt x="3790" y="3545"/>
                  </a:lnTo>
                  <a:lnTo>
                    <a:pt x="3780" y="3562"/>
                  </a:lnTo>
                  <a:lnTo>
                    <a:pt x="3768" y="3579"/>
                  </a:lnTo>
                  <a:lnTo>
                    <a:pt x="3755" y="3595"/>
                  </a:lnTo>
                  <a:lnTo>
                    <a:pt x="3742" y="3611"/>
                  </a:lnTo>
                  <a:lnTo>
                    <a:pt x="3727" y="3626"/>
                  </a:lnTo>
                  <a:close/>
                  <a:moveTo>
                    <a:pt x="2480" y="2235"/>
                  </a:moveTo>
                  <a:lnTo>
                    <a:pt x="1460" y="3254"/>
                  </a:lnTo>
                  <a:lnTo>
                    <a:pt x="1730" y="3524"/>
                  </a:lnTo>
                  <a:lnTo>
                    <a:pt x="2750" y="2505"/>
                  </a:lnTo>
                  <a:lnTo>
                    <a:pt x="2480" y="2235"/>
                  </a:lnTo>
                  <a:close/>
                  <a:moveTo>
                    <a:pt x="2887" y="2643"/>
                  </a:moveTo>
                  <a:lnTo>
                    <a:pt x="1868" y="3662"/>
                  </a:lnTo>
                  <a:lnTo>
                    <a:pt x="2139" y="3932"/>
                  </a:lnTo>
                  <a:lnTo>
                    <a:pt x="3157" y="2913"/>
                  </a:lnTo>
                  <a:lnTo>
                    <a:pt x="2887" y="2643"/>
                  </a:lnTo>
                  <a:close/>
                  <a:moveTo>
                    <a:pt x="2276" y="4069"/>
                  </a:moveTo>
                  <a:lnTo>
                    <a:pt x="2546" y="4340"/>
                  </a:lnTo>
                  <a:lnTo>
                    <a:pt x="3565" y="3321"/>
                  </a:lnTo>
                  <a:lnTo>
                    <a:pt x="3295" y="3050"/>
                  </a:lnTo>
                  <a:lnTo>
                    <a:pt x="2276" y="40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5" name="KSO_Shape"/>
            <p:cNvSpPr/>
            <p:nvPr/>
          </p:nvSpPr>
          <p:spPr bwMode="auto">
            <a:xfrm>
              <a:off x="7551541" y="3462656"/>
              <a:ext cx="403550" cy="564405"/>
            </a:xfrm>
            <a:custGeom>
              <a:avLst/>
              <a:gdLst>
                <a:gd name="T0" fmla="*/ 2147483646 w 4228"/>
                <a:gd name="T1" fmla="*/ 2147483646 h 5910"/>
                <a:gd name="T2" fmla="*/ 2147483646 w 4228"/>
                <a:gd name="T3" fmla="*/ 2147483646 h 5910"/>
                <a:gd name="T4" fmla="*/ 2147483646 w 4228"/>
                <a:gd name="T5" fmla="*/ 2147483646 h 5910"/>
                <a:gd name="T6" fmla="*/ 2147483646 w 4228"/>
                <a:gd name="T7" fmla="*/ 2147483646 h 5910"/>
                <a:gd name="T8" fmla="*/ 2147483646 w 4228"/>
                <a:gd name="T9" fmla="*/ 736754076 h 5910"/>
                <a:gd name="T10" fmla="*/ 2147483646 w 4228"/>
                <a:gd name="T11" fmla="*/ 468900117 h 5910"/>
                <a:gd name="T12" fmla="*/ 2147483646 w 4228"/>
                <a:gd name="T13" fmla="*/ 2147483646 h 5910"/>
                <a:gd name="T14" fmla="*/ 2147483646 w 4228"/>
                <a:gd name="T15" fmla="*/ 2147483646 h 5910"/>
                <a:gd name="T16" fmla="*/ 769768890 w 4228"/>
                <a:gd name="T17" fmla="*/ 2147483646 h 5910"/>
                <a:gd name="T18" fmla="*/ 502005176 w 4228"/>
                <a:gd name="T19" fmla="*/ 2147483646 h 5910"/>
                <a:gd name="T20" fmla="*/ 2147483646 w 4228"/>
                <a:gd name="T21" fmla="*/ 2147483646 h 5910"/>
                <a:gd name="T22" fmla="*/ 2147483646 w 4228"/>
                <a:gd name="T23" fmla="*/ 2147483646 h 5910"/>
                <a:gd name="T24" fmla="*/ 2147483646 w 4228"/>
                <a:gd name="T25" fmla="*/ 2147483646 h 5910"/>
                <a:gd name="T26" fmla="*/ 2147483646 w 4228"/>
                <a:gd name="T27" fmla="*/ 2147483646 h 5910"/>
                <a:gd name="T28" fmla="*/ 2147483646 w 4228"/>
                <a:gd name="T29" fmla="*/ 2147483646 h 5910"/>
                <a:gd name="T30" fmla="*/ 2147483646 w 4228"/>
                <a:gd name="T31" fmla="*/ 2147483646 h 5910"/>
                <a:gd name="T32" fmla="*/ 2147483646 w 4228"/>
                <a:gd name="T33" fmla="*/ 2147483646 h 5910"/>
                <a:gd name="T34" fmla="*/ 2147483646 w 4228"/>
                <a:gd name="T35" fmla="*/ 2147483646 h 5910"/>
                <a:gd name="T36" fmla="*/ 2147483646 w 4228"/>
                <a:gd name="T37" fmla="*/ 2147483646 h 5910"/>
                <a:gd name="T38" fmla="*/ 2147483646 w 4228"/>
                <a:gd name="T39" fmla="*/ 2147483646 h 5910"/>
                <a:gd name="T40" fmla="*/ 2147483646 w 4228"/>
                <a:gd name="T41" fmla="*/ 2147483646 h 5910"/>
                <a:gd name="T42" fmla="*/ 2147483646 w 4228"/>
                <a:gd name="T43" fmla="*/ 2147483646 h 5910"/>
                <a:gd name="T44" fmla="*/ 2147483646 w 4228"/>
                <a:gd name="T45" fmla="*/ 2147483646 h 5910"/>
                <a:gd name="T46" fmla="*/ 2147483646 w 4228"/>
                <a:gd name="T47" fmla="*/ 2147483646 h 5910"/>
                <a:gd name="T48" fmla="*/ 2147483646 w 4228"/>
                <a:gd name="T49" fmla="*/ 2147483646 h 5910"/>
                <a:gd name="T50" fmla="*/ 2147483646 w 4228"/>
                <a:gd name="T51" fmla="*/ 2147483646 h 5910"/>
                <a:gd name="T52" fmla="*/ 2147483646 w 4228"/>
                <a:gd name="T53" fmla="*/ 2147483646 h 5910"/>
                <a:gd name="T54" fmla="*/ 2147483646 w 4228"/>
                <a:gd name="T55" fmla="*/ 2147483646 h 5910"/>
                <a:gd name="T56" fmla="*/ 2147483646 w 4228"/>
                <a:gd name="T57" fmla="*/ 2147483646 h 5910"/>
                <a:gd name="T58" fmla="*/ 2147483646 w 4228"/>
                <a:gd name="T59" fmla="*/ 2147483646 h 5910"/>
                <a:gd name="T60" fmla="*/ 2147483646 w 4228"/>
                <a:gd name="T61" fmla="*/ 2147483646 h 5910"/>
                <a:gd name="T62" fmla="*/ 2147483646 w 4228"/>
                <a:gd name="T63" fmla="*/ 2147483646 h 5910"/>
                <a:gd name="T64" fmla="*/ 2147483646 w 4228"/>
                <a:gd name="T65" fmla="*/ 2147483646 h 5910"/>
                <a:gd name="T66" fmla="*/ 2147483646 w 4228"/>
                <a:gd name="T67" fmla="*/ 2147483646 h 5910"/>
                <a:gd name="T68" fmla="*/ 2147483646 w 4228"/>
                <a:gd name="T69" fmla="*/ 2147483646 h 5910"/>
                <a:gd name="T70" fmla="*/ 2147483646 w 4228"/>
                <a:gd name="T71" fmla="*/ 2147483646 h 5910"/>
                <a:gd name="T72" fmla="*/ 2147483646 w 4228"/>
                <a:gd name="T73" fmla="*/ 2147483646 h 5910"/>
                <a:gd name="T74" fmla="*/ 2147483646 w 4228"/>
                <a:gd name="T75" fmla="*/ 2147483646 h 5910"/>
                <a:gd name="T76" fmla="*/ 2147483646 w 4228"/>
                <a:gd name="T77" fmla="*/ 2147483646 h 5910"/>
                <a:gd name="T78" fmla="*/ 2147483646 w 4228"/>
                <a:gd name="T79" fmla="*/ 2147483646 h 5910"/>
                <a:gd name="T80" fmla="*/ 2147483646 w 4228"/>
                <a:gd name="T81" fmla="*/ 2147483646 h 5910"/>
                <a:gd name="T82" fmla="*/ 2147483646 w 4228"/>
                <a:gd name="T83" fmla="*/ 2147483646 h 5910"/>
                <a:gd name="T84" fmla="*/ 2147483646 w 4228"/>
                <a:gd name="T85" fmla="*/ 2147483646 h 5910"/>
                <a:gd name="T86" fmla="*/ 2147483646 w 4228"/>
                <a:gd name="T87" fmla="*/ 2147483646 h 5910"/>
                <a:gd name="T88" fmla="*/ 2147483646 w 4228"/>
                <a:gd name="T89" fmla="*/ 2147483646 h 5910"/>
                <a:gd name="T90" fmla="*/ 2147483646 w 4228"/>
                <a:gd name="T91" fmla="*/ 2147483646 h 5910"/>
                <a:gd name="T92" fmla="*/ 2147483646 w 4228"/>
                <a:gd name="T93" fmla="*/ 2147483646 h 5910"/>
                <a:gd name="T94" fmla="*/ 2147483646 w 4228"/>
                <a:gd name="T95" fmla="*/ 2147483646 h 5910"/>
                <a:gd name="T96" fmla="*/ 2147483646 w 4228"/>
                <a:gd name="T97" fmla="*/ 2147483646 h 5910"/>
                <a:gd name="T98" fmla="*/ 2147483646 w 4228"/>
                <a:gd name="T99" fmla="*/ 2147483646 h 5910"/>
                <a:gd name="T100" fmla="*/ 2147483646 w 4228"/>
                <a:gd name="T101" fmla="*/ 2147483646 h 5910"/>
                <a:gd name="T102" fmla="*/ 2147483646 w 4228"/>
                <a:gd name="T103" fmla="*/ 2147483646 h 5910"/>
                <a:gd name="T104" fmla="*/ 2147483646 w 4228"/>
                <a:gd name="T105" fmla="*/ 2147483646 h 5910"/>
                <a:gd name="T106" fmla="*/ 2147483646 w 4228"/>
                <a:gd name="T107" fmla="*/ 2147483646 h 5910"/>
                <a:gd name="T108" fmla="*/ 2147483646 w 4228"/>
                <a:gd name="T109" fmla="*/ 2147483646 h 5910"/>
                <a:gd name="T110" fmla="*/ 2147483646 w 4228"/>
                <a:gd name="T111" fmla="*/ 2147483646 h 5910"/>
                <a:gd name="T112" fmla="*/ 2147483646 w 4228"/>
                <a:gd name="T113" fmla="*/ 2147483646 h 5910"/>
                <a:gd name="T114" fmla="*/ 2147483646 w 4228"/>
                <a:gd name="T115" fmla="*/ 2147483646 h 5910"/>
                <a:gd name="T116" fmla="*/ 2147483646 w 4228"/>
                <a:gd name="T117" fmla="*/ 2147483646 h 5910"/>
                <a:gd name="T118" fmla="*/ 2147483646 w 4228"/>
                <a:gd name="T119" fmla="*/ 2147483646 h 5910"/>
                <a:gd name="T120" fmla="*/ 2147483646 w 4228"/>
                <a:gd name="T121" fmla="*/ 2147483646 h 59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228" h="5910">
                  <a:moveTo>
                    <a:pt x="3998" y="2785"/>
                  </a:moveTo>
                  <a:lnTo>
                    <a:pt x="3815" y="2602"/>
                  </a:lnTo>
                  <a:lnTo>
                    <a:pt x="2840" y="1627"/>
                  </a:lnTo>
                  <a:lnTo>
                    <a:pt x="3127" y="1341"/>
                  </a:lnTo>
                  <a:lnTo>
                    <a:pt x="3155" y="1312"/>
                  </a:lnTo>
                  <a:lnTo>
                    <a:pt x="3181" y="1282"/>
                  </a:lnTo>
                  <a:lnTo>
                    <a:pt x="3205" y="1251"/>
                  </a:lnTo>
                  <a:lnTo>
                    <a:pt x="3227" y="1219"/>
                  </a:lnTo>
                  <a:lnTo>
                    <a:pt x="3247" y="1185"/>
                  </a:lnTo>
                  <a:lnTo>
                    <a:pt x="3266" y="1151"/>
                  </a:lnTo>
                  <a:lnTo>
                    <a:pt x="3284" y="1116"/>
                  </a:lnTo>
                  <a:lnTo>
                    <a:pt x="3299" y="1081"/>
                  </a:lnTo>
                  <a:lnTo>
                    <a:pt x="3313" y="1046"/>
                  </a:lnTo>
                  <a:lnTo>
                    <a:pt x="3324" y="1009"/>
                  </a:lnTo>
                  <a:lnTo>
                    <a:pt x="3335" y="972"/>
                  </a:lnTo>
                  <a:lnTo>
                    <a:pt x="3342" y="935"/>
                  </a:lnTo>
                  <a:lnTo>
                    <a:pt x="3349" y="898"/>
                  </a:lnTo>
                  <a:lnTo>
                    <a:pt x="3353" y="861"/>
                  </a:lnTo>
                  <a:lnTo>
                    <a:pt x="3356" y="823"/>
                  </a:lnTo>
                  <a:lnTo>
                    <a:pt x="3357" y="786"/>
                  </a:lnTo>
                  <a:lnTo>
                    <a:pt x="3356" y="748"/>
                  </a:lnTo>
                  <a:lnTo>
                    <a:pt x="3353" y="710"/>
                  </a:lnTo>
                  <a:lnTo>
                    <a:pt x="3349" y="673"/>
                  </a:lnTo>
                  <a:lnTo>
                    <a:pt x="3342" y="635"/>
                  </a:lnTo>
                  <a:lnTo>
                    <a:pt x="3335" y="598"/>
                  </a:lnTo>
                  <a:lnTo>
                    <a:pt x="3324" y="562"/>
                  </a:lnTo>
                  <a:lnTo>
                    <a:pt x="3313" y="526"/>
                  </a:lnTo>
                  <a:lnTo>
                    <a:pt x="3299" y="489"/>
                  </a:lnTo>
                  <a:lnTo>
                    <a:pt x="3284" y="455"/>
                  </a:lnTo>
                  <a:lnTo>
                    <a:pt x="3266" y="420"/>
                  </a:lnTo>
                  <a:lnTo>
                    <a:pt x="3247" y="385"/>
                  </a:lnTo>
                  <a:lnTo>
                    <a:pt x="3227" y="353"/>
                  </a:lnTo>
                  <a:lnTo>
                    <a:pt x="3205" y="321"/>
                  </a:lnTo>
                  <a:lnTo>
                    <a:pt x="3181" y="290"/>
                  </a:lnTo>
                  <a:lnTo>
                    <a:pt x="3155" y="258"/>
                  </a:lnTo>
                  <a:lnTo>
                    <a:pt x="3127" y="229"/>
                  </a:lnTo>
                  <a:lnTo>
                    <a:pt x="3097" y="201"/>
                  </a:lnTo>
                  <a:lnTo>
                    <a:pt x="3067" y="176"/>
                  </a:lnTo>
                  <a:lnTo>
                    <a:pt x="3036" y="151"/>
                  </a:lnTo>
                  <a:lnTo>
                    <a:pt x="3003" y="129"/>
                  </a:lnTo>
                  <a:lnTo>
                    <a:pt x="2970" y="108"/>
                  </a:lnTo>
                  <a:lnTo>
                    <a:pt x="2936" y="89"/>
                  </a:lnTo>
                  <a:lnTo>
                    <a:pt x="2902" y="72"/>
                  </a:lnTo>
                  <a:lnTo>
                    <a:pt x="2866" y="56"/>
                  </a:lnTo>
                  <a:lnTo>
                    <a:pt x="2830" y="43"/>
                  </a:lnTo>
                  <a:lnTo>
                    <a:pt x="2795" y="32"/>
                  </a:lnTo>
                  <a:lnTo>
                    <a:pt x="2758" y="22"/>
                  </a:lnTo>
                  <a:lnTo>
                    <a:pt x="2720" y="14"/>
                  </a:lnTo>
                  <a:lnTo>
                    <a:pt x="2683" y="7"/>
                  </a:lnTo>
                  <a:lnTo>
                    <a:pt x="2645" y="3"/>
                  </a:lnTo>
                  <a:lnTo>
                    <a:pt x="2608" y="0"/>
                  </a:lnTo>
                  <a:lnTo>
                    <a:pt x="2570" y="0"/>
                  </a:lnTo>
                  <a:lnTo>
                    <a:pt x="2532" y="0"/>
                  </a:lnTo>
                  <a:lnTo>
                    <a:pt x="2496" y="3"/>
                  </a:lnTo>
                  <a:lnTo>
                    <a:pt x="2458" y="7"/>
                  </a:lnTo>
                  <a:lnTo>
                    <a:pt x="2421" y="14"/>
                  </a:lnTo>
                  <a:lnTo>
                    <a:pt x="2383" y="22"/>
                  </a:lnTo>
                  <a:lnTo>
                    <a:pt x="2346" y="32"/>
                  </a:lnTo>
                  <a:lnTo>
                    <a:pt x="2310" y="43"/>
                  </a:lnTo>
                  <a:lnTo>
                    <a:pt x="2275" y="56"/>
                  </a:lnTo>
                  <a:lnTo>
                    <a:pt x="2239" y="72"/>
                  </a:lnTo>
                  <a:lnTo>
                    <a:pt x="2205" y="89"/>
                  </a:lnTo>
                  <a:lnTo>
                    <a:pt x="2171" y="108"/>
                  </a:lnTo>
                  <a:lnTo>
                    <a:pt x="2138" y="129"/>
                  </a:lnTo>
                  <a:lnTo>
                    <a:pt x="2105" y="151"/>
                  </a:lnTo>
                  <a:lnTo>
                    <a:pt x="2074" y="176"/>
                  </a:lnTo>
                  <a:lnTo>
                    <a:pt x="2044" y="201"/>
                  </a:lnTo>
                  <a:lnTo>
                    <a:pt x="2015" y="229"/>
                  </a:lnTo>
                  <a:lnTo>
                    <a:pt x="301" y="1950"/>
                  </a:lnTo>
                  <a:lnTo>
                    <a:pt x="284" y="1965"/>
                  </a:lnTo>
                  <a:lnTo>
                    <a:pt x="266" y="1980"/>
                  </a:lnTo>
                  <a:lnTo>
                    <a:pt x="248" y="1996"/>
                  </a:lnTo>
                  <a:lnTo>
                    <a:pt x="231" y="2013"/>
                  </a:lnTo>
                  <a:lnTo>
                    <a:pt x="203" y="2042"/>
                  </a:lnTo>
                  <a:lnTo>
                    <a:pt x="177" y="2072"/>
                  </a:lnTo>
                  <a:lnTo>
                    <a:pt x="153" y="2104"/>
                  </a:lnTo>
                  <a:lnTo>
                    <a:pt x="131" y="2135"/>
                  </a:lnTo>
                  <a:lnTo>
                    <a:pt x="110" y="2169"/>
                  </a:lnTo>
                  <a:lnTo>
                    <a:pt x="91" y="2203"/>
                  </a:lnTo>
                  <a:lnTo>
                    <a:pt x="74" y="2238"/>
                  </a:lnTo>
                  <a:lnTo>
                    <a:pt x="58" y="2273"/>
                  </a:lnTo>
                  <a:lnTo>
                    <a:pt x="45" y="2308"/>
                  </a:lnTo>
                  <a:lnTo>
                    <a:pt x="33" y="2345"/>
                  </a:lnTo>
                  <a:lnTo>
                    <a:pt x="23" y="2382"/>
                  </a:lnTo>
                  <a:lnTo>
                    <a:pt x="15" y="2419"/>
                  </a:lnTo>
                  <a:lnTo>
                    <a:pt x="9" y="2456"/>
                  </a:lnTo>
                  <a:lnTo>
                    <a:pt x="5" y="2493"/>
                  </a:lnTo>
                  <a:lnTo>
                    <a:pt x="1" y="2531"/>
                  </a:lnTo>
                  <a:lnTo>
                    <a:pt x="0" y="2569"/>
                  </a:lnTo>
                  <a:lnTo>
                    <a:pt x="1" y="2606"/>
                  </a:lnTo>
                  <a:lnTo>
                    <a:pt x="5" y="2644"/>
                  </a:lnTo>
                  <a:lnTo>
                    <a:pt x="9" y="2681"/>
                  </a:lnTo>
                  <a:lnTo>
                    <a:pt x="15" y="2719"/>
                  </a:lnTo>
                  <a:lnTo>
                    <a:pt x="23" y="2756"/>
                  </a:lnTo>
                  <a:lnTo>
                    <a:pt x="33" y="2792"/>
                  </a:lnTo>
                  <a:lnTo>
                    <a:pt x="45" y="2829"/>
                  </a:lnTo>
                  <a:lnTo>
                    <a:pt x="58" y="2865"/>
                  </a:lnTo>
                  <a:lnTo>
                    <a:pt x="74" y="2899"/>
                  </a:lnTo>
                  <a:lnTo>
                    <a:pt x="91" y="2934"/>
                  </a:lnTo>
                  <a:lnTo>
                    <a:pt x="110" y="2969"/>
                  </a:lnTo>
                  <a:lnTo>
                    <a:pt x="131" y="3001"/>
                  </a:lnTo>
                  <a:lnTo>
                    <a:pt x="153" y="3033"/>
                  </a:lnTo>
                  <a:lnTo>
                    <a:pt x="177" y="3065"/>
                  </a:lnTo>
                  <a:lnTo>
                    <a:pt x="203" y="3096"/>
                  </a:lnTo>
                  <a:lnTo>
                    <a:pt x="231" y="3125"/>
                  </a:lnTo>
                  <a:lnTo>
                    <a:pt x="1388" y="4281"/>
                  </a:lnTo>
                  <a:lnTo>
                    <a:pt x="1102" y="4567"/>
                  </a:lnTo>
                  <a:lnTo>
                    <a:pt x="1075" y="4597"/>
                  </a:lnTo>
                  <a:lnTo>
                    <a:pt x="1048" y="4627"/>
                  </a:lnTo>
                  <a:lnTo>
                    <a:pt x="1024" y="4658"/>
                  </a:lnTo>
                  <a:lnTo>
                    <a:pt x="1001" y="4691"/>
                  </a:lnTo>
                  <a:lnTo>
                    <a:pt x="981" y="4724"/>
                  </a:lnTo>
                  <a:lnTo>
                    <a:pt x="962" y="4758"/>
                  </a:lnTo>
                  <a:lnTo>
                    <a:pt x="945" y="4792"/>
                  </a:lnTo>
                  <a:lnTo>
                    <a:pt x="930" y="4828"/>
                  </a:lnTo>
                  <a:lnTo>
                    <a:pt x="916" y="4864"/>
                  </a:lnTo>
                  <a:lnTo>
                    <a:pt x="904" y="4899"/>
                  </a:lnTo>
                  <a:lnTo>
                    <a:pt x="894" y="4936"/>
                  </a:lnTo>
                  <a:lnTo>
                    <a:pt x="886" y="4973"/>
                  </a:lnTo>
                  <a:lnTo>
                    <a:pt x="879" y="5011"/>
                  </a:lnTo>
                  <a:lnTo>
                    <a:pt x="875" y="5048"/>
                  </a:lnTo>
                  <a:lnTo>
                    <a:pt x="873" y="5086"/>
                  </a:lnTo>
                  <a:lnTo>
                    <a:pt x="872" y="5123"/>
                  </a:lnTo>
                  <a:lnTo>
                    <a:pt x="873" y="5161"/>
                  </a:lnTo>
                  <a:lnTo>
                    <a:pt x="875" y="5198"/>
                  </a:lnTo>
                  <a:lnTo>
                    <a:pt x="880" y="5236"/>
                  </a:lnTo>
                  <a:lnTo>
                    <a:pt x="886" y="5273"/>
                  </a:lnTo>
                  <a:lnTo>
                    <a:pt x="894" y="5311"/>
                  </a:lnTo>
                  <a:lnTo>
                    <a:pt x="904" y="5347"/>
                  </a:lnTo>
                  <a:lnTo>
                    <a:pt x="916" y="5383"/>
                  </a:lnTo>
                  <a:lnTo>
                    <a:pt x="930" y="5419"/>
                  </a:lnTo>
                  <a:lnTo>
                    <a:pt x="945" y="5455"/>
                  </a:lnTo>
                  <a:lnTo>
                    <a:pt x="962" y="5489"/>
                  </a:lnTo>
                  <a:lnTo>
                    <a:pt x="981" y="5523"/>
                  </a:lnTo>
                  <a:lnTo>
                    <a:pt x="1002" y="5556"/>
                  </a:lnTo>
                  <a:lnTo>
                    <a:pt x="1024" y="5589"/>
                  </a:lnTo>
                  <a:lnTo>
                    <a:pt x="1049" y="5620"/>
                  </a:lnTo>
                  <a:lnTo>
                    <a:pt x="1075" y="5650"/>
                  </a:lnTo>
                  <a:lnTo>
                    <a:pt x="1102" y="5679"/>
                  </a:lnTo>
                  <a:lnTo>
                    <a:pt x="1131" y="5707"/>
                  </a:lnTo>
                  <a:lnTo>
                    <a:pt x="1162" y="5734"/>
                  </a:lnTo>
                  <a:lnTo>
                    <a:pt x="1193" y="5757"/>
                  </a:lnTo>
                  <a:lnTo>
                    <a:pt x="1225" y="5779"/>
                  </a:lnTo>
                  <a:lnTo>
                    <a:pt x="1259" y="5800"/>
                  </a:lnTo>
                  <a:lnTo>
                    <a:pt x="1292" y="5819"/>
                  </a:lnTo>
                  <a:lnTo>
                    <a:pt x="1327" y="5836"/>
                  </a:lnTo>
                  <a:lnTo>
                    <a:pt x="1362" y="5852"/>
                  </a:lnTo>
                  <a:lnTo>
                    <a:pt x="1398" y="5865"/>
                  </a:lnTo>
                  <a:lnTo>
                    <a:pt x="1434" y="5877"/>
                  </a:lnTo>
                  <a:lnTo>
                    <a:pt x="1471" y="5887"/>
                  </a:lnTo>
                  <a:lnTo>
                    <a:pt x="1507" y="5895"/>
                  </a:lnTo>
                  <a:lnTo>
                    <a:pt x="1545" y="5902"/>
                  </a:lnTo>
                  <a:lnTo>
                    <a:pt x="1582" y="5906"/>
                  </a:lnTo>
                  <a:lnTo>
                    <a:pt x="1620" y="5909"/>
                  </a:lnTo>
                  <a:lnTo>
                    <a:pt x="1658" y="5910"/>
                  </a:lnTo>
                  <a:lnTo>
                    <a:pt x="1696" y="5909"/>
                  </a:lnTo>
                  <a:lnTo>
                    <a:pt x="1734" y="5906"/>
                  </a:lnTo>
                  <a:lnTo>
                    <a:pt x="1771" y="5902"/>
                  </a:lnTo>
                  <a:lnTo>
                    <a:pt x="1809" y="5895"/>
                  </a:lnTo>
                  <a:lnTo>
                    <a:pt x="1845" y="5887"/>
                  </a:lnTo>
                  <a:lnTo>
                    <a:pt x="1882" y="5877"/>
                  </a:lnTo>
                  <a:lnTo>
                    <a:pt x="1918" y="5865"/>
                  </a:lnTo>
                  <a:lnTo>
                    <a:pt x="1954" y="5852"/>
                  </a:lnTo>
                  <a:lnTo>
                    <a:pt x="1989" y="5836"/>
                  </a:lnTo>
                  <a:lnTo>
                    <a:pt x="2024" y="5819"/>
                  </a:lnTo>
                  <a:lnTo>
                    <a:pt x="2057" y="5800"/>
                  </a:lnTo>
                  <a:lnTo>
                    <a:pt x="2091" y="5780"/>
                  </a:lnTo>
                  <a:lnTo>
                    <a:pt x="2123" y="5757"/>
                  </a:lnTo>
                  <a:lnTo>
                    <a:pt x="2154" y="5734"/>
                  </a:lnTo>
                  <a:lnTo>
                    <a:pt x="2184" y="5707"/>
                  </a:lnTo>
                  <a:lnTo>
                    <a:pt x="2215" y="5679"/>
                  </a:lnTo>
                  <a:lnTo>
                    <a:pt x="3998" y="3897"/>
                  </a:lnTo>
                  <a:lnTo>
                    <a:pt x="4026" y="3866"/>
                  </a:lnTo>
                  <a:lnTo>
                    <a:pt x="4052" y="3836"/>
                  </a:lnTo>
                  <a:lnTo>
                    <a:pt x="4076" y="3805"/>
                  </a:lnTo>
                  <a:lnTo>
                    <a:pt x="4099" y="3773"/>
                  </a:lnTo>
                  <a:lnTo>
                    <a:pt x="4119" y="3739"/>
                  </a:lnTo>
                  <a:lnTo>
                    <a:pt x="4138" y="3706"/>
                  </a:lnTo>
                  <a:lnTo>
                    <a:pt x="4156" y="3671"/>
                  </a:lnTo>
                  <a:lnTo>
                    <a:pt x="4170" y="3636"/>
                  </a:lnTo>
                  <a:lnTo>
                    <a:pt x="4185" y="3600"/>
                  </a:lnTo>
                  <a:lnTo>
                    <a:pt x="4196" y="3564"/>
                  </a:lnTo>
                  <a:lnTo>
                    <a:pt x="4206" y="3527"/>
                  </a:lnTo>
                  <a:lnTo>
                    <a:pt x="4214" y="3489"/>
                  </a:lnTo>
                  <a:lnTo>
                    <a:pt x="4220" y="3453"/>
                  </a:lnTo>
                  <a:lnTo>
                    <a:pt x="4225" y="3415"/>
                  </a:lnTo>
                  <a:lnTo>
                    <a:pt x="4227" y="3378"/>
                  </a:lnTo>
                  <a:lnTo>
                    <a:pt x="4228" y="3340"/>
                  </a:lnTo>
                  <a:lnTo>
                    <a:pt x="4227" y="3302"/>
                  </a:lnTo>
                  <a:lnTo>
                    <a:pt x="4225" y="3265"/>
                  </a:lnTo>
                  <a:lnTo>
                    <a:pt x="4220" y="3227"/>
                  </a:lnTo>
                  <a:lnTo>
                    <a:pt x="4214" y="3191"/>
                  </a:lnTo>
                  <a:lnTo>
                    <a:pt x="4206" y="3153"/>
                  </a:lnTo>
                  <a:lnTo>
                    <a:pt x="4196" y="3116"/>
                  </a:lnTo>
                  <a:lnTo>
                    <a:pt x="4185" y="3080"/>
                  </a:lnTo>
                  <a:lnTo>
                    <a:pt x="4170" y="3044"/>
                  </a:lnTo>
                  <a:lnTo>
                    <a:pt x="4156" y="3009"/>
                  </a:lnTo>
                  <a:lnTo>
                    <a:pt x="4138" y="2974"/>
                  </a:lnTo>
                  <a:lnTo>
                    <a:pt x="4119" y="2941"/>
                  </a:lnTo>
                  <a:lnTo>
                    <a:pt x="4099" y="2907"/>
                  </a:lnTo>
                  <a:lnTo>
                    <a:pt x="4076" y="2875"/>
                  </a:lnTo>
                  <a:lnTo>
                    <a:pt x="4052" y="2844"/>
                  </a:lnTo>
                  <a:lnTo>
                    <a:pt x="4026" y="2814"/>
                  </a:lnTo>
                  <a:lnTo>
                    <a:pt x="3998" y="2785"/>
                  </a:lnTo>
                  <a:close/>
                  <a:moveTo>
                    <a:pt x="2285" y="499"/>
                  </a:moveTo>
                  <a:lnTo>
                    <a:pt x="2285" y="499"/>
                  </a:lnTo>
                  <a:lnTo>
                    <a:pt x="2300" y="485"/>
                  </a:lnTo>
                  <a:lnTo>
                    <a:pt x="2316" y="471"/>
                  </a:lnTo>
                  <a:lnTo>
                    <a:pt x="2332" y="459"/>
                  </a:lnTo>
                  <a:lnTo>
                    <a:pt x="2348" y="448"/>
                  </a:lnTo>
                  <a:lnTo>
                    <a:pt x="2365" y="437"/>
                  </a:lnTo>
                  <a:lnTo>
                    <a:pt x="2383" y="428"/>
                  </a:lnTo>
                  <a:lnTo>
                    <a:pt x="2401" y="419"/>
                  </a:lnTo>
                  <a:lnTo>
                    <a:pt x="2419" y="411"/>
                  </a:lnTo>
                  <a:lnTo>
                    <a:pt x="2437" y="404"/>
                  </a:lnTo>
                  <a:lnTo>
                    <a:pt x="2456" y="398"/>
                  </a:lnTo>
                  <a:lnTo>
                    <a:pt x="2474" y="393"/>
                  </a:lnTo>
                  <a:lnTo>
                    <a:pt x="2493" y="389"/>
                  </a:lnTo>
                  <a:lnTo>
                    <a:pt x="2512" y="385"/>
                  </a:lnTo>
                  <a:lnTo>
                    <a:pt x="2531" y="383"/>
                  </a:lnTo>
                  <a:lnTo>
                    <a:pt x="2551" y="382"/>
                  </a:lnTo>
                  <a:lnTo>
                    <a:pt x="2570" y="381"/>
                  </a:lnTo>
                  <a:lnTo>
                    <a:pt x="2590" y="382"/>
                  </a:lnTo>
                  <a:lnTo>
                    <a:pt x="2609" y="383"/>
                  </a:lnTo>
                  <a:lnTo>
                    <a:pt x="2628" y="385"/>
                  </a:lnTo>
                  <a:lnTo>
                    <a:pt x="2647" y="389"/>
                  </a:lnTo>
                  <a:lnTo>
                    <a:pt x="2667" y="393"/>
                  </a:lnTo>
                  <a:lnTo>
                    <a:pt x="2685" y="398"/>
                  </a:lnTo>
                  <a:lnTo>
                    <a:pt x="2704" y="404"/>
                  </a:lnTo>
                  <a:lnTo>
                    <a:pt x="2722" y="411"/>
                  </a:lnTo>
                  <a:lnTo>
                    <a:pt x="2741" y="419"/>
                  </a:lnTo>
                  <a:lnTo>
                    <a:pt x="2759" y="428"/>
                  </a:lnTo>
                  <a:lnTo>
                    <a:pt x="2776" y="437"/>
                  </a:lnTo>
                  <a:lnTo>
                    <a:pt x="2792" y="448"/>
                  </a:lnTo>
                  <a:lnTo>
                    <a:pt x="2809" y="459"/>
                  </a:lnTo>
                  <a:lnTo>
                    <a:pt x="2826" y="471"/>
                  </a:lnTo>
                  <a:lnTo>
                    <a:pt x="2841" y="485"/>
                  </a:lnTo>
                  <a:lnTo>
                    <a:pt x="2856" y="499"/>
                  </a:lnTo>
                  <a:lnTo>
                    <a:pt x="2870" y="515"/>
                  </a:lnTo>
                  <a:lnTo>
                    <a:pt x="2884" y="530"/>
                  </a:lnTo>
                  <a:lnTo>
                    <a:pt x="2896" y="546"/>
                  </a:lnTo>
                  <a:lnTo>
                    <a:pt x="2908" y="563"/>
                  </a:lnTo>
                  <a:lnTo>
                    <a:pt x="2918" y="581"/>
                  </a:lnTo>
                  <a:lnTo>
                    <a:pt x="2928" y="597"/>
                  </a:lnTo>
                  <a:lnTo>
                    <a:pt x="2937" y="615"/>
                  </a:lnTo>
                  <a:lnTo>
                    <a:pt x="2945" y="633"/>
                  </a:lnTo>
                  <a:lnTo>
                    <a:pt x="2952" y="652"/>
                  </a:lnTo>
                  <a:lnTo>
                    <a:pt x="2959" y="670"/>
                  </a:lnTo>
                  <a:lnTo>
                    <a:pt x="2963" y="689"/>
                  </a:lnTo>
                  <a:lnTo>
                    <a:pt x="2968" y="708"/>
                  </a:lnTo>
                  <a:lnTo>
                    <a:pt x="2971" y="727"/>
                  </a:lnTo>
                  <a:lnTo>
                    <a:pt x="2973" y="747"/>
                  </a:lnTo>
                  <a:lnTo>
                    <a:pt x="2974" y="766"/>
                  </a:lnTo>
                  <a:lnTo>
                    <a:pt x="2974" y="786"/>
                  </a:lnTo>
                  <a:lnTo>
                    <a:pt x="2974" y="805"/>
                  </a:lnTo>
                  <a:lnTo>
                    <a:pt x="2973" y="824"/>
                  </a:lnTo>
                  <a:lnTo>
                    <a:pt x="2971" y="844"/>
                  </a:lnTo>
                  <a:lnTo>
                    <a:pt x="2968" y="863"/>
                  </a:lnTo>
                  <a:lnTo>
                    <a:pt x="2963" y="882"/>
                  </a:lnTo>
                  <a:lnTo>
                    <a:pt x="2959" y="901"/>
                  </a:lnTo>
                  <a:lnTo>
                    <a:pt x="2952" y="920"/>
                  </a:lnTo>
                  <a:lnTo>
                    <a:pt x="2945" y="938"/>
                  </a:lnTo>
                  <a:lnTo>
                    <a:pt x="2937" y="955"/>
                  </a:lnTo>
                  <a:lnTo>
                    <a:pt x="2928" y="973"/>
                  </a:lnTo>
                  <a:lnTo>
                    <a:pt x="2918" y="991"/>
                  </a:lnTo>
                  <a:lnTo>
                    <a:pt x="2908" y="1008"/>
                  </a:lnTo>
                  <a:lnTo>
                    <a:pt x="2896" y="1025"/>
                  </a:lnTo>
                  <a:lnTo>
                    <a:pt x="2884" y="1040"/>
                  </a:lnTo>
                  <a:lnTo>
                    <a:pt x="2870" y="1056"/>
                  </a:lnTo>
                  <a:lnTo>
                    <a:pt x="2856" y="1071"/>
                  </a:lnTo>
                  <a:lnTo>
                    <a:pt x="2743" y="1184"/>
                  </a:lnTo>
                  <a:lnTo>
                    <a:pt x="1550" y="2377"/>
                  </a:lnTo>
                  <a:lnTo>
                    <a:pt x="1543" y="2353"/>
                  </a:lnTo>
                  <a:lnTo>
                    <a:pt x="1535" y="2327"/>
                  </a:lnTo>
                  <a:lnTo>
                    <a:pt x="1527" y="2303"/>
                  </a:lnTo>
                  <a:lnTo>
                    <a:pt x="1518" y="2278"/>
                  </a:lnTo>
                  <a:lnTo>
                    <a:pt x="1508" y="2255"/>
                  </a:lnTo>
                  <a:lnTo>
                    <a:pt x="1497" y="2230"/>
                  </a:lnTo>
                  <a:lnTo>
                    <a:pt x="1485" y="2207"/>
                  </a:lnTo>
                  <a:lnTo>
                    <a:pt x="1473" y="2183"/>
                  </a:lnTo>
                  <a:lnTo>
                    <a:pt x="1459" y="2161"/>
                  </a:lnTo>
                  <a:lnTo>
                    <a:pt x="1446" y="2139"/>
                  </a:lnTo>
                  <a:lnTo>
                    <a:pt x="1430" y="2116"/>
                  </a:lnTo>
                  <a:lnTo>
                    <a:pt x="1415" y="2094"/>
                  </a:lnTo>
                  <a:lnTo>
                    <a:pt x="1398" y="2073"/>
                  </a:lnTo>
                  <a:lnTo>
                    <a:pt x="1380" y="2053"/>
                  </a:lnTo>
                  <a:lnTo>
                    <a:pt x="1362" y="2033"/>
                  </a:lnTo>
                  <a:lnTo>
                    <a:pt x="1343" y="2013"/>
                  </a:lnTo>
                  <a:lnTo>
                    <a:pt x="1323" y="1994"/>
                  </a:lnTo>
                  <a:lnTo>
                    <a:pt x="1303" y="1976"/>
                  </a:lnTo>
                  <a:lnTo>
                    <a:pt x="1283" y="1958"/>
                  </a:lnTo>
                  <a:lnTo>
                    <a:pt x="1262" y="1941"/>
                  </a:lnTo>
                  <a:lnTo>
                    <a:pt x="1241" y="1926"/>
                  </a:lnTo>
                  <a:lnTo>
                    <a:pt x="1218" y="1911"/>
                  </a:lnTo>
                  <a:lnTo>
                    <a:pt x="1196" y="1897"/>
                  </a:lnTo>
                  <a:lnTo>
                    <a:pt x="1174" y="1883"/>
                  </a:lnTo>
                  <a:lnTo>
                    <a:pt x="1151" y="1871"/>
                  </a:lnTo>
                  <a:lnTo>
                    <a:pt x="1128" y="1860"/>
                  </a:lnTo>
                  <a:lnTo>
                    <a:pt x="1105" y="1849"/>
                  </a:lnTo>
                  <a:lnTo>
                    <a:pt x="1080" y="1839"/>
                  </a:lnTo>
                  <a:lnTo>
                    <a:pt x="1057" y="1830"/>
                  </a:lnTo>
                  <a:lnTo>
                    <a:pt x="1032" y="1821"/>
                  </a:lnTo>
                  <a:lnTo>
                    <a:pt x="1008" y="1814"/>
                  </a:lnTo>
                  <a:lnTo>
                    <a:pt x="983" y="1808"/>
                  </a:lnTo>
                  <a:lnTo>
                    <a:pt x="2285" y="499"/>
                  </a:lnTo>
                  <a:close/>
                  <a:moveTo>
                    <a:pt x="1943" y="5409"/>
                  </a:moveTo>
                  <a:lnTo>
                    <a:pt x="1943" y="5409"/>
                  </a:lnTo>
                  <a:lnTo>
                    <a:pt x="1929" y="5423"/>
                  </a:lnTo>
                  <a:lnTo>
                    <a:pt x="1913" y="5437"/>
                  </a:lnTo>
                  <a:lnTo>
                    <a:pt x="1897" y="5449"/>
                  </a:lnTo>
                  <a:lnTo>
                    <a:pt x="1881" y="5461"/>
                  </a:lnTo>
                  <a:lnTo>
                    <a:pt x="1863" y="5471"/>
                  </a:lnTo>
                  <a:lnTo>
                    <a:pt x="1846" y="5481"/>
                  </a:lnTo>
                  <a:lnTo>
                    <a:pt x="1829" y="5490"/>
                  </a:lnTo>
                  <a:lnTo>
                    <a:pt x="1811" y="5498"/>
                  </a:lnTo>
                  <a:lnTo>
                    <a:pt x="1792" y="5505"/>
                  </a:lnTo>
                  <a:lnTo>
                    <a:pt x="1773" y="5510"/>
                  </a:lnTo>
                  <a:lnTo>
                    <a:pt x="1754" y="5516"/>
                  </a:lnTo>
                  <a:lnTo>
                    <a:pt x="1735" y="5521"/>
                  </a:lnTo>
                  <a:lnTo>
                    <a:pt x="1716" y="5523"/>
                  </a:lnTo>
                  <a:lnTo>
                    <a:pt x="1697" y="5526"/>
                  </a:lnTo>
                  <a:lnTo>
                    <a:pt x="1677" y="5527"/>
                  </a:lnTo>
                  <a:lnTo>
                    <a:pt x="1658" y="5527"/>
                  </a:lnTo>
                  <a:lnTo>
                    <a:pt x="1638" y="5527"/>
                  </a:lnTo>
                  <a:lnTo>
                    <a:pt x="1619" y="5526"/>
                  </a:lnTo>
                  <a:lnTo>
                    <a:pt x="1600" y="5523"/>
                  </a:lnTo>
                  <a:lnTo>
                    <a:pt x="1581" y="5521"/>
                  </a:lnTo>
                  <a:lnTo>
                    <a:pt x="1562" y="5516"/>
                  </a:lnTo>
                  <a:lnTo>
                    <a:pt x="1543" y="5510"/>
                  </a:lnTo>
                  <a:lnTo>
                    <a:pt x="1524" y="5505"/>
                  </a:lnTo>
                  <a:lnTo>
                    <a:pt x="1506" y="5498"/>
                  </a:lnTo>
                  <a:lnTo>
                    <a:pt x="1488" y="5490"/>
                  </a:lnTo>
                  <a:lnTo>
                    <a:pt x="1471" y="5481"/>
                  </a:lnTo>
                  <a:lnTo>
                    <a:pt x="1453" y="5471"/>
                  </a:lnTo>
                  <a:lnTo>
                    <a:pt x="1436" y="5461"/>
                  </a:lnTo>
                  <a:lnTo>
                    <a:pt x="1419" y="5449"/>
                  </a:lnTo>
                  <a:lnTo>
                    <a:pt x="1404" y="5437"/>
                  </a:lnTo>
                  <a:lnTo>
                    <a:pt x="1388" y="5423"/>
                  </a:lnTo>
                  <a:lnTo>
                    <a:pt x="1372" y="5409"/>
                  </a:lnTo>
                  <a:lnTo>
                    <a:pt x="1358" y="5394"/>
                  </a:lnTo>
                  <a:lnTo>
                    <a:pt x="1344" y="5378"/>
                  </a:lnTo>
                  <a:lnTo>
                    <a:pt x="1332" y="5362"/>
                  </a:lnTo>
                  <a:lnTo>
                    <a:pt x="1320" y="5345"/>
                  </a:lnTo>
                  <a:lnTo>
                    <a:pt x="1310" y="5329"/>
                  </a:lnTo>
                  <a:lnTo>
                    <a:pt x="1300" y="5311"/>
                  </a:lnTo>
                  <a:lnTo>
                    <a:pt x="1291" y="5293"/>
                  </a:lnTo>
                  <a:lnTo>
                    <a:pt x="1283" y="5275"/>
                  </a:lnTo>
                  <a:lnTo>
                    <a:pt x="1276" y="5257"/>
                  </a:lnTo>
                  <a:lnTo>
                    <a:pt x="1271" y="5238"/>
                  </a:lnTo>
                  <a:lnTo>
                    <a:pt x="1265" y="5219"/>
                  </a:lnTo>
                  <a:lnTo>
                    <a:pt x="1262" y="5200"/>
                  </a:lnTo>
                  <a:lnTo>
                    <a:pt x="1259" y="5181"/>
                  </a:lnTo>
                  <a:lnTo>
                    <a:pt x="1256" y="5162"/>
                  </a:lnTo>
                  <a:lnTo>
                    <a:pt x="1254" y="5142"/>
                  </a:lnTo>
                  <a:lnTo>
                    <a:pt x="1254" y="5123"/>
                  </a:lnTo>
                  <a:lnTo>
                    <a:pt x="1254" y="5103"/>
                  </a:lnTo>
                  <a:lnTo>
                    <a:pt x="1256" y="5084"/>
                  </a:lnTo>
                  <a:lnTo>
                    <a:pt x="1259" y="5065"/>
                  </a:lnTo>
                  <a:lnTo>
                    <a:pt x="1262" y="5045"/>
                  </a:lnTo>
                  <a:lnTo>
                    <a:pt x="1265" y="5026"/>
                  </a:lnTo>
                  <a:lnTo>
                    <a:pt x="1271" y="5009"/>
                  </a:lnTo>
                  <a:lnTo>
                    <a:pt x="1276" y="4990"/>
                  </a:lnTo>
                  <a:lnTo>
                    <a:pt x="1283" y="4971"/>
                  </a:lnTo>
                  <a:lnTo>
                    <a:pt x="1291" y="4953"/>
                  </a:lnTo>
                  <a:lnTo>
                    <a:pt x="1300" y="4935"/>
                  </a:lnTo>
                  <a:lnTo>
                    <a:pt x="1310" y="4918"/>
                  </a:lnTo>
                  <a:lnTo>
                    <a:pt x="1320" y="4902"/>
                  </a:lnTo>
                  <a:lnTo>
                    <a:pt x="1332" y="4885"/>
                  </a:lnTo>
                  <a:lnTo>
                    <a:pt x="1344" y="4868"/>
                  </a:lnTo>
                  <a:lnTo>
                    <a:pt x="1358" y="4852"/>
                  </a:lnTo>
                  <a:lnTo>
                    <a:pt x="1372" y="4838"/>
                  </a:lnTo>
                  <a:lnTo>
                    <a:pt x="1658" y="4551"/>
                  </a:lnTo>
                  <a:lnTo>
                    <a:pt x="1762" y="4655"/>
                  </a:lnTo>
                  <a:lnTo>
                    <a:pt x="1945" y="4838"/>
                  </a:lnTo>
                  <a:lnTo>
                    <a:pt x="1958" y="4852"/>
                  </a:lnTo>
                  <a:lnTo>
                    <a:pt x="1972" y="4868"/>
                  </a:lnTo>
                  <a:lnTo>
                    <a:pt x="1985" y="4885"/>
                  </a:lnTo>
                  <a:lnTo>
                    <a:pt x="1996" y="4902"/>
                  </a:lnTo>
                  <a:lnTo>
                    <a:pt x="2007" y="4918"/>
                  </a:lnTo>
                  <a:lnTo>
                    <a:pt x="2016" y="4935"/>
                  </a:lnTo>
                  <a:lnTo>
                    <a:pt x="2025" y="4953"/>
                  </a:lnTo>
                  <a:lnTo>
                    <a:pt x="2033" y="4972"/>
                  </a:lnTo>
                  <a:lnTo>
                    <a:pt x="2039" y="4990"/>
                  </a:lnTo>
                  <a:lnTo>
                    <a:pt x="2046" y="5009"/>
                  </a:lnTo>
                  <a:lnTo>
                    <a:pt x="2051" y="5026"/>
                  </a:lnTo>
                  <a:lnTo>
                    <a:pt x="2055" y="5046"/>
                  </a:lnTo>
                  <a:lnTo>
                    <a:pt x="2058" y="5065"/>
                  </a:lnTo>
                  <a:lnTo>
                    <a:pt x="2061" y="5084"/>
                  </a:lnTo>
                  <a:lnTo>
                    <a:pt x="2062" y="5103"/>
                  </a:lnTo>
                  <a:lnTo>
                    <a:pt x="2063" y="5123"/>
                  </a:lnTo>
                  <a:lnTo>
                    <a:pt x="2062" y="5142"/>
                  </a:lnTo>
                  <a:lnTo>
                    <a:pt x="2061" y="5162"/>
                  </a:lnTo>
                  <a:lnTo>
                    <a:pt x="2058" y="5181"/>
                  </a:lnTo>
                  <a:lnTo>
                    <a:pt x="2055" y="5200"/>
                  </a:lnTo>
                  <a:lnTo>
                    <a:pt x="2051" y="5219"/>
                  </a:lnTo>
                  <a:lnTo>
                    <a:pt x="2046" y="5238"/>
                  </a:lnTo>
                  <a:lnTo>
                    <a:pt x="2039" y="5257"/>
                  </a:lnTo>
                  <a:lnTo>
                    <a:pt x="2033" y="5275"/>
                  </a:lnTo>
                  <a:lnTo>
                    <a:pt x="2025" y="5293"/>
                  </a:lnTo>
                  <a:lnTo>
                    <a:pt x="2016" y="5311"/>
                  </a:lnTo>
                  <a:lnTo>
                    <a:pt x="2007" y="5329"/>
                  </a:lnTo>
                  <a:lnTo>
                    <a:pt x="1996" y="5345"/>
                  </a:lnTo>
                  <a:lnTo>
                    <a:pt x="1985" y="5362"/>
                  </a:lnTo>
                  <a:lnTo>
                    <a:pt x="1971" y="5378"/>
                  </a:lnTo>
                  <a:lnTo>
                    <a:pt x="1958" y="5393"/>
                  </a:lnTo>
                  <a:lnTo>
                    <a:pt x="1943" y="5409"/>
                  </a:lnTo>
                  <a:close/>
                  <a:moveTo>
                    <a:pt x="3727" y="3626"/>
                  </a:moveTo>
                  <a:lnTo>
                    <a:pt x="2420" y="4933"/>
                  </a:lnTo>
                  <a:lnTo>
                    <a:pt x="2414" y="4908"/>
                  </a:lnTo>
                  <a:lnTo>
                    <a:pt x="2406" y="4883"/>
                  </a:lnTo>
                  <a:lnTo>
                    <a:pt x="2397" y="4858"/>
                  </a:lnTo>
                  <a:lnTo>
                    <a:pt x="2389" y="4833"/>
                  </a:lnTo>
                  <a:lnTo>
                    <a:pt x="2379" y="4810"/>
                  </a:lnTo>
                  <a:lnTo>
                    <a:pt x="2368" y="4786"/>
                  </a:lnTo>
                  <a:lnTo>
                    <a:pt x="2356" y="4762"/>
                  </a:lnTo>
                  <a:lnTo>
                    <a:pt x="2344" y="4739"/>
                  </a:lnTo>
                  <a:lnTo>
                    <a:pt x="2331" y="4716"/>
                  </a:lnTo>
                  <a:lnTo>
                    <a:pt x="2316" y="4693"/>
                  </a:lnTo>
                  <a:lnTo>
                    <a:pt x="2302" y="4672"/>
                  </a:lnTo>
                  <a:lnTo>
                    <a:pt x="2286" y="4649"/>
                  </a:lnTo>
                  <a:lnTo>
                    <a:pt x="2269" y="4628"/>
                  </a:lnTo>
                  <a:lnTo>
                    <a:pt x="2251" y="4607"/>
                  </a:lnTo>
                  <a:lnTo>
                    <a:pt x="2234" y="4587"/>
                  </a:lnTo>
                  <a:lnTo>
                    <a:pt x="2215" y="4567"/>
                  </a:lnTo>
                  <a:lnTo>
                    <a:pt x="2032" y="4385"/>
                  </a:lnTo>
                  <a:lnTo>
                    <a:pt x="501" y="2855"/>
                  </a:lnTo>
                  <a:lnTo>
                    <a:pt x="487" y="2839"/>
                  </a:lnTo>
                  <a:lnTo>
                    <a:pt x="473" y="2824"/>
                  </a:lnTo>
                  <a:lnTo>
                    <a:pt x="461" y="2807"/>
                  </a:lnTo>
                  <a:lnTo>
                    <a:pt x="449" y="2791"/>
                  </a:lnTo>
                  <a:lnTo>
                    <a:pt x="439" y="2773"/>
                  </a:lnTo>
                  <a:lnTo>
                    <a:pt x="429" y="2757"/>
                  </a:lnTo>
                  <a:lnTo>
                    <a:pt x="420" y="2739"/>
                  </a:lnTo>
                  <a:lnTo>
                    <a:pt x="412" y="2721"/>
                  </a:lnTo>
                  <a:lnTo>
                    <a:pt x="405" y="2702"/>
                  </a:lnTo>
                  <a:lnTo>
                    <a:pt x="400" y="2684"/>
                  </a:lnTo>
                  <a:lnTo>
                    <a:pt x="394" y="2665"/>
                  </a:lnTo>
                  <a:lnTo>
                    <a:pt x="391" y="2646"/>
                  </a:lnTo>
                  <a:lnTo>
                    <a:pt x="387" y="2627"/>
                  </a:lnTo>
                  <a:lnTo>
                    <a:pt x="385" y="2607"/>
                  </a:lnTo>
                  <a:lnTo>
                    <a:pt x="383" y="2588"/>
                  </a:lnTo>
                  <a:lnTo>
                    <a:pt x="383" y="2569"/>
                  </a:lnTo>
                  <a:lnTo>
                    <a:pt x="383" y="2549"/>
                  </a:lnTo>
                  <a:lnTo>
                    <a:pt x="385" y="2530"/>
                  </a:lnTo>
                  <a:lnTo>
                    <a:pt x="387" y="2510"/>
                  </a:lnTo>
                  <a:lnTo>
                    <a:pt x="391" y="2491"/>
                  </a:lnTo>
                  <a:lnTo>
                    <a:pt x="394" y="2472"/>
                  </a:lnTo>
                  <a:lnTo>
                    <a:pt x="400" y="2453"/>
                  </a:lnTo>
                  <a:lnTo>
                    <a:pt x="405" y="2434"/>
                  </a:lnTo>
                  <a:lnTo>
                    <a:pt x="412" y="2416"/>
                  </a:lnTo>
                  <a:lnTo>
                    <a:pt x="420" y="2399"/>
                  </a:lnTo>
                  <a:lnTo>
                    <a:pt x="429" y="2381"/>
                  </a:lnTo>
                  <a:lnTo>
                    <a:pt x="439" y="2363"/>
                  </a:lnTo>
                  <a:lnTo>
                    <a:pt x="449" y="2346"/>
                  </a:lnTo>
                  <a:lnTo>
                    <a:pt x="461" y="2329"/>
                  </a:lnTo>
                  <a:lnTo>
                    <a:pt x="473" y="2314"/>
                  </a:lnTo>
                  <a:lnTo>
                    <a:pt x="487" y="2298"/>
                  </a:lnTo>
                  <a:lnTo>
                    <a:pt x="501" y="2283"/>
                  </a:lnTo>
                  <a:lnTo>
                    <a:pt x="517" y="2268"/>
                  </a:lnTo>
                  <a:lnTo>
                    <a:pt x="532" y="2255"/>
                  </a:lnTo>
                  <a:lnTo>
                    <a:pt x="548" y="2242"/>
                  </a:lnTo>
                  <a:lnTo>
                    <a:pt x="565" y="2231"/>
                  </a:lnTo>
                  <a:lnTo>
                    <a:pt x="581" y="2220"/>
                  </a:lnTo>
                  <a:lnTo>
                    <a:pt x="599" y="2210"/>
                  </a:lnTo>
                  <a:lnTo>
                    <a:pt x="617" y="2202"/>
                  </a:lnTo>
                  <a:lnTo>
                    <a:pt x="635" y="2195"/>
                  </a:lnTo>
                  <a:lnTo>
                    <a:pt x="653" y="2187"/>
                  </a:lnTo>
                  <a:lnTo>
                    <a:pt x="672" y="2181"/>
                  </a:lnTo>
                  <a:lnTo>
                    <a:pt x="691" y="2176"/>
                  </a:lnTo>
                  <a:lnTo>
                    <a:pt x="710" y="2172"/>
                  </a:lnTo>
                  <a:lnTo>
                    <a:pt x="729" y="2169"/>
                  </a:lnTo>
                  <a:lnTo>
                    <a:pt x="748" y="2167"/>
                  </a:lnTo>
                  <a:lnTo>
                    <a:pt x="768" y="2164"/>
                  </a:lnTo>
                  <a:lnTo>
                    <a:pt x="787" y="2164"/>
                  </a:lnTo>
                  <a:lnTo>
                    <a:pt x="807" y="2164"/>
                  </a:lnTo>
                  <a:lnTo>
                    <a:pt x="826" y="2167"/>
                  </a:lnTo>
                  <a:lnTo>
                    <a:pt x="845" y="2169"/>
                  </a:lnTo>
                  <a:lnTo>
                    <a:pt x="865" y="2172"/>
                  </a:lnTo>
                  <a:lnTo>
                    <a:pt x="884" y="2176"/>
                  </a:lnTo>
                  <a:lnTo>
                    <a:pt x="903" y="2181"/>
                  </a:lnTo>
                  <a:lnTo>
                    <a:pt x="921" y="2187"/>
                  </a:lnTo>
                  <a:lnTo>
                    <a:pt x="940" y="2193"/>
                  </a:lnTo>
                  <a:lnTo>
                    <a:pt x="957" y="2202"/>
                  </a:lnTo>
                  <a:lnTo>
                    <a:pt x="975" y="2210"/>
                  </a:lnTo>
                  <a:lnTo>
                    <a:pt x="992" y="2220"/>
                  </a:lnTo>
                  <a:lnTo>
                    <a:pt x="1010" y="2231"/>
                  </a:lnTo>
                  <a:lnTo>
                    <a:pt x="1025" y="2242"/>
                  </a:lnTo>
                  <a:lnTo>
                    <a:pt x="1042" y="2255"/>
                  </a:lnTo>
                  <a:lnTo>
                    <a:pt x="1058" y="2268"/>
                  </a:lnTo>
                  <a:lnTo>
                    <a:pt x="1073" y="2283"/>
                  </a:lnTo>
                  <a:lnTo>
                    <a:pt x="1087" y="2298"/>
                  </a:lnTo>
                  <a:lnTo>
                    <a:pt x="1100" y="2314"/>
                  </a:lnTo>
                  <a:lnTo>
                    <a:pt x="1114" y="2329"/>
                  </a:lnTo>
                  <a:lnTo>
                    <a:pt x="1125" y="2346"/>
                  </a:lnTo>
                  <a:lnTo>
                    <a:pt x="1136" y="2363"/>
                  </a:lnTo>
                  <a:lnTo>
                    <a:pt x="1145" y="2381"/>
                  </a:lnTo>
                  <a:lnTo>
                    <a:pt x="1154" y="2399"/>
                  </a:lnTo>
                  <a:lnTo>
                    <a:pt x="1162" y="2416"/>
                  </a:lnTo>
                  <a:lnTo>
                    <a:pt x="1168" y="2434"/>
                  </a:lnTo>
                  <a:lnTo>
                    <a:pt x="1175" y="2453"/>
                  </a:lnTo>
                  <a:lnTo>
                    <a:pt x="1179" y="2472"/>
                  </a:lnTo>
                  <a:lnTo>
                    <a:pt x="1184" y="2491"/>
                  </a:lnTo>
                  <a:lnTo>
                    <a:pt x="1187" y="2510"/>
                  </a:lnTo>
                  <a:lnTo>
                    <a:pt x="1189" y="2530"/>
                  </a:lnTo>
                  <a:lnTo>
                    <a:pt x="1191" y="2549"/>
                  </a:lnTo>
                  <a:lnTo>
                    <a:pt x="1192" y="2569"/>
                  </a:lnTo>
                  <a:lnTo>
                    <a:pt x="1191" y="2588"/>
                  </a:lnTo>
                  <a:lnTo>
                    <a:pt x="1189" y="2607"/>
                  </a:lnTo>
                  <a:lnTo>
                    <a:pt x="1187" y="2627"/>
                  </a:lnTo>
                  <a:lnTo>
                    <a:pt x="1184" y="2646"/>
                  </a:lnTo>
                  <a:lnTo>
                    <a:pt x="1179" y="2665"/>
                  </a:lnTo>
                  <a:lnTo>
                    <a:pt x="1175" y="2684"/>
                  </a:lnTo>
                  <a:lnTo>
                    <a:pt x="1168" y="2702"/>
                  </a:lnTo>
                  <a:lnTo>
                    <a:pt x="1162" y="2721"/>
                  </a:lnTo>
                  <a:lnTo>
                    <a:pt x="1154" y="2739"/>
                  </a:lnTo>
                  <a:lnTo>
                    <a:pt x="1145" y="2757"/>
                  </a:lnTo>
                  <a:lnTo>
                    <a:pt x="1136" y="2773"/>
                  </a:lnTo>
                  <a:lnTo>
                    <a:pt x="1125" y="2791"/>
                  </a:lnTo>
                  <a:lnTo>
                    <a:pt x="1114" y="2808"/>
                  </a:lnTo>
                  <a:lnTo>
                    <a:pt x="1100" y="2824"/>
                  </a:lnTo>
                  <a:lnTo>
                    <a:pt x="1087" y="2839"/>
                  </a:lnTo>
                  <a:lnTo>
                    <a:pt x="1073" y="2855"/>
                  </a:lnTo>
                  <a:lnTo>
                    <a:pt x="1343" y="3125"/>
                  </a:lnTo>
                  <a:lnTo>
                    <a:pt x="2570" y="1898"/>
                  </a:lnTo>
                  <a:lnTo>
                    <a:pt x="3545" y="2872"/>
                  </a:lnTo>
                  <a:lnTo>
                    <a:pt x="3727" y="3054"/>
                  </a:lnTo>
                  <a:lnTo>
                    <a:pt x="3742" y="3069"/>
                  </a:lnTo>
                  <a:lnTo>
                    <a:pt x="3755" y="3086"/>
                  </a:lnTo>
                  <a:lnTo>
                    <a:pt x="3768" y="3101"/>
                  </a:lnTo>
                  <a:lnTo>
                    <a:pt x="3780" y="3118"/>
                  </a:lnTo>
                  <a:lnTo>
                    <a:pt x="3790" y="3135"/>
                  </a:lnTo>
                  <a:lnTo>
                    <a:pt x="3800" y="3153"/>
                  </a:lnTo>
                  <a:lnTo>
                    <a:pt x="3809" y="3169"/>
                  </a:lnTo>
                  <a:lnTo>
                    <a:pt x="3816" y="3188"/>
                  </a:lnTo>
                  <a:lnTo>
                    <a:pt x="3823" y="3206"/>
                  </a:lnTo>
                  <a:lnTo>
                    <a:pt x="3830" y="3225"/>
                  </a:lnTo>
                  <a:lnTo>
                    <a:pt x="3834" y="3244"/>
                  </a:lnTo>
                  <a:lnTo>
                    <a:pt x="3839" y="3263"/>
                  </a:lnTo>
                  <a:lnTo>
                    <a:pt x="3842" y="3282"/>
                  </a:lnTo>
                  <a:lnTo>
                    <a:pt x="3844" y="3301"/>
                  </a:lnTo>
                  <a:lnTo>
                    <a:pt x="3845" y="3321"/>
                  </a:lnTo>
                  <a:lnTo>
                    <a:pt x="3845" y="3340"/>
                  </a:lnTo>
                  <a:lnTo>
                    <a:pt x="3845" y="3359"/>
                  </a:lnTo>
                  <a:lnTo>
                    <a:pt x="3844" y="3379"/>
                  </a:lnTo>
                  <a:lnTo>
                    <a:pt x="3842" y="3398"/>
                  </a:lnTo>
                  <a:lnTo>
                    <a:pt x="3839" y="3417"/>
                  </a:lnTo>
                  <a:lnTo>
                    <a:pt x="3834" y="3436"/>
                  </a:lnTo>
                  <a:lnTo>
                    <a:pt x="3830" y="3455"/>
                  </a:lnTo>
                  <a:lnTo>
                    <a:pt x="3823" y="3474"/>
                  </a:lnTo>
                  <a:lnTo>
                    <a:pt x="3816" y="3492"/>
                  </a:lnTo>
                  <a:lnTo>
                    <a:pt x="3809" y="3511"/>
                  </a:lnTo>
                  <a:lnTo>
                    <a:pt x="3800" y="3528"/>
                  </a:lnTo>
                  <a:lnTo>
                    <a:pt x="3790" y="3545"/>
                  </a:lnTo>
                  <a:lnTo>
                    <a:pt x="3780" y="3562"/>
                  </a:lnTo>
                  <a:lnTo>
                    <a:pt x="3768" y="3579"/>
                  </a:lnTo>
                  <a:lnTo>
                    <a:pt x="3755" y="3595"/>
                  </a:lnTo>
                  <a:lnTo>
                    <a:pt x="3742" y="3611"/>
                  </a:lnTo>
                  <a:lnTo>
                    <a:pt x="3727" y="3626"/>
                  </a:lnTo>
                  <a:close/>
                  <a:moveTo>
                    <a:pt x="2480" y="2235"/>
                  </a:moveTo>
                  <a:lnTo>
                    <a:pt x="1460" y="3254"/>
                  </a:lnTo>
                  <a:lnTo>
                    <a:pt x="1730" y="3524"/>
                  </a:lnTo>
                  <a:lnTo>
                    <a:pt x="2750" y="2505"/>
                  </a:lnTo>
                  <a:lnTo>
                    <a:pt x="2480" y="2235"/>
                  </a:lnTo>
                  <a:close/>
                  <a:moveTo>
                    <a:pt x="2887" y="2643"/>
                  </a:moveTo>
                  <a:lnTo>
                    <a:pt x="1868" y="3662"/>
                  </a:lnTo>
                  <a:lnTo>
                    <a:pt x="2139" y="3932"/>
                  </a:lnTo>
                  <a:lnTo>
                    <a:pt x="3157" y="2913"/>
                  </a:lnTo>
                  <a:lnTo>
                    <a:pt x="2887" y="2643"/>
                  </a:lnTo>
                  <a:close/>
                  <a:moveTo>
                    <a:pt x="2276" y="4069"/>
                  </a:moveTo>
                  <a:lnTo>
                    <a:pt x="2546" y="4340"/>
                  </a:lnTo>
                  <a:lnTo>
                    <a:pt x="3565" y="3321"/>
                  </a:lnTo>
                  <a:lnTo>
                    <a:pt x="3295" y="3050"/>
                  </a:lnTo>
                  <a:lnTo>
                    <a:pt x="2276" y="40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4" name="KSO_Shape"/>
            <p:cNvSpPr/>
            <p:nvPr/>
          </p:nvSpPr>
          <p:spPr bwMode="auto">
            <a:xfrm>
              <a:off x="2824714" y="4833548"/>
              <a:ext cx="499369" cy="383994"/>
            </a:xfrm>
            <a:custGeom>
              <a:avLst/>
              <a:gdLst>
                <a:gd name="T0" fmla="*/ 1558905 w 2669"/>
                <a:gd name="T1" fmla="*/ 137081 h 2051"/>
                <a:gd name="T2" fmla="*/ 1484704 w 2669"/>
                <a:gd name="T3" fmla="*/ 1351 h 2051"/>
                <a:gd name="T4" fmla="*/ 1295827 w 2669"/>
                <a:gd name="T5" fmla="*/ 62800 h 2051"/>
                <a:gd name="T6" fmla="*/ 1167661 w 2669"/>
                <a:gd name="T7" fmla="*/ 190427 h 2051"/>
                <a:gd name="T8" fmla="*/ 507268 w 2669"/>
                <a:gd name="T9" fmla="*/ 137081 h 2051"/>
                <a:gd name="T10" fmla="*/ 441161 w 2669"/>
                <a:gd name="T11" fmla="*/ 0 h 2051"/>
                <a:gd name="T12" fmla="*/ 244190 w 2669"/>
                <a:gd name="T13" fmla="*/ 57398 h 2051"/>
                <a:gd name="T14" fmla="*/ 135586 w 2669"/>
                <a:gd name="T15" fmla="*/ 192453 h 2051"/>
                <a:gd name="T16" fmla="*/ 0 w 2669"/>
                <a:gd name="T17" fmla="*/ 1257359 h 2051"/>
                <a:gd name="T18" fmla="*/ 1660089 w 2669"/>
                <a:gd name="T19" fmla="*/ 1384986 h 2051"/>
                <a:gd name="T20" fmla="*/ 1800397 w 2669"/>
                <a:gd name="T21" fmla="*/ 320080 h 2051"/>
                <a:gd name="T22" fmla="*/ 1361934 w 2669"/>
                <a:gd name="T23" fmla="*/ 133029 h 2051"/>
                <a:gd name="T24" fmla="*/ 1427366 w 2669"/>
                <a:gd name="T25" fmla="*/ 66852 h 2051"/>
                <a:gd name="T26" fmla="*/ 1493473 w 2669"/>
                <a:gd name="T27" fmla="*/ 264032 h 2051"/>
                <a:gd name="T28" fmla="*/ 1425342 w 2669"/>
                <a:gd name="T29" fmla="*/ 330209 h 2051"/>
                <a:gd name="T30" fmla="*/ 1361934 w 2669"/>
                <a:gd name="T31" fmla="*/ 133029 h 2051"/>
                <a:gd name="T32" fmla="*/ 1000370 w 2669"/>
                <a:gd name="T33" fmla="*/ 861649 h 2051"/>
                <a:gd name="T34" fmla="*/ 1000370 w 2669"/>
                <a:gd name="T35" fmla="*/ 786018 h 2051"/>
                <a:gd name="T36" fmla="*/ 1361934 w 2669"/>
                <a:gd name="T37" fmla="*/ 825184 h 2051"/>
                <a:gd name="T38" fmla="*/ 1359910 w 2669"/>
                <a:gd name="T39" fmla="*/ 973744 h 2051"/>
                <a:gd name="T40" fmla="*/ 1004418 w 2669"/>
                <a:gd name="T41" fmla="*/ 1010884 h 2051"/>
                <a:gd name="T42" fmla="*/ 1004418 w 2669"/>
                <a:gd name="T43" fmla="*/ 938630 h 2051"/>
                <a:gd name="T44" fmla="*/ 1359910 w 2669"/>
                <a:gd name="T45" fmla="*/ 973744 h 2051"/>
                <a:gd name="T46" fmla="*/ 636783 w 2669"/>
                <a:gd name="T47" fmla="*/ 752930 h 2051"/>
                <a:gd name="T48" fmla="*/ 372356 w 2669"/>
                <a:gd name="T49" fmla="*/ 752930 h 2051"/>
                <a:gd name="T50" fmla="*/ 312321 w 2669"/>
                <a:gd name="T51" fmla="*/ 129653 h 2051"/>
                <a:gd name="T52" fmla="*/ 377753 w 2669"/>
                <a:gd name="T53" fmla="*/ 67527 h 2051"/>
                <a:gd name="T54" fmla="*/ 441161 w 2669"/>
                <a:gd name="T55" fmla="*/ 264032 h 2051"/>
                <a:gd name="T56" fmla="*/ 371682 w 2669"/>
                <a:gd name="T57" fmla="*/ 330209 h 2051"/>
                <a:gd name="T58" fmla="*/ 312321 w 2669"/>
                <a:gd name="T59" fmla="*/ 129653 h 2051"/>
                <a:gd name="T60" fmla="*/ 283315 w 2669"/>
                <a:gd name="T61" fmla="*/ 1158094 h 2051"/>
                <a:gd name="T62" fmla="*/ 262403 w 2669"/>
                <a:gd name="T63" fmla="*/ 1059504 h 2051"/>
                <a:gd name="T64" fmla="*/ 411481 w 2669"/>
                <a:gd name="T65" fmla="*/ 962940 h 2051"/>
                <a:gd name="T66" fmla="*/ 520759 w 2669"/>
                <a:gd name="T67" fmla="*/ 1005482 h 2051"/>
                <a:gd name="T68" fmla="*/ 690748 w 2669"/>
                <a:gd name="T69" fmla="*/ 962940 h 2051"/>
                <a:gd name="T70" fmla="*/ 776417 w 2669"/>
                <a:gd name="T71" fmla="*/ 1100021 h 2051"/>
                <a:gd name="T72" fmla="*/ 1332253 w 2669"/>
                <a:gd name="T73" fmla="*/ 1162146 h 2051"/>
                <a:gd name="T74" fmla="*/ 965293 w 2669"/>
                <a:gd name="T75" fmla="*/ 1120954 h 2051"/>
                <a:gd name="T76" fmla="*/ 1332253 w 2669"/>
                <a:gd name="T77" fmla="*/ 1085840 h 2051"/>
                <a:gd name="T78" fmla="*/ 1332253 w 2669"/>
                <a:gd name="T79" fmla="*/ 1162146 h 2051"/>
                <a:gd name="T80" fmla="*/ 1032075 w 2669"/>
                <a:gd name="T81" fmla="*/ 711063 h 2051"/>
                <a:gd name="T82" fmla="*/ 1032075 w 2669"/>
                <a:gd name="T83" fmla="*/ 596942 h 2051"/>
                <a:gd name="T84" fmla="*/ 1560929 w 2669"/>
                <a:gd name="T85" fmla="*/ 649613 h 20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669" h="2051">
                  <a:moveTo>
                    <a:pt x="2467" y="285"/>
                  </a:moveTo>
                  <a:cubicBezTo>
                    <a:pt x="2467" y="285"/>
                    <a:pt x="2311" y="282"/>
                    <a:pt x="2311" y="203"/>
                  </a:cubicBezTo>
                  <a:cubicBezTo>
                    <a:pt x="2311" y="99"/>
                    <a:pt x="2311" y="99"/>
                    <a:pt x="2311" y="99"/>
                  </a:cubicBezTo>
                  <a:cubicBezTo>
                    <a:pt x="2311" y="99"/>
                    <a:pt x="2299" y="2"/>
                    <a:pt x="2201" y="2"/>
                  </a:cubicBezTo>
                  <a:cubicBezTo>
                    <a:pt x="2019" y="2"/>
                    <a:pt x="2019" y="2"/>
                    <a:pt x="2019" y="2"/>
                  </a:cubicBezTo>
                  <a:cubicBezTo>
                    <a:pt x="2019" y="2"/>
                    <a:pt x="1921" y="2"/>
                    <a:pt x="1921" y="93"/>
                  </a:cubicBezTo>
                  <a:cubicBezTo>
                    <a:pt x="1921" y="190"/>
                    <a:pt x="1921" y="190"/>
                    <a:pt x="1921" y="190"/>
                  </a:cubicBezTo>
                  <a:cubicBezTo>
                    <a:pt x="1921" y="294"/>
                    <a:pt x="1731" y="282"/>
                    <a:pt x="1731" y="282"/>
                  </a:cubicBezTo>
                  <a:cubicBezTo>
                    <a:pt x="946" y="283"/>
                    <a:pt x="946" y="283"/>
                    <a:pt x="946" y="283"/>
                  </a:cubicBezTo>
                  <a:cubicBezTo>
                    <a:pt x="946" y="283"/>
                    <a:pt x="752" y="288"/>
                    <a:pt x="752" y="203"/>
                  </a:cubicBezTo>
                  <a:cubicBezTo>
                    <a:pt x="752" y="79"/>
                    <a:pt x="752" y="79"/>
                    <a:pt x="752" y="79"/>
                  </a:cubicBezTo>
                  <a:cubicBezTo>
                    <a:pt x="752" y="79"/>
                    <a:pt x="758" y="0"/>
                    <a:pt x="654" y="0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59" y="0"/>
                    <a:pt x="362" y="0"/>
                    <a:pt x="362" y="85"/>
                  </a:cubicBezTo>
                  <a:cubicBezTo>
                    <a:pt x="362" y="203"/>
                    <a:pt x="362" y="203"/>
                    <a:pt x="362" y="203"/>
                  </a:cubicBezTo>
                  <a:cubicBezTo>
                    <a:pt x="362" y="203"/>
                    <a:pt x="396" y="285"/>
                    <a:pt x="201" y="285"/>
                  </a:cubicBezTo>
                  <a:cubicBezTo>
                    <a:pt x="201" y="285"/>
                    <a:pt x="0" y="260"/>
                    <a:pt x="0" y="480"/>
                  </a:cubicBezTo>
                  <a:cubicBezTo>
                    <a:pt x="0" y="1862"/>
                    <a:pt x="0" y="1862"/>
                    <a:pt x="0" y="1862"/>
                  </a:cubicBezTo>
                  <a:cubicBezTo>
                    <a:pt x="0" y="1862"/>
                    <a:pt x="6" y="2051"/>
                    <a:pt x="195" y="2051"/>
                  </a:cubicBezTo>
                  <a:cubicBezTo>
                    <a:pt x="2461" y="2051"/>
                    <a:pt x="2461" y="2051"/>
                    <a:pt x="2461" y="2051"/>
                  </a:cubicBezTo>
                  <a:cubicBezTo>
                    <a:pt x="2461" y="2051"/>
                    <a:pt x="2669" y="2039"/>
                    <a:pt x="2669" y="1868"/>
                  </a:cubicBezTo>
                  <a:cubicBezTo>
                    <a:pt x="2669" y="474"/>
                    <a:pt x="2669" y="474"/>
                    <a:pt x="2669" y="474"/>
                  </a:cubicBezTo>
                  <a:cubicBezTo>
                    <a:pt x="2669" y="474"/>
                    <a:pt x="2662" y="285"/>
                    <a:pt x="2467" y="285"/>
                  </a:cubicBezTo>
                  <a:close/>
                  <a:moveTo>
                    <a:pt x="2019" y="197"/>
                  </a:moveTo>
                  <a:cubicBezTo>
                    <a:pt x="2019" y="143"/>
                    <a:pt x="2056" y="99"/>
                    <a:pt x="2110" y="99"/>
                  </a:cubicBezTo>
                  <a:cubicBezTo>
                    <a:pt x="2116" y="99"/>
                    <a:pt x="2116" y="99"/>
                    <a:pt x="2116" y="99"/>
                  </a:cubicBezTo>
                  <a:cubicBezTo>
                    <a:pt x="2170" y="99"/>
                    <a:pt x="2214" y="143"/>
                    <a:pt x="2214" y="197"/>
                  </a:cubicBezTo>
                  <a:cubicBezTo>
                    <a:pt x="2214" y="391"/>
                    <a:pt x="2214" y="391"/>
                    <a:pt x="2214" y="391"/>
                  </a:cubicBezTo>
                  <a:cubicBezTo>
                    <a:pt x="2214" y="445"/>
                    <a:pt x="2173" y="489"/>
                    <a:pt x="2119" y="489"/>
                  </a:cubicBezTo>
                  <a:cubicBezTo>
                    <a:pt x="2113" y="489"/>
                    <a:pt x="2113" y="489"/>
                    <a:pt x="2113" y="489"/>
                  </a:cubicBezTo>
                  <a:cubicBezTo>
                    <a:pt x="2059" y="489"/>
                    <a:pt x="2019" y="445"/>
                    <a:pt x="2019" y="391"/>
                  </a:cubicBezTo>
                  <a:lnTo>
                    <a:pt x="2019" y="197"/>
                  </a:lnTo>
                  <a:close/>
                  <a:moveTo>
                    <a:pt x="1970" y="1276"/>
                  </a:moveTo>
                  <a:cubicBezTo>
                    <a:pt x="1483" y="1276"/>
                    <a:pt x="1483" y="1276"/>
                    <a:pt x="1483" y="1276"/>
                  </a:cubicBezTo>
                  <a:cubicBezTo>
                    <a:pt x="1456" y="1276"/>
                    <a:pt x="1434" y="1249"/>
                    <a:pt x="1434" y="1222"/>
                  </a:cubicBezTo>
                  <a:cubicBezTo>
                    <a:pt x="1434" y="1195"/>
                    <a:pt x="1456" y="1164"/>
                    <a:pt x="1483" y="1164"/>
                  </a:cubicBezTo>
                  <a:cubicBezTo>
                    <a:pt x="1970" y="1164"/>
                    <a:pt x="1970" y="1164"/>
                    <a:pt x="1970" y="1164"/>
                  </a:cubicBezTo>
                  <a:cubicBezTo>
                    <a:pt x="1997" y="1164"/>
                    <a:pt x="2019" y="1195"/>
                    <a:pt x="2019" y="1222"/>
                  </a:cubicBezTo>
                  <a:cubicBezTo>
                    <a:pt x="2019" y="1249"/>
                    <a:pt x="1997" y="1276"/>
                    <a:pt x="1970" y="1276"/>
                  </a:cubicBezTo>
                  <a:close/>
                  <a:moveTo>
                    <a:pt x="2016" y="1442"/>
                  </a:moveTo>
                  <a:cubicBezTo>
                    <a:pt x="2016" y="1470"/>
                    <a:pt x="1992" y="1497"/>
                    <a:pt x="1964" y="1497"/>
                  </a:cubicBezTo>
                  <a:cubicBezTo>
                    <a:pt x="1489" y="1497"/>
                    <a:pt x="1489" y="1497"/>
                    <a:pt x="1489" y="1497"/>
                  </a:cubicBezTo>
                  <a:cubicBezTo>
                    <a:pt x="1460" y="1497"/>
                    <a:pt x="1437" y="1470"/>
                    <a:pt x="1437" y="1442"/>
                  </a:cubicBezTo>
                  <a:cubicBezTo>
                    <a:pt x="1437" y="1413"/>
                    <a:pt x="1460" y="1390"/>
                    <a:pt x="1489" y="1390"/>
                  </a:cubicBezTo>
                  <a:cubicBezTo>
                    <a:pt x="1964" y="1390"/>
                    <a:pt x="1964" y="1390"/>
                    <a:pt x="1964" y="1390"/>
                  </a:cubicBezTo>
                  <a:cubicBezTo>
                    <a:pt x="1992" y="1390"/>
                    <a:pt x="2016" y="1413"/>
                    <a:pt x="2016" y="1442"/>
                  </a:cubicBezTo>
                  <a:close/>
                  <a:moveTo>
                    <a:pt x="748" y="881"/>
                  </a:moveTo>
                  <a:cubicBezTo>
                    <a:pt x="856" y="881"/>
                    <a:pt x="944" y="986"/>
                    <a:pt x="944" y="1115"/>
                  </a:cubicBezTo>
                  <a:cubicBezTo>
                    <a:pt x="944" y="1245"/>
                    <a:pt x="856" y="1349"/>
                    <a:pt x="748" y="1349"/>
                  </a:cubicBezTo>
                  <a:cubicBezTo>
                    <a:pt x="640" y="1349"/>
                    <a:pt x="552" y="1245"/>
                    <a:pt x="552" y="1115"/>
                  </a:cubicBezTo>
                  <a:cubicBezTo>
                    <a:pt x="552" y="986"/>
                    <a:pt x="640" y="881"/>
                    <a:pt x="748" y="881"/>
                  </a:cubicBezTo>
                  <a:close/>
                  <a:moveTo>
                    <a:pt x="463" y="192"/>
                  </a:moveTo>
                  <a:cubicBezTo>
                    <a:pt x="463" y="138"/>
                    <a:pt x="500" y="100"/>
                    <a:pt x="554" y="100"/>
                  </a:cubicBezTo>
                  <a:cubicBezTo>
                    <a:pt x="560" y="100"/>
                    <a:pt x="560" y="100"/>
                    <a:pt x="560" y="100"/>
                  </a:cubicBezTo>
                  <a:cubicBezTo>
                    <a:pt x="614" y="100"/>
                    <a:pt x="654" y="138"/>
                    <a:pt x="654" y="192"/>
                  </a:cubicBezTo>
                  <a:cubicBezTo>
                    <a:pt x="654" y="391"/>
                    <a:pt x="654" y="391"/>
                    <a:pt x="654" y="391"/>
                  </a:cubicBezTo>
                  <a:cubicBezTo>
                    <a:pt x="654" y="445"/>
                    <a:pt x="611" y="489"/>
                    <a:pt x="557" y="489"/>
                  </a:cubicBezTo>
                  <a:cubicBezTo>
                    <a:pt x="551" y="489"/>
                    <a:pt x="551" y="489"/>
                    <a:pt x="551" y="489"/>
                  </a:cubicBezTo>
                  <a:cubicBezTo>
                    <a:pt x="497" y="489"/>
                    <a:pt x="463" y="445"/>
                    <a:pt x="463" y="391"/>
                  </a:cubicBezTo>
                  <a:lnTo>
                    <a:pt x="463" y="192"/>
                  </a:lnTo>
                  <a:close/>
                  <a:moveTo>
                    <a:pt x="1089" y="1715"/>
                  </a:moveTo>
                  <a:cubicBezTo>
                    <a:pt x="420" y="1715"/>
                    <a:pt x="420" y="1715"/>
                    <a:pt x="420" y="1715"/>
                  </a:cubicBezTo>
                  <a:cubicBezTo>
                    <a:pt x="420" y="1715"/>
                    <a:pt x="359" y="1690"/>
                    <a:pt x="359" y="1629"/>
                  </a:cubicBezTo>
                  <a:cubicBezTo>
                    <a:pt x="389" y="1569"/>
                    <a:pt x="389" y="1569"/>
                    <a:pt x="389" y="1569"/>
                  </a:cubicBezTo>
                  <a:cubicBezTo>
                    <a:pt x="389" y="1569"/>
                    <a:pt x="428" y="1491"/>
                    <a:pt x="485" y="1426"/>
                  </a:cubicBezTo>
                  <a:cubicBezTo>
                    <a:pt x="543" y="1361"/>
                    <a:pt x="610" y="1426"/>
                    <a:pt x="610" y="1426"/>
                  </a:cubicBezTo>
                  <a:cubicBezTo>
                    <a:pt x="610" y="1426"/>
                    <a:pt x="639" y="1487"/>
                    <a:pt x="738" y="1489"/>
                  </a:cubicBezTo>
                  <a:cubicBezTo>
                    <a:pt x="772" y="1489"/>
                    <a:pt x="772" y="1489"/>
                    <a:pt x="772" y="1489"/>
                  </a:cubicBezTo>
                  <a:cubicBezTo>
                    <a:pt x="870" y="1487"/>
                    <a:pt x="900" y="1426"/>
                    <a:pt x="900" y="1426"/>
                  </a:cubicBezTo>
                  <a:cubicBezTo>
                    <a:pt x="900" y="1426"/>
                    <a:pt x="967" y="1361"/>
                    <a:pt x="1024" y="1426"/>
                  </a:cubicBezTo>
                  <a:cubicBezTo>
                    <a:pt x="1081" y="1491"/>
                    <a:pt x="1121" y="1569"/>
                    <a:pt x="1121" y="1569"/>
                  </a:cubicBezTo>
                  <a:cubicBezTo>
                    <a:pt x="1151" y="1629"/>
                    <a:pt x="1151" y="1629"/>
                    <a:pt x="1151" y="1629"/>
                  </a:cubicBezTo>
                  <a:cubicBezTo>
                    <a:pt x="1151" y="1690"/>
                    <a:pt x="1089" y="1715"/>
                    <a:pt x="1089" y="1715"/>
                  </a:cubicBezTo>
                  <a:close/>
                  <a:moveTo>
                    <a:pt x="1975" y="1721"/>
                  </a:moveTo>
                  <a:cubicBezTo>
                    <a:pt x="1478" y="1721"/>
                    <a:pt x="1478" y="1721"/>
                    <a:pt x="1478" y="1721"/>
                  </a:cubicBezTo>
                  <a:cubicBezTo>
                    <a:pt x="1452" y="1721"/>
                    <a:pt x="1431" y="1686"/>
                    <a:pt x="1431" y="1660"/>
                  </a:cubicBezTo>
                  <a:cubicBezTo>
                    <a:pt x="1431" y="1634"/>
                    <a:pt x="1452" y="1608"/>
                    <a:pt x="1478" y="1608"/>
                  </a:cubicBezTo>
                  <a:cubicBezTo>
                    <a:pt x="1975" y="1608"/>
                    <a:pt x="1975" y="1608"/>
                    <a:pt x="1975" y="1608"/>
                  </a:cubicBezTo>
                  <a:cubicBezTo>
                    <a:pt x="2001" y="1608"/>
                    <a:pt x="2022" y="1634"/>
                    <a:pt x="2022" y="1660"/>
                  </a:cubicBezTo>
                  <a:cubicBezTo>
                    <a:pt x="2022" y="1686"/>
                    <a:pt x="2001" y="1721"/>
                    <a:pt x="1975" y="1721"/>
                  </a:cubicBezTo>
                  <a:close/>
                  <a:moveTo>
                    <a:pt x="2218" y="1053"/>
                  </a:moveTo>
                  <a:cubicBezTo>
                    <a:pt x="1530" y="1053"/>
                    <a:pt x="1530" y="1053"/>
                    <a:pt x="1530" y="1053"/>
                  </a:cubicBezTo>
                  <a:cubicBezTo>
                    <a:pt x="1477" y="1053"/>
                    <a:pt x="1434" y="1015"/>
                    <a:pt x="1434" y="962"/>
                  </a:cubicBezTo>
                  <a:cubicBezTo>
                    <a:pt x="1434" y="909"/>
                    <a:pt x="1477" y="884"/>
                    <a:pt x="1530" y="884"/>
                  </a:cubicBezTo>
                  <a:cubicBezTo>
                    <a:pt x="2218" y="884"/>
                    <a:pt x="2218" y="884"/>
                    <a:pt x="2218" y="884"/>
                  </a:cubicBezTo>
                  <a:cubicBezTo>
                    <a:pt x="2271" y="884"/>
                    <a:pt x="2314" y="909"/>
                    <a:pt x="2314" y="962"/>
                  </a:cubicBezTo>
                  <a:cubicBezTo>
                    <a:pt x="2314" y="1015"/>
                    <a:pt x="2271" y="1053"/>
                    <a:pt x="2218" y="10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3" name="KSO_Shape"/>
            <p:cNvSpPr/>
            <p:nvPr/>
          </p:nvSpPr>
          <p:spPr bwMode="auto">
            <a:xfrm>
              <a:off x="8936651" y="4844939"/>
              <a:ext cx="421006" cy="357855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3789130" y="1935924"/>
            <a:ext cx="1965713" cy="944130"/>
            <a:chOff x="1253220" y="3819022"/>
            <a:chExt cx="1965713" cy="944130"/>
          </a:xfrm>
        </p:grpSpPr>
        <p:sp>
          <p:nvSpPr>
            <p:cNvPr id="116" name="MH_SubTitle_1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253220" y="4272141"/>
              <a:ext cx="1965713" cy="49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117" name="文本框 116"/>
            <p:cNvSpPr txBox="1"/>
            <p:nvPr/>
          </p:nvSpPr>
          <p:spPr>
            <a:xfrm>
              <a:off x="1368652" y="3819022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点击输入标题</a:t>
              </a: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3789130" y="4598803"/>
            <a:ext cx="1965713" cy="944130"/>
            <a:chOff x="1253220" y="3819022"/>
            <a:chExt cx="1965713" cy="944130"/>
          </a:xfrm>
        </p:grpSpPr>
        <p:sp>
          <p:nvSpPr>
            <p:cNvPr id="119" name="MH_SubTitle_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253220" y="4272141"/>
              <a:ext cx="1965713" cy="49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120" name="文本框 119"/>
            <p:cNvSpPr txBox="1"/>
            <p:nvPr/>
          </p:nvSpPr>
          <p:spPr>
            <a:xfrm>
              <a:off x="1368652" y="3819022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点击输入标题</a:t>
              </a: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6360209" y="1935924"/>
            <a:ext cx="1965713" cy="944130"/>
            <a:chOff x="1253220" y="3819022"/>
            <a:chExt cx="1965713" cy="944130"/>
          </a:xfrm>
        </p:grpSpPr>
        <p:sp>
          <p:nvSpPr>
            <p:cNvPr id="122" name="MH_SubTitle_1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253220" y="4272141"/>
              <a:ext cx="1965713" cy="49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123" name="文本框 122"/>
            <p:cNvSpPr txBox="1"/>
            <p:nvPr/>
          </p:nvSpPr>
          <p:spPr>
            <a:xfrm>
              <a:off x="1368652" y="3819022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点击输入标题</a:t>
              </a: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6360209" y="4598803"/>
            <a:ext cx="1965713" cy="944130"/>
            <a:chOff x="1253220" y="3819022"/>
            <a:chExt cx="1965713" cy="944130"/>
          </a:xfrm>
        </p:grpSpPr>
        <p:sp>
          <p:nvSpPr>
            <p:cNvPr id="125" name="MH_SubTitle_1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253220" y="4272141"/>
              <a:ext cx="1965713" cy="49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1368652" y="3819022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20">
        <p14:prism isInverted="1"/>
      </p:transition>
    </mc:Choice>
    <mc:Fallback xmlns="">
      <p:transition spd="slow" advTm="30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7758" b="99273" l="4818" r="90364">
                        <a14:foregroundMark x1="51091" y1="17939" x2="51091" y2="17939"/>
                        <a14:foregroundMark x1="51091" y1="20000" x2="51091" y2="20000"/>
                        <a14:foregroundMark x1="19182" y1="61879" x2="19182" y2="61879"/>
                        <a14:foregroundMark x1="14182" y1="56121" x2="14182" y2="56121"/>
                        <a14:foregroundMark x1="6909" y1="60000" x2="6909" y2="60000"/>
                        <a14:foregroundMark x1="13909" y1="64061" x2="13909" y2="64061"/>
                        <a14:foregroundMark x1="16364" y1="67030" x2="16364" y2="67030"/>
                        <a14:foregroundMark x1="24455" y1="48121" x2="24455" y2="48121"/>
                        <a14:foregroundMark x1="16091" y1="51091" x2="16091" y2="51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2913" y="-709592"/>
            <a:ext cx="5074557" cy="7611836"/>
          </a:xfrm>
          <a:prstGeom prst="rect">
            <a:avLst/>
          </a:prstGeom>
        </p:spPr>
      </p:pic>
      <p:grpSp>
        <p:nvGrpSpPr>
          <p:cNvPr id="59" name="组合 58"/>
          <p:cNvGrpSpPr/>
          <p:nvPr/>
        </p:nvGrpSpPr>
        <p:grpSpPr>
          <a:xfrm>
            <a:off x="1817055" y="2421318"/>
            <a:ext cx="4375150" cy="719137"/>
            <a:chOff x="3198814" y="1516064"/>
            <a:chExt cx="4375150" cy="719137"/>
          </a:xfrm>
        </p:grpSpPr>
        <p:sp>
          <p:nvSpPr>
            <p:cNvPr id="60" name="Freeform 48"/>
            <p:cNvSpPr/>
            <p:nvPr>
              <p:custDataLst>
                <p:tags r:id="rId9"/>
              </p:custDataLst>
            </p:nvPr>
          </p:nvSpPr>
          <p:spPr bwMode="auto">
            <a:xfrm>
              <a:off x="3198814" y="1585913"/>
              <a:ext cx="547687" cy="5969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E3677C"/>
            </a:solidFill>
            <a:ln>
              <a:solidFill>
                <a:srgbClr val="E3677C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文本框 4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835401" y="1516064"/>
              <a:ext cx="3738563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2800" b="1" dirty="0">
                  <a:solidFill>
                    <a:srgbClr val="E3677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3599408" y="3423302"/>
            <a:ext cx="4375150" cy="719137"/>
            <a:chOff x="3198814" y="1516064"/>
            <a:chExt cx="4375150" cy="719137"/>
          </a:xfrm>
        </p:grpSpPr>
        <p:sp>
          <p:nvSpPr>
            <p:cNvPr id="63" name="Freeform 48"/>
            <p:cNvSpPr/>
            <p:nvPr>
              <p:custDataLst>
                <p:tags r:id="rId7"/>
              </p:custDataLst>
            </p:nvPr>
          </p:nvSpPr>
          <p:spPr bwMode="auto">
            <a:xfrm>
              <a:off x="3198814" y="1585913"/>
              <a:ext cx="547687" cy="5969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67B26D"/>
            </a:solidFill>
            <a:ln>
              <a:solidFill>
                <a:srgbClr val="67B26D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文本框 4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835401" y="1516064"/>
              <a:ext cx="3738563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2800" b="1" dirty="0">
                  <a:solidFill>
                    <a:srgbClr val="67B26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817055" y="4425286"/>
            <a:ext cx="4375150" cy="719137"/>
            <a:chOff x="3198814" y="1516064"/>
            <a:chExt cx="4375150" cy="719137"/>
          </a:xfrm>
        </p:grpSpPr>
        <p:sp>
          <p:nvSpPr>
            <p:cNvPr id="66" name="Freeform 48"/>
            <p:cNvSpPr/>
            <p:nvPr>
              <p:custDataLst>
                <p:tags r:id="rId5"/>
              </p:custDataLst>
            </p:nvPr>
          </p:nvSpPr>
          <p:spPr bwMode="auto">
            <a:xfrm>
              <a:off x="3198814" y="1585913"/>
              <a:ext cx="547687" cy="5969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5CB3C6"/>
            </a:solidFill>
            <a:ln>
              <a:solidFill>
                <a:srgbClr val="5CB3C6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文本框 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835401" y="1516064"/>
              <a:ext cx="3738563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2800" b="1" dirty="0">
                  <a:solidFill>
                    <a:srgbClr val="5CB3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3599408" y="5427269"/>
            <a:ext cx="4375150" cy="719137"/>
            <a:chOff x="3198814" y="1516064"/>
            <a:chExt cx="4375150" cy="719137"/>
          </a:xfrm>
        </p:grpSpPr>
        <p:sp>
          <p:nvSpPr>
            <p:cNvPr id="69" name="Freeform 48"/>
            <p:cNvSpPr/>
            <p:nvPr>
              <p:custDataLst>
                <p:tags r:id="rId3"/>
              </p:custDataLst>
            </p:nvPr>
          </p:nvSpPr>
          <p:spPr bwMode="auto">
            <a:xfrm>
              <a:off x="3198814" y="1585913"/>
              <a:ext cx="547687" cy="5969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ECAB01"/>
            </a:solidFill>
            <a:ln>
              <a:solidFill>
                <a:srgbClr val="ECAB01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文本框 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35401" y="1516064"/>
              <a:ext cx="3738563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2800" b="1" dirty="0">
                  <a:solidFill>
                    <a:srgbClr val="ECAB0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</a:p>
          </p:txBody>
        </p:sp>
      </p:grpSp>
      <p:sp>
        <p:nvSpPr>
          <p:cNvPr id="71" name="矩形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02720" y="642920"/>
            <a:ext cx="33448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CONTENTS</a:t>
            </a:r>
          </a:p>
        </p:txBody>
      </p:sp>
      <p:sp>
        <p:nvSpPr>
          <p:cNvPr id="72" name="矩形 7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02720" y="1285859"/>
            <a:ext cx="3160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2500" lnSpcReduction="10000"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prism isInverted="1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51732" y="752306"/>
            <a:ext cx="4385375" cy="719137"/>
            <a:chOff x="3837432" y="714206"/>
            <a:chExt cx="4385375" cy="719137"/>
          </a:xfrm>
        </p:grpSpPr>
        <p:sp>
          <p:nvSpPr>
            <p:cNvPr id="3" name="文本框 4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461319" y="714206"/>
              <a:ext cx="3761488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3200" b="1" spc="300" dirty="0">
                  <a:solidFill>
                    <a:srgbClr val="E3677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</a:p>
          </p:txBody>
        </p:sp>
        <p:sp>
          <p:nvSpPr>
            <p:cNvPr id="4" name="Freeform 48"/>
            <p:cNvSpPr/>
            <p:nvPr>
              <p:custDataLst>
                <p:tags r:id="rId6"/>
              </p:custDataLst>
            </p:nvPr>
          </p:nvSpPr>
          <p:spPr bwMode="auto">
            <a:xfrm>
              <a:off x="3837432" y="777515"/>
              <a:ext cx="547687" cy="592517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E3677C"/>
            </a:solidFill>
            <a:ln>
              <a:solidFill>
                <a:srgbClr val="E3677C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69692" y="1803173"/>
            <a:ext cx="8943253" cy="1945558"/>
            <a:chOff x="1669692" y="1803173"/>
            <a:chExt cx="8943253" cy="194555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01" b="20902"/>
            <a:stretch>
              <a:fillRect/>
            </a:stretch>
          </p:blipFill>
          <p:spPr>
            <a:xfrm>
              <a:off x="1669692" y="1817921"/>
              <a:ext cx="3541308" cy="1930810"/>
            </a:xfrm>
            <a:prstGeom prst="rect">
              <a:avLst/>
            </a:prstGeom>
            <a:ln w="19050">
              <a:solidFill>
                <a:srgbClr val="E3677C"/>
              </a:solidFill>
            </a:ln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0" t="34199" r="2422"/>
            <a:stretch>
              <a:fillRect/>
            </a:stretch>
          </p:blipFill>
          <p:spPr>
            <a:xfrm>
              <a:off x="7026127" y="1817921"/>
              <a:ext cx="3586818" cy="1930810"/>
            </a:xfrm>
            <a:prstGeom prst="rect">
              <a:avLst/>
            </a:prstGeom>
            <a:ln w="19050">
              <a:solidFill>
                <a:srgbClr val="E3677C"/>
              </a:solidFill>
            </a:ln>
          </p:spPr>
        </p:pic>
        <p:sp>
          <p:nvSpPr>
            <p:cNvPr id="9" name="矩形 8"/>
            <p:cNvSpPr/>
            <p:nvPr/>
          </p:nvSpPr>
          <p:spPr>
            <a:xfrm>
              <a:off x="5211000" y="1803173"/>
              <a:ext cx="1815127" cy="1944000"/>
            </a:xfrm>
            <a:prstGeom prst="rect">
              <a:avLst/>
            </a:prstGeom>
            <a:solidFill>
              <a:srgbClr val="E3677C"/>
            </a:solidFill>
            <a:ln>
              <a:solidFill>
                <a:srgbClr val="E367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497960" y="4198536"/>
            <a:ext cx="2713040" cy="638944"/>
            <a:chOff x="2497960" y="4198607"/>
            <a:chExt cx="2713040" cy="638944"/>
          </a:xfrm>
        </p:grpSpPr>
        <p:sp>
          <p:nvSpPr>
            <p:cNvPr id="10" name="KSO_Shape"/>
            <p:cNvSpPr/>
            <p:nvPr/>
          </p:nvSpPr>
          <p:spPr bwMode="auto">
            <a:xfrm flipH="1">
              <a:off x="2497960" y="4198607"/>
              <a:ext cx="638944" cy="638944"/>
            </a:xfrm>
            <a:custGeom>
              <a:avLst/>
              <a:gdLst>
                <a:gd name="T0" fmla="*/ 180755 w 10036083"/>
                <a:gd name="T1" fmla="*/ 1049245 h 10027181"/>
                <a:gd name="T2" fmla="*/ 749989 w 10036083"/>
                <a:gd name="T3" fmla="*/ 1617641 h 10027181"/>
                <a:gd name="T4" fmla="*/ 675302 w 10036083"/>
                <a:gd name="T5" fmla="*/ 1691721 h 10027181"/>
                <a:gd name="T6" fmla="*/ 435767 w 10036083"/>
                <a:gd name="T7" fmla="*/ 1798800 h 10027181"/>
                <a:gd name="T8" fmla="*/ 141730 w 10036083"/>
                <a:gd name="T9" fmla="*/ 1657374 h 10027181"/>
                <a:gd name="T10" fmla="*/ 1104 w 10036083"/>
                <a:gd name="T11" fmla="*/ 1388666 h 10027181"/>
                <a:gd name="T12" fmla="*/ 106742 w 10036083"/>
                <a:gd name="T13" fmla="*/ 1123324 h 10027181"/>
                <a:gd name="T14" fmla="*/ 1212175 w 10036083"/>
                <a:gd name="T15" fmla="*/ 496167 h 10027181"/>
                <a:gd name="T16" fmla="*/ 1278105 w 10036083"/>
                <a:gd name="T17" fmla="*/ 523434 h 10027181"/>
                <a:gd name="T18" fmla="*/ 1278105 w 10036083"/>
                <a:gd name="T19" fmla="*/ 654720 h 10027181"/>
                <a:gd name="T20" fmla="*/ 649750 w 10036083"/>
                <a:gd name="T21" fmla="*/ 1282199 h 10027181"/>
                <a:gd name="T22" fmla="*/ 517889 w 10036083"/>
                <a:gd name="T23" fmla="*/ 1150913 h 10027181"/>
                <a:gd name="T24" fmla="*/ 1146245 w 10036083"/>
                <a:gd name="T25" fmla="*/ 523434 h 10027181"/>
                <a:gd name="T26" fmla="*/ 1212175 w 10036083"/>
                <a:gd name="T27" fmla="*/ 496167 h 10027181"/>
                <a:gd name="T28" fmla="*/ 1702318 w 10036083"/>
                <a:gd name="T29" fmla="*/ 142 h 10027181"/>
                <a:gd name="T30" fmla="*/ 1773471 w 10036083"/>
                <a:gd name="T31" fmla="*/ 27606 h 10027181"/>
                <a:gd name="T32" fmla="*/ 1795002 w 10036083"/>
                <a:gd name="T33" fmla="*/ 123910 h 10027181"/>
                <a:gd name="T34" fmla="*/ 1566909 w 10036083"/>
                <a:gd name="T35" fmla="*/ 787935 h 10027181"/>
                <a:gd name="T36" fmla="*/ 1544705 w 10036083"/>
                <a:gd name="T37" fmla="*/ 824301 h 10027181"/>
                <a:gd name="T38" fmla="*/ 867827 w 10036083"/>
                <a:gd name="T39" fmla="*/ 1499775 h 10027181"/>
                <a:gd name="T40" fmla="*/ 735951 w 10036083"/>
                <a:gd name="T41" fmla="*/ 1368452 h 10027181"/>
                <a:gd name="T42" fmla="*/ 1396680 w 10036083"/>
                <a:gd name="T43" fmla="*/ 709141 h 10027181"/>
                <a:gd name="T44" fmla="*/ 1482804 w 10036083"/>
                <a:gd name="T45" fmla="*/ 454575 h 10027181"/>
                <a:gd name="T46" fmla="*/ 1345544 w 10036083"/>
                <a:gd name="T47" fmla="*/ 317191 h 10027181"/>
                <a:gd name="T48" fmla="*/ 1091210 w 10036083"/>
                <a:gd name="T49" fmla="*/ 403393 h 10027181"/>
                <a:gd name="T50" fmla="*/ 430481 w 10036083"/>
                <a:gd name="T51" fmla="*/ 1063377 h 10027181"/>
                <a:gd name="T52" fmla="*/ 298604 w 10036083"/>
                <a:gd name="T53" fmla="*/ 931380 h 10027181"/>
                <a:gd name="T54" fmla="*/ 974809 w 10036083"/>
                <a:gd name="T55" fmla="*/ 255907 h 10027181"/>
                <a:gd name="T56" fmla="*/ 1011815 w 10036083"/>
                <a:gd name="T57" fmla="*/ 233009 h 10027181"/>
                <a:gd name="T58" fmla="*/ 1676582 w 10036083"/>
                <a:gd name="T59" fmla="*/ 5382 h 10027181"/>
                <a:gd name="T60" fmla="*/ 1702318 w 10036083"/>
                <a:gd name="T61" fmla="*/ 142 h 1002718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36083" h="10027181">
                  <a:moveTo>
                    <a:pt x="1007598" y="5848881"/>
                  </a:moveTo>
                  <a:cubicBezTo>
                    <a:pt x="1007598" y="5848881"/>
                    <a:pt x="1007598" y="5848881"/>
                    <a:pt x="4180718" y="9017331"/>
                  </a:cubicBezTo>
                  <a:cubicBezTo>
                    <a:pt x="4180718" y="9017331"/>
                    <a:pt x="4180718" y="9017331"/>
                    <a:pt x="3764387" y="9430281"/>
                  </a:cubicBezTo>
                  <a:cubicBezTo>
                    <a:pt x="3374311" y="9820705"/>
                    <a:pt x="2912971" y="10027181"/>
                    <a:pt x="2429126" y="10027181"/>
                  </a:cubicBezTo>
                  <a:cubicBezTo>
                    <a:pt x="1874017" y="10027181"/>
                    <a:pt x="1307657" y="9753131"/>
                    <a:pt x="790055" y="9238821"/>
                  </a:cubicBezTo>
                  <a:cubicBezTo>
                    <a:pt x="313712" y="8762053"/>
                    <a:pt x="47410" y="8259005"/>
                    <a:pt x="6152" y="7740941"/>
                  </a:cubicBezTo>
                  <a:cubicBezTo>
                    <a:pt x="-38857" y="7204105"/>
                    <a:pt x="163683" y="6693549"/>
                    <a:pt x="595017" y="6261829"/>
                  </a:cubicBezTo>
                  <a:lnTo>
                    <a:pt x="1007598" y="5848881"/>
                  </a:lnTo>
                  <a:close/>
                  <a:moveTo>
                    <a:pt x="6757114" y="2765821"/>
                  </a:moveTo>
                  <a:cubicBezTo>
                    <a:pt x="6890246" y="2765821"/>
                    <a:pt x="7023378" y="2816487"/>
                    <a:pt x="7124633" y="2917817"/>
                  </a:cubicBezTo>
                  <a:cubicBezTo>
                    <a:pt x="7327144" y="3120479"/>
                    <a:pt x="7327144" y="3446991"/>
                    <a:pt x="7124633" y="3649653"/>
                  </a:cubicBezTo>
                  <a:cubicBezTo>
                    <a:pt x="7124633" y="3649653"/>
                    <a:pt x="7124633" y="3649653"/>
                    <a:pt x="3621946" y="7147455"/>
                  </a:cubicBezTo>
                  <a:cubicBezTo>
                    <a:pt x="3621946" y="7147455"/>
                    <a:pt x="3621946" y="7147455"/>
                    <a:pt x="2886906" y="6415619"/>
                  </a:cubicBezTo>
                  <a:cubicBezTo>
                    <a:pt x="2886906" y="6415619"/>
                    <a:pt x="2886906" y="6415619"/>
                    <a:pt x="6389594" y="2917817"/>
                  </a:cubicBezTo>
                  <a:cubicBezTo>
                    <a:pt x="6490849" y="2816487"/>
                    <a:pt x="6623982" y="2765821"/>
                    <a:pt x="6757114" y="2765821"/>
                  </a:cubicBezTo>
                  <a:close/>
                  <a:moveTo>
                    <a:pt x="9489353" y="791"/>
                  </a:moveTo>
                  <a:cubicBezTo>
                    <a:pt x="9634222" y="-7304"/>
                    <a:pt x="9779092" y="46896"/>
                    <a:pt x="9885986" y="153887"/>
                  </a:cubicBezTo>
                  <a:cubicBezTo>
                    <a:pt x="10024761" y="292788"/>
                    <a:pt x="10073519" y="503016"/>
                    <a:pt x="10006007" y="690720"/>
                  </a:cubicBezTo>
                  <a:cubicBezTo>
                    <a:pt x="9604686" y="1828207"/>
                    <a:pt x="9143355" y="3149643"/>
                    <a:pt x="8734532" y="4392243"/>
                  </a:cubicBezTo>
                  <a:cubicBezTo>
                    <a:pt x="8708277" y="4471077"/>
                    <a:pt x="8667020" y="4538651"/>
                    <a:pt x="8610760" y="4594963"/>
                  </a:cubicBezTo>
                  <a:cubicBezTo>
                    <a:pt x="8610760" y="4594963"/>
                    <a:pt x="8610760" y="4594963"/>
                    <a:pt x="4837593" y="8360305"/>
                  </a:cubicBezTo>
                  <a:cubicBezTo>
                    <a:pt x="4837593" y="8360305"/>
                    <a:pt x="4837593" y="8360305"/>
                    <a:pt x="4102463" y="7628259"/>
                  </a:cubicBezTo>
                  <a:cubicBezTo>
                    <a:pt x="4102463" y="7628259"/>
                    <a:pt x="4102463" y="7628259"/>
                    <a:pt x="7785614" y="3953015"/>
                  </a:cubicBezTo>
                  <a:cubicBezTo>
                    <a:pt x="7943142" y="3483755"/>
                    <a:pt x="8104421" y="3006987"/>
                    <a:pt x="8265699" y="2533973"/>
                  </a:cubicBezTo>
                  <a:cubicBezTo>
                    <a:pt x="8265699" y="2533973"/>
                    <a:pt x="8265699" y="2533973"/>
                    <a:pt x="7500564" y="1768141"/>
                  </a:cubicBezTo>
                  <a:cubicBezTo>
                    <a:pt x="7027980" y="1933321"/>
                    <a:pt x="6551646" y="2090991"/>
                    <a:pt x="6082813" y="2248663"/>
                  </a:cubicBezTo>
                  <a:cubicBezTo>
                    <a:pt x="6082813" y="2248663"/>
                    <a:pt x="6082813" y="2248663"/>
                    <a:pt x="2399661" y="5927661"/>
                  </a:cubicBezTo>
                  <a:cubicBezTo>
                    <a:pt x="2399661" y="5927661"/>
                    <a:pt x="2399661" y="5927661"/>
                    <a:pt x="1664531" y="5191861"/>
                  </a:cubicBezTo>
                  <a:cubicBezTo>
                    <a:pt x="1664531" y="5191861"/>
                    <a:pt x="1664531" y="5191861"/>
                    <a:pt x="5433948" y="1426520"/>
                  </a:cubicBezTo>
                  <a:cubicBezTo>
                    <a:pt x="5493959" y="1370209"/>
                    <a:pt x="5561471" y="1325160"/>
                    <a:pt x="5640235" y="1298881"/>
                  </a:cubicBezTo>
                  <a:cubicBezTo>
                    <a:pt x="6862951" y="900949"/>
                    <a:pt x="8141927" y="454213"/>
                    <a:pt x="9345890" y="30002"/>
                  </a:cubicBezTo>
                  <a:cubicBezTo>
                    <a:pt x="9392773" y="13109"/>
                    <a:pt x="9441063" y="3489"/>
                    <a:pt x="9489353" y="791"/>
                  </a:cubicBezTo>
                  <a:close/>
                </a:path>
              </a:pathLst>
            </a:custGeom>
            <a:solidFill>
              <a:srgbClr val="E3677C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MH_SubTitle_1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245287" y="4238694"/>
              <a:ext cx="1965713" cy="558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497960" y="5250562"/>
            <a:ext cx="2713040" cy="676131"/>
            <a:chOff x="2497960" y="5324302"/>
            <a:chExt cx="2713040" cy="676131"/>
          </a:xfrm>
        </p:grpSpPr>
        <p:sp>
          <p:nvSpPr>
            <p:cNvPr id="13" name="KSO_Shape"/>
            <p:cNvSpPr/>
            <p:nvPr/>
          </p:nvSpPr>
          <p:spPr bwMode="auto">
            <a:xfrm>
              <a:off x="2497960" y="5324302"/>
              <a:ext cx="483434" cy="676131"/>
            </a:xfrm>
            <a:custGeom>
              <a:avLst/>
              <a:gdLst>
                <a:gd name="T0" fmla="*/ 2147483646 w 4228"/>
                <a:gd name="T1" fmla="*/ 2147483646 h 5910"/>
                <a:gd name="T2" fmla="*/ 2147483646 w 4228"/>
                <a:gd name="T3" fmla="*/ 2147483646 h 5910"/>
                <a:gd name="T4" fmla="*/ 2147483646 w 4228"/>
                <a:gd name="T5" fmla="*/ 2147483646 h 5910"/>
                <a:gd name="T6" fmla="*/ 2147483646 w 4228"/>
                <a:gd name="T7" fmla="*/ 2147483646 h 5910"/>
                <a:gd name="T8" fmla="*/ 2147483646 w 4228"/>
                <a:gd name="T9" fmla="*/ 736754076 h 5910"/>
                <a:gd name="T10" fmla="*/ 2147483646 w 4228"/>
                <a:gd name="T11" fmla="*/ 468900117 h 5910"/>
                <a:gd name="T12" fmla="*/ 2147483646 w 4228"/>
                <a:gd name="T13" fmla="*/ 2147483646 h 5910"/>
                <a:gd name="T14" fmla="*/ 2147483646 w 4228"/>
                <a:gd name="T15" fmla="*/ 2147483646 h 5910"/>
                <a:gd name="T16" fmla="*/ 769768890 w 4228"/>
                <a:gd name="T17" fmla="*/ 2147483646 h 5910"/>
                <a:gd name="T18" fmla="*/ 502005176 w 4228"/>
                <a:gd name="T19" fmla="*/ 2147483646 h 5910"/>
                <a:gd name="T20" fmla="*/ 2147483646 w 4228"/>
                <a:gd name="T21" fmla="*/ 2147483646 h 5910"/>
                <a:gd name="T22" fmla="*/ 2147483646 w 4228"/>
                <a:gd name="T23" fmla="*/ 2147483646 h 5910"/>
                <a:gd name="T24" fmla="*/ 2147483646 w 4228"/>
                <a:gd name="T25" fmla="*/ 2147483646 h 5910"/>
                <a:gd name="T26" fmla="*/ 2147483646 w 4228"/>
                <a:gd name="T27" fmla="*/ 2147483646 h 5910"/>
                <a:gd name="T28" fmla="*/ 2147483646 w 4228"/>
                <a:gd name="T29" fmla="*/ 2147483646 h 5910"/>
                <a:gd name="T30" fmla="*/ 2147483646 w 4228"/>
                <a:gd name="T31" fmla="*/ 2147483646 h 5910"/>
                <a:gd name="T32" fmla="*/ 2147483646 w 4228"/>
                <a:gd name="T33" fmla="*/ 2147483646 h 5910"/>
                <a:gd name="T34" fmla="*/ 2147483646 w 4228"/>
                <a:gd name="T35" fmla="*/ 2147483646 h 5910"/>
                <a:gd name="T36" fmla="*/ 2147483646 w 4228"/>
                <a:gd name="T37" fmla="*/ 2147483646 h 5910"/>
                <a:gd name="T38" fmla="*/ 2147483646 w 4228"/>
                <a:gd name="T39" fmla="*/ 2147483646 h 5910"/>
                <a:gd name="T40" fmla="*/ 2147483646 w 4228"/>
                <a:gd name="T41" fmla="*/ 2147483646 h 5910"/>
                <a:gd name="T42" fmla="*/ 2147483646 w 4228"/>
                <a:gd name="T43" fmla="*/ 2147483646 h 5910"/>
                <a:gd name="T44" fmla="*/ 2147483646 w 4228"/>
                <a:gd name="T45" fmla="*/ 2147483646 h 5910"/>
                <a:gd name="T46" fmla="*/ 2147483646 w 4228"/>
                <a:gd name="T47" fmla="*/ 2147483646 h 5910"/>
                <a:gd name="T48" fmla="*/ 2147483646 w 4228"/>
                <a:gd name="T49" fmla="*/ 2147483646 h 5910"/>
                <a:gd name="T50" fmla="*/ 2147483646 w 4228"/>
                <a:gd name="T51" fmla="*/ 2147483646 h 5910"/>
                <a:gd name="T52" fmla="*/ 2147483646 w 4228"/>
                <a:gd name="T53" fmla="*/ 2147483646 h 5910"/>
                <a:gd name="T54" fmla="*/ 2147483646 w 4228"/>
                <a:gd name="T55" fmla="*/ 2147483646 h 5910"/>
                <a:gd name="T56" fmla="*/ 2147483646 w 4228"/>
                <a:gd name="T57" fmla="*/ 2147483646 h 5910"/>
                <a:gd name="T58" fmla="*/ 2147483646 w 4228"/>
                <a:gd name="T59" fmla="*/ 2147483646 h 5910"/>
                <a:gd name="T60" fmla="*/ 2147483646 w 4228"/>
                <a:gd name="T61" fmla="*/ 2147483646 h 5910"/>
                <a:gd name="T62" fmla="*/ 2147483646 w 4228"/>
                <a:gd name="T63" fmla="*/ 2147483646 h 5910"/>
                <a:gd name="T64" fmla="*/ 2147483646 w 4228"/>
                <a:gd name="T65" fmla="*/ 2147483646 h 5910"/>
                <a:gd name="T66" fmla="*/ 2147483646 w 4228"/>
                <a:gd name="T67" fmla="*/ 2147483646 h 5910"/>
                <a:gd name="T68" fmla="*/ 2147483646 w 4228"/>
                <a:gd name="T69" fmla="*/ 2147483646 h 5910"/>
                <a:gd name="T70" fmla="*/ 2147483646 w 4228"/>
                <a:gd name="T71" fmla="*/ 2147483646 h 5910"/>
                <a:gd name="T72" fmla="*/ 2147483646 w 4228"/>
                <a:gd name="T73" fmla="*/ 2147483646 h 5910"/>
                <a:gd name="T74" fmla="*/ 2147483646 w 4228"/>
                <a:gd name="T75" fmla="*/ 2147483646 h 5910"/>
                <a:gd name="T76" fmla="*/ 2147483646 w 4228"/>
                <a:gd name="T77" fmla="*/ 2147483646 h 5910"/>
                <a:gd name="T78" fmla="*/ 2147483646 w 4228"/>
                <a:gd name="T79" fmla="*/ 2147483646 h 5910"/>
                <a:gd name="T80" fmla="*/ 2147483646 w 4228"/>
                <a:gd name="T81" fmla="*/ 2147483646 h 5910"/>
                <a:gd name="T82" fmla="*/ 2147483646 w 4228"/>
                <a:gd name="T83" fmla="*/ 2147483646 h 5910"/>
                <a:gd name="T84" fmla="*/ 2147483646 w 4228"/>
                <a:gd name="T85" fmla="*/ 2147483646 h 5910"/>
                <a:gd name="T86" fmla="*/ 2147483646 w 4228"/>
                <a:gd name="T87" fmla="*/ 2147483646 h 5910"/>
                <a:gd name="T88" fmla="*/ 2147483646 w 4228"/>
                <a:gd name="T89" fmla="*/ 2147483646 h 5910"/>
                <a:gd name="T90" fmla="*/ 2147483646 w 4228"/>
                <a:gd name="T91" fmla="*/ 2147483646 h 5910"/>
                <a:gd name="T92" fmla="*/ 2147483646 w 4228"/>
                <a:gd name="T93" fmla="*/ 2147483646 h 5910"/>
                <a:gd name="T94" fmla="*/ 2147483646 w 4228"/>
                <a:gd name="T95" fmla="*/ 2147483646 h 5910"/>
                <a:gd name="T96" fmla="*/ 2147483646 w 4228"/>
                <a:gd name="T97" fmla="*/ 2147483646 h 5910"/>
                <a:gd name="T98" fmla="*/ 2147483646 w 4228"/>
                <a:gd name="T99" fmla="*/ 2147483646 h 5910"/>
                <a:gd name="T100" fmla="*/ 2147483646 w 4228"/>
                <a:gd name="T101" fmla="*/ 2147483646 h 5910"/>
                <a:gd name="T102" fmla="*/ 2147483646 w 4228"/>
                <a:gd name="T103" fmla="*/ 2147483646 h 5910"/>
                <a:gd name="T104" fmla="*/ 2147483646 w 4228"/>
                <a:gd name="T105" fmla="*/ 2147483646 h 5910"/>
                <a:gd name="T106" fmla="*/ 2147483646 w 4228"/>
                <a:gd name="T107" fmla="*/ 2147483646 h 5910"/>
                <a:gd name="T108" fmla="*/ 2147483646 w 4228"/>
                <a:gd name="T109" fmla="*/ 2147483646 h 5910"/>
                <a:gd name="T110" fmla="*/ 2147483646 w 4228"/>
                <a:gd name="T111" fmla="*/ 2147483646 h 5910"/>
                <a:gd name="T112" fmla="*/ 2147483646 w 4228"/>
                <a:gd name="T113" fmla="*/ 2147483646 h 5910"/>
                <a:gd name="T114" fmla="*/ 2147483646 w 4228"/>
                <a:gd name="T115" fmla="*/ 2147483646 h 5910"/>
                <a:gd name="T116" fmla="*/ 2147483646 w 4228"/>
                <a:gd name="T117" fmla="*/ 2147483646 h 5910"/>
                <a:gd name="T118" fmla="*/ 2147483646 w 4228"/>
                <a:gd name="T119" fmla="*/ 2147483646 h 5910"/>
                <a:gd name="T120" fmla="*/ 2147483646 w 4228"/>
                <a:gd name="T121" fmla="*/ 2147483646 h 59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228" h="5910">
                  <a:moveTo>
                    <a:pt x="3998" y="2785"/>
                  </a:moveTo>
                  <a:lnTo>
                    <a:pt x="3815" y="2602"/>
                  </a:lnTo>
                  <a:lnTo>
                    <a:pt x="2840" y="1627"/>
                  </a:lnTo>
                  <a:lnTo>
                    <a:pt x="3127" y="1341"/>
                  </a:lnTo>
                  <a:lnTo>
                    <a:pt x="3155" y="1312"/>
                  </a:lnTo>
                  <a:lnTo>
                    <a:pt x="3181" y="1282"/>
                  </a:lnTo>
                  <a:lnTo>
                    <a:pt x="3205" y="1251"/>
                  </a:lnTo>
                  <a:lnTo>
                    <a:pt x="3227" y="1219"/>
                  </a:lnTo>
                  <a:lnTo>
                    <a:pt x="3247" y="1185"/>
                  </a:lnTo>
                  <a:lnTo>
                    <a:pt x="3266" y="1151"/>
                  </a:lnTo>
                  <a:lnTo>
                    <a:pt x="3284" y="1116"/>
                  </a:lnTo>
                  <a:lnTo>
                    <a:pt x="3299" y="1081"/>
                  </a:lnTo>
                  <a:lnTo>
                    <a:pt x="3313" y="1046"/>
                  </a:lnTo>
                  <a:lnTo>
                    <a:pt x="3324" y="1009"/>
                  </a:lnTo>
                  <a:lnTo>
                    <a:pt x="3335" y="972"/>
                  </a:lnTo>
                  <a:lnTo>
                    <a:pt x="3342" y="935"/>
                  </a:lnTo>
                  <a:lnTo>
                    <a:pt x="3349" y="898"/>
                  </a:lnTo>
                  <a:lnTo>
                    <a:pt x="3353" y="861"/>
                  </a:lnTo>
                  <a:lnTo>
                    <a:pt x="3356" y="823"/>
                  </a:lnTo>
                  <a:lnTo>
                    <a:pt x="3357" y="786"/>
                  </a:lnTo>
                  <a:lnTo>
                    <a:pt x="3356" y="748"/>
                  </a:lnTo>
                  <a:lnTo>
                    <a:pt x="3353" y="710"/>
                  </a:lnTo>
                  <a:lnTo>
                    <a:pt x="3349" y="673"/>
                  </a:lnTo>
                  <a:lnTo>
                    <a:pt x="3342" y="635"/>
                  </a:lnTo>
                  <a:lnTo>
                    <a:pt x="3335" y="598"/>
                  </a:lnTo>
                  <a:lnTo>
                    <a:pt x="3324" y="562"/>
                  </a:lnTo>
                  <a:lnTo>
                    <a:pt x="3313" y="526"/>
                  </a:lnTo>
                  <a:lnTo>
                    <a:pt x="3299" y="489"/>
                  </a:lnTo>
                  <a:lnTo>
                    <a:pt x="3284" y="455"/>
                  </a:lnTo>
                  <a:lnTo>
                    <a:pt x="3266" y="420"/>
                  </a:lnTo>
                  <a:lnTo>
                    <a:pt x="3247" y="385"/>
                  </a:lnTo>
                  <a:lnTo>
                    <a:pt x="3227" y="353"/>
                  </a:lnTo>
                  <a:lnTo>
                    <a:pt x="3205" y="321"/>
                  </a:lnTo>
                  <a:lnTo>
                    <a:pt x="3181" y="290"/>
                  </a:lnTo>
                  <a:lnTo>
                    <a:pt x="3155" y="258"/>
                  </a:lnTo>
                  <a:lnTo>
                    <a:pt x="3127" y="229"/>
                  </a:lnTo>
                  <a:lnTo>
                    <a:pt x="3097" y="201"/>
                  </a:lnTo>
                  <a:lnTo>
                    <a:pt x="3067" y="176"/>
                  </a:lnTo>
                  <a:lnTo>
                    <a:pt x="3036" y="151"/>
                  </a:lnTo>
                  <a:lnTo>
                    <a:pt x="3003" y="129"/>
                  </a:lnTo>
                  <a:lnTo>
                    <a:pt x="2970" y="108"/>
                  </a:lnTo>
                  <a:lnTo>
                    <a:pt x="2936" y="89"/>
                  </a:lnTo>
                  <a:lnTo>
                    <a:pt x="2902" y="72"/>
                  </a:lnTo>
                  <a:lnTo>
                    <a:pt x="2866" y="56"/>
                  </a:lnTo>
                  <a:lnTo>
                    <a:pt x="2830" y="43"/>
                  </a:lnTo>
                  <a:lnTo>
                    <a:pt x="2795" y="32"/>
                  </a:lnTo>
                  <a:lnTo>
                    <a:pt x="2758" y="22"/>
                  </a:lnTo>
                  <a:lnTo>
                    <a:pt x="2720" y="14"/>
                  </a:lnTo>
                  <a:lnTo>
                    <a:pt x="2683" y="7"/>
                  </a:lnTo>
                  <a:lnTo>
                    <a:pt x="2645" y="3"/>
                  </a:lnTo>
                  <a:lnTo>
                    <a:pt x="2608" y="0"/>
                  </a:lnTo>
                  <a:lnTo>
                    <a:pt x="2570" y="0"/>
                  </a:lnTo>
                  <a:lnTo>
                    <a:pt x="2532" y="0"/>
                  </a:lnTo>
                  <a:lnTo>
                    <a:pt x="2496" y="3"/>
                  </a:lnTo>
                  <a:lnTo>
                    <a:pt x="2458" y="7"/>
                  </a:lnTo>
                  <a:lnTo>
                    <a:pt x="2421" y="14"/>
                  </a:lnTo>
                  <a:lnTo>
                    <a:pt x="2383" y="22"/>
                  </a:lnTo>
                  <a:lnTo>
                    <a:pt x="2346" y="32"/>
                  </a:lnTo>
                  <a:lnTo>
                    <a:pt x="2310" y="43"/>
                  </a:lnTo>
                  <a:lnTo>
                    <a:pt x="2275" y="56"/>
                  </a:lnTo>
                  <a:lnTo>
                    <a:pt x="2239" y="72"/>
                  </a:lnTo>
                  <a:lnTo>
                    <a:pt x="2205" y="89"/>
                  </a:lnTo>
                  <a:lnTo>
                    <a:pt x="2171" y="108"/>
                  </a:lnTo>
                  <a:lnTo>
                    <a:pt x="2138" y="129"/>
                  </a:lnTo>
                  <a:lnTo>
                    <a:pt x="2105" y="151"/>
                  </a:lnTo>
                  <a:lnTo>
                    <a:pt x="2074" y="176"/>
                  </a:lnTo>
                  <a:lnTo>
                    <a:pt x="2044" y="201"/>
                  </a:lnTo>
                  <a:lnTo>
                    <a:pt x="2015" y="229"/>
                  </a:lnTo>
                  <a:lnTo>
                    <a:pt x="301" y="1950"/>
                  </a:lnTo>
                  <a:lnTo>
                    <a:pt x="284" y="1965"/>
                  </a:lnTo>
                  <a:lnTo>
                    <a:pt x="266" y="1980"/>
                  </a:lnTo>
                  <a:lnTo>
                    <a:pt x="248" y="1996"/>
                  </a:lnTo>
                  <a:lnTo>
                    <a:pt x="231" y="2013"/>
                  </a:lnTo>
                  <a:lnTo>
                    <a:pt x="203" y="2042"/>
                  </a:lnTo>
                  <a:lnTo>
                    <a:pt x="177" y="2072"/>
                  </a:lnTo>
                  <a:lnTo>
                    <a:pt x="153" y="2104"/>
                  </a:lnTo>
                  <a:lnTo>
                    <a:pt x="131" y="2135"/>
                  </a:lnTo>
                  <a:lnTo>
                    <a:pt x="110" y="2169"/>
                  </a:lnTo>
                  <a:lnTo>
                    <a:pt x="91" y="2203"/>
                  </a:lnTo>
                  <a:lnTo>
                    <a:pt x="74" y="2238"/>
                  </a:lnTo>
                  <a:lnTo>
                    <a:pt x="58" y="2273"/>
                  </a:lnTo>
                  <a:lnTo>
                    <a:pt x="45" y="2308"/>
                  </a:lnTo>
                  <a:lnTo>
                    <a:pt x="33" y="2345"/>
                  </a:lnTo>
                  <a:lnTo>
                    <a:pt x="23" y="2382"/>
                  </a:lnTo>
                  <a:lnTo>
                    <a:pt x="15" y="2419"/>
                  </a:lnTo>
                  <a:lnTo>
                    <a:pt x="9" y="2456"/>
                  </a:lnTo>
                  <a:lnTo>
                    <a:pt x="5" y="2493"/>
                  </a:lnTo>
                  <a:lnTo>
                    <a:pt x="1" y="2531"/>
                  </a:lnTo>
                  <a:lnTo>
                    <a:pt x="0" y="2569"/>
                  </a:lnTo>
                  <a:lnTo>
                    <a:pt x="1" y="2606"/>
                  </a:lnTo>
                  <a:lnTo>
                    <a:pt x="5" y="2644"/>
                  </a:lnTo>
                  <a:lnTo>
                    <a:pt x="9" y="2681"/>
                  </a:lnTo>
                  <a:lnTo>
                    <a:pt x="15" y="2719"/>
                  </a:lnTo>
                  <a:lnTo>
                    <a:pt x="23" y="2756"/>
                  </a:lnTo>
                  <a:lnTo>
                    <a:pt x="33" y="2792"/>
                  </a:lnTo>
                  <a:lnTo>
                    <a:pt x="45" y="2829"/>
                  </a:lnTo>
                  <a:lnTo>
                    <a:pt x="58" y="2865"/>
                  </a:lnTo>
                  <a:lnTo>
                    <a:pt x="74" y="2899"/>
                  </a:lnTo>
                  <a:lnTo>
                    <a:pt x="91" y="2934"/>
                  </a:lnTo>
                  <a:lnTo>
                    <a:pt x="110" y="2969"/>
                  </a:lnTo>
                  <a:lnTo>
                    <a:pt x="131" y="3001"/>
                  </a:lnTo>
                  <a:lnTo>
                    <a:pt x="153" y="3033"/>
                  </a:lnTo>
                  <a:lnTo>
                    <a:pt x="177" y="3065"/>
                  </a:lnTo>
                  <a:lnTo>
                    <a:pt x="203" y="3096"/>
                  </a:lnTo>
                  <a:lnTo>
                    <a:pt x="231" y="3125"/>
                  </a:lnTo>
                  <a:lnTo>
                    <a:pt x="1388" y="4281"/>
                  </a:lnTo>
                  <a:lnTo>
                    <a:pt x="1102" y="4567"/>
                  </a:lnTo>
                  <a:lnTo>
                    <a:pt x="1075" y="4597"/>
                  </a:lnTo>
                  <a:lnTo>
                    <a:pt x="1048" y="4627"/>
                  </a:lnTo>
                  <a:lnTo>
                    <a:pt x="1024" y="4658"/>
                  </a:lnTo>
                  <a:lnTo>
                    <a:pt x="1001" y="4691"/>
                  </a:lnTo>
                  <a:lnTo>
                    <a:pt x="981" y="4724"/>
                  </a:lnTo>
                  <a:lnTo>
                    <a:pt x="962" y="4758"/>
                  </a:lnTo>
                  <a:lnTo>
                    <a:pt x="945" y="4792"/>
                  </a:lnTo>
                  <a:lnTo>
                    <a:pt x="930" y="4828"/>
                  </a:lnTo>
                  <a:lnTo>
                    <a:pt x="916" y="4864"/>
                  </a:lnTo>
                  <a:lnTo>
                    <a:pt x="904" y="4899"/>
                  </a:lnTo>
                  <a:lnTo>
                    <a:pt x="894" y="4936"/>
                  </a:lnTo>
                  <a:lnTo>
                    <a:pt x="886" y="4973"/>
                  </a:lnTo>
                  <a:lnTo>
                    <a:pt x="879" y="5011"/>
                  </a:lnTo>
                  <a:lnTo>
                    <a:pt x="875" y="5048"/>
                  </a:lnTo>
                  <a:lnTo>
                    <a:pt x="873" y="5086"/>
                  </a:lnTo>
                  <a:lnTo>
                    <a:pt x="872" y="5123"/>
                  </a:lnTo>
                  <a:lnTo>
                    <a:pt x="873" y="5161"/>
                  </a:lnTo>
                  <a:lnTo>
                    <a:pt x="875" y="5198"/>
                  </a:lnTo>
                  <a:lnTo>
                    <a:pt x="880" y="5236"/>
                  </a:lnTo>
                  <a:lnTo>
                    <a:pt x="886" y="5273"/>
                  </a:lnTo>
                  <a:lnTo>
                    <a:pt x="894" y="5311"/>
                  </a:lnTo>
                  <a:lnTo>
                    <a:pt x="904" y="5347"/>
                  </a:lnTo>
                  <a:lnTo>
                    <a:pt x="916" y="5383"/>
                  </a:lnTo>
                  <a:lnTo>
                    <a:pt x="930" y="5419"/>
                  </a:lnTo>
                  <a:lnTo>
                    <a:pt x="945" y="5455"/>
                  </a:lnTo>
                  <a:lnTo>
                    <a:pt x="962" y="5489"/>
                  </a:lnTo>
                  <a:lnTo>
                    <a:pt x="981" y="5523"/>
                  </a:lnTo>
                  <a:lnTo>
                    <a:pt x="1002" y="5556"/>
                  </a:lnTo>
                  <a:lnTo>
                    <a:pt x="1024" y="5589"/>
                  </a:lnTo>
                  <a:lnTo>
                    <a:pt x="1049" y="5620"/>
                  </a:lnTo>
                  <a:lnTo>
                    <a:pt x="1075" y="5650"/>
                  </a:lnTo>
                  <a:lnTo>
                    <a:pt x="1102" y="5679"/>
                  </a:lnTo>
                  <a:lnTo>
                    <a:pt x="1131" y="5707"/>
                  </a:lnTo>
                  <a:lnTo>
                    <a:pt x="1162" y="5734"/>
                  </a:lnTo>
                  <a:lnTo>
                    <a:pt x="1193" y="5757"/>
                  </a:lnTo>
                  <a:lnTo>
                    <a:pt x="1225" y="5779"/>
                  </a:lnTo>
                  <a:lnTo>
                    <a:pt x="1259" y="5800"/>
                  </a:lnTo>
                  <a:lnTo>
                    <a:pt x="1292" y="5819"/>
                  </a:lnTo>
                  <a:lnTo>
                    <a:pt x="1327" y="5836"/>
                  </a:lnTo>
                  <a:lnTo>
                    <a:pt x="1362" y="5852"/>
                  </a:lnTo>
                  <a:lnTo>
                    <a:pt x="1398" y="5865"/>
                  </a:lnTo>
                  <a:lnTo>
                    <a:pt x="1434" y="5877"/>
                  </a:lnTo>
                  <a:lnTo>
                    <a:pt x="1471" y="5887"/>
                  </a:lnTo>
                  <a:lnTo>
                    <a:pt x="1507" y="5895"/>
                  </a:lnTo>
                  <a:lnTo>
                    <a:pt x="1545" y="5902"/>
                  </a:lnTo>
                  <a:lnTo>
                    <a:pt x="1582" y="5906"/>
                  </a:lnTo>
                  <a:lnTo>
                    <a:pt x="1620" y="5909"/>
                  </a:lnTo>
                  <a:lnTo>
                    <a:pt x="1658" y="5910"/>
                  </a:lnTo>
                  <a:lnTo>
                    <a:pt x="1696" y="5909"/>
                  </a:lnTo>
                  <a:lnTo>
                    <a:pt x="1734" y="5906"/>
                  </a:lnTo>
                  <a:lnTo>
                    <a:pt x="1771" y="5902"/>
                  </a:lnTo>
                  <a:lnTo>
                    <a:pt x="1809" y="5895"/>
                  </a:lnTo>
                  <a:lnTo>
                    <a:pt x="1845" y="5887"/>
                  </a:lnTo>
                  <a:lnTo>
                    <a:pt x="1882" y="5877"/>
                  </a:lnTo>
                  <a:lnTo>
                    <a:pt x="1918" y="5865"/>
                  </a:lnTo>
                  <a:lnTo>
                    <a:pt x="1954" y="5852"/>
                  </a:lnTo>
                  <a:lnTo>
                    <a:pt x="1989" y="5836"/>
                  </a:lnTo>
                  <a:lnTo>
                    <a:pt x="2024" y="5819"/>
                  </a:lnTo>
                  <a:lnTo>
                    <a:pt x="2057" y="5800"/>
                  </a:lnTo>
                  <a:lnTo>
                    <a:pt x="2091" y="5780"/>
                  </a:lnTo>
                  <a:lnTo>
                    <a:pt x="2123" y="5757"/>
                  </a:lnTo>
                  <a:lnTo>
                    <a:pt x="2154" y="5734"/>
                  </a:lnTo>
                  <a:lnTo>
                    <a:pt x="2184" y="5707"/>
                  </a:lnTo>
                  <a:lnTo>
                    <a:pt x="2215" y="5679"/>
                  </a:lnTo>
                  <a:lnTo>
                    <a:pt x="3998" y="3897"/>
                  </a:lnTo>
                  <a:lnTo>
                    <a:pt x="4026" y="3866"/>
                  </a:lnTo>
                  <a:lnTo>
                    <a:pt x="4052" y="3836"/>
                  </a:lnTo>
                  <a:lnTo>
                    <a:pt x="4076" y="3805"/>
                  </a:lnTo>
                  <a:lnTo>
                    <a:pt x="4099" y="3773"/>
                  </a:lnTo>
                  <a:lnTo>
                    <a:pt x="4119" y="3739"/>
                  </a:lnTo>
                  <a:lnTo>
                    <a:pt x="4138" y="3706"/>
                  </a:lnTo>
                  <a:lnTo>
                    <a:pt x="4156" y="3671"/>
                  </a:lnTo>
                  <a:lnTo>
                    <a:pt x="4170" y="3636"/>
                  </a:lnTo>
                  <a:lnTo>
                    <a:pt x="4185" y="3600"/>
                  </a:lnTo>
                  <a:lnTo>
                    <a:pt x="4196" y="3564"/>
                  </a:lnTo>
                  <a:lnTo>
                    <a:pt x="4206" y="3527"/>
                  </a:lnTo>
                  <a:lnTo>
                    <a:pt x="4214" y="3489"/>
                  </a:lnTo>
                  <a:lnTo>
                    <a:pt x="4220" y="3453"/>
                  </a:lnTo>
                  <a:lnTo>
                    <a:pt x="4225" y="3415"/>
                  </a:lnTo>
                  <a:lnTo>
                    <a:pt x="4227" y="3378"/>
                  </a:lnTo>
                  <a:lnTo>
                    <a:pt x="4228" y="3340"/>
                  </a:lnTo>
                  <a:lnTo>
                    <a:pt x="4227" y="3302"/>
                  </a:lnTo>
                  <a:lnTo>
                    <a:pt x="4225" y="3265"/>
                  </a:lnTo>
                  <a:lnTo>
                    <a:pt x="4220" y="3227"/>
                  </a:lnTo>
                  <a:lnTo>
                    <a:pt x="4214" y="3191"/>
                  </a:lnTo>
                  <a:lnTo>
                    <a:pt x="4206" y="3153"/>
                  </a:lnTo>
                  <a:lnTo>
                    <a:pt x="4196" y="3116"/>
                  </a:lnTo>
                  <a:lnTo>
                    <a:pt x="4185" y="3080"/>
                  </a:lnTo>
                  <a:lnTo>
                    <a:pt x="4170" y="3044"/>
                  </a:lnTo>
                  <a:lnTo>
                    <a:pt x="4156" y="3009"/>
                  </a:lnTo>
                  <a:lnTo>
                    <a:pt x="4138" y="2974"/>
                  </a:lnTo>
                  <a:lnTo>
                    <a:pt x="4119" y="2941"/>
                  </a:lnTo>
                  <a:lnTo>
                    <a:pt x="4099" y="2907"/>
                  </a:lnTo>
                  <a:lnTo>
                    <a:pt x="4076" y="2875"/>
                  </a:lnTo>
                  <a:lnTo>
                    <a:pt x="4052" y="2844"/>
                  </a:lnTo>
                  <a:lnTo>
                    <a:pt x="4026" y="2814"/>
                  </a:lnTo>
                  <a:lnTo>
                    <a:pt x="3998" y="2785"/>
                  </a:lnTo>
                  <a:close/>
                  <a:moveTo>
                    <a:pt x="2285" y="499"/>
                  </a:moveTo>
                  <a:lnTo>
                    <a:pt x="2285" y="499"/>
                  </a:lnTo>
                  <a:lnTo>
                    <a:pt x="2300" y="485"/>
                  </a:lnTo>
                  <a:lnTo>
                    <a:pt x="2316" y="471"/>
                  </a:lnTo>
                  <a:lnTo>
                    <a:pt x="2332" y="459"/>
                  </a:lnTo>
                  <a:lnTo>
                    <a:pt x="2348" y="448"/>
                  </a:lnTo>
                  <a:lnTo>
                    <a:pt x="2365" y="437"/>
                  </a:lnTo>
                  <a:lnTo>
                    <a:pt x="2383" y="428"/>
                  </a:lnTo>
                  <a:lnTo>
                    <a:pt x="2401" y="419"/>
                  </a:lnTo>
                  <a:lnTo>
                    <a:pt x="2419" y="411"/>
                  </a:lnTo>
                  <a:lnTo>
                    <a:pt x="2437" y="404"/>
                  </a:lnTo>
                  <a:lnTo>
                    <a:pt x="2456" y="398"/>
                  </a:lnTo>
                  <a:lnTo>
                    <a:pt x="2474" y="393"/>
                  </a:lnTo>
                  <a:lnTo>
                    <a:pt x="2493" y="389"/>
                  </a:lnTo>
                  <a:lnTo>
                    <a:pt x="2512" y="385"/>
                  </a:lnTo>
                  <a:lnTo>
                    <a:pt x="2531" y="383"/>
                  </a:lnTo>
                  <a:lnTo>
                    <a:pt x="2551" y="382"/>
                  </a:lnTo>
                  <a:lnTo>
                    <a:pt x="2570" y="381"/>
                  </a:lnTo>
                  <a:lnTo>
                    <a:pt x="2590" y="382"/>
                  </a:lnTo>
                  <a:lnTo>
                    <a:pt x="2609" y="383"/>
                  </a:lnTo>
                  <a:lnTo>
                    <a:pt x="2628" y="385"/>
                  </a:lnTo>
                  <a:lnTo>
                    <a:pt x="2647" y="389"/>
                  </a:lnTo>
                  <a:lnTo>
                    <a:pt x="2667" y="393"/>
                  </a:lnTo>
                  <a:lnTo>
                    <a:pt x="2685" y="398"/>
                  </a:lnTo>
                  <a:lnTo>
                    <a:pt x="2704" y="404"/>
                  </a:lnTo>
                  <a:lnTo>
                    <a:pt x="2722" y="411"/>
                  </a:lnTo>
                  <a:lnTo>
                    <a:pt x="2741" y="419"/>
                  </a:lnTo>
                  <a:lnTo>
                    <a:pt x="2759" y="428"/>
                  </a:lnTo>
                  <a:lnTo>
                    <a:pt x="2776" y="437"/>
                  </a:lnTo>
                  <a:lnTo>
                    <a:pt x="2792" y="448"/>
                  </a:lnTo>
                  <a:lnTo>
                    <a:pt x="2809" y="459"/>
                  </a:lnTo>
                  <a:lnTo>
                    <a:pt x="2826" y="471"/>
                  </a:lnTo>
                  <a:lnTo>
                    <a:pt x="2841" y="485"/>
                  </a:lnTo>
                  <a:lnTo>
                    <a:pt x="2856" y="499"/>
                  </a:lnTo>
                  <a:lnTo>
                    <a:pt x="2870" y="515"/>
                  </a:lnTo>
                  <a:lnTo>
                    <a:pt x="2884" y="530"/>
                  </a:lnTo>
                  <a:lnTo>
                    <a:pt x="2896" y="546"/>
                  </a:lnTo>
                  <a:lnTo>
                    <a:pt x="2908" y="563"/>
                  </a:lnTo>
                  <a:lnTo>
                    <a:pt x="2918" y="581"/>
                  </a:lnTo>
                  <a:lnTo>
                    <a:pt x="2928" y="597"/>
                  </a:lnTo>
                  <a:lnTo>
                    <a:pt x="2937" y="615"/>
                  </a:lnTo>
                  <a:lnTo>
                    <a:pt x="2945" y="633"/>
                  </a:lnTo>
                  <a:lnTo>
                    <a:pt x="2952" y="652"/>
                  </a:lnTo>
                  <a:lnTo>
                    <a:pt x="2959" y="670"/>
                  </a:lnTo>
                  <a:lnTo>
                    <a:pt x="2963" y="689"/>
                  </a:lnTo>
                  <a:lnTo>
                    <a:pt x="2968" y="708"/>
                  </a:lnTo>
                  <a:lnTo>
                    <a:pt x="2971" y="727"/>
                  </a:lnTo>
                  <a:lnTo>
                    <a:pt x="2973" y="747"/>
                  </a:lnTo>
                  <a:lnTo>
                    <a:pt x="2974" y="766"/>
                  </a:lnTo>
                  <a:lnTo>
                    <a:pt x="2974" y="786"/>
                  </a:lnTo>
                  <a:lnTo>
                    <a:pt x="2974" y="805"/>
                  </a:lnTo>
                  <a:lnTo>
                    <a:pt x="2973" y="824"/>
                  </a:lnTo>
                  <a:lnTo>
                    <a:pt x="2971" y="844"/>
                  </a:lnTo>
                  <a:lnTo>
                    <a:pt x="2968" y="863"/>
                  </a:lnTo>
                  <a:lnTo>
                    <a:pt x="2963" y="882"/>
                  </a:lnTo>
                  <a:lnTo>
                    <a:pt x="2959" y="901"/>
                  </a:lnTo>
                  <a:lnTo>
                    <a:pt x="2952" y="920"/>
                  </a:lnTo>
                  <a:lnTo>
                    <a:pt x="2945" y="938"/>
                  </a:lnTo>
                  <a:lnTo>
                    <a:pt x="2937" y="955"/>
                  </a:lnTo>
                  <a:lnTo>
                    <a:pt x="2928" y="973"/>
                  </a:lnTo>
                  <a:lnTo>
                    <a:pt x="2918" y="991"/>
                  </a:lnTo>
                  <a:lnTo>
                    <a:pt x="2908" y="1008"/>
                  </a:lnTo>
                  <a:lnTo>
                    <a:pt x="2896" y="1025"/>
                  </a:lnTo>
                  <a:lnTo>
                    <a:pt x="2884" y="1040"/>
                  </a:lnTo>
                  <a:lnTo>
                    <a:pt x="2870" y="1056"/>
                  </a:lnTo>
                  <a:lnTo>
                    <a:pt x="2856" y="1071"/>
                  </a:lnTo>
                  <a:lnTo>
                    <a:pt x="2743" y="1184"/>
                  </a:lnTo>
                  <a:lnTo>
                    <a:pt x="1550" y="2377"/>
                  </a:lnTo>
                  <a:lnTo>
                    <a:pt x="1543" y="2353"/>
                  </a:lnTo>
                  <a:lnTo>
                    <a:pt x="1535" y="2327"/>
                  </a:lnTo>
                  <a:lnTo>
                    <a:pt x="1527" y="2303"/>
                  </a:lnTo>
                  <a:lnTo>
                    <a:pt x="1518" y="2278"/>
                  </a:lnTo>
                  <a:lnTo>
                    <a:pt x="1508" y="2255"/>
                  </a:lnTo>
                  <a:lnTo>
                    <a:pt x="1497" y="2230"/>
                  </a:lnTo>
                  <a:lnTo>
                    <a:pt x="1485" y="2207"/>
                  </a:lnTo>
                  <a:lnTo>
                    <a:pt x="1473" y="2183"/>
                  </a:lnTo>
                  <a:lnTo>
                    <a:pt x="1459" y="2161"/>
                  </a:lnTo>
                  <a:lnTo>
                    <a:pt x="1446" y="2139"/>
                  </a:lnTo>
                  <a:lnTo>
                    <a:pt x="1430" y="2116"/>
                  </a:lnTo>
                  <a:lnTo>
                    <a:pt x="1415" y="2094"/>
                  </a:lnTo>
                  <a:lnTo>
                    <a:pt x="1398" y="2073"/>
                  </a:lnTo>
                  <a:lnTo>
                    <a:pt x="1380" y="2053"/>
                  </a:lnTo>
                  <a:lnTo>
                    <a:pt x="1362" y="2033"/>
                  </a:lnTo>
                  <a:lnTo>
                    <a:pt x="1343" y="2013"/>
                  </a:lnTo>
                  <a:lnTo>
                    <a:pt x="1323" y="1994"/>
                  </a:lnTo>
                  <a:lnTo>
                    <a:pt x="1303" y="1976"/>
                  </a:lnTo>
                  <a:lnTo>
                    <a:pt x="1283" y="1958"/>
                  </a:lnTo>
                  <a:lnTo>
                    <a:pt x="1262" y="1941"/>
                  </a:lnTo>
                  <a:lnTo>
                    <a:pt x="1241" y="1926"/>
                  </a:lnTo>
                  <a:lnTo>
                    <a:pt x="1218" y="1911"/>
                  </a:lnTo>
                  <a:lnTo>
                    <a:pt x="1196" y="1897"/>
                  </a:lnTo>
                  <a:lnTo>
                    <a:pt x="1174" y="1883"/>
                  </a:lnTo>
                  <a:lnTo>
                    <a:pt x="1151" y="1871"/>
                  </a:lnTo>
                  <a:lnTo>
                    <a:pt x="1128" y="1860"/>
                  </a:lnTo>
                  <a:lnTo>
                    <a:pt x="1105" y="1849"/>
                  </a:lnTo>
                  <a:lnTo>
                    <a:pt x="1080" y="1839"/>
                  </a:lnTo>
                  <a:lnTo>
                    <a:pt x="1057" y="1830"/>
                  </a:lnTo>
                  <a:lnTo>
                    <a:pt x="1032" y="1821"/>
                  </a:lnTo>
                  <a:lnTo>
                    <a:pt x="1008" y="1814"/>
                  </a:lnTo>
                  <a:lnTo>
                    <a:pt x="983" y="1808"/>
                  </a:lnTo>
                  <a:lnTo>
                    <a:pt x="2285" y="499"/>
                  </a:lnTo>
                  <a:close/>
                  <a:moveTo>
                    <a:pt x="1943" y="5409"/>
                  </a:moveTo>
                  <a:lnTo>
                    <a:pt x="1943" y="5409"/>
                  </a:lnTo>
                  <a:lnTo>
                    <a:pt x="1929" y="5423"/>
                  </a:lnTo>
                  <a:lnTo>
                    <a:pt x="1913" y="5437"/>
                  </a:lnTo>
                  <a:lnTo>
                    <a:pt x="1897" y="5449"/>
                  </a:lnTo>
                  <a:lnTo>
                    <a:pt x="1881" y="5461"/>
                  </a:lnTo>
                  <a:lnTo>
                    <a:pt x="1863" y="5471"/>
                  </a:lnTo>
                  <a:lnTo>
                    <a:pt x="1846" y="5481"/>
                  </a:lnTo>
                  <a:lnTo>
                    <a:pt x="1829" y="5490"/>
                  </a:lnTo>
                  <a:lnTo>
                    <a:pt x="1811" y="5498"/>
                  </a:lnTo>
                  <a:lnTo>
                    <a:pt x="1792" y="5505"/>
                  </a:lnTo>
                  <a:lnTo>
                    <a:pt x="1773" y="5510"/>
                  </a:lnTo>
                  <a:lnTo>
                    <a:pt x="1754" y="5516"/>
                  </a:lnTo>
                  <a:lnTo>
                    <a:pt x="1735" y="5521"/>
                  </a:lnTo>
                  <a:lnTo>
                    <a:pt x="1716" y="5523"/>
                  </a:lnTo>
                  <a:lnTo>
                    <a:pt x="1697" y="5526"/>
                  </a:lnTo>
                  <a:lnTo>
                    <a:pt x="1677" y="5527"/>
                  </a:lnTo>
                  <a:lnTo>
                    <a:pt x="1658" y="5527"/>
                  </a:lnTo>
                  <a:lnTo>
                    <a:pt x="1638" y="5527"/>
                  </a:lnTo>
                  <a:lnTo>
                    <a:pt x="1619" y="5526"/>
                  </a:lnTo>
                  <a:lnTo>
                    <a:pt x="1600" y="5523"/>
                  </a:lnTo>
                  <a:lnTo>
                    <a:pt x="1581" y="5521"/>
                  </a:lnTo>
                  <a:lnTo>
                    <a:pt x="1562" y="5516"/>
                  </a:lnTo>
                  <a:lnTo>
                    <a:pt x="1543" y="5510"/>
                  </a:lnTo>
                  <a:lnTo>
                    <a:pt x="1524" y="5505"/>
                  </a:lnTo>
                  <a:lnTo>
                    <a:pt x="1506" y="5498"/>
                  </a:lnTo>
                  <a:lnTo>
                    <a:pt x="1488" y="5490"/>
                  </a:lnTo>
                  <a:lnTo>
                    <a:pt x="1471" y="5481"/>
                  </a:lnTo>
                  <a:lnTo>
                    <a:pt x="1453" y="5471"/>
                  </a:lnTo>
                  <a:lnTo>
                    <a:pt x="1436" y="5461"/>
                  </a:lnTo>
                  <a:lnTo>
                    <a:pt x="1419" y="5449"/>
                  </a:lnTo>
                  <a:lnTo>
                    <a:pt x="1404" y="5437"/>
                  </a:lnTo>
                  <a:lnTo>
                    <a:pt x="1388" y="5423"/>
                  </a:lnTo>
                  <a:lnTo>
                    <a:pt x="1372" y="5409"/>
                  </a:lnTo>
                  <a:lnTo>
                    <a:pt x="1358" y="5394"/>
                  </a:lnTo>
                  <a:lnTo>
                    <a:pt x="1344" y="5378"/>
                  </a:lnTo>
                  <a:lnTo>
                    <a:pt x="1332" y="5362"/>
                  </a:lnTo>
                  <a:lnTo>
                    <a:pt x="1320" y="5345"/>
                  </a:lnTo>
                  <a:lnTo>
                    <a:pt x="1310" y="5329"/>
                  </a:lnTo>
                  <a:lnTo>
                    <a:pt x="1300" y="5311"/>
                  </a:lnTo>
                  <a:lnTo>
                    <a:pt x="1291" y="5293"/>
                  </a:lnTo>
                  <a:lnTo>
                    <a:pt x="1283" y="5275"/>
                  </a:lnTo>
                  <a:lnTo>
                    <a:pt x="1276" y="5257"/>
                  </a:lnTo>
                  <a:lnTo>
                    <a:pt x="1271" y="5238"/>
                  </a:lnTo>
                  <a:lnTo>
                    <a:pt x="1265" y="5219"/>
                  </a:lnTo>
                  <a:lnTo>
                    <a:pt x="1262" y="5200"/>
                  </a:lnTo>
                  <a:lnTo>
                    <a:pt x="1259" y="5181"/>
                  </a:lnTo>
                  <a:lnTo>
                    <a:pt x="1256" y="5162"/>
                  </a:lnTo>
                  <a:lnTo>
                    <a:pt x="1254" y="5142"/>
                  </a:lnTo>
                  <a:lnTo>
                    <a:pt x="1254" y="5123"/>
                  </a:lnTo>
                  <a:lnTo>
                    <a:pt x="1254" y="5103"/>
                  </a:lnTo>
                  <a:lnTo>
                    <a:pt x="1256" y="5084"/>
                  </a:lnTo>
                  <a:lnTo>
                    <a:pt x="1259" y="5065"/>
                  </a:lnTo>
                  <a:lnTo>
                    <a:pt x="1262" y="5045"/>
                  </a:lnTo>
                  <a:lnTo>
                    <a:pt x="1265" y="5026"/>
                  </a:lnTo>
                  <a:lnTo>
                    <a:pt x="1271" y="5009"/>
                  </a:lnTo>
                  <a:lnTo>
                    <a:pt x="1276" y="4990"/>
                  </a:lnTo>
                  <a:lnTo>
                    <a:pt x="1283" y="4971"/>
                  </a:lnTo>
                  <a:lnTo>
                    <a:pt x="1291" y="4953"/>
                  </a:lnTo>
                  <a:lnTo>
                    <a:pt x="1300" y="4935"/>
                  </a:lnTo>
                  <a:lnTo>
                    <a:pt x="1310" y="4918"/>
                  </a:lnTo>
                  <a:lnTo>
                    <a:pt x="1320" y="4902"/>
                  </a:lnTo>
                  <a:lnTo>
                    <a:pt x="1332" y="4885"/>
                  </a:lnTo>
                  <a:lnTo>
                    <a:pt x="1344" y="4868"/>
                  </a:lnTo>
                  <a:lnTo>
                    <a:pt x="1358" y="4852"/>
                  </a:lnTo>
                  <a:lnTo>
                    <a:pt x="1372" y="4838"/>
                  </a:lnTo>
                  <a:lnTo>
                    <a:pt x="1658" y="4551"/>
                  </a:lnTo>
                  <a:lnTo>
                    <a:pt x="1762" y="4655"/>
                  </a:lnTo>
                  <a:lnTo>
                    <a:pt x="1945" y="4838"/>
                  </a:lnTo>
                  <a:lnTo>
                    <a:pt x="1958" y="4852"/>
                  </a:lnTo>
                  <a:lnTo>
                    <a:pt x="1972" y="4868"/>
                  </a:lnTo>
                  <a:lnTo>
                    <a:pt x="1985" y="4885"/>
                  </a:lnTo>
                  <a:lnTo>
                    <a:pt x="1996" y="4902"/>
                  </a:lnTo>
                  <a:lnTo>
                    <a:pt x="2007" y="4918"/>
                  </a:lnTo>
                  <a:lnTo>
                    <a:pt x="2016" y="4935"/>
                  </a:lnTo>
                  <a:lnTo>
                    <a:pt x="2025" y="4953"/>
                  </a:lnTo>
                  <a:lnTo>
                    <a:pt x="2033" y="4972"/>
                  </a:lnTo>
                  <a:lnTo>
                    <a:pt x="2039" y="4990"/>
                  </a:lnTo>
                  <a:lnTo>
                    <a:pt x="2046" y="5009"/>
                  </a:lnTo>
                  <a:lnTo>
                    <a:pt x="2051" y="5026"/>
                  </a:lnTo>
                  <a:lnTo>
                    <a:pt x="2055" y="5046"/>
                  </a:lnTo>
                  <a:lnTo>
                    <a:pt x="2058" y="5065"/>
                  </a:lnTo>
                  <a:lnTo>
                    <a:pt x="2061" y="5084"/>
                  </a:lnTo>
                  <a:lnTo>
                    <a:pt x="2062" y="5103"/>
                  </a:lnTo>
                  <a:lnTo>
                    <a:pt x="2063" y="5123"/>
                  </a:lnTo>
                  <a:lnTo>
                    <a:pt x="2062" y="5142"/>
                  </a:lnTo>
                  <a:lnTo>
                    <a:pt x="2061" y="5162"/>
                  </a:lnTo>
                  <a:lnTo>
                    <a:pt x="2058" y="5181"/>
                  </a:lnTo>
                  <a:lnTo>
                    <a:pt x="2055" y="5200"/>
                  </a:lnTo>
                  <a:lnTo>
                    <a:pt x="2051" y="5219"/>
                  </a:lnTo>
                  <a:lnTo>
                    <a:pt x="2046" y="5238"/>
                  </a:lnTo>
                  <a:lnTo>
                    <a:pt x="2039" y="5257"/>
                  </a:lnTo>
                  <a:lnTo>
                    <a:pt x="2033" y="5275"/>
                  </a:lnTo>
                  <a:lnTo>
                    <a:pt x="2025" y="5293"/>
                  </a:lnTo>
                  <a:lnTo>
                    <a:pt x="2016" y="5311"/>
                  </a:lnTo>
                  <a:lnTo>
                    <a:pt x="2007" y="5329"/>
                  </a:lnTo>
                  <a:lnTo>
                    <a:pt x="1996" y="5345"/>
                  </a:lnTo>
                  <a:lnTo>
                    <a:pt x="1985" y="5362"/>
                  </a:lnTo>
                  <a:lnTo>
                    <a:pt x="1971" y="5378"/>
                  </a:lnTo>
                  <a:lnTo>
                    <a:pt x="1958" y="5393"/>
                  </a:lnTo>
                  <a:lnTo>
                    <a:pt x="1943" y="5409"/>
                  </a:lnTo>
                  <a:close/>
                  <a:moveTo>
                    <a:pt x="3727" y="3626"/>
                  </a:moveTo>
                  <a:lnTo>
                    <a:pt x="2420" y="4933"/>
                  </a:lnTo>
                  <a:lnTo>
                    <a:pt x="2414" y="4908"/>
                  </a:lnTo>
                  <a:lnTo>
                    <a:pt x="2406" y="4883"/>
                  </a:lnTo>
                  <a:lnTo>
                    <a:pt x="2397" y="4858"/>
                  </a:lnTo>
                  <a:lnTo>
                    <a:pt x="2389" y="4833"/>
                  </a:lnTo>
                  <a:lnTo>
                    <a:pt x="2379" y="4810"/>
                  </a:lnTo>
                  <a:lnTo>
                    <a:pt x="2368" y="4786"/>
                  </a:lnTo>
                  <a:lnTo>
                    <a:pt x="2356" y="4762"/>
                  </a:lnTo>
                  <a:lnTo>
                    <a:pt x="2344" y="4739"/>
                  </a:lnTo>
                  <a:lnTo>
                    <a:pt x="2331" y="4716"/>
                  </a:lnTo>
                  <a:lnTo>
                    <a:pt x="2316" y="4693"/>
                  </a:lnTo>
                  <a:lnTo>
                    <a:pt x="2302" y="4672"/>
                  </a:lnTo>
                  <a:lnTo>
                    <a:pt x="2286" y="4649"/>
                  </a:lnTo>
                  <a:lnTo>
                    <a:pt x="2269" y="4628"/>
                  </a:lnTo>
                  <a:lnTo>
                    <a:pt x="2251" y="4607"/>
                  </a:lnTo>
                  <a:lnTo>
                    <a:pt x="2234" y="4587"/>
                  </a:lnTo>
                  <a:lnTo>
                    <a:pt x="2215" y="4567"/>
                  </a:lnTo>
                  <a:lnTo>
                    <a:pt x="2032" y="4385"/>
                  </a:lnTo>
                  <a:lnTo>
                    <a:pt x="501" y="2855"/>
                  </a:lnTo>
                  <a:lnTo>
                    <a:pt x="487" y="2839"/>
                  </a:lnTo>
                  <a:lnTo>
                    <a:pt x="473" y="2824"/>
                  </a:lnTo>
                  <a:lnTo>
                    <a:pt x="461" y="2807"/>
                  </a:lnTo>
                  <a:lnTo>
                    <a:pt x="449" y="2791"/>
                  </a:lnTo>
                  <a:lnTo>
                    <a:pt x="439" y="2773"/>
                  </a:lnTo>
                  <a:lnTo>
                    <a:pt x="429" y="2757"/>
                  </a:lnTo>
                  <a:lnTo>
                    <a:pt x="420" y="2739"/>
                  </a:lnTo>
                  <a:lnTo>
                    <a:pt x="412" y="2721"/>
                  </a:lnTo>
                  <a:lnTo>
                    <a:pt x="405" y="2702"/>
                  </a:lnTo>
                  <a:lnTo>
                    <a:pt x="400" y="2684"/>
                  </a:lnTo>
                  <a:lnTo>
                    <a:pt x="394" y="2665"/>
                  </a:lnTo>
                  <a:lnTo>
                    <a:pt x="391" y="2646"/>
                  </a:lnTo>
                  <a:lnTo>
                    <a:pt x="387" y="2627"/>
                  </a:lnTo>
                  <a:lnTo>
                    <a:pt x="385" y="2607"/>
                  </a:lnTo>
                  <a:lnTo>
                    <a:pt x="383" y="2588"/>
                  </a:lnTo>
                  <a:lnTo>
                    <a:pt x="383" y="2569"/>
                  </a:lnTo>
                  <a:lnTo>
                    <a:pt x="383" y="2549"/>
                  </a:lnTo>
                  <a:lnTo>
                    <a:pt x="385" y="2530"/>
                  </a:lnTo>
                  <a:lnTo>
                    <a:pt x="387" y="2510"/>
                  </a:lnTo>
                  <a:lnTo>
                    <a:pt x="391" y="2491"/>
                  </a:lnTo>
                  <a:lnTo>
                    <a:pt x="394" y="2472"/>
                  </a:lnTo>
                  <a:lnTo>
                    <a:pt x="400" y="2453"/>
                  </a:lnTo>
                  <a:lnTo>
                    <a:pt x="405" y="2434"/>
                  </a:lnTo>
                  <a:lnTo>
                    <a:pt x="412" y="2416"/>
                  </a:lnTo>
                  <a:lnTo>
                    <a:pt x="420" y="2399"/>
                  </a:lnTo>
                  <a:lnTo>
                    <a:pt x="429" y="2381"/>
                  </a:lnTo>
                  <a:lnTo>
                    <a:pt x="439" y="2363"/>
                  </a:lnTo>
                  <a:lnTo>
                    <a:pt x="449" y="2346"/>
                  </a:lnTo>
                  <a:lnTo>
                    <a:pt x="461" y="2329"/>
                  </a:lnTo>
                  <a:lnTo>
                    <a:pt x="473" y="2314"/>
                  </a:lnTo>
                  <a:lnTo>
                    <a:pt x="487" y="2298"/>
                  </a:lnTo>
                  <a:lnTo>
                    <a:pt x="501" y="2283"/>
                  </a:lnTo>
                  <a:lnTo>
                    <a:pt x="517" y="2268"/>
                  </a:lnTo>
                  <a:lnTo>
                    <a:pt x="532" y="2255"/>
                  </a:lnTo>
                  <a:lnTo>
                    <a:pt x="548" y="2242"/>
                  </a:lnTo>
                  <a:lnTo>
                    <a:pt x="565" y="2231"/>
                  </a:lnTo>
                  <a:lnTo>
                    <a:pt x="581" y="2220"/>
                  </a:lnTo>
                  <a:lnTo>
                    <a:pt x="599" y="2210"/>
                  </a:lnTo>
                  <a:lnTo>
                    <a:pt x="617" y="2202"/>
                  </a:lnTo>
                  <a:lnTo>
                    <a:pt x="635" y="2195"/>
                  </a:lnTo>
                  <a:lnTo>
                    <a:pt x="653" y="2187"/>
                  </a:lnTo>
                  <a:lnTo>
                    <a:pt x="672" y="2181"/>
                  </a:lnTo>
                  <a:lnTo>
                    <a:pt x="691" y="2176"/>
                  </a:lnTo>
                  <a:lnTo>
                    <a:pt x="710" y="2172"/>
                  </a:lnTo>
                  <a:lnTo>
                    <a:pt x="729" y="2169"/>
                  </a:lnTo>
                  <a:lnTo>
                    <a:pt x="748" y="2167"/>
                  </a:lnTo>
                  <a:lnTo>
                    <a:pt x="768" y="2164"/>
                  </a:lnTo>
                  <a:lnTo>
                    <a:pt x="787" y="2164"/>
                  </a:lnTo>
                  <a:lnTo>
                    <a:pt x="807" y="2164"/>
                  </a:lnTo>
                  <a:lnTo>
                    <a:pt x="826" y="2167"/>
                  </a:lnTo>
                  <a:lnTo>
                    <a:pt x="845" y="2169"/>
                  </a:lnTo>
                  <a:lnTo>
                    <a:pt x="865" y="2172"/>
                  </a:lnTo>
                  <a:lnTo>
                    <a:pt x="884" y="2176"/>
                  </a:lnTo>
                  <a:lnTo>
                    <a:pt x="903" y="2181"/>
                  </a:lnTo>
                  <a:lnTo>
                    <a:pt x="921" y="2187"/>
                  </a:lnTo>
                  <a:lnTo>
                    <a:pt x="940" y="2193"/>
                  </a:lnTo>
                  <a:lnTo>
                    <a:pt x="957" y="2202"/>
                  </a:lnTo>
                  <a:lnTo>
                    <a:pt x="975" y="2210"/>
                  </a:lnTo>
                  <a:lnTo>
                    <a:pt x="992" y="2220"/>
                  </a:lnTo>
                  <a:lnTo>
                    <a:pt x="1010" y="2231"/>
                  </a:lnTo>
                  <a:lnTo>
                    <a:pt x="1025" y="2242"/>
                  </a:lnTo>
                  <a:lnTo>
                    <a:pt x="1042" y="2255"/>
                  </a:lnTo>
                  <a:lnTo>
                    <a:pt x="1058" y="2268"/>
                  </a:lnTo>
                  <a:lnTo>
                    <a:pt x="1073" y="2283"/>
                  </a:lnTo>
                  <a:lnTo>
                    <a:pt x="1087" y="2298"/>
                  </a:lnTo>
                  <a:lnTo>
                    <a:pt x="1100" y="2314"/>
                  </a:lnTo>
                  <a:lnTo>
                    <a:pt x="1114" y="2329"/>
                  </a:lnTo>
                  <a:lnTo>
                    <a:pt x="1125" y="2346"/>
                  </a:lnTo>
                  <a:lnTo>
                    <a:pt x="1136" y="2363"/>
                  </a:lnTo>
                  <a:lnTo>
                    <a:pt x="1145" y="2381"/>
                  </a:lnTo>
                  <a:lnTo>
                    <a:pt x="1154" y="2399"/>
                  </a:lnTo>
                  <a:lnTo>
                    <a:pt x="1162" y="2416"/>
                  </a:lnTo>
                  <a:lnTo>
                    <a:pt x="1168" y="2434"/>
                  </a:lnTo>
                  <a:lnTo>
                    <a:pt x="1175" y="2453"/>
                  </a:lnTo>
                  <a:lnTo>
                    <a:pt x="1179" y="2472"/>
                  </a:lnTo>
                  <a:lnTo>
                    <a:pt x="1184" y="2491"/>
                  </a:lnTo>
                  <a:lnTo>
                    <a:pt x="1187" y="2510"/>
                  </a:lnTo>
                  <a:lnTo>
                    <a:pt x="1189" y="2530"/>
                  </a:lnTo>
                  <a:lnTo>
                    <a:pt x="1191" y="2549"/>
                  </a:lnTo>
                  <a:lnTo>
                    <a:pt x="1192" y="2569"/>
                  </a:lnTo>
                  <a:lnTo>
                    <a:pt x="1191" y="2588"/>
                  </a:lnTo>
                  <a:lnTo>
                    <a:pt x="1189" y="2607"/>
                  </a:lnTo>
                  <a:lnTo>
                    <a:pt x="1187" y="2627"/>
                  </a:lnTo>
                  <a:lnTo>
                    <a:pt x="1184" y="2646"/>
                  </a:lnTo>
                  <a:lnTo>
                    <a:pt x="1179" y="2665"/>
                  </a:lnTo>
                  <a:lnTo>
                    <a:pt x="1175" y="2684"/>
                  </a:lnTo>
                  <a:lnTo>
                    <a:pt x="1168" y="2702"/>
                  </a:lnTo>
                  <a:lnTo>
                    <a:pt x="1162" y="2721"/>
                  </a:lnTo>
                  <a:lnTo>
                    <a:pt x="1154" y="2739"/>
                  </a:lnTo>
                  <a:lnTo>
                    <a:pt x="1145" y="2757"/>
                  </a:lnTo>
                  <a:lnTo>
                    <a:pt x="1136" y="2773"/>
                  </a:lnTo>
                  <a:lnTo>
                    <a:pt x="1125" y="2791"/>
                  </a:lnTo>
                  <a:lnTo>
                    <a:pt x="1114" y="2808"/>
                  </a:lnTo>
                  <a:lnTo>
                    <a:pt x="1100" y="2824"/>
                  </a:lnTo>
                  <a:lnTo>
                    <a:pt x="1087" y="2839"/>
                  </a:lnTo>
                  <a:lnTo>
                    <a:pt x="1073" y="2855"/>
                  </a:lnTo>
                  <a:lnTo>
                    <a:pt x="1343" y="3125"/>
                  </a:lnTo>
                  <a:lnTo>
                    <a:pt x="2570" y="1898"/>
                  </a:lnTo>
                  <a:lnTo>
                    <a:pt x="3545" y="2872"/>
                  </a:lnTo>
                  <a:lnTo>
                    <a:pt x="3727" y="3054"/>
                  </a:lnTo>
                  <a:lnTo>
                    <a:pt x="3742" y="3069"/>
                  </a:lnTo>
                  <a:lnTo>
                    <a:pt x="3755" y="3086"/>
                  </a:lnTo>
                  <a:lnTo>
                    <a:pt x="3768" y="3101"/>
                  </a:lnTo>
                  <a:lnTo>
                    <a:pt x="3780" y="3118"/>
                  </a:lnTo>
                  <a:lnTo>
                    <a:pt x="3790" y="3135"/>
                  </a:lnTo>
                  <a:lnTo>
                    <a:pt x="3800" y="3153"/>
                  </a:lnTo>
                  <a:lnTo>
                    <a:pt x="3809" y="3169"/>
                  </a:lnTo>
                  <a:lnTo>
                    <a:pt x="3816" y="3188"/>
                  </a:lnTo>
                  <a:lnTo>
                    <a:pt x="3823" y="3206"/>
                  </a:lnTo>
                  <a:lnTo>
                    <a:pt x="3830" y="3225"/>
                  </a:lnTo>
                  <a:lnTo>
                    <a:pt x="3834" y="3244"/>
                  </a:lnTo>
                  <a:lnTo>
                    <a:pt x="3839" y="3263"/>
                  </a:lnTo>
                  <a:lnTo>
                    <a:pt x="3842" y="3282"/>
                  </a:lnTo>
                  <a:lnTo>
                    <a:pt x="3844" y="3301"/>
                  </a:lnTo>
                  <a:lnTo>
                    <a:pt x="3845" y="3321"/>
                  </a:lnTo>
                  <a:lnTo>
                    <a:pt x="3845" y="3340"/>
                  </a:lnTo>
                  <a:lnTo>
                    <a:pt x="3845" y="3359"/>
                  </a:lnTo>
                  <a:lnTo>
                    <a:pt x="3844" y="3379"/>
                  </a:lnTo>
                  <a:lnTo>
                    <a:pt x="3842" y="3398"/>
                  </a:lnTo>
                  <a:lnTo>
                    <a:pt x="3839" y="3417"/>
                  </a:lnTo>
                  <a:lnTo>
                    <a:pt x="3834" y="3436"/>
                  </a:lnTo>
                  <a:lnTo>
                    <a:pt x="3830" y="3455"/>
                  </a:lnTo>
                  <a:lnTo>
                    <a:pt x="3823" y="3474"/>
                  </a:lnTo>
                  <a:lnTo>
                    <a:pt x="3816" y="3492"/>
                  </a:lnTo>
                  <a:lnTo>
                    <a:pt x="3809" y="3511"/>
                  </a:lnTo>
                  <a:lnTo>
                    <a:pt x="3800" y="3528"/>
                  </a:lnTo>
                  <a:lnTo>
                    <a:pt x="3790" y="3545"/>
                  </a:lnTo>
                  <a:lnTo>
                    <a:pt x="3780" y="3562"/>
                  </a:lnTo>
                  <a:lnTo>
                    <a:pt x="3768" y="3579"/>
                  </a:lnTo>
                  <a:lnTo>
                    <a:pt x="3755" y="3595"/>
                  </a:lnTo>
                  <a:lnTo>
                    <a:pt x="3742" y="3611"/>
                  </a:lnTo>
                  <a:lnTo>
                    <a:pt x="3727" y="3626"/>
                  </a:lnTo>
                  <a:close/>
                  <a:moveTo>
                    <a:pt x="2480" y="2235"/>
                  </a:moveTo>
                  <a:lnTo>
                    <a:pt x="1460" y="3254"/>
                  </a:lnTo>
                  <a:lnTo>
                    <a:pt x="1730" y="3524"/>
                  </a:lnTo>
                  <a:lnTo>
                    <a:pt x="2750" y="2505"/>
                  </a:lnTo>
                  <a:lnTo>
                    <a:pt x="2480" y="2235"/>
                  </a:lnTo>
                  <a:close/>
                  <a:moveTo>
                    <a:pt x="2887" y="2643"/>
                  </a:moveTo>
                  <a:lnTo>
                    <a:pt x="1868" y="3662"/>
                  </a:lnTo>
                  <a:lnTo>
                    <a:pt x="2139" y="3932"/>
                  </a:lnTo>
                  <a:lnTo>
                    <a:pt x="3157" y="2913"/>
                  </a:lnTo>
                  <a:lnTo>
                    <a:pt x="2887" y="2643"/>
                  </a:lnTo>
                  <a:close/>
                  <a:moveTo>
                    <a:pt x="2276" y="4069"/>
                  </a:moveTo>
                  <a:lnTo>
                    <a:pt x="2546" y="4340"/>
                  </a:lnTo>
                  <a:lnTo>
                    <a:pt x="3565" y="3321"/>
                  </a:lnTo>
                  <a:lnTo>
                    <a:pt x="3295" y="3050"/>
                  </a:lnTo>
                  <a:lnTo>
                    <a:pt x="2276" y="4069"/>
                  </a:lnTo>
                  <a:close/>
                </a:path>
              </a:pathLst>
            </a:custGeom>
            <a:solidFill>
              <a:srgbClr val="5CB3C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MH_SubTitle_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245287" y="5382982"/>
              <a:ext cx="1965713" cy="558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826709" y="4198536"/>
            <a:ext cx="2938496" cy="558770"/>
            <a:chOff x="6863896" y="4124796"/>
            <a:chExt cx="2938496" cy="558770"/>
          </a:xfrm>
        </p:grpSpPr>
        <p:sp>
          <p:nvSpPr>
            <p:cNvPr id="11" name="KSO_Shape"/>
            <p:cNvSpPr/>
            <p:nvPr/>
          </p:nvSpPr>
          <p:spPr bwMode="auto">
            <a:xfrm>
              <a:off x="6863896" y="4158520"/>
              <a:ext cx="638944" cy="491322"/>
            </a:xfrm>
            <a:custGeom>
              <a:avLst/>
              <a:gdLst>
                <a:gd name="T0" fmla="*/ 1558905 w 2669"/>
                <a:gd name="T1" fmla="*/ 137081 h 2051"/>
                <a:gd name="T2" fmla="*/ 1484704 w 2669"/>
                <a:gd name="T3" fmla="*/ 1351 h 2051"/>
                <a:gd name="T4" fmla="*/ 1295827 w 2669"/>
                <a:gd name="T5" fmla="*/ 62800 h 2051"/>
                <a:gd name="T6" fmla="*/ 1167661 w 2669"/>
                <a:gd name="T7" fmla="*/ 190427 h 2051"/>
                <a:gd name="T8" fmla="*/ 507268 w 2669"/>
                <a:gd name="T9" fmla="*/ 137081 h 2051"/>
                <a:gd name="T10" fmla="*/ 441161 w 2669"/>
                <a:gd name="T11" fmla="*/ 0 h 2051"/>
                <a:gd name="T12" fmla="*/ 244190 w 2669"/>
                <a:gd name="T13" fmla="*/ 57398 h 2051"/>
                <a:gd name="T14" fmla="*/ 135586 w 2669"/>
                <a:gd name="T15" fmla="*/ 192453 h 2051"/>
                <a:gd name="T16" fmla="*/ 0 w 2669"/>
                <a:gd name="T17" fmla="*/ 1257359 h 2051"/>
                <a:gd name="T18" fmla="*/ 1660089 w 2669"/>
                <a:gd name="T19" fmla="*/ 1384986 h 2051"/>
                <a:gd name="T20" fmla="*/ 1800397 w 2669"/>
                <a:gd name="T21" fmla="*/ 320080 h 2051"/>
                <a:gd name="T22" fmla="*/ 1361934 w 2669"/>
                <a:gd name="T23" fmla="*/ 133029 h 2051"/>
                <a:gd name="T24" fmla="*/ 1427366 w 2669"/>
                <a:gd name="T25" fmla="*/ 66852 h 2051"/>
                <a:gd name="T26" fmla="*/ 1493473 w 2669"/>
                <a:gd name="T27" fmla="*/ 264032 h 2051"/>
                <a:gd name="T28" fmla="*/ 1425342 w 2669"/>
                <a:gd name="T29" fmla="*/ 330209 h 2051"/>
                <a:gd name="T30" fmla="*/ 1361934 w 2669"/>
                <a:gd name="T31" fmla="*/ 133029 h 2051"/>
                <a:gd name="T32" fmla="*/ 1000370 w 2669"/>
                <a:gd name="T33" fmla="*/ 861649 h 2051"/>
                <a:gd name="T34" fmla="*/ 1000370 w 2669"/>
                <a:gd name="T35" fmla="*/ 786018 h 2051"/>
                <a:gd name="T36" fmla="*/ 1361934 w 2669"/>
                <a:gd name="T37" fmla="*/ 825184 h 2051"/>
                <a:gd name="T38" fmla="*/ 1359910 w 2669"/>
                <a:gd name="T39" fmla="*/ 973744 h 2051"/>
                <a:gd name="T40" fmla="*/ 1004418 w 2669"/>
                <a:gd name="T41" fmla="*/ 1010884 h 2051"/>
                <a:gd name="T42" fmla="*/ 1004418 w 2669"/>
                <a:gd name="T43" fmla="*/ 938630 h 2051"/>
                <a:gd name="T44" fmla="*/ 1359910 w 2669"/>
                <a:gd name="T45" fmla="*/ 973744 h 2051"/>
                <a:gd name="T46" fmla="*/ 636783 w 2669"/>
                <a:gd name="T47" fmla="*/ 752930 h 2051"/>
                <a:gd name="T48" fmla="*/ 372356 w 2669"/>
                <a:gd name="T49" fmla="*/ 752930 h 2051"/>
                <a:gd name="T50" fmla="*/ 312321 w 2669"/>
                <a:gd name="T51" fmla="*/ 129653 h 2051"/>
                <a:gd name="T52" fmla="*/ 377753 w 2669"/>
                <a:gd name="T53" fmla="*/ 67527 h 2051"/>
                <a:gd name="T54" fmla="*/ 441161 w 2669"/>
                <a:gd name="T55" fmla="*/ 264032 h 2051"/>
                <a:gd name="T56" fmla="*/ 371682 w 2669"/>
                <a:gd name="T57" fmla="*/ 330209 h 2051"/>
                <a:gd name="T58" fmla="*/ 312321 w 2669"/>
                <a:gd name="T59" fmla="*/ 129653 h 2051"/>
                <a:gd name="T60" fmla="*/ 283315 w 2669"/>
                <a:gd name="T61" fmla="*/ 1158094 h 2051"/>
                <a:gd name="T62" fmla="*/ 262403 w 2669"/>
                <a:gd name="T63" fmla="*/ 1059504 h 2051"/>
                <a:gd name="T64" fmla="*/ 411481 w 2669"/>
                <a:gd name="T65" fmla="*/ 962940 h 2051"/>
                <a:gd name="T66" fmla="*/ 520759 w 2669"/>
                <a:gd name="T67" fmla="*/ 1005482 h 2051"/>
                <a:gd name="T68" fmla="*/ 690748 w 2669"/>
                <a:gd name="T69" fmla="*/ 962940 h 2051"/>
                <a:gd name="T70" fmla="*/ 776417 w 2669"/>
                <a:gd name="T71" fmla="*/ 1100021 h 2051"/>
                <a:gd name="T72" fmla="*/ 1332253 w 2669"/>
                <a:gd name="T73" fmla="*/ 1162146 h 2051"/>
                <a:gd name="T74" fmla="*/ 965293 w 2669"/>
                <a:gd name="T75" fmla="*/ 1120954 h 2051"/>
                <a:gd name="T76" fmla="*/ 1332253 w 2669"/>
                <a:gd name="T77" fmla="*/ 1085840 h 2051"/>
                <a:gd name="T78" fmla="*/ 1332253 w 2669"/>
                <a:gd name="T79" fmla="*/ 1162146 h 2051"/>
                <a:gd name="T80" fmla="*/ 1032075 w 2669"/>
                <a:gd name="T81" fmla="*/ 711063 h 2051"/>
                <a:gd name="T82" fmla="*/ 1032075 w 2669"/>
                <a:gd name="T83" fmla="*/ 596942 h 2051"/>
                <a:gd name="T84" fmla="*/ 1560929 w 2669"/>
                <a:gd name="T85" fmla="*/ 649613 h 20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669" h="2051">
                  <a:moveTo>
                    <a:pt x="2467" y="285"/>
                  </a:moveTo>
                  <a:cubicBezTo>
                    <a:pt x="2467" y="285"/>
                    <a:pt x="2311" y="282"/>
                    <a:pt x="2311" y="203"/>
                  </a:cubicBezTo>
                  <a:cubicBezTo>
                    <a:pt x="2311" y="99"/>
                    <a:pt x="2311" y="99"/>
                    <a:pt x="2311" y="99"/>
                  </a:cubicBezTo>
                  <a:cubicBezTo>
                    <a:pt x="2311" y="99"/>
                    <a:pt x="2299" y="2"/>
                    <a:pt x="2201" y="2"/>
                  </a:cubicBezTo>
                  <a:cubicBezTo>
                    <a:pt x="2019" y="2"/>
                    <a:pt x="2019" y="2"/>
                    <a:pt x="2019" y="2"/>
                  </a:cubicBezTo>
                  <a:cubicBezTo>
                    <a:pt x="2019" y="2"/>
                    <a:pt x="1921" y="2"/>
                    <a:pt x="1921" y="93"/>
                  </a:cubicBezTo>
                  <a:cubicBezTo>
                    <a:pt x="1921" y="190"/>
                    <a:pt x="1921" y="190"/>
                    <a:pt x="1921" y="190"/>
                  </a:cubicBezTo>
                  <a:cubicBezTo>
                    <a:pt x="1921" y="294"/>
                    <a:pt x="1731" y="282"/>
                    <a:pt x="1731" y="282"/>
                  </a:cubicBezTo>
                  <a:cubicBezTo>
                    <a:pt x="946" y="283"/>
                    <a:pt x="946" y="283"/>
                    <a:pt x="946" y="283"/>
                  </a:cubicBezTo>
                  <a:cubicBezTo>
                    <a:pt x="946" y="283"/>
                    <a:pt x="752" y="288"/>
                    <a:pt x="752" y="203"/>
                  </a:cubicBezTo>
                  <a:cubicBezTo>
                    <a:pt x="752" y="79"/>
                    <a:pt x="752" y="79"/>
                    <a:pt x="752" y="79"/>
                  </a:cubicBezTo>
                  <a:cubicBezTo>
                    <a:pt x="752" y="79"/>
                    <a:pt x="758" y="0"/>
                    <a:pt x="654" y="0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59" y="0"/>
                    <a:pt x="362" y="0"/>
                    <a:pt x="362" y="85"/>
                  </a:cubicBezTo>
                  <a:cubicBezTo>
                    <a:pt x="362" y="203"/>
                    <a:pt x="362" y="203"/>
                    <a:pt x="362" y="203"/>
                  </a:cubicBezTo>
                  <a:cubicBezTo>
                    <a:pt x="362" y="203"/>
                    <a:pt x="396" y="285"/>
                    <a:pt x="201" y="285"/>
                  </a:cubicBezTo>
                  <a:cubicBezTo>
                    <a:pt x="201" y="285"/>
                    <a:pt x="0" y="260"/>
                    <a:pt x="0" y="480"/>
                  </a:cubicBezTo>
                  <a:cubicBezTo>
                    <a:pt x="0" y="1862"/>
                    <a:pt x="0" y="1862"/>
                    <a:pt x="0" y="1862"/>
                  </a:cubicBezTo>
                  <a:cubicBezTo>
                    <a:pt x="0" y="1862"/>
                    <a:pt x="6" y="2051"/>
                    <a:pt x="195" y="2051"/>
                  </a:cubicBezTo>
                  <a:cubicBezTo>
                    <a:pt x="2461" y="2051"/>
                    <a:pt x="2461" y="2051"/>
                    <a:pt x="2461" y="2051"/>
                  </a:cubicBezTo>
                  <a:cubicBezTo>
                    <a:pt x="2461" y="2051"/>
                    <a:pt x="2669" y="2039"/>
                    <a:pt x="2669" y="1868"/>
                  </a:cubicBezTo>
                  <a:cubicBezTo>
                    <a:pt x="2669" y="474"/>
                    <a:pt x="2669" y="474"/>
                    <a:pt x="2669" y="474"/>
                  </a:cubicBezTo>
                  <a:cubicBezTo>
                    <a:pt x="2669" y="474"/>
                    <a:pt x="2662" y="285"/>
                    <a:pt x="2467" y="285"/>
                  </a:cubicBezTo>
                  <a:close/>
                  <a:moveTo>
                    <a:pt x="2019" y="197"/>
                  </a:moveTo>
                  <a:cubicBezTo>
                    <a:pt x="2019" y="143"/>
                    <a:pt x="2056" y="99"/>
                    <a:pt x="2110" y="99"/>
                  </a:cubicBezTo>
                  <a:cubicBezTo>
                    <a:pt x="2116" y="99"/>
                    <a:pt x="2116" y="99"/>
                    <a:pt x="2116" y="99"/>
                  </a:cubicBezTo>
                  <a:cubicBezTo>
                    <a:pt x="2170" y="99"/>
                    <a:pt x="2214" y="143"/>
                    <a:pt x="2214" y="197"/>
                  </a:cubicBezTo>
                  <a:cubicBezTo>
                    <a:pt x="2214" y="391"/>
                    <a:pt x="2214" y="391"/>
                    <a:pt x="2214" y="391"/>
                  </a:cubicBezTo>
                  <a:cubicBezTo>
                    <a:pt x="2214" y="445"/>
                    <a:pt x="2173" y="489"/>
                    <a:pt x="2119" y="489"/>
                  </a:cubicBezTo>
                  <a:cubicBezTo>
                    <a:pt x="2113" y="489"/>
                    <a:pt x="2113" y="489"/>
                    <a:pt x="2113" y="489"/>
                  </a:cubicBezTo>
                  <a:cubicBezTo>
                    <a:pt x="2059" y="489"/>
                    <a:pt x="2019" y="445"/>
                    <a:pt x="2019" y="391"/>
                  </a:cubicBezTo>
                  <a:lnTo>
                    <a:pt x="2019" y="197"/>
                  </a:lnTo>
                  <a:close/>
                  <a:moveTo>
                    <a:pt x="1970" y="1276"/>
                  </a:moveTo>
                  <a:cubicBezTo>
                    <a:pt x="1483" y="1276"/>
                    <a:pt x="1483" y="1276"/>
                    <a:pt x="1483" y="1276"/>
                  </a:cubicBezTo>
                  <a:cubicBezTo>
                    <a:pt x="1456" y="1276"/>
                    <a:pt x="1434" y="1249"/>
                    <a:pt x="1434" y="1222"/>
                  </a:cubicBezTo>
                  <a:cubicBezTo>
                    <a:pt x="1434" y="1195"/>
                    <a:pt x="1456" y="1164"/>
                    <a:pt x="1483" y="1164"/>
                  </a:cubicBezTo>
                  <a:cubicBezTo>
                    <a:pt x="1970" y="1164"/>
                    <a:pt x="1970" y="1164"/>
                    <a:pt x="1970" y="1164"/>
                  </a:cubicBezTo>
                  <a:cubicBezTo>
                    <a:pt x="1997" y="1164"/>
                    <a:pt x="2019" y="1195"/>
                    <a:pt x="2019" y="1222"/>
                  </a:cubicBezTo>
                  <a:cubicBezTo>
                    <a:pt x="2019" y="1249"/>
                    <a:pt x="1997" y="1276"/>
                    <a:pt x="1970" y="1276"/>
                  </a:cubicBezTo>
                  <a:close/>
                  <a:moveTo>
                    <a:pt x="2016" y="1442"/>
                  </a:moveTo>
                  <a:cubicBezTo>
                    <a:pt x="2016" y="1470"/>
                    <a:pt x="1992" y="1497"/>
                    <a:pt x="1964" y="1497"/>
                  </a:cubicBezTo>
                  <a:cubicBezTo>
                    <a:pt x="1489" y="1497"/>
                    <a:pt x="1489" y="1497"/>
                    <a:pt x="1489" y="1497"/>
                  </a:cubicBezTo>
                  <a:cubicBezTo>
                    <a:pt x="1460" y="1497"/>
                    <a:pt x="1437" y="1470"/>
                    <a:pt x="1437" y="1442"/>
                  </a:cubicBezTo>
                  <a:cubicBezTo>
                    <a:pt x="1437" y="1413"/>
                    <a:pt x="1460" y="1390"/>
                    <a:pt x="1489" y="1390"/>
                  </a:cubicBezTo>
                  <a:cubicBezTo>
                    <a:pt x="1964" y="1390"/>
                    <a:pt x="1964" y="1390"/>
                    <a:pt x="1964" y="1390"/>
                  </a:cubicBezTo>
                  <a:cubicBezTo>
                    <a:pt x="1992" y="1390"/>
                    <a:pt x="2016" y="1413"/>
                    <a:pt x="2016" y="1442"/>
                  </a:cubicBezTo>
                  <a:close/>
                  <a:moveTo>
                    <a:pt x="748" y="881"/>
                  </a:moveTo>
                  <a:cubicBezTo>
                    <a:pt x="856" y="881"/>
                    <a:pt x="944" y="986"/>
                    <a:pt x="944" y="1115"/>
                  </a:cubicBezTo>
                  <a:cubicBezTo>
                    <a:pt x="944" y="1245"/>
                    <a:pt x="856" y="1349"/>
                    <a:pt x="748" y="1349"/>
                  </a:cubicBezTo>
                  <a:cubicBezTo>
                    <a:pt x="640" y="1349"/>
                    <a:pt x="552" y="1245"/>
                    <a:pt x="552" y="1115"/>
                  </a:cubicBezTo>
                  <a:cubicBezTo>
                    <a:pt x="552" y="986"/>
                    <a:pt x="640" y="881"/>
                    <a:pt x="748" y="881"/>
                  </a:cubicBezTo>
                  <a:close/>
                  <a:moveTo>
                    <a:pt x="463" y="192"/>
                  </a:moveTo>
                  <a:cubicBezTo>
                    <a:pt x="463" y="138"/>
                    <a:pt x="500" y="100"/>
                    <a:pt x="554" y="100"/>
                  </a:cubicBezTo>
                  <a:cubicBezTo>
                    <a:pt x="560" y="100"/>
                    <a:pt x="560" y="100"/>
                    <a:pt x="560" y="100"/>
                  </a:cubicBezTo>
                  <a:cubicBezTo>
                    <a:pt x="614" y="100"/>
                    <a:pt x="654" y="138"/>
                    <a:pt x="654" y="192"/>
                  </a:cubicBezTo>
                  <a:cubicBezTo>
                    <a:pt x="654" y="391"/>
                    <a:pt x="654" y="391"/>
                    <a:pt x="654" y="391"/>
                  </a:cubicBezTo>
                  <a:cubicBezTo>
                    <a:pt x="654" y="445"/>
                    <a:pt x="611" y="489"/>
                    <a:pt x="557" y="489"/>
                  </a:cubicBezTo>
                  <a:cubicBezTo>
                    <a:pt x="551" y="489"/>
                    <a:pt x="551" y="489"/>
                    <a:pt x="551" y="489"/>
                  </a:cubicBezTo>
                  <a:cubicBezTo>
                    <a:pt x="497" y="489"/>
                    <a:pt x="463" y="445"/>
                    <a:pt x="463" y="391"/>
                  </a:cubicBezTo>
                  <a:lnTo>
                    <a:pt x="463" y="192"/>
                  </a:lnTo>
                  <a:close/>
                  <a:moveTo>
                    <a:pt x="1089" y="1715"/>
                  </a:moveTo>
                  <a:cubicBezTo>
                    <a:pt x="420" y="1715"/>
                    <a:pt x="420" y="1715"/>
                    <a:pt x="420" y="1715"/>
                  </a:cubicBezTo>
                  <a:cubicBezTo>
                    <a:pt x="420" y="1715"/>
                    <a:pt x="359" y="1690"/>
                    <a:pt x="359" y="1629"/>
                  </a:cubicBezTo>
                  <a:cubicBezTo>
                    <a:pt x="389" y="1569"/>
                    <a:pt x="389" y="1569"/>
                    <a:pt x="389" y="1569"/>
                  </a:cubicBezTo>
                  <a:cubicBezTo>
                    <a:pt x="389" y="1569"/>
                    <a:pt x="428" y="1491"/>
                    <a:pt x="485" y="1426"/>
                  </a:cubicBezTo>
                  <a:cubicBezTo>
                    <a:pt x="543" y="1361"/>
                    <a:pt x="610" y="1426"/>
                    <a:pt x="610" y="1426"/>
                  </a:cubicBezTo>
                  <a:cubicBezTo>
                    <a:pt x="610" y="1426"/>
                    <a:pt x="639" y="1487"/>
                    <a:pt x="738" y="1489"/>
                  </a:cubicBezTo>
                  <a:cubicBezTo>
                    <a:pt x="772" y="1489"/>
                    <a:pt x="772" y="1489"/>
                    <a:pt x="772" y="1489"/>
                  </a:cubicBezTo>
                  <a:cubicBezTo>
                    <a:pt x="870" y="1487"/>
                    <a:pt x="900" y="1426"/>
                    <a:pt x="900" y="1426"/>
                  </a:cubicBezTo>
                  <a:cubicBezTo>
                    <a:pt x="900" y="1426"/>
                    <a:pt x="967" y="1361"/>
                    <a:pt x="1024" y="1426"/>
                  </a:cubicBezTo>
                  <a:cubicBezTo>
                    <a:pt x="1081" y="1491"/>
                    <a:pt x="1121" y="1569"/>
                    <a:pt x="1121" y="1569"/>
                  </a:cubicBezTo>
                  <a:cubicBezTo>
                    <a:pt x="1151" y="1629"/>
                    <a:pt x="1151" y="1629"/>
                    <a:pt x="1151" y="1629"/>
                  </a:cubicBezTo>
                  <a:cubicBezTo>
                    <a:pt x="1151" y="1690"/>
                    <a:pt x="1089" y="1715"/>
                    <a:pt x="1089" y="1715"/>
                  </a:cubicBezTo>
                  <a:close/>
                  <a:moveTo>
                    <a:pt x="1975" y="1721"/>
                  </a:moveTo>
                  <a:cubicBezTo>
                    <a:pt x="1478" y="1721"/>
                    <a:pt x="1478" y="1721"/>
                    <a:pt x="1478" y="1721"/>
                  </a:cubicBezTo>
                  <a:cubicBezTo>
                    <a:pt x="1452" y="1721"/>
                    <a:pt x="1431" y="1686"/>
                    <a:pt x="1431" y="1660"/>
                  </a:cubicBezTo>
                  <a:cubicBezTo>
                    <a:pt x="1431" y="1634"/>
                    <a:pt x="1452" y="1608"/>
                    <a:pt x="1478" y="1608"/>
                  </a:cubicBezTo>
                  <a:cubicBezTo>
                    <a:pt x="1975" y="1608"/>
                    <a:pt x="1975" y="1608"/>
                    <a:pt x="1975" y="1608"/>
                  </a:cubicBezTo>
                  <a:cubicBezTo>
                    <a:pt x="2001" y="1608"/>
                    <a:pt x="2022" y="1634"/>
                    <a:pt x="2022" y="1660"/>
                  </a:cubicBezTo>
                  <a:cubicBezTo>
                    <a:pt x="2022" y="1686"/>
                    <a:pt x="2001" y="1721"/>
                    <a:pt x="1975" y="1721"/>
                  </a:cubicBezTo>
                  <a:close/>
                  <a:moveTo>
                    <a:pt x="2218" y="1053"/>
                  </a:moveTo>
                  <a:cubicBezTo>
                    <a:pt x="1530" y="1053"/>
                    <a:pt x="1530" y="1053"/>
                    <a:pt x="1530" y="1053"/>
                  </a:cubicBezTo>
                  <a:cubicBezTo>
                    <a:pt x="1477" y="1053"/>
                    <a:pt x="1434" y="1015"/>
                    <a:pt x="1434" y="962"/>
                  </a:cubicBezTo>
                  <a:cubicBezTo>
                    <a:pt x="1434" y="909"/>
                    <a:pt x="1477" y="884"/>
                    <a:pt x="1530" y="884"/>
                  </a:cubicBezTo>
                  <a:cubicBezTo>
                    <a:pt x="2218" y="884"/>
                    <a:pt x="2218" y="884"/>
                    <a:pt x="2218" y="884"/>
                  </a:cubicBezTo>
                  <a:cubicBezTo>
                    <a:pt x="2271" y="884"/>
                    <a:pt x="2314" y="909"/>
                    <a:pt x="2314" y="962"/>
                  </a:cubicBezTo>
                  <a:cubicBezTo>
                    <a:pt x="2314" y="1015"/>
                    <a:pt x="2271" y="1053"/>
                    <a:pt x="2218" y="1053"/>
                  </a:cubicBezTo>
                  <a:close/>
                </a:path>
              </a:pathLst>
            </a:custGeom>
            <a:solidFill>
              <a:srgbClr val="67B26D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MH_SubTitle_1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7836679" y="4124796"/>
              <a:ext cx="1965713" cy="558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826709" y="5250562"/>
            <a:ext cx="2975683" cy="584617"/>
            <a:chOff x="6826709" y="5425722"/>
            <a:chExt cx="2975683" cy="584617"/>
          </a:xfrm>
        </p:grpSpPr>
        <p:sp>
          <p:nvSpPr>
            <p:cNvPr id="12" name="KSO_Shape"/>
            <p:cNvSpPr/>
            <p:nvPr/>
          </p:nvSpPr>
          <p:spPr bwMode="auto">
            <a:xfrm>
              <a:off x="6826709" y="5425722"/>
              <a:ext cx="676131" cy="574711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rgbClr val="ECAB0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MH_SubTitle_1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836679" y="5451569"/>
              <a:ext cx="1965713" cy="558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5458461" y="2521716"/>
            <a:ext cx="1320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258">
        <p14:prism isInverted="1"/>
      </p:transition>
    </mc:Choice>
    <mc:Fallback xmlns="">
      <p:transition spd="slow" advTm="22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51732" y="752306"/>
            <a:ext cx="4385375" cy="719137"/>
            <a:chOff x="3837432" y="714206"/>
            <a:chExt cx="4385375" cy="719137"/>
          </a:xfrm>
        </p:grpSpPr>
        <p:sp>
          <p:nvSpPr>
            <p:cNvPr id="3" name="文本框 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461319" y="714206"/>
              <a:ext cx="3761488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3200" b="1" spc="300" dirty="0">
                  <a:solidFill>
                    <a:srgbClr val="E3677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</a:p>
          </p:txBody>
        </p:sp>
        <p:sp>
          <p:nvSpPr>
            <p:cNvPr id="4" name="Freeform 48"/>
            <p:cNvSpPr/>
            <p:nvPr>
              <p:custDataLst>
                <p:tags r:id="rId5"/>
              </p:custDataLst>
            </p:nvPr>
          </p:nvSpPr>
          <p:spPr bwMode="auto">
            <a:xfrm>
              <a:off x="3837432" y="777515"/>
              <a:ext cx="547687" cy="592517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E3677C"/>
            </a:solidFill>
            <a:ln>
              <a:solidFill>
                <a:srgbClr val="E3677C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785773" y="2117615"/>
            <a:ext cx="4331918" cy="3545767"/>
            <a:chOff x="1785773" y="2117615"/>
            <a:chExt cx="4331918" cy="3545767"/>
          </a:xfrm>
        </p:grpSpPr>
        <p:grpSp>
          <p:nvGrpSpPr>
            <p:cNvPr id="5" name="组合 4"/>
            <p:cNvGrpSpPr/>
            <p:nvPr/>
          </p:nvGrpSpPr>
          <p:grpSpPr>
            <a:xfrm>
              <a:off x="1785773" y="2117615"/>
              <a:ext cx="4331918" cy="3545767"/>
              <a:chOff x="1524000" y="1504950"/>
              <a:chExt cx="4251323" cy="347980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1524000" y="1504950"/>
                <a:ext cx="4251323" cy="876300"/>
                <a:chOff x="1524000" y="1657350"/>
                <a:chExt cx="4251323" cy="876300"/>
              </a:xfrm>
            </p:grpSpPr>
            <p:grpSp>
              <p:nvGrpSpPr>
                <p:cNvPr id="14" name="组合 13"/>
                <p:cNvGrpSpPr/>
                <p:nvPr/>
              </p:nvGrpSpPr>
              <p:grpSpPr>
                <a:xfrm>
                  <a:off x="1524000" y="1657350"/>
                  <a:ext cx="2283482" cy="876300"/>
                  <a:chOff x="1466850" y="1847850"/>
                  <a:chExt cx="2283482" cy="876300"/>
                </a:xfrm>
              </p:grpSpPr>
              <p:sp>
                <p:nvSpPr>
                  <p:cNvPr id="16" name="任意多边形 15"/>
                  <p:cNvSpPr/>
                  <p:nvPr/>
                </p:nvSpPr>
                <p:spPr>
                  <a:xfrm>
                    <a:off x="1466850" y="1847850"/>
                    <a:ext cx="457200" cy="876300"/>
                  </a:xfrm>
                  <a:custGeom>
                    <a:avLst/>
                    <a:gdLst>
                      <a:gd name="connsiteX0" fmla="*/ 146053 w 457200"/>
                      <a:gd name="connsiteY0" fmla="*/ 0 h 876300"/>
                      <a:gd name="connsiteX1" fmla="*/ 457200 w 457200"/>
                      <a:gd name="connsiteY1" fmla="*/ 0 h 876300"/>
                      <a:gd name="connsiteX2" fmla="*/ 457200 w 457200"/>
                      <a:gd name="connsiteY2" fmla="*/ 876300 h 876300"/>
                      <a:gd name="connsiteX3" fmla="*/ 146053 w 457200"/>
                      <a:gd name="connsiteY3" fmla="*/ 876300 h 876300"/>
                      <a:gd name="connsiteX4" fmla="*/ 0 w 457200"/>
                      <a:gd name="connsiteY4" fmla="*/ 730247 h 876300"/>
                      <a:gd name="connsiteX5" fmla="*/ 0 w 457200"/>
                      <a:gd name="connsiteY5" fmla="*/ 146053 h 876300"/>
                      <a:gd name="connsiteX6" fmla="*/ 146053 w 457200"/>
                      <a:gd name="connsiteY6" fmla="*/ 0 h 876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876300">
                        <a:moveTo>
                          <a:pt x="146053" y="0"/>
                        </a:moveTo>
                        <a:lnTo>
                          <a:pt x="457200" y="0"/>
                        </a:lnTo>
                        <a:lnTo>
                          <a:pt x="457200" y="876300"/>
                        </a:lnTo>
                        <a:lnTo>
                          <a:pt x="146053" y="876300"/>
                        </a:lnTo>
                        <a:cubicBezTo>
                          <a:pt x="65390" y="876300"/>
                          <a:pt x="0" y="810910"/>
                          <a:pt x="0" y="730247"/>
                        </a:cubicBezTo>
                        <a:lnTo>
                          <a:pt x="0" y="146053"/>
                        </a:lnTo>
                        <a:cubicBezTo>
                          <a:pt x="0" y="65390"/>
                          <a:pt x="65390" y="0"/>
                          <a:pt x="146053" y="0"/>
                        </a:cubicBezTo>
                        <a:close/>
                      </a:path>
                    </a:pathLst>
                  </a:custGeom>
                  <a:solidFill>
                    <a:srgbClr val="DB6F63"/>
                  </a:solidFill>
                  <a:ln>
                    <a:solidFill>
                      <a:srgbClr val="DB6F6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" name="五边形 16"/>
                  <p:cNvSpPr/>
                  <p:nvPr/>
                </p:nvSpPr>
                <p:spPr>
                  <a:xfrm>
                    <a:off x="1981200" y="1847851"/>
                    <a:ext cx="1769132" cy="876299"/>
                  </a:xfrm>
                  <a:prstGeom prst="homePlate">
                    <a:avLst/>
                  </a:prstGeom>
                  <a:solidFill>
                    <a:srgbClr val="DB6F63"/>
                  </a:solidFill>
                  <a:ln>
                    <a:solidFill>
                      <a:srgbClr val="DB6F6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cxnSp>
              <p:nvCxnSpPr>
                <p:cNvPr id="9" name="直接连接符 8"/>
                <p:cNvCxnSpPr/>
                <p:nvPr/>
              </p:nvCxnSpPr>
              <p:spPr>
                <a:xfrm>
                  <a:off x="3807482" y="2120899"/>
                  <a:ext cx="1655763" cy="0"/>
                </a:xfrm>
                <a:prstGeom prst="line">
                  <a:avLst/>
                </a:prstGeom>
                <a:ln w="19050">
                  <a:solidFill>
                    <a:srgbClr val="DB6F63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椭圆 9"/>
                <p:cNvSpPr/>
                <p:nvPr/>
              </p:nvSpPr>
              <p:spPr>
                <a:xfrm>
                  <a:off x="5463245" y="1955640"/>
                  <a:ext cx="312078" cy="312078"/>
                </a:xfrm>
                <a:prstGeom prst="ellipse">
                  <a:avLst/>
                </a:prstGeom>
                <a:noFill/>
                <a:ln w="28575">
                  <a:solidFill>
                    <a:srgbClr val="DB6F6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9" name="组合 18"/>
              <p:cNvGrpSpPr/>
              <p:nvPr/>
            </p:nvGrpSpPr>
            <p:grpSpPr>
              <a:xfrm>
                <a:off x="1524000" y="2806700"/>
                <a:ext cx="4251323" cy="876300"/>
                <a:chOff x="1524000" y="1657350"/>
                <a:chExt cx="4251323" cy="876300"/>
              </a:xfrm>
            </p:grpSpPr>
            <p:grpSp>
              <p:nvGrpSpPr>
                <p:cNvPr id="21" name="组合 20"/>
                <p:cNvGrpSpPr/>
                <p:nvPr/>
              </p:nvGrpSpPr>
              <p:grpSpPr>
                <a:xfrm>
                  <a:off x="1524000" y="1657350"/>
                  <a:ext cx="2283482" cy="876300"/>
                  <a:chOff x="1466850" y="1847850"/>
                  <a:chExt cx="2283482" cy="876300"/>
                </a:xfrm>
              </p:grpSpPr>
              <p:sp>
                <p:nvSpPr>
                  <p:cNvPr id="27" name="任意多边形 26"/>
                  <p:cNvSpPr/>
                  <p:nvPr/>
                </p:nvSpPr>
                <p:spPr>
                  <a:xfrm>
                    <a:off x="1466850" y="1847850"/>
                    <a:ext cx="457200" cy="876300"/>
                  </a:xfrm>
                  <a:custGeom>
                    <a:avLst/>
                    <a:gdLst>
                      <a:gd name="connsiteX0" fmla="*/ 146053 w 457200"/>
                      <a:gd name="connsiteY0" fmla="*/ 0 h 876300"/>
                      <a:gd name="connsiteX1" fmla="*/ 457200 w 457200"/>
                      <a:gd name="connsiteY1" fmla="*/ 0 h 876300"/>
                      <a:gd name="connsiteX2" fmla="*/ 457200 w 457200"/>
                      <a:gd name="connsiteY2" fmla="*/ 876300 h 876300"/>
                      <a:gd name="connsiteX3" fmla="*/ 146053 w 457200"/>
                      <a:gd name="connsiteY3" fmla="*/ 876300 h 876300"/>
                      <a:gd name="connsiteX4" fmla="*/ 0 w 457200"/>
                      <a:gd name="connsiteY4" fmla="*/ 730247 h 876300"/>
                      <a:gd name="connsiteX5" fmla="*/ 0 w 457200"/>
                      <a:gd name="connsiteY5" fmla="*/ 146053 h 876300"/>
                      <a:gd name="connsiteX6" fmla="*/ 146053 w 457200"/>
                      <a:gd name="connsiteY6" fmla="*/ 0 h 876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876300">
                        <a:moveTo>
                          <a:pt x="146053" y="0"/>
                        </a:moveTo>
                        <a:lnTo>
                          <a:pt x="457200" y="0"/>
                        </a:lnTo>
                        <a:lnTo>
                          <a:pt x="457200" y="876300"/>
                        </a:lnTo>
                        <a:lnTo>
                          <a:pt x="146053" y="876300"/>
                        </a:lnTo>
                        <a:cubicBezTo>
                          <a:pt x="65390" y="876300"/>
                          <a:pt x="0" y="810910"/>
                          <a:pt x="0" y="730247"/>
                        </a:cubicBezTo>
                        <a:lnTo>
                          <a:pt x="0" y="146053"/>
                        </a:lnTo>
                        <a:cubicBezTo>
                          <a:pt x="0" y="65390"/>
                          <a:pt x="65390" y="0"/>
                          <a:pt x="146053" y="0"/>
                        </a:cubicBezTo>
                        <a:close/>
                      </a:path>
                    </a:pathLst>
                  </a:custGeom>
                  <a:solidFill>
                    <a:srgbClr val="5CB3C6"/>
                  </a:solidFill>
                  <a:ln>
                    <a:solidFill>
                      <a:srgbClr val="5CB3C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8" name="五边形 27"/>
                  <p:cNvSpPr/>
                  <p:nvPr/>
                </p:nvSpPr>
                <p:spPr>
                  <a:xfrm>
                    <a:off x="1981200" y="1847851"/>
                    <a:ext cx="1769132" cy="876299"/>
                  </a:xfrm>
                  <a:prstGeom prst="homePlate">
                    <a:avLst/>
                  </a:prstGeom>
                  <a:solidFill>
                    <a:srgbClr val="5CB3C6"/>
                  </a:solidFill>
                  <a:ln>
                    <a:solidFill>
                      <a:srgbClr val="5CB3C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cxnSp>
              <p:nvCxnSpPr>
                <p:cNvPr id="22" name="直接连接符 21"/>
                <p:cNvCxnSpPr/>
                <p:nvPr/>
              </p:nvCxnSpPr>
              <p:spPr>
                <a:xfrm>
                  <a:off x="3807482" y="2120899"/>
                  <a:ext cx="1655763" cy="0"/>
                </a:xfrm>
                <a:prstGeom prst="line">
                  <a:avLst/>
                </a:prstGeom>
                <a:ln w="19050">
                  <a:solidFill>
                    <a:srgbClr val="5CB3C6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椭圆 22"/>
                <p:cNvSpPr/>
                <p:nvPr/>
              </p:nvSpPr>
              <p:spPr>
                <a:xfrm>
                  <a:off x="5463245" y="1955640"/>
                  <a:ext cx="312078" cy="312078"/>
                </a:xfrm>
                <a:prstGeom prst="ellipse">
                  <a:avLst/>
                </a:prstGeom>
                <a:noFill/>
                <a:ln w="28575">
                  <a:solidFill>
                    <a:srgbClr val="5CB3C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>
                <a:off x="1524000" y="4108450"/>
                <a:ext cx="4251323" cy="876300"/>
                <a:chOff x="1524000" y="1657350"/>
                <a:chExt cx="4251323" cy="876300"/>
              </a:xfrm>
            </p:grpSpPr>
            <p:grpSp>
              <p:nvGrpSpPr>
                <p:cNvPr id="32" name="组合 31"/>
                <p:cNvGrpSpPr/>
                <p:nvPr/>
              </p:nvGrpSpPr>
              <p:grpSpPr>
                <a:xfrm>
                  <a:off x="1524000" y="1657350"/>
                  <a:ext cx="2283482" cy="876300"/>
                  <a:chOff x="1466850" y="1847850"/>
                  <a:chExt cx="2283482" cy="876300"/>
                </a:xfrm>
              </p:grpSpPr>
              <p:sp>
                <p:nvSpPr>
                  <p:cNvPr id="38" name="任意多边形 37"/>
                  <p:cNvSpPr/>
                  <p:nvPr/>
                </p:nvSpPr>
                <p:spPr>
                  <a:xfrm>
                    <a:off x="1466850" y="1847850"/>
                    <a:ext cx="457200" cy="876300"/>
                  </a:xfrm>
                  <a:custGeom>
                    <a:avLst/>
                    <a:gdLst>
                      <a:gd name="connsiteX0" fmla="*/ 146053 w 457200"/>
                      <a:gd name="connsiteY0" fmla="*/ 0 h 876300"/>
                      <a:gd name="connsiteX1" fmla="*/ 457200 w 457200"/>
                      <a:gd name="connsiteY1" fmla="*/ 0 h 876300"/>
                      <a:gd name="connsiteX2" fmla="*/ 457200 w 457200"/>
                      <a:gd name="connsiteY2" fmla="*/ 876300 h 876300"/>
                      <a:gd name="connsiteX3" fmla="*/ 146053 w 457200"/>
                      <a:gd name="connsiteY3" fmla="*/ 876300 h 876300"/>
                      <a:gd name="connsiteX4" fmla="*/ 0 w 457200"/>
                      <a:gd name="connsiteY4" fmla="*/ 730247 h 876300"/>
                      <a:gd name="connsiteX5" fmla="*/ 0 w 457200"/>
                      <a:gd name="connsiteY5" fmla="*/ 146053 h 876300"/>
                      <a:gd name="connsiteX6" fmla="*/ 146053 w 457200"/>
                      <a:gd name="connsiteY6" fmla="*/ 0 h 876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876300">
                        <a:moveTo>
                          <a:pt x="146053" y="0"/>
                        </a:moveTo>
                        <a:lnTo>
                          <a:pt x="457200" y="0"/>
                        </a:lnTo>
                        <a:lnTo>
                          <a:pt x="457200" y="876300"/>
                        </a:lnTo>
                        <a:lnTo>
                          <a:pt x="146053" y="876300"/>
                        </a:lnTo>
                        <a:cubicBezTo>
                          <a:pt x="65390" y="876300"/>
                          <a:pt x="0" y="810910"/>
                          <a:pt x="0" y="730247"/>
                        </a:cubicBezTo>
                        <a:lnTo>
                          <a:pt x="0" y="146053"/>
                        </a:lnTo>
                        <a:cubicBezTo>
                          <a:pt x="0" y="65390"/>
                          <a:pt x="65390" y="0"/>
                          <a:pt x="146053" y="0"/>
                        </a:cubicBezTo>
                        <a:close/>
                      </a:path>
                    </a:pathLst>
                  </a:custGeom>
                  <a:solidFill>
                    <a:srgbClr val="67B26D"/>
                  </a:solidFill>
                  <a:ln>
                    <a:solidFill>
                      <a:srgbClr val="67B26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9" name="五边形 38"/>
                  <p:cNvSpPr/>
                  <p:nvPr/>
                </p:nvSpPr>
                <p:spPr>
                  <a:xfrm>
                    <a:off x="1981200" y="1847851"/>
                    <a:ext cx="1769132" cy="876299"/>
                  </a:xfrm>
                  <a:prstGeom prst="homePlate">
                    <a:avLst/>
                  </a:prstGeom>
                  <a:solidFill>
                    <a:srgbClr val="67B26D"/>
                  </a:solidFill>
                  <a:ln>
                    <a:solidFill>
                      <a:srgbClr val="67B26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cxnSp>
              <p:nvCxnSpPr>
                <p:cNvPr id="33" name="直接连接符 32"/>
                <p:cNvCxnSpPr/>
                <p:nvPr/>
              </p:nvCxnSpPr>
              <p:spPr>
                <a:xfrm>
                  <a:off x="3807482" y="2120899"/>
                  <a:ext cx="1655763" cy="0"/>
                </a:xfrm>
                <a:prstGeom prst="line">
                  <a:avLst/>
                </a:prstGeom>
                <a:ln w="19050">
                  <a:solidFill>
                    <a:srgbClr val="67B26D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椭圆 33"/>
                <p:cNvSpPr/>
                <p:nvPr/>
              </p:nvSpPr>
              <p:spPr>
                <a:xfrm>
                  <a:off x="5463245" y="1955640"/>
                  <a:ext cx="312078" cy="312078"/>
                </a:xfrm>
                <a:prstGeom prst="ellipse">
                  <a:avLst/>
                </a:prstGeom>
                <a:noFill/>
                <a:ln w="28575">
                  <a:solidFill>
                    <a:srgbClr val="67B26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51" name="KSO_Shape"/>
            <p:cNvSpPr/>
            <p:nvPr/>
          </p:nvSpPr>
          <p:spPr bwMode="auto">
            <a:xfrm>
              <a:off x="2749107" y="2316326"/>
              <a:ext cx="592423" cy="455549"/>
            </a:xfrm>
            <a:custGeom>
              <a:avLst/>
              <a:gdLst>
                <a:gd name="T0" fmla="*/ 1558905 w 2669"/>
                <a:gd name="T1" fmla="*/ 137081 h 2051"/>
                <a:gd name="T2" fmla="*/ 1484704 w 2669"/>
                <a:gd name="T3" fmla="*/ 1351 h 2051"/>
                <a:gd name="T4" fmla="*/ 1295827 w 2669"/>
                <a:gd name="T5" fmla="*/ 62800 h 2051"/>
                <a:gd name="T6" fmla="*/ 1167661 w 2669"/>
                <a:gd name="T7" fmla="*/ 190427 h 2051"/>
                <a:gd name="T8" fmla="*/ 507268 w 2669"/>
                <a:gd name="T9" fmla="*/ 137081 h 2051"/>
                <a:gd name="T10" fmla="*/ 441161 w 2669"/>
                <a:gd name="T11" fmla="*/ 0 h 2051"/>
                <a:gd name="T12" fmla="*/ 244190 w 2669"/>
                <a:gd name="T13" fmla="*/ 57398 h 2051"/>
                <a:gd name="T14" fmla="*/ 135586 w 2669"/>
                <a:gd name="T15" fmla="*/ 192453 h 2051"/>
                <a:gd name="T16" fmla="*/ 0 w 2669"/>
                <a:gd name="T17" fmla="*/ 1257359 h 2051"/>
                <a:gd name="T18" fmla="*/ 1660089 w 2669"/>
                <a:gd name="T19" fmla="*/ 1384986 h 2051"/>
                <a:gd name="T20" fmla="*/ 1800397 w 2669"/>
                <a:gd name="T21" fmla="*/ 320080 h 2051"/>
                <a:gd name="T22" fmla="*/ 1361934 w 2669"/>
                <a:gd name="T23" fmla="*/ 133029 h 2051"/>
                <a:gd name="T24" fmla="*/ 1427366 w 2669"/>
                <a:gd name="T25" fmla="*/ 66852 h 2051"/>
                <a:gd name="T26" fmla="*/ 1493473 w 2669"/>
                <a:gd name="T27" fmla="*/ 264032 h 2051"/>
                <a:gd name="T28" fmla="*/ 1425342 w 2669"/>
                <a:gd name="T29" fmla="*/ 330209 h 2051"/>
                <a:gd name="T30" fmla="*/ 1361934 w 2669"/>
                <a:gd name="T31" fmla="*/ 133029 h 2051"/>
                <a:gd name="T32" fmla="*/ 1000370 w 2669"/>
                <a:gd name="T33" fmla="*/ 861649 h 2051"/>
                <a:gd name="T34" fmla="*/ 1000370 w 2669"/>
                <a:gd name="T35" fmla="*/ 786018 h 2051"/>
                <a:gd name="T36" fmla="*/ 1361934 w 2669"/>
                <a:gd name="T37" fmla="*/ 825184 h 2051"/>
                <a:gd name="T38" fmla="*/ 1359910 w 2669"/>
                <a:gd name="T39" fmla="*/ 973744 h 2051"/>
                <a:gd name="T40" fmla="*/ 1004418 w 2669"/>
                <a:gd name="T41" fmla="*/ 1010884 h 2051"/>
                <a:gd name="T42" fmla="*/ 1004418 w 2669"/>
                <a:gd name="T43" fmla="*/ 938630 h 2051"/>
                <a:gd name="T44" fmla="*/ 1359910 w 2669"/>
                <a:gd name="T45" fmla="*/ 973744 h 2051"/>
                <a:gd name="T46" fmla="*/ 636783 w 2669"/>
                <a:gd name="T47" fmla="*/ 752930 h 2051"/>
                <a:gd name="T48" fmla="*/ 372356 w 2669"/>
                <a:gd name="T49" fmla="*/ 752930 h 2051"/>
                <a:gd name="T50" fmla="*/ 312321 w 2669"/>
                <a:gd name="T51" fmla="*/ 129653 h 2051"/>
                <a:gd name="T52" fmla="*/ 377753 w 2669"/>
                <a:gd name="T53" fmla="*/ 67527 h 2051"/>
                <a:gd name="T54" fmla="*/ 441161 w 2669"/>
                <a:gd name="T55" fmla="*/ 264032 h 2051"/>
                <a:gd name="T56" fmla="*/ 371682 w 2669"/>
                <a:gd name="T57" fmla="*/ 330209 h 2051"/>
                <a:gd name="T58" fmla="*/ 312321 w 2669"/>
                <a:gd name="T59" fmla="*/ 129653 h 2051"/>
                <a:gd name="T60" fmla="*/ 283315 w 2669"/>
                <a:gd name="T61" fmla="*/ 1158094 h 2051"/>
                <a:gd name="T62" fmla="*/ 262403 w 2669"/>
                <a:gd name="T63" fmla="*/ 1059504 h 2051"/>
                <a:gd name="T64" fmla="*/ 411481 w 2669"/>
                <a:gd name="T65" fmla="*/ 962940 h 2051"/>
                <a:gd name="T66" fmla="*/ 520759 w 2669"/>
                <a:gd name="T67" fmla="*/ 1005482 h 2051"/>
                <a:gd name="T68" fmla="*/ 690748 w 2669"/>
                <a:gd name="T69" fmla="*/ 962940 h 2051"/>
                <a:gd name="T70" fmla="*/ 776417 w 2669"/>
                <a:gd name="T71" fmla="*/ 1100021 h 2051"/>
                <a:gd name="T72" fmla="*/ 1332253 w 2669"/>
                <a:gd name="T73" fmla="*/ 1162146 h 2051"/>
                <a:gd name="T74" fmla="*/ 965293 w 2669"/>
                <a:gd name="T75" fmla="*/ 1120954 h 2051"/>
                <a:gd name="T76" fmla="*/ 1332253 w 2669"/>
                <a:gd name="T77" fmla="*/ 1085840 h 2051"/>
                <a:gd name="T78" fmla="*/ 1332253 w 2669"/>
                <a:gd name="T79" fmla="*/ 1162146 h 2051"/>
                <a:gd name="T80" fmla="*/ 1032075 w 2669"/>
                <a:gd name="T81" fmla="*/ 711063 h 2051"/>
                <a:gd name="T82" fmla="*/ 1032075 w 2669"/>
                <a:gd name="T83" fmla="*/ 596942 h 2051"/>
                <a:gd name="T84" fmla="*/ 1560929 w 2669"/>
                <a:gd name="T85" fmla="*/ 649613 h 20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669" h="2051">
                  <a:moveTo>
                    <a:pt x="2467" y="285"/>
                  </a:moveTo>
                  <a:cubicBezTo>
                    <a:pt x="2467" y="285"/>
                    <a:pt x="2311" y="282"/>
                    <a:pt x="2311" y="203"/>
                  </a:cubicBezTo>
                  <a:cubicBezTo>
                    <a:pt x="2311" y="99"/>
                    <a:pt x="2311" y="99"/>
                    <a:pt x="2311" y="99"/>
                  </a:cubicBezTo>
                  <a:cubicBezTo>
                    <a:pt x="2311" y="99"/>
                    <a:pt x="2299" y="2"/>
                    <a:pt x="2201" y="2"/>
                  </a:cubicBezTo>
                  <a:cubicBezTo>
                    <a:pt x="2019" y="2"/>
                    <a:pt x="2019" y="2"/>
                    <a:pt x="2019" y="2"/>
                  </a:cubicBezTo>
                  <a:cubicBezTo>
                    <a:pt x="2019" y="2"/>
                    <a:pt x="1921" y="2"/>
                    <a:pt x="1921" y="93"/>
                  </a:cubicBezTo>
                  <a:cubicBezTo>
                    <a:pt x="1921" y="190"/>
                    <a:pt x="1921" y="190"/>
                    <a:pt x="1921" y="190"/>
                  </a:cubicBezTo>
                  <a:cubicBezTo>
                    <a:pt x="1921" y="294"/>
                    <a:pt x="1731" y="282"/>
                    <a:pt x="1731" y="282"/>
                  </a:cubicBezTo>
                  <a:cubicBezTo>
                    <a:pt x="946" y="283"/>
                    <a:pt x="946" y="283"/>
                    <a:pt x="946" y="283"/>
                  </a:cubicBezTo>
                  <a:cubicBezTo>
                    <a:pt x="946" y="283"/>
                    <a:pt x="752" y="288"/>
                    <a:pt x="752" y="203"/>
                  </a:cubicBezTo>
                  <a:cubicBezTo>
                    <a:pt x="752" y="79"/>
                    <a:pt x="752" y="79"/>
                    <a:pt x="752" y="79"/>
                  </a:cubicBezTo>
                  <a:cubicBezTo>
                    <a:pt x="752" y="79"/>
                    <a:pt x="758" y="0"/>
                    <a:pt x="654" y="0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59" y="0"/>
                    <a:pt x="362" y="0"/>
                    <a:pt x="362" y="85"/>
                  </a:cubicBezTo>
                  <a:cubicBezTo>
                    <a:pt x="362" y="203"/>
                    <a:pt x="362" y="203"/>
                    <a:pt x="362" y="203"/>
                  </a:cubicBezTo>
                  <a:cubicBezTo>
                    <a:pt x="362" y="203"/>
                    <a:pt x="396" y="285"/>
                    <a:pt x="201" y="285"/>
                  </a:cubicBezTo>
                  <a:cubicBezTo>
                    <a:pt x="201" y="285"/>
                    <a:pt x="0" y="260"/>
                    <a:pt x="0" y="480"/>
                  </a:cubicBezTo>
                  <a:cubicBezTo>
                    <a:pt x="0" y="1862"/>
                    <a:pt x="0" y="1862"/>
                    <a:pt x="0" y="1862"/>
                  </a:cubicBezTo>
                  <a:cubicBezTo>
                    <a:pt x="0" y="1862"/>
                    <a:pt x="6" y="2051"/>
                    <a:pt x="195" y="2051"/>
                  </a:cubicBezTo>
                  <a:cubicBezTo>
                    <a:pt x="2461" y="2051"/>
                    <a:pt x="2461" y="2051"/>
                    <a:pt x="2461" y="2051"/>
                  </a:cubicBezTo>
                  <a:cubicBezTo>
                    <a:pt x="2461" y="2051"/>
                    <a:pt x="2669" y="2039"/>
                    <a:pt x="2669" y="1868"/>
                  </a:cubicBezTo>
                  <a:cubicBezTo>
                    <a:pt x="2669" y="474"/>
                    <a:pt x="2669" y="474"/>
                    <a:pt x="2669" y="474"/>
                  </a:cubicBezTo>
                  <a:cubicBezTo>
                    <a:pt x="2669" y="474"/>
                    <a:pt x="2662" y="285"/>
                    <a:pt x="2467" y="285"/>
                  </a:cubicBezTo>
                  <a:close/>
                  <a:moveTo>
                    <a:pt x="2019" y="197"/>
                  </a:moveTo>
                  <a:cubicBezTo>
                    <a:pt x="2019" y="143"/>
                    <a:pt x="2056" y="99"/>
                    <a:pt x="2110" y="99"/>
                  </a:cubicBezTo>
                  <a:cubicBezTo>
                    <a:pt x="2116" y="99"/>
                    <a:pt x="2116" y="99"/>
                    <a:pt x="2116" y="99"/>
                  </a:cubicBezTo>
                  <a:cubicBezTo>
                    <a:pt x="2170" y="99"/>
                    <a:pt x="2214" y="143"/>
                    <a:pt x="2214" y="197"/>
                  </a:cubicBezTo>
                  <a:cubicBezTo>
                    <a:pt x="2214" y="391"/>
                    <a:pt x="2214" y="391"/>
                    <a:pt x="2214" y="391"/>
                  </a:cubicBezTo>
                  <a:cubicBezTo>
                    <a:pt x="2214" y="445"/>
                    <a:pt x="2173" y="489"/>
                    <a:pt x="2119" y="489"/>
                  </a:cubicBezTo>
                  <a:cubicBezTo>
                    <a:pt x="2113" y="489"/>
                    <a:pt x="2113" y="489"/>
                    <a:pt x="2113" y="489"/>
                  </a:cubicBezTo>
                  <a:cubicBezTo>
                    <a:pt x="2059" y="489"/>
                    <a:pt x="2019" y="445"/>
                    <a:pt x="2019" y="391"/>
                  </a:cubicBezTo>
                  <a:lnTo>
                    <a:pt x="2019" y="197"/>
                  </a:lnTo>
                  <a:close/>
                  <a:moveTo>
                    <a:pt x="1970" y="1276"/>
                  </a:moveTo>
                  <a:cubicBezTo>
                    <a:pt x="1483" y="1276"/>
                    <a:pt x="1483" y="1276"/>
                    <a:pt x="1483" y="1276"/>
                  </a:cubicBezTo>
                  <a:cubicBezTo>
                    <a:pt x="1456" y="1276"/>
                    <a:pt x="1434" y="1249"/>
                    <a:pt x="1434" y="1222"/>
                  </a:cubicBezTo>
                  <a:cubicBezTo>
                    <a:pt x="1434" y="1195"/>
                    <a:pt x="1456" y="1164"/>
                    <a:pt x="1483" y="1164"/>
                  </a:cubicBezTo>
                  <a:cubicBezTo>
                    <a:pt x="1970" y="1164"/>
                    <a:pt x="1970" y="1164"/>
                    <a:pt x="1970" y="1164"/>
                  </a:cubicBezTo>
                  <a:cubicBezTo>
                    <a:pt x="1997" y="1164"/>
                    <a:pt x="2019" y="1195"/>
                    <a:pt x="2019" y="1222"/>
                  </a:cubicBezTo>
                  <a:cubicBezTo>
                    <a:pt x="2019" y="1249"/>
                    <a:pt x="1997" y="1276"/>
                    <a:pt x="1970" y="1276"/>
                  </a:cubicBezTo>
                  <a:close/>
                  <a:moveTo>
                    <a:pt x="2016" y="1442"/>
                  </a:moveTo>
                  <a:cubicBezTo>
                    <a:pt x="2016" y="1470"/>
                    <a:pt x="1992" y="1497"/>
                    <a:pt x="1964" y="1497"/>
                  </a:cubicBezTo>
                  <a:cubicBezTo>
                    <a:pt x="1489" y="1497"/>
                    <a:pt x="1489" y="1497"/>
                    <a:pt x="1489" y="1497"/>
                  </a:cubicBezTo>
                  <a:cubicBezTo>
                    <a:pt x="1460" y="1497"/>
                    <a:pt x="1437" y="1470"/>
                    <a:pt x="1437" y="1442"/>
                  </a:cubicBezTo>
                  <a:cubicBezTo>
                    <a:pt x="1437" y="1413"/>
                    <a:pt x="1460" y="1390"/>
                    <a:pt x="1489" y="1390"/>
                  </a:cubicBezTo>
                  <a:cubicBezTo>
                    <a:pt x="1964" y="1390"/>
                    <a:pt x="1964" y="1390"/>
                    <a:pt x="1964" y="1390"/>
                  </a:cubicBezTo>
                  <a:cubicBezTo>
                    <a:pt x="1992" y="1390"/>
                    <a:pt x="2016" y="1413"/>
                    <a:pt x="2016" y="1442"/>
                  </a:cubicBezTo>
                  <a:close/>
                  <a:moveTo>
                    <a:pt x="748" y="881"/>
                  </a:moveTo>
                  <a:cubicBezTo>
                    <a:pt x="856" y="881"/>
                    <a:pt x="944" y="986"/>
                    <a:pt x="944" y="1115"/>
                  </a:cubicBezTo>
                  <a:cubicBezTo>
                    <a:pt x="944" y="1245"/>
                    <a:pt x="856" y="1349"/>
                    <a:pt x="748" y="1349"/>
                  </a:cubicBezTo>
                  <a:cubicBezTo>
                    <a:pt x="640" y="1349"/>
                    <a:pt x="552" y="1245"/>
                    <a:pt x="552" y="1115"/>
                  </a:cubicBezTo>
                  <a:cubicBezTo>
                    <a:pt x="552" y="986"/>
                    <a:pt x="640" y="881"/>
                    <a:pt x="748" y="881"/>
                  </a:cubicBezTo>
                  <a:close/>
                  <a:moveTo>
                    <a:pt x="463" y="192"/>
                  </a:moveTo>
                  <a:cubicBezTo>
                    <a:pt x="463" y="138"/>
                    <a:pt x="500" y="100"/>
                    <a:pt x="554" y="100"/>
                  </a:cubicBezTo>
                  <a:cubicBezTo>
                    <a:pt x="560" y="100"/>
                    <a:pt x="560" y="100"/>
                    <a:pt x="560" y="100"/>
                  </a:cubicBezTo>
                  <a:cubicBezTo>
                    <a:pt x="614" y="100"/>
                    <a:pt x="654" y="138"/>
                    <a:pt x="654" y="192"/>
                  </a:cubicBezTo>
                  <a:cubicBezTo>
                    <a:pt x="654" y="391"/>
                    <a:pt x="654" y="391"/>
                    <a:pt x="654" y="391"/>
                  </a:cubicBezTo>
                  <a:cubicBezTo>
                    <a:pt x="654" y="445"/>
                    <a:pt x="611" y="489"/>
                    <a:pt x="557" y="489"/>
                  </a:cubicBezTo>
                  <a:cubicBezTo>
                    <a:pt x="551" y="489"/>
                    <a:pt x="551" y="489"/>
                    <a:pt x="551" y="489"/>
                  </a:cubicBezTo>
                  <a:cubicBezTo>
                    <a:pt x="497" y="489"/>
                    <a:pt x="463" y="445"/>
                    <a:pt x="463" y="391"/>
                  </a:cubicBezTo>
                  <a:lnTo>
                    <a:pt x="463" y="192"/>
                  </a:lnTo>
                  <a:close/>
                  <a:moveTo>
                    <a:pt x="1089" y="1715"/>
                  </a:moveTo>
                  <a:cubicBezTo>
                    <a:pt x="420" y="1715"/>
                    <a:pt x="420" y="1715"/>
                    <a:pt x="420" y="1715"/>
                  </a:cubicBezTo>
                  <a:cubicBezTo>
                    <a:pt x="420" y="1715"/>
                    <a:pt x="359" y="1690"/>
                    <a:pt x="359" y="1629"/>
                  </a:cubicBezTo>
                  <a:cubicBezTo>
                    <a:pt x="389" y="1569"/>
                    <a:pt x="389" y="1569"/>
                    <a:pt x="389" y="1569"/>
                  </a:cubicBezTo>
                  <a:cubicBezTo>
                    <a:pt x="389" y="1569"/>
                    <a:pt x="428" y="1491"/>
                    <a:pt x="485" y="1426"/>
                  </a:cubicBezTo>
                  <a:cubicBezTo>
                    <a:pt x="543" y="1361"/>
                    <a:pt x="610" y="1426"/>
                    <a:pt x="610" y="1426"/>
                  </a:cubicBezTo>
                  <a:cubicBezTo>
                    <a:pt x="610" y="1426"/>
                    <a:pt x="639" y="1487"/>
                    <a:pt x="738" y="1489"/>
                  </a:cubicBezTo>
                  <a:cubicBezTo>
                    <a:pt x="772" y="1489"/>
                    <a:pt x="772" y="1489"/>
                    <a:pt x="772" y="1489"/>
                  </a:cubicBezTo>
                  <a:cubicBezTo>
                    <a:pt x="870" y="1487"/>
                    <a:pt x="900" y="1426"/>
                    <a:pt x="900" y="1426"/>
                  </a:cubicBezTo>
                  <a:cubicBezTo>
                    <a:pt x="900" y="1426"/>
                    <a:pt x="967" y="1361"/>
                    <a:pt x="1024" y="1426"/>
                  </a:cubicBezTo>
                  <a:cubicBezTo>
                    <a:pt x="1081" y="1491"/>
                    <a:pt x="1121" y="1569"/>
                    <a:pt x="1121" y="1569"/>
                  </a:cubicBezTo>
                  <a:cubicBezTo>
                    <a:pt x="1151" y="1629"/>
                    <a:pt x="1151" y="1629"/>
                    <a:pt x="1151" y="1629"/>
                  </a:cubicBezTo>
                  <a:cubicBezTo>
                    <a:pt x="1151" y="1690"/>
                    <a:pt x="1089" y="1715"/>
                    <a:pt x="1089" y="1715"/>
                  </a:cubicBezTo>
                  <a:close/>
                  <a:moveTo>
                    <a:pt x="1975" y="1721"/>
                  </a:moveTo>
                  <a:cubicBezTo>
                    <a:pt x="1478" y="1721"/>
                    <a:pt x="1478" y="1721"/>
                    <a:pt x="1478" y="1721"/>
                  </a:cubicBezTo>
                  <a:cubicBezTo>
                    <a:pt x="1452" y="1721"/>
                    <a:pt x="1431" y="1686"/>
                    <a:pt x="1431" y="1660"/>
                  </a:cubicBezTo>
                  <a:cubicBezTo>
                    <a:pt x="1431" y="1634"/>
                    <a:pt x="1452" y="1608"/>
                    <a:pt x="1478" y="1608"/>
                  </a:cubicBezTo>
                  <a:cubicBezTo>
                    <a:pt x="1975" y="1608"/>
                    <a:pt x="1975" y="1608"/>
                    <a:pt x="1975" y="1608"/>
                  </a:cubicBezTo>
                  <a:cubicBezTo>
                    <a:pt x="2001" y="1608"/>
                    <a:pt x="2022" y="1634"/>
                    <a:pt x="2022" y="1660"/>
                  </a:cubicBezTo>
                  <a:cubicBezTo>
                    <a:pt x="2022" y="1686"/>
                    <a:pt x="2001" y="1721"/>
                    <a:pt x="1975" y="1721"/>
                  </a:cubicBezTo>
                  <a:close/>
                  <a:moveTo>
                    <a:pt x="2218" y="1053"/>
                  </a:moveTo>
                  <a:cubicBezTo>
                    <a:pt x="1530" y="1053"/>
                    <a:pt x="1530" y="1053"/>
                    <a:pt x="1530" y="1053"/>
                  </a:cubicBezTo>
                  <a:cubicBezTo>
                    <a:pt x="1477" y="1053"/>
                    <a:pt x="1434" y="1015"/>
                    <a:pt x="1434" y="962"/>
                  </a:cubicBezTo>
                  <a:cubicBezTo>
                    <a:pt x="1434" y="909"/>
                    <a:pt x="1477" y="884"/>
                    <a:pt x="1530" y="884"/>
                  </a:cubicBezTo>
                  <a:cubicBezTo>
                    <a:pt x="2218" y="884"/>
                    <a:pt x="2218" y="884"/>
                    <a:pt x="2218" y="884"/>
                  </a:cubicBezTo>
                  <a:cubicBezTo>
                    <a:pt x="2271" y="884"/>
                    <a:pt x="2314" y="909"/>
                    <a:pt x="2314" y="962"/>
                  </a:cubicBezTo>
                  <a:cubicBezTo>
                    <a:pt x="2314" y="1015"/>
                    <a:pt x="2271" y="1053"/>
                    <a:pt x="2218" y="10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2" name="KSO_Shape"/>
            <p:cNvSpPr/>
            <p:nvPr/>
          </p:nvSpPr>
          <p:spPr bwMode="auto">
            <a:xfrm>
              <a:off x="2698866" y="4922442"/>
              <a:ext cx="692903" cy="588968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3" name="KSO_Shape"/>
            <p:cNvSpPr/>
            <p:nvPr/>
          </p:nvSpPr>
          <p:spPr bwMode="auto">
            <a:xfrm>
              <a:off x="2793351" y="3581592"/>
              <a:ext cx="457654" cy="640075"/>
            </a:xfrm>
            <a:custGeom>
              <a:avLst/>
              <a:gdLst>
                <a:gd name="T0" fmla="*/ 2147483646 w 4228"/>
                <a:gd name="T1" fmla="*/ 2147483646 h 5910"/>
                <a:gd name="T2" fmla="*/ 2147483646 w 4228"/>
                <a:gd name="T3" fmla="*/ 2147483646 h 5910"/>
                <a:gd name="T4" fmla="*/ 2147483646 w 4228"/>
                <a:gd name="T5" fmla="*/ 2147483646 h 5910"/>
                <a:gd name="T6" fmla="*/ 2147483646 w 4228"/>
                <a:gd name="T7" fmla="*/ 2147483646 h 5910"/>
                <a:gd name="T8" fmla="*/ 2147483646 w 4228"/>
                <a:gd name="T9" fmla="*/ 736754076 h 5910"/>
                <a:gd name="T10" fmla="*/ 2147483646 w 4228"/>
                <a:gd name="T11" fmla="*/ 468900117 h 5910"/>
                <a:gd name="T12" fmla="*/ 2147483646 w 4228"/>
                <a:gd name="T13" fmla="*/ 2147483646 h 5910"/>
                <a:gd name="T14" fmla="*/ 2147483646 w 4228"/>
                <a:gd name="T15" fmla="*/ 2147483646 h 5910"/>
                <a:gd name="T16" fmla="*/ 769768890 w 4228"/>
                <a:gd name="T17" fmla="*/ 2147483646 h 5910"/>
                <a:gd name="T18" fmla="*/ 502005176 w 4228"/>
                <a:gd name="T19" fmla="*/ 2147483646 h 5910"/>
                <a:gd name="T20" fmla="*/ 2147483646 w 4228"/>
                <a:gd name="T21" fmla="*/ 2147483646 h 5910"/>
                <a:gd name="T22" fmla="*/ 2147483646 w 4228"/>
                <a:gd name="T23" fmla="*/ 2147483646 h 5910"/>
                <a:gd name="T24" fmla="*/ 2147483646 w 4228"/>
                <a:gd name="T25" fmla="*/ 2147483646 h 5910"/>
                <a:gd name="T26" fmla="*/ 2147483646 w 4228"/>
                <a:gd name="T27" fmla="*/ 2147483646 h 5910"/>
                <a:gd name="T28" fmla="*/ 2147483646 w 4228"/>
                <a:gd name="T29" fmla="*/ 2147483646 h 5910"/>
                <a:gd name="T30" fmla="*/ 2147483646 w 4228"/>
                <a:gd name="T31" fmla="*/ 2147483646 h 5910"/>
                <a:gd name="T32" fmla="*/ 2147483646 w 4228"/>
                <a:gd name="T33" fmla="*/ 2147483646 h 5910"/>
                <a:gd name="T34" fmla="*/ 2147483646 w 4228"/>
                <a:gd name="T35" fmla="*/ 2147483646 h 5910"/>
                <a:gd name="T36" fmla="*/ 2147483646 w 4228"/>
                <a:gd name="T37" fmla="*/ 2147483646 h 5910"/>
                <a:gd name="T38" fmla="*/ 2147483646 w 4228"/>
                <a:gd name="T39" fmla="*/ 2147483646 h 5910"/>
                <a:gd name="T40" fmla="*/ 2147483646 w 4228"/>
                <a:gd name="T41" fmla="*/ 2147483646 h 5910"/>
                <a:gd name="T42" fmla="*/ 2147483646 w 4228"/>
                <a:gd name="T43" fmla="*/ 2147483646 h 5910"/>
                <a:gd name="T44" fmla="*/ 2147483646 w 4228"/>
                <a:gd name="T45" fmla="*/ 2147483646 h 5910"/>
                <a:gd name="T46" fmla="*/ 2147483646 w 4228"/>
                <a:gd name="T47" fmla="*/ 2147483646 h 5910"/>
                <a:gd name="T48" fmla="*/ 2147483646 w 4228"/>
                <a:gd name="T49" fmla="*/ 2147483646 h 5910"/>
                <a:gd name="T50" fmla="*/ 2147483646 w 4228"/>
                <a:gd name="T51" fmla="*/ 2147483646 h 5910"/>
                <a:gd name="T52" fmla="*/ 2147483646 w 4228"/>
                <a:gd name="T53" fmla="*/ 2147483646 h 5910"/>
                <a:gd name="T54" fmla="*/ 2147483646 w 4228"/>
                <a:gd name="T55" fmla="*/ 2147483646 h 5910"/>
                <a:gd name="T56" fmla="*/ 2147483646 w 4228"/>
                <a:gd name="T57" fmla="*/ 2147483646 h 5910"/>
                <a:gd name="T58" fmla="*/ 2147483646 w 4228"/>
                <a:gd name="T59" fmla="*/ 2147483646 h 5910"/>
                <a:gd name="T60" fmla="*/ 2147483646 w 4228"/>
                <a:gd name="T61" fmla="*/ 2147483646 h 5910"/>
                <a:gd name="T62" fmla="*/ 2147483646 w 4228"/>
                <a:gd name="T63" fmla="*/ 2147483646 h 5910"/>
                <a:gd name="T64" fmla="*/ 2147483646 w 4228"/>
                <a:gd name="T65" fmla="*/ 2147483646 h 5910"/>
                <a:gd name="T66" fmla="*/ 2147483646 w 4228"/>
                <a:gd name="T67" fmla="*/ 2147483646 h 5910"/>
                <a:gd name="T68" fmla="*/ 2147483646 w 4228"/>
                <a:gd name="T69" fmla="*/ 2147483646 h 5910"/>
                <a:gd name="T70" fmla="*/ 2147483646 w 4228"/>
                <a:gd name="T71" fmla="*/ 2147483646 h 5910"/>
                <a:gd name="T72" fmla="*/ 2147483646 w 4228"/>
                <a:gd name="T73" fmla="*/ 2147483646 h 5910"/>
                <a:gd name="T74" fmla="*/ 2147483646 w 4228"/>
                <a:gd name="T75" fmla="*/ 2147483646 h 5910"/>
                <a:gd name="T76" fmla="*/ 2147483646 w 4228"/>
                <a:gd name="T77" fmla="*/ 2147483646 h 5910"/>
                <a:gd name="T78" fmla="*/ 2147483646 w 4228"/>
                <a:gd name="T79" fmla="*/ 2147483646 h 5910"/>
                <a:gd name="T80" fmla="*/ 2147483646 w 4228"/>
                <a:gd name="T81" fmla="*/ 2147483646 h 5910"/>
                <a:gd name="T82" fmla="*/ 2147483646 w 4228"/>
                <a:gd name="T83" fmla="*/ 2147483646 h 5910"/>
                <a:gd name="T84" fmla="*/ 2147483646 w 4228"/>
                <a:gd name="T85" fmla="*/ 2147483646 h 5910"/>
                <a:gd name="T86" fmla="*/ 2147483646 w 4228"/>
                <a:gd name="T87" fmla="*/ 2147483646 h 5910"/>
                <a:gd name="T88" fmla="*/ 2147483646 w 4228"/>
                <a:gd name="T89" fmla="*/ 2147483646 h 5910"/>
                <a:gd name="T90" fmla="*/ 2147483646 w 4228"/>
                <a:gd name="T91" fmla="*/ 2147483646 h 5910"/>
                <a:gd name="T92" fmla="*/ 2147483646 w 4228"/>
                <a:gd name="T93" fmla="*/ 2147483646 h 5910"/>
                <a:gd name="T94" fmla="*/ 2147483646 w 4228"/>
                <a:gd name="T95" fmla="*/ 2147483646 h 5910"/>
                <a:gd name="T96" fmla="*/ 2147483646 w 4228"/>
                <a:gd name="T97" fmla="*/ 2147483646 h 5910"/>
                <a:gd name="T98" fmla="*/ 2147483646 w 4228"/>
                <a:gd name="T99" fmla="*/ 2147483646 h 5910"/>
                <a:gd name="T100" fmla="*/ 2147483646 w 4228"/>
                <a:gd name="T101" fmla="*/ 2147483646 h 5910"/>
                <a:gd name="T102" fmla="*/ 2147483646 w 4228"/>
                <a:gd name="T103" fmla="*/ 2147483646 h 5910"/>
                <a:gd name="T104" fmla="*/ 2147483646 w 4228"/>
                <a:gd name="T105" fmla="*/ 2147483646 h 5910"/>
                <a:gd name="T106" fmla="*/ 2147483646 w 4228"/>
                <a:gd name="T107" fmla="*/ 2147483646 h 5910"/>
                <a:gd name="T108" fmla="*/ 2147483646 w 4228"/>
                <a:gd name="T109" fmla="*/ 2147483646 h 5910"/>
                <a:gd name="T110" fmla="*/ 2147483646 w 4228"/>
                <a:gd name="T111" fmla="*/ 2147483646 h 5910"/>
                <a:gd name="T112" fmla="*/ 2147483646 w 4228"/>
                <a:gd name="T113" fmla="*/ 2147483646 h 5910"/>
                <a:gd name="T114" fmla="*/ 2147483646 w 4228"/>
                <a:gd name="T115" fmla="*/ 2147483646 h 5910"/>
                <a:gd name="T116" fmla="*/ 2147483646 w 4228"/>
                <a:gd name="T117" fmla="*/ 2147483646 h 5910"/>
                <a:gd name="T118" fmla="*/ 2147483646 w 4228"/>
                <a:gd name="T119" fmla="*/ 2147483646 h 5910"/>
                <a:gd name="T120" fmla="*/ 2147483646 w 4228"/>
                <a:gd name="T121" fmla="*/ 2147483646 h 59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228" h="5910">
                  <a:moveTo>
                    <a:pt x="3998" y="2785"/>
                  </a:moveTo>
                  <a:lnTo>
                    <a:pt x="3815" y="2602"/>
                  </a:lnTo>
                  <a:lnTo>
                    <a:pt x="2840" y="1627"/>
                  </a:lnTo>
                  <a:lnTo>
                    <a:pt x="3127" y="1341"/>
                  </a:lnTo>
                  <a:lnTo>
                    <a:pt x="3155" y="1312"/>
                  </a:lnTo>
                  <a:lnTo>
                    <a:pt x="3181" y="1282"/>
                  </a:lnTo>
                  <a:lnTo>
                    <a:pt x="3205" y="1251"/>
                  </a:lnTo>
                  <a:lnTo>
                    <a:pt x="3227" y="1219"/>
                  </a:lnTo>
                  <a:lnTo>
                    <a:pt x="3247" y="1185"/>
                  </a:lnTo>
                  <a:lnTo>
                    <a:pt x="3266" y="1151"/>
                  </a:lnTo>
                  <a:lnTo>
                    <a:pt x="3284" y="1116"/>
                  </a:lnTo>
                  <a:lnTo>
                    <a:pt x="3299" y="1081"/>
                  </a:lnTo>
                  <a:lnTo>
                    <a:pt x="3313" y="1046"/>
                  </a:lnTo>
                  <a:lnTo>
                    <a:pt x="3324" y="1009"/>
                  </a:lnTo>
                  <a:lnTo>
                    <a:pt x="3335" y="972"/>
                  </a:lnTo>
                  <a:lnTo>
                    <a:pt x="3342" y="935"/>
                  </a:lnTo>
                  <a:lnTo>
                    <a:pt x="3349" y="898"/>
                  </a:lnTo>
                  <a:lnTo>
                    <a:pt x="3353" y="861"/>
                  </a:lnTo>
                  <a:lnTo>
                    <a:pt x="3356" y="823"/>
                  </a:lnTo>
                  <a:lnTo>
                    <a:pt x="3357" y="786"/>
                  </a:lnTo>
                  <a:lnTo>
                    <a:pt x="3356" y="748"/>
                  </a:lnTo>
                  <a:lnTo>
                    <a:pt x="3353" y="710"/>
                  </a:lnTo>
                  <a:lnTo>
                    <a:pt x="3349" y="673"/>
                  </a:lnTo>
                  <a:lnTo>
                    <a:pt x="3342" y="635"/>
                  </a:lnTo>
                  <a:lnTo>
                    <a:pt x="3335" y="598"/>
                  </a:lnTo>
                  <a:lnTo>
                    <a:pt x="3324" y="562"/>
                  </a:lnTo>
                  <a:lnTo>
                    <a:pt x="3313" y="526"/>
                  </a:lnTo>
                  <a:lnTo>
                    <a:pt x="3299" y="489"/>
                  </a:lnTo>
                  <a:lnTo>
                    <a:pt x="3284" y="455"/>
                  </a:lnTo>
                  <a:lnTo>
                    <a:pt x="3266" y="420"/>
                  </a:lnTo>
                  <a:lnTo>
                    <a:pt x="3247" y="385"/>
                  </a:lnTo>
                  <a:lnTo>
                    <a:pt x="3227" y="353"/>
                  </a:lnTo>
                  <a:lnTo>
                    <a:pt x="3205" y="321"/>
                  </a:lnTo>
                  <a:lnTo>
                    <a:pt x="3181" y="290"/>
                  </a:lnTo>
                  <a:lnTo>
                    <a:pt x="3155" y="258"/>
                  </a:lnTo>
                  <a:lnTo>
                    <a:pt x="3127" y="229"/>
                  </a:lnTo>
                  <a:lnTo>
                    <a:pt x="3097" y="201"/>
                  </a:lnTo>
                  <a:lnTo>
                    <a:pt x="3067" y="176"/>
                  </a:lnTo>
                  <a:lnTo>
                    <a:pt x="3036" y="151"/>
                  </a:lnTo>
                  <a:lnTo>
                    <a:pt x="3003" y="129"/>
                  </a:lnTo>
                  <a:lnTo>
                    <a:pt x="2970" y="108"/>
                  </a:lnTo>
                  <a:lnTo>
                    <a:pt x="2936" y="89"/>
                  </a:lnTo>
                  <a:lnTo>
                    <a:pt x="2902" y="72"/>
                  </a:lnTo>
                  <a:lnTo>
                    <a:pt x="2866" y="56"/>
                  </a:lnTo>
                  <a:lnTo>
                    <a:pt x="2830" y="43"/>
                  </a:lnTo>
                  <a:lnTo>
                    <a:pt x="2795" y="32"/>
                  </a:lnTo>
                  <a:lnTo>
                    <a:pt x="2758" y="22"/>
                  </a:lnTo>
                  <a:lnTo>
                    <a:pt x="2720" y="14"/>
                  </a:lnTo>
                  <a:lnTo>
                    <a:pt x="2683" y="7"/>
                  </a:lnTo>
                  <a:lnTo>
                    <a:pt x="2645" y="3"/>
                  </a:lnTo>
                  <a:lnTo>
                    <a:pt x="2608" y="0"/>
                  </a:lnTo>
                  <a:lnTo>
                    <a:pt x="2570" y="0"/>
                  </a:lnTo>
                  <a:lnTo>
                    <a:pt x="2532" y="0"/>
                  </a:lnTo>
                  <a:lnTo>
                    <a:pt x="2496" y="3"/>
                  </a:lnTo>
                  <a:lnTo>
                    <a:pt x="2458" y="7"/>
                  </a:lnTo>
                  <a:lnTo>
                    <a:pt x="2421" y="14"/>
                  </a:lnTo>
                  <a:lnTo>
                    <a:pt x="2383" y="22"/>
                  </a:lnTo>
                  <a:lnTo>
                    <a:pt x="2346" y="32"/>
                  </a:lnTo>
                  <a:lnTo>
                    <a:pt x="2310" y="43"/>
                  </a:lnTo>
                  <a:lnTo>
                    <a:pt x="2275" y="56"/>
                  </a:lnTo>
                  <a:lnTo>
                    <a:pt x="2239" y="72"/>
                  </a:lnTo>
                  <a:lnTo>
                    <a:pt x="2205" y="89"/>
                  </a:lnTo>
                  <a:lnTo>
                    <a:pt x="2171" y="108"/>
                  </a:lnTo>
                  <a:lnTo>
                    <a:pt x="2138" y="129"/>
                  </a:lnTo>
                  <a:lnTo>
                    <a:pt x="2105" y="151"/>
                  </a:lnTo>
                  <a:lnTo>
                    <a:pt x="2074" y="176"/>
                  </a:lnTo>
                  <a:lnTo>
                    <a:pt x="2044" y="201"/>
                  </a:lnTo>
                  <a:lnTo>
                    <a:pt x="2015" y="229"/>
                  </a:lnTo>
                  <a:lnTo>
                    <a:pt x="301" y="1950"/>
                  </a:lnTo>
                  <a:lnTo>
                    <a:pt x="284" y="1965"/>
                  </a:lnTo>
                  <a:lnTo>
                    <a:pt x="266" y="1980"/>
                  </a:lnTo>
                  <a:lnTo>
                    <a:pt x="248" y="1996"/>
                  </a:lnTo>
                  <a:lnTo>
                    <a:pt x="231" y="2013"/>
                  </a:lnTo>
                  <a:lnTo>
                    <a:pt x="203" y="2042"/>
                  </a:lnTo>
                  <a:lnTo>
                    <a:pt x="177" y="2072"/>
                  </a:lnTo>
                  <a:lnTo>
                    <a:pt x="153" y="2104"/>
                  </a:lnTo>
                  <a:lnTo>
                    <a:pt x="131" y="2135"/>
                  </a:lnTo>
                  <a:lnTo>
                    <a:pt x="110" y="2169"/>
                  </a:lnTo>
                  <a:lnTo>
                    <a:pt x="91" y="2203"/>
                  </a:lnTo>
                  <a:lnTo>
                    <a:pt x="74" y="2238"/>
                  </a:lnTo>
                  <a:lnTo>
                    <a:pt x="58" y="2273"/>
                  </a:lnTo>
                  <a:lnTo>
                    <a:pt x="45" y="2308"/>
                  </a:lnTo>
                  <a:lnTo>
                    <a:pt x="33" y="2345"/>
                  </a:lnTo>
                  <a:lnTo>
                    <a:pt x="23" y="2382"/>
                  </a:lnTo>
                  <a:lnTo>
                    <a:pt x="15" y="2419"/>
                  </a:lnTo>
                  <a:lnTo>
                    <a:pt x="9" y="2456"/>
                  </a:lnTo>
                  <a:lnTo>
                    <a:pt x="5" y="2493"/>
                  </a:lnTo>
                  <a:lnTo>
                    <a:pt x="1" y="2531"/>
                  </a:lnTo>
                  <a:lnTo>
                    <a:pt x="0" y="2569"/>
                  </a:lnTo>
                  <a:lnTo>
                    <a:pt x="1" y="2606"/>
                  </a:lnTo>
                  <a:lnTo>
                    <a:pt x="5" y="2644"/>
                  </a:lnTo>
                  <a:lnTo>
                    <a:pt x="9" y="2681"/>
                  </a:lnTo>
                  <a:lnTo>
                    <a:pt x="15" y="2719"/>
                  </a:lnTo>
                  <a:lnTo>
                    <a:pt x="23" y="2756"/>
                  </a:lnTo>
                  <a:lnTo>
                    <a:pt x="33" y="2792"/>
                  </a:lnTo>
                  <a:lnTo>
                    <a:pt x="45" y="2829"/>
                  </a:lnTo>
                  <a:lnTo>
                    <a:pt x="58" y="2865"/>
                  </a:lnTo>
                  <a:lnTo>
                    <a:pt x="74" y="2899"/>
                  </a:lnTo>
                  <a:lnTo>
                    <a:pt x="91" y="2934"/>
                  </a:lnTo>
                  <a:lnTo>
                    <a:pt x="110" y="2969"/>
                  </a:lnTo>
                  <a:lnTo>
                    <a:pt x="131" y="3001"/>
                  </a:lnTo>
                  <a:lnTo>
                    <a:pt x="153" y="3033"/>
                  </a:lnTo>
                  <a:lnTo>
                    <a:pt x="177" y="3065"/>
                  </a:lnTo>
                  <a:lnTo>
                    <a:pt x="203" y="3096"/>
                  </a:lnTo>
                  <a:lnTo>
                    <a:pt x="231" y="3125"/>
                  </a:lnTo>
                  <a:lnTo>
                    <a:pt x="1388" y="4281"/>
                  </a:lnTo>
                  <a:lnTo>
                    <a:pt x="1102" y="4567"/>
                  </a:lnTo>
                  <a:lnTo>
                    <a:pt x="1075" y="4597"/>
                  </a:lnTo>
                  <a:lnTo>
                    <a:pt x="1048" y="4627"/>
                  </a:lnTo>
                  <a:lnTo>
                    <a:pt x="1024" y="4658"/>
                  </a:lnTo>
                  <a:lnTo>
                    <a:pt x="1001" y="4691"/>
                  </a:lnTo>
                  <a:lnTo>
                    <a:pt x="981" y="4724"/>
                  </a:lnTo>
                  <a:lnTo>
                    <a:pt x="962" y="4758"/>
                  </a:lnTo>
                  <a:lnTo>
                    <a:pt x="945" y="4792"/>
                  </a:lnTo>
                  <a:lnTo>
                    <a:pt x="930" y="4828"/>
                  </a:lnTo>
                  <a:lnTo>
                    <a:pt x="916" y="4864"/>
                  </a:lnTo>
                  <a:lnTo>
                    <a:pt x="904" y="4899"/>
                  </a:lnTo>
                  <a:lnTo>
                    <a:pt x="894" y="4936"/>
                  </a:lnTo>
                  <a:lnTo>
                    <a:pt x="886" y="4973"/>
                  </a:lnTo>
                  <a:lnTo>
                    <a:pt x="879" y="5011"/>
                  </a:lnTo>
                  <a:lnTo>
                    <a:pt x="875" y="5048"/>
                  </a:lnTo>
                  <a:lnTo>
                    <a:pt x="873" y="5086"/>
                  </a:lnTo>
                  <a:lnTo>
                    <a:pt x="872" y="5123"/>
                  </a:lnTo>
                  <a:lnTo>
                    <a:pt x="873" y="5161"/>
                  </a:lnTo>
                  <a:lnTo>
                    <a:pt x="875" y="5198"/>
                  </a:lnTo>
                  <a:lnTo>
                    <a:pt x="880" y="5236"/>
                  </a:lnTo>
                  <a:lnTo>
                    <a:pt x="886" y="5273"/>
                  </a:lnTo>
                  <a:lnTo>
                    <a:pt x="894" y="5311"/>
                  </a:lnTo>
                  <a:lnTo>
                    <a:pt x="904" y="5347"/>
                  </a:lnTo>
                  <a:lnTo>
                    <a:pt x="916" y="5383"/>
                  </a:lnTo>
                  <a:lnTo>
                    <a:pt x="930" y="5419"/>
                  </a:lnTo>
                  <a:lnTo>
                    <a:pt x="945" y="5455"/>
                  </a:lnTo>
                  <a:lnTo>
                    <a:pt x="962" y="5489"/>
                  </a:lnTo>
                  <a:lnTo>
                    <a:pt x="981" y="5523"/>
                  </a:lnTo>
                  <a:lnTo>
                    <a:pt x="1002" y="5556"/>
                  </a:lnTo>
                  <a:lnTo>
                    <a:pt x="1024" y="5589"/>
                  </a:lnTo>
                  <a:lnTo>
                    <a:pt x="1049" y="5620"/>
                  </a:lnTo>
                  <a:lnTo>
                    <a:pt x="1075" y="5650"/>
                  </a:lnTo>
                  <a:lnTo>
                    <a:pt x="1102" y="5679"/>
                  </a:lnTo>
                  <a:lnTo>
                    <a:pt x="1131" y="5707"/>
                  </a:lnTo>
                  <a:lnTo>
                    <a:pt x="1162" y="5734"/>
                  </a:lnTo>
                  <a:lnTo>
                    <a:pt x="1193" y="5757"/>
                  </a:lnTo>
                  <a:lnTo>
                    <a:pt x="1225" y="5779"/>
                  </a:lnTo>
                  <a:lnTo>
                    <a:pt x="1259" y="5800"/>
                  </a:lnTo>
                  <a:lnTo>
                    <a:pt x="1292" y="5819"/>
                  </a:lnTo>
                  <a:lnTo>
                    <a:pt x="1327" y="5836"/>
                  </a:lnTo>
                  <a:lnTo>
                    <a:pt x="1362" y="5852"/>
                  </a:lnTo>
                  <a:lnTo>
                    <a:pt x="1398" y="5865"/>
                  </a:lnTo>
                  <a:lnTo>
                    <a:pt x="1434" y="5877"/>
                  </a:lnTo>
                  <a:lnTo>
                    <a:pt x="1471" y="5887"/>
                  </a:lnTo>
                  <a:lnTo>
                    <a:pt x="1507" y="5895"/>
                  </a:lnTo>
                  <a:lnTo>
                    <a:pt x="1545" y="5902"/>
                  </a:lnTo>
                  <a:lnTo>
                    <a:pt x="1582" y="5906"/>
                  </a:lnTo>
                  <a:lnTo>
                    <a:pt x="1620" y="5909"/>
                  </a:lnTo>
                  <a:lnTo>
                    <a:pt x="1658" y="5910"/>
                  </a:lnTo>
                  <a:lnTo>
                    <a:pt x="1696" y="5909"/>
                  </a:lnTo>
                  <a:lnTo>
                    <a:pt x="1734" y="5906"/>
                  </a:lnTo>
                  <a:lnTo>
                    <a:pt x="1771" y="5902"/>
                  </a:lnTo>
                  <a:lnTo>
                    <a:pt x="1809" y="5895"/>
                  </a:lnTo>
                  <a:lnTo>
                    <a:pt x="1845" y="5887"/>
                  </a:lnTo>
                  <a:lnTo>
                    <a:pt x="1882" y="5877"/>
                  </a:lnTo>
                  <a:lnTo>
                    <a:pt x="1918" y="5865"/>
                  </a:lnTo>
                  <a:lnTo>
                    <a:pt x="1954" y="5852"/>
                  </a:lnTo>
                  <a:lnTo>
                    <a:pt x="1989" y="5836"/>
                  </a:lnTo>
                  <a:lnTo>
                    <a:pt x="2024" y="5819"/>
                  </a:lnTo>
                  <a:lnTo>
                    <a:pt x="2057" y="5800"/>
                  </a:lnTo>
                  <a:lnTo>
                    <a:pt x="2091" y="5780"/>
                  </a:lnTo>
                  <a:lnTo>
                    <a:pt x="2123" y="5757"/>
                  </a:lnTo>
                  <a:lnTo>
                    <a:pt x="2154" y="5734"/>
                  </a:lnTo>
                  <a:lnTo>
                    <a:pt x="2184" y="5707"/>
                  </a:lnTo>
                  <a:lnTo>
                    <a:pt x="2215" y="5679"/>
                  </a:lnTo>
                  <a:lnTo>
                    <a:pt x="3998" y="3897"/>
                  </a:lnTo>
                  <a:lnTo>
                    <a:pt x="4026" y="3866"/>
                  </a:lnTo>
                  <a:lnTo>
                    <a:pt x="4052" y="3836"/>
                  </a:lnTo>
                  <a:lnTo>
                    <a:pt x="4076" y="3805"/>
                  </a:lnTo>
                  <a:lnTo>
                    <a:pt x="4099" y="3773"/>
                  </a:lnTo>
                  <a:lnTo>
                    <a:pt x="4119" y="3739"/>
                  </a:lnTo>
                  <a:lnTo>
                    <a:pt x="4138" y="3706"/>
                  </a:lnTo>
                  <a:lnTo>
                    <a:pt x="4156" y="3671"/>
                  </a:lnTo>
                  <a:lnTo>
                    <a:pt x="4170" y="3636"/>
                  </a:lnTo>
                  <a:lnTo>
                    <a:pt x="4185" y="3600"/>
                  </a:lnTo>
                  <a:lnTo>
                    <a:pt x="4196" y="3564"/>
                  </a:lnTo>
                  <a:lnTo>
                    <a:pt x="4206" y="3527"/>
                  </a:lnTo>
                  <a:lnTo>
                    <a:pt x="4214" y="3489"/>
                  </a:lnTo>
                  <a:lnTo>
                    <a:pt x="4220" y="3453"/>
                  </a:lnTo>
                  <a:lnTo>
                    <a:pt x="4225" y="3415"/>
                  </a:lnTo>
                  <a:lnTo>
                    <a:pt x="4227" y="3378"/>
                  </a:lnTo>
                  <a:lnTo>
                    <a:pt x="4228" y="3340"/>
                  </a:lnTo>
                  <a:lnTo>
                    <a:pt x="4227" y="3302"/>
                  </a:lnTo>
                  <a:lnTo>
                    <a:pt x="4225" y="3265"/>
                  </a:lnTo>
                  <a:lnTo>
                    <a:pt x="4220" y="3227"/>
                  </a:lnTo>
                  <a:lnTo>
                    <a:pt x="4214" y="3191"/>
                  </a:lnTo>
                  <a:lnTo>
                    <a:pt x="4206" y="3153"/>
                  </a:lnTo>
                  <a:lnTo>
                    <a:pt x="4196" y="3116"/>
                  </a:lnTo>
                  <a:lnTo>
                    <a:pt x="4185" y="3080"/>
                  </a:lnTo>
                  <a:lnTo>
                    <a:pt x="4170" y="3044"/>
                  </a:lnTo>
                  <a:lnTo>
                    <a:pt x="4156" y="3009"/>
                  </a:lnTo>
                  <a:lnTo>
                    <a:pt x="4138" y="2974"/>
                  </a:lnTo>
                  <a:lnTo>
                    <a:pt x="4119" y="2941"/>
                  </a:lnTo>
                  <a:lnTo>
                    <a:pt x="4099" y="2907"/>
                  </a:lnTo>
                  <a:lnTo>
                    <a:pt x="4076" y="2875"/>
                  </a:lnTo>
                  <a:lnTo>
                    <a:pt x="4052" y="2844"/>
                  </a:lnTo>
                  <a:lnTo>
                    <a:pt x="4026" y="2814"/>
                  </a:lnTo>
                  <a:lnTo>
                    <a:pt x="3998" y="2785"/>
                  </a:lnTo>
                  <a:close/>
                  <a:moveTo>
                    <a:pt x="2285" y="499"/>
                  </a:moveTo>
                  <a:lnTo>
                    <a:pt x="2285" y="499"/>
                  </a:lnTo>
                  <a:lnTo>
                    <a:pt x="2300" y="485"/>
                  </a:lnTo>
                  <a:lnTo>
                    <a:pt x="2316" y="471"/>
                  </a:lnTo>
                  <a:lnTo>
                    <a:pt x="2332" y="459"/>
                  </a:lnTo>
                  <a:lnTo>
                    <a:pt x="2348" y="448"/>
                  </a:lnTo>
                  <a:lnTo>
                    <a:pt x="2365" y="437"/>
                  </a:lnTo>
                  <a:lnTo>
                    <a:pt x="2383" y="428"/>
                  </a:lnTo>
                  <a:lnTo>
                    <a:pt x="2401" y="419"/>
                  </a:lnTo>
                  <a:lnTo>
                    <a:pt x="2419" y="411"/>
                  </a:lnTo>
                  <a:lnTo>
                    <a:pt x="2437" y="404"/>
                  </a:lnTo>
                  <a:lnTo>
                    <a:pt x="2456" y="398"/>
                  </a:lnTo>
                  <a:lnTo>
                    <a:pt x="2474" y="393"/>
                  </a:lnTo>
                  <a:lnTo>
                    <a:pt x="2493" y="389"/>
                  </a:lnTo>
                  <a:lnTo>
                    <a:pt x="2512" y="385"/>
                  </a:lnTo>
                  <a:lnTo>
                    <a:pt x="2531" y="383"/>
                  </a:lnTo>
                  <a:lnTo>
                    <a:pt x="2551" y="382"/>
                  </a:lnTo>
                  <a:lnTo>
                    <a:pt x="2570" y="381"/>
                  </a:lnTo>
                  <a:lnTo>
                    <a:pt x="2590" y="382"/>
                  </a:lnTo>
                  <a:lnTo>
                    <a:pt x="2609" y="383"/>
                  </a:lnTo>
                  <a:lnTo>
                    <a:pt x="2628" y="385"/>
                  </a:lnTo>
                  <a:lnTo>
                    <a:pt x="2647" y="389"/>
                  </a:lnTo>
                  <a:lnTo>
                    <a:pt x="2667" y="393"/>
                  </a:lnTo>
                  <a:lnTo>
                    <a:pt x="2685" y="398"/>
                  </a:lnTo>
                  <a:lnTo>
                    <a:pt x="2704" y="404"/>
                  </a:lnTo>
                  <a:lnTo>
                    <a:pt x="2722" y="411"/>
                  </a:lnTo>
                  <a:lnTo>
                    <a:pt x="2741" y="419"/>
                  </a:lnTo>
                  <a:lnTo>
                    <a:pt x="2759" y="428"/>
                  </a:lnTo>
                  <a:lnTo>
                    <a:pt x="2776" y="437"/>
                  </a:lnTo>
                  <a:lnTo>
                    <a:pt x="2792" y="448"/>
                  </a:lnTo>
                  <a:lnTo>
                    <a:pt x="2809" y="459"/>
                  </a:lnTo>
                  <a:lnTo>
                    <a:pt x="2826" y="471"/>
                  </a:lnTo>
                  <a:lnTo>
                    <a:pt x="2841" y="485"/>
                  </a:lnTo>
                  <a:lnTo>
                    <a:pt x="2856" y="499"/>
                  </a:lnTo>
                  <a:lnTo>
                    <a:pt x="2870" y="515"/>
                  </a:lnTo>
                  <a:lnTo>
                    <a:pt x="2884" y="530"/>
                  </a:lnTo>
                  <a:lnTo>
                    <a:pt x="2896" y="546"/>
                  </a:lnTo>
                  <a:lnTo>
                    <a:pt x="2908" y="563"/>
                  </a:lnTo>
                  <a:lnTo>
                    <a:pt x="2918" y="581"/>
                  </a:lnTo>
                  <a:lnTo>
                    <a:pt x="2928" y="597"/>
                  </a:lnTo>
                  <a:lnTo>
                    <a:pt x="2937" y="615"/>
                  </a:lnTo>
                  <a:lnTo>
                    <a:pt x="2945" y="633"/>
                  </a:lnTo>
                  <a:lnTo>
                    <a:pt x="2952" y="652"/>
                  </a:lnTo>
                  <a:lnTo>
                    <a:pt x="2959" y="670"/>
                  </a:lnTo>
                  <a:lnTo>
                    <a:pt x="2963" y="689"/>
                  </a:lnTo>
                  <a:lnTo>
                    <a:pt x="2968" y="708"/>
                  </a:lnTo>
                  <a:lnTo>
                    <a:pt x="2971" y="727"/>
                  </a:lnTo>
                  <a:lnTo>
                    <a:pt x="2973" y="747"/>
                  </a:lnTo>
                  <a:lnTo>
                    <a:pt x="2974" y="766"/>
                  </a:lnTo>
                  <a:lnTo>
                    <a:pt x="2974" y="786"/>
                  </a:lnTo>
                  <a:lnTo>
                    <a:pt x="2974" y="805"/>
                  </a:lnTo>
                  <a:lnTo>
                    <a:pt x="2973" y="824"/>
                  </a:lnTo>
                  <a:lnTo>
                    <a:pt x="2971" y="844"/>
                  </a:lnTo>
                  <a:lnTo>
                    <a:pt x="2968" y="863"/>
                  </a:lnTo>
                  <a:lnTo>
                    <a:pt x="2963" y="882"/>
                  </a:lnTo>
                  <a:lnTo>
                    <a:pt x="2959" y="901"/>
                  </a:lnTo>
                  <a:lnTo>
                    <a:pt x="2952" y="920"/>
                  </a:lnTo>
                  <a:lnTo>
                    <a:pt x="2945" y="938"/>
                  </a:lnTo>
                  <a:lnTo>
                    <a:pt x="2937" y="955"/>
                  </a:lnTo>
                  <a:lnTo>
                    <a:pt x="2928" y="973"/>
                  </a:lnTo>
                  <a:lnTo>
                    <a:pt x="2918" y="991"/>
                  </a:lnTo>
                  <a:lnTo>
                    <a:pt x="2908" y="1008"/>
                  </a:lnTo>
                  <a:lnTo>
                    <a:pt x="2896" y="1025"/>
                  </a:lnTo>
                  <a:lnTo>
                    <a:pt x="2884" y="1040"/>
                  </a:lnTo>
                  <a:lnTo>
                    <a:pt x="2870" y="1056"/>
                  </a:lnTo>
                  <a:lnTo>
                    <a:pt x="2856" y="1071"/>
                  </a:lnTo>
                  <a:lnTo>
                    <a:pt x="2743" y="1184"/>
                  </a:lnTo>
                  <a:lnTo>
                    <a:pt x="1550" y="2377"/>
                  </a:lnTo>
                  <a:lnTo>
                    <a:pt x="1543" y="2353"/>
                  </a:lnTo>
                  <a:lnTo>
                    <a:pt x="1535" y="2327"/>
                  </a:lnTo>
                  <a:lnTo>
                    <a:pt x="1527" y="2303"/>
                  </a:lnTo>
                  <a:lnTo>
                    <a:pt x="1518" y="2278"/>
                  </a:lnTo>
                  <a:lnTo>
                    <a:pt x="1508" y="2255"/>
                  </a:lnTo>
                  <a:lnTo>
                    <a:pt x="1497" y="2230"/>
                  </a:lnTo>
                  <a:lnTo>
                    <a:pt x="1485" y="2207"/>
                  </a:lnTo>
                  <a:lnTo>
                    <a:pt x="1473" y="2183"/>
                  </a:lnTo>
                  <a:lnTo>
                    <a:pt x="1459" y="2161"/>
                  </a:lnTo>
                  <a:lnTo>
                    <a:pt x="1446" y="2139"/>
                  </a:lnTo>
                  <a:lnTo>
                    <a:pt x="1430" y="2116"/>
                  </a:lnTo>
                  <a:lnTo>
                    <a:pt x="1415" y="2094"/>
                  </a:lnTo>
                  <a:lnTo>
                    <a:pt x="1398" y="2073"/>
                  </a:lnTo>
                  <a:lnTo>
                    <a:pt x="1380" y="2053"/>
                  </a:lnTo>
                  <a:lnTo>
                    <a:pt x="1362" y="2033"/>
                  </a:lnTo>
                  <a:lnTo>
                    <a:pt x="1343" y="2013"/>
                  </a:lnTo>
                  <a:lnTo>
                    <a:pt x="1323" y="1994"/>
                  </a:lnTo>
                  <a:lnTo>
                    <a:pt x="1303" y="1976"/>
                  </a:lnTo>
                  <a:lnTo>
                    <a:pt x="1283" y="1958"/>
                  </a:lnTo>
                  <a:lnTo>
                    <a:pt x="1262" y="1941"/>
                  </a:lnTo>
                  <a:lnTo>
                    <a:pt x="1241" y="1926"/>
                  </a:lnTo>
                  <a:lnTo>
                    <a:pt x="1218" y="1911"/>
                  </a:lnTo>
                  <a:lnTo>
                    <a:pt x="1196" y="1897"/>
                  </a:lnTo>
                  <a:lnTo>
                    <a:pt x="1174" y="1883"/>
                  </a:lnTo>
                  <a:lnTo>
                    <a:pt x="1151" y="1871"/>
                  </a:lnTo>
                  <a:lnTo>
                    <a:pt x="1128" y="1860"/>
                  </a:lnTo>
                  <a:lnTo>
                    <a:pt x="1105" y="1849"/>
                  </a:lnTo>
                  <a:lnTo>
                    <a:pt x="1080" y="1839"/>
                  </a:lnTo>
                  <a:lnTo>
                    <a:pt x="1057" y="1830"/>
                  </a:lnTo>
                  <a:lnTo>
                    <a:pt x="1032" y="1821"/>
                  </a:lnTo>
                  <a:lnTo>
                    <a:pt x="1008" y="1814"/>
                  </a:lnTo>
                  <a:lnTo>
                    <a:pt x="983" y="1808"/>
                  </a:lnTo>
                  <a:lnTo>
                    <a:pt x="2285" y="499"/>
                  </a:lnTo>
                  <a:close/>
                  <a:moveTo>
                    <a:pt x="1943" y="5409"/>
                  </a:moveTo>
                  <a:lnTo>
                    <a:pt x="1943" y="5409"/>
                  </a:lnTo>
                  <a:lnTo>
                    <a:pt x="1929" y="5423"/>
                  </a:lnTo>
                  <a:lnTo>
                    <a:pt x="1913" y="5437"/>
                  </a:lnTo>
                  <a:lnTo>
                    <a:pt x="1897" y="5449"/>
                  </a:lnTo>
                  <a:lnTo>
                    <a:pt x="1881" y="5461"/>
                  </a:lnTo>
                  <a:lnTo>
                    <a:pt x="1863" y="5471"/>
                  </a:lnTo>
                  <a:lnTo>
                    <a:pt x="1846" y="5481"/>
                  </a:lnTo>
                  <a:lnTo>
                    <a:pt x="1829" y="5490"/>
                  </a:lnTo>
                  <a:lnTo>
                    <a:pt x="1811" y="5498"/>
                  </a:lnTo>
                  <a:lnTo>
                    <a:pt x="1792" y="5505"/>
                  </a:lnTo>
                  <a:lnTo>
                    <a:pt x="1773" y="5510"/>
                  </a:lnTo>
                  <a:lnTo>
                    <a:pt x="1754" y="5516"/>
                  </a:lnTo>
                  <a:lnTo>
                    <a:pt x="1735" y="5521"/>
                  </a:lnTo>
                  <a:lnTo>
                    <a:pt x="1716" y="5523"/>
                  </a:lnTo>
                  <a:lnTo>
                    <a:pt x="1697" y="5526"/>
                  </a:lnTo>
                  <a:lnTo>
                    <a:pt x="1677" y="5527"/>
                  </a:lnTo>
                  <a:lnTo>
                    <a:pt x="1658" y="5527"/>
                  </a:lnTo>
                  <a:lnTo>
                    <a:pt x="1638" y="5527"/>
                  </a:lnTo>
                  <a:lnTo>
                    <a:pt x="1619" y="5526"/>
                  </a:lnTo>
                  <a:lnTo>
                    <a:pt x="1600" y="5523"/>
                  </a:lnTo>
                  <a:lnTo>
                    <a:pt x="1581" y="5521"/>
                  </a:lnTo>
                  <a:lnTo>
                    <a:pt x="1562" y="5516"/>
                  </a:lnTo>
                  <a:lnTo>
                    <a:pt x="1543" y="5510"/>
                  </a:lnTo>
                  <a:lnTo>
                    <a:pt x="1524" y="5505"/>
                  </a:lnTo>
                  <a:lnTo>
                    <a:pt x="1506" y="5498"/>
                  </a:lnTo>
                  <a:lnTo>
                    <a:pt x="1488" y="5490"/>
                  </a:lnTo>
                  <a:lnTo>
                    <a:pt x="1471" y="5481"/>
                  </a:lnTo>
                  <a:lnTo>
                    <a:pt x="1453" y="5471"/>
                  </a:lnTo>
                  <a:lnTo>
                    <a:pt x="1436" y="5461"/>
                  </a:lnTo>
                  <a:lnTo>
                    <a:pt x="1419" y="5449"/>
                  </a:lnTo>
                  <a:lnTo>
                    <a:pt x="1404" y="5437"/>
                  </a:lnTo>
                  <a:lnTo>
                    <a:pt x="1388" y="5423"/>
                  </a:lnTo>
                  <a:lnTo>
                    <a:pt x="1372" y="5409"/>
                  </a:lnTo>
                  <a:lnTo>
                    <a:pt x="1358" y="5394"/>
                  </a:lnTo>
                  <a:lnTo>
                    <a:pt x="1344" y="5378"/>
                  </a:lnTo>
                  <a:lnTo>
                    <a:pt x="1332" y="5362"/>
                  </a:lnTo>
                  <a:lnTo>
                    <a:pt x="1320" y="5345"/>
                  </a:lnTo>
                  <a:lnTo>
                    <a:pt x="1310" y="5329"/>
                  </a:lnTo>
                  <a:lnTo>
                    <a:pt x="1300" y="5311"/>
                  </a:lnTo>
                  <a:lnTo>
                    <a:pt x="1291" y="5293"/>
                  </a:lnTo>
                  <a:lnTo>
                    <a:pt x="1283" y="5275"/>
                  </a:lnTo>
                  <a:lnTo>
                    <a:pt x="1276" y="5257"/>
                  </a:lnTo>
                  <a:lnTo>
                    <a:pt x="1271" y="5238"/>
                  </a:lnTo>
                  <a:lnTo>
                    <a:pt x="1265" y="5219"/>
                  </a:lnTo>
                  <a:lnTo>
                    <a:pt x="1262" y="5200"/>
                  </a:lnTo>
                  <a:lnTo>
                    <a:pt x="1259" y="5181"/>
                  </a:lnTo>
                  <a:lnTo>
                    <a:pt x="1256" y="5162"/>
                  </a:lnTo>
                  <a:lnTo>
                    <a:pt x="1254" y="5142"/>
                  </a:lnTo>
                  <a:lnTo>
                    <a:pt x="1254" y="5123"/>
                  </a:lnTo>
                  <a:lnTo>
                    <a:pt x="1254" y="5103"/>
                  </a:lnTo>
                  <a:lnTo>
                    <a:pt x="1256" y="5084"/>
                  </a:lnTo>
                  <a:lnTo>
                    <a:pt x="1259" y="5065"/>
                  </a:lnTo>
                  <a:lnTo>
                    <a:pt x="1262" y="5045"/>
                  </a:lnTo>
                  <a:lnTo>
                    <a:pt x="1265" y="5026"/>
                  </a:lnTo>
                  <a:lnTo>
                    <a:pt x="1271" y="5009"/>
                  </a:lnTo>
                  <a:lnTo>
                    <a:pt x="1276" y="4990"/>
                  </a:lnTo>
                  <a:lnTo>
                    <a:pt x="1283" y="4971"/>
                  </a:lnTo>
                  <a:lnTo>
                    <a:pt x="1291" y="4953"/>
                  </a:lnTo>
                  <a:lnTo>
                    <a:pt x="1300" y="4935"/>
                  </a:lnTo>
                  <a:lnTo>
                    <a:pt x="1310" y="4918"/>
                  </a:lnTo>
                  <a:lnTo>
                    <a:pt x="1320" y="4902"/>
                  </a:lnTo>
                  <a:lnTo>
                    <a:pt x="1332" y="4885"/>
                  </a:lnTo>
                  <a:lnTo>
                    <a:pt x="1344" y="4868"/>
                  </a:lnTo>
                  <a:lnTo>
                    <a:pt x="1358" y="4852"/>
                  </a:lnTo>
                  <a:lnTo>
                    <a:pt x="1372" y="4838"/>
                  </a:lnTo>
                  <a:lnTo>
                    <a:pt x="1658" y="4551"/>
                  </a:lnTo>
                  <a:lnTo>
                    <a:pt x="1762" y="4655"/>
                  </a:lnTo>
                  <a:lnTo>
                    <a:pt x="1945" y="4838"/>
                  </a:lnTo>
                  <a:lnTo>
                    <a:pt x="1958" y="4852"/>
                  </a:lnTo>
                  <a:lnTo>
                    <a:pt x="1972" y="4868"/>
                  </a:lnTo>
                  <a:lnTo>
                    <a:pt x="1985" y="4885"/>
                  </a:lnTo>
                  <a:lnTo>
                    <a:pt x="1996" y="4902"/>
                  </a:lnTo>
                  <a:lnTo>
                    <a:pt x="2007" y="4918"/>
                  </a:lnTo>
                  <a:lnTo>
                    <a:pt x="2016" y="4935"/>
                  </a:lnTo>
                  <a:lnTo>
                    <a:pt x="2025" y="4953"/>
                  </a:lnTo>
                  <a:lnTo>
                    <a:pt x="2033" y="4972"/>
                  </a:lnTo>
                  <a:lnTo>
                    <a:pt x="2039" y="4990"/>
                  </a:lnTo>
                  <a:lnTo>
                    <a:pt x="2046" y="5009"/>
                  </a:lnTo>
                  <a:lnTo>
                    <a:pt x="2051" y="5026"/>
                  </a:lnTo>
                  <a:lnTo>
                    <a:pt x="2055" y="5046"/>
                  </a:lnTo>
                  <a:lnTo>
                    <a:pt x="2058" y="5065"/>
                  </a:lnTo>
                  <a:lnTo>
                    <a:pt x="2061" y="5084"/>
                  </a:lnTo>
                  <a:lnTo>
                    <a:pt x="2062" y="5103"/>
                  </a:lnTo>
                  <a:lnTo>
                    <a:pt x="2063" y="5123"/>
                  </a:lnTo>
                  <a:lnTo>
                    <a:pt x="2062" y="5142"/>
                  </a:lnTo>
                  <a:lnTo>
                    <a:pt x="2061" y="5162"/>
                  </a:lnTo>
                  <a:lnTo>
                    <a:pt x="2058" y="5181"/>
                  </a:lnTo>
                  <a:lnTo>
                    <a:pt x="2055" y="5200"/>
                  </a:lnTo>
                  <a:lnTo>
                    <a:pt x="2051" y="5219"/>
                  </a:lnTo>
                  <a:lnTo>
                    <a:pt x="2046" y="5238"/>
                  </a:lnTo>
                  <a:lnTo>
                    <a:pt x="2039" y="5257"/>
                  </a:lnTo>
                  <a:lnTo>
                    <a:pt x="2033" y="5275"/>
                  </a:lnTo>
                  <a:lnTo>
                    <a:pt x="2025" y="5293"/>
                  </a:lnTo>
                  <a:lnTo>
                    <a:pt x="2016" y="5311"/>
                  </a:lnTo>
                  <a:lnTo>
                    <a:pt x="2007" y="5329"/>
                  </a:lnTo>
                  <a:lnTo>
                    <a:pt x="1996" y="5345"/>
                  </a:lnTo>
                  <a:lnTo>
                    <a:pt x="1985" y="5362"/>
                  </a:lnTo>
                  <a:lnTo>
                    <a:pt x="1971" y="5378"/>
                  </a:lnTo>
                  <a:lnTo>
                    <a:pt x="1958" y="5393"/>
                  </a:lnTo>
                  <a:lnTo>
                    <a:pt x="1943" y="5409"/>
                  </a:lnTo>
                  <a:close/>
                  <a:moveTo>
                    <a:pt x="3727" y="3626"/>
                  </a:moveTo>
                  <a:lnTo>
                    <a:pt x="2420" y="4933"/>
                  </a:lnTo>
                  <a:lnTo>
                    <a:pt x="2414" y="4908"/>
                  </a:lnTo>
                  <a:lnTo>
                    <a:pt x="2406" y="4883"/>
                  </a:lnTo>
                  <a:lnTo>
                    <a:pt x="2397" y="4858"/>
                  </a:lnTo>
                  <a:lnTo>
                    <a:pt x="2389" y="4833"/>
                  </a:lnTo>
                  <a:lnTo>
                    <a:pt x="2379" y="4810"/>
                  </a:lnTo>
                  <a:lnTo>
                    <a:pt x="2368" y="4786"/>
                  </a:lnTo>
                  <a:lnTo>
                    <a:pt x="2356" y="4762"/>
                  </a:lnTo>
                  <a:lnTo>
                    <a:pt x="2344" y="4739"/>
                  </a:lnTo>
                  <a:lnTo>
                    <a:pt x="2331" y="4716"/>
                  </a:lnTo>
                  <a:lnTo>
                    <a:pt x="2316" y="4693"/>
                  </a:lnTo>
                  <a:lnTo>
                    <a:pt x="2302" y="4672"/>
                  </a:lnTo>
                  <a:lnTo>
                    <a:pt x="2286" y="4649"/>
                  </a:lnTo>
                  <a:lnTo>
                    <a:pt x="2269" y="4628"/>
                  </a:lnTo>
                  <a:lnTo>
                    <a:pt x="2251" y="4607"/>
                  </a:lnTo>
                  <a:lnTo>
                    <a:pt x="2234" y="4587"/>
                  </a:lnTo>
                  <a:lnTo>
                    <a:pt x="2215" y="4567"/>
                  </a:lnTo>
                  <a:lnTo>
                    <a:pt x="2032" y="4385"/>
                  </a:lnTo>
                  <a:lnTo>
                    <a:pt x="501" y="2855"/>
                  </a:lnTo>
                  <a:lnTo>
                    <a:pt x="487" y="2839"/>
                  </a:lnTo>
                  <a:lnTo>
                    <a:pt x="473" y="2824"/>
                  </a:lnTo>
                  <a:lnTo>
                    <a:pt x="461" y="2807"/>
                  </a:lnTo>
                  <a:lnTo>
                    <a:pt x="449" y="2791"/>
                  </a:lnTo>
                  <a:lnTo>
                    <a:pt x="439" y="2773"/>
                  </a:lnTo>
                  <a:lnTo>
                    <a:pt x="429" y="2757"/>
                  </a:lnTo>
                  <a:lnTo>
                    <a:pt x="420" y="2739"/>
                  </a:lnTo>
                  <a:lnTo>
                    <a:pt x="412" y="2721"/>
                  </a:lnTo>
                  <a:lnTo>
                    <a:pt x="405" y="2702"/>
                  </a:lnTo>
                  <a:lnTo>
                    <a:pt x="400" y="2684"/>
                  </a:lnTo>
                  <a:lnTo>
                    <a:pt x="394" y="2665"/>
                  </a:lnTo>
                  <a:lnTo>
                    <a:pt x="391" y="2646"/>
                  </a:lnTo>
                  <a:lnTo>
                    <a:pt x="387" y="2627"/>
                  </a:lnTo>
                  <a:lnTo>
                    <a:pt x="385" y="2607"/>
                  </a:lnTo>
                  <a:lnTo>
                    <a:pt x="383" y="2588"/>
                  </a:lnTo>
                  <a:lnTo>
                    <a:pt x="383" y="2569"/>
                  </a:lnTo>
                  <a:lnTo>
                    <a:pt x="383" y="2549"/>
                  </a:lnTo>
                  <a:lnTo>
                    <a:pt x="385" y="2530"/>
                  </a:lnTo>
                  <a:lnTo>
                    <a:pt x="387" y="2510"/>
                  </a:lnTo>
                  <a:lnTo>
                    <a:pt x="391" y="2491"/>
                  </a:lnTo>
                  <a:lnTo>
                    <a:pt x="394" y="2472"/>
                  </a:lnTo>
                  <a:lnTo>
                    <a:pt x="400" y="2453"/>
                  </a:lnTo>
                  <a:lnTo>
                    <a:pt x="405" y="2434"/>
                  </a:lnTo>
                  <a:lnTo>
                    <a:pt x="412" y="2416"/>
                  </a:lnTo>
                  <a:lnTo>
                    <a:pt x="420" y="2399"/>
                  </a:lnTo>
                  <a:lnTo>
                    <a:pt x="429" y="2381"/>
                  </a:lnTo>
                  <a:lnTo>
                    <a:pt x="439" y="2363"/>
                  </a:lnTo>
                  <a:lnTo>
                    <a:pt x="449" y="2346"/>
                  </a:lnTo>
                  <a:lnTo>
                    <a:pt x="461" y="2329"/>
                  </a:lnTo>
                  <a:lnTo>
                    <a:pt x="473" y="2314"/>
                  </a:lnTo>
                  <a:lnTo>
                    <a:pt x="487" y="2298"/>
                  </a:lnTo>
                  <a:lnTo>
                    <a:pt x="501" y="2283"/>
                  </a:lnTo>
                  <a:lnTo>
                    <a:pt x="517" y="2268"/>
                  </a:lnTo>
                  <a:lnTo>
                    <a:pt x="532" y="2255"/>
                  </a:lnTo>
                  <a:lnTo>
                    <a:pt x="548" y="2242"/>
                  </a:lnTo>
                  <a:lnTo>
                    <a:pt x="565" y="2231"/>
                  </a:lnTo>
                  <a:lnTo>
                    <a:pt x="581" y="2220"/>
                  </a:lnTo>
                  <a:lnTo>
                    <a:pt x="599" y="2210"/>
                  </a:lnTo>
                  <a:lnTo>
                    <a:pt x="617" y="2202"/>
                  </a:lnTo>
                  <a:lnTo>
                    <a:pt x="635" y="2195"/>
                  </a:lnTo>
                  <a:lnTo>
                    <a:pt x="653" y="2187"/>
                  </a:lnTo>
                  <a:lnTo>
                    <a:pt x="672" y="2181"/>
                  </a:lnTo>
                  <a:lnTo>
                    <a:pt x="691" y="2176"/>
                  </a:lnTo>
                  <a:lnTo>
                    <a:pt x="710" y="2172"/>
                  </a:lnTo>
                  <a:lnTo>
                    <a:pt x="729" y="2169"/>
                  </a:lnTo>
                  <a:lnTo>
                    <a:pt x="748" y="2167"/>
                  </a:lnTo>
                  <a:lnTo>
                    <a:pt x="768" y="2164"/>
                  </a:lnTo>
                  <a:lnTo>
                    <a:pt x="787" y="2164"/>
                  </a:lnTo>
                  <a:lnTo>
                    <a:pt x="807" y="2164"/>
                  </a:lnTo>
                  <a:lnTo>
                    <a:pt x="826" y="2167"/>
                  </a:lnTo>
                  <a:lnTo>
                    <a:pt x="845" y="2169"/>
                  </a:lnTo>
                  <a:lnTo>
                    <a:pt x="865" y="2172"/>
                  </a:lnTo>
                  <a:lnTo>
                    <a:pt x="884" y="2176"/>
                  </a:lnTo>
                  <a:lnTo>
                    <a:pt x="903" y="2181"/>
                  </a:lnTo>
                  <a:lnTo>
                    <a:pt x="921" y="2187"/>
                  </a:lnTo>
                  <a:lnTo>
                    <a:pt x="940" y="2193"/>
                  </a:lnTo>
                  <a:lnTo>
                    <a:pt x="957" y="2202"/>
                  </a:lnTo>
                  <a:lnTo>
                    <a:pt x="975" y="2210"/>
                  </a:lnTo>
                  <a:lnTo>
                    <a:pt x="992" y="2220"/>
                  </a:lnTo>
                  <a:lnTo>
                    <a:pt x="1010" y="2231"/>
                  </a:lnTo>
                  <a:lnTo>
                    <a:pt x="1025" y="2242"/>
                  </a:lnTo>
                  <a:lnTo>
                    <a:pt x="1042" y="2255"/>
                  </a:lnTo>
                  <a:lnTo>
                    <a:pt x="1058" y="2268"/>
                  </a:lnTo>
                  <a:lnTo>
                    <a:pt x="1073" y="2283"/>
                  </a:lnTo>
                  <a:lnTo>
                    <a:pt x="1087" y="2298"/>
                  </a:lnTo>
                  <a:lnTo>
                    <a:pt x="1100" y="2314"/>
                  </a:lnTo>
                  <a:lnTo>
                    <a:pt x="1114" y="2329"/>
                  </a:lnTo>
                  <a:lnTo>
                    <a:pt x="1125" y="2346"/>
                  </a:lnTo>
                  <a:lnTo>
                    <a:pt x="1136" y="2363"/>
                  </a:lnTo>
                  <a:lnTo>
                    <a:pt x="1145" y="2381"/>
                  </a:lnTo>
                  <a:lnTo>
                    <a:pt x="1154" y="2399"/>
                  </a:lnTo>
                  <a:lnTo>
                    <a:pt x="1162" y="2416"/>
                  </a:lnTo>
                  <a:lnTo>
                    <a:pt x="1168" y="2434"/>
                  </a:lnTo>
                  <a:lnTo>
                    <a:pt x="1175" y="2453"/>
                  </a:lnTo>
                  <a:lnTo>
                    <a:pt x="1179" y="2472"/>
                  </a:lnTo>
                  <a:lnTo>
                    <a:pt x="1184" y="2491"/>
                  </a:lnTo>
                  <a:lnTo>
                    <a:pt x="1187" y="2510"/>
                  </a:lnTo>
                  <a:lnTo>
                    <a:pt x="1189" y="2530"/>
                  </a:lnTo>
                  <a:lnTo>
                    <a:pt x="1191" y="2549"/>
                  </a:lnTo>
                  <a:lnTo>
                    <a:pt x="1192" y="2569"/>
                  </a:lnTo>
                  <a:lnTo>
                    <a:pt x="1191" y="2588"/>
                  </a:lnTo>
                  <a:lnTo>
                    <a:pt x="1189" y="2607"/>
                  </a:lnTo>
                  <a:lnTo>
                    <a:pt x="1187" y="2627"/>
                  </a:lnTo>
                  <a:lnTo>
                    <a:pt x="1184" y="2646"/>
                  </a:lnTo>
                  <a:lnTo>
                    <a:pt x="1179" y="2665"/>
                  </a:lnTo>
                  <a:lnTo>
                    <a:pt x="1175" y="2684"/>
                  </a:lnTo>
                  <a:lnTo>
                    <a:pt x="1168" y="2702"/>
                  </a:lnTo>
                  <a:lnTo>
                    <a:pt x="1162" y="2721"/>
                  </a:lnTo>
                  <a:lnTo>
                    <a:pt x="1154" y="2739"/>
                  </a:lnTo>
                  <a:lnTo>
                    <a:pt x="1145" y="2757"/>
                  </a:lnTo>
                  <a:lnTo>
                    <a:pt x="1136" y="2773"/>
                  </a:lnTo>
                  <a:lnTo>
                    <a:pt x="1125" y="2791"/>
                  </a:lnTo>
                  <a:lnTo>
                    <a:pt x="1114" y="2808"/>
                  </a:lnTo>
                  <a:lnTo>
                    <a:pt x="1100" y="2824"/>
                  </a:lnTo>
                  <a:lnTo>
                    <a:pt x="1087" y="2839"/>
                  </a:lnTo>
                  <a:lnTo>
                    <a:pt x="1073" y="2855"/>
                  </a:lnTo>
                  <a:lnTo>
                    <a:pt x="1343" y="3125"/>
                  </a:lnTo>
                  <a:lnTo>
                    <a:pt x="2570" y="1898"/>
                  </a:lnTo>
                  <a:lnTo>
                    <a:pt x="3545" y="2872"/>
                  </a:lnTo>
                  <a:lnTo>
                    <a:pt x="3727" y="3054"/>
                  </a:lnTo>
                  <a:lnTo>
                    <a:pt x="3742" y="3069"/>
                  </a:lnTo>
                  <a:lnTo>
                    <a:pt x="3755" y="3086"/>
                  </a:lnTo>
                  <a:lnTo>
                    <a:pt x="3768" y="3101"/>
                  </a:lnTo>
                  <a:lnTo>
                    <a:pt x="3780" y="3118"/>
                  </a:lnTo>
                  <a:lnTo>
                    <a:pt x="3790" y="3135"/>
                  </a:lnTo>
                  <a:lnTo>
                    <a:pt x="3800" y="3153"/>
                  </a:lnTo>
                  <a:lnTo>
                    <a:pt x="3809" y="3169"/>
                  </a:lnTo>
                  <a:lnTo>
                    <a:pt x="3816" y="3188"/>
                  </a:lnTo>
                  <a:lnTo>
                    <a:pt x="3823" y="3206"/>
                  </a:lnTo>
                  <a:lnTo>
                    <a:pt x="3830" y="3225"/>
                  </a:lnTo>
                  <a:lnTo>
                    <a:pt x="3834" y="3244"/>
                  </a:lnTo>
                  <a:lnTo>
                    <a:pt x="3839" y="3263"/>
                  </a:lnTo>
                  <a:lnTo>
                    <a:pt x="3842" y="3282"/>
                  </a:lnTo>
                  <a:lnTo>
                    <a:pt x="3844" y="3301"/>
                  </a:lnTo>
                  <a:lnTo>
                    <a:pt x="3845" y="3321"/>
                  </a:lnTo>
                  <a:lnTo>
                    <a:pt x="3845" y="3340"/>
                  </a:lnTo>
                  <a:lnTo>
                    <a:pt x="3845" y="3359"/>
                  </a:lnTo>
                  <a:lnTo>
                    <a:pt x="3844" y="3379"/>
                  </a:lnTo>
                  <a:lnTo>
                    <a:pt x="3842" y="3398"/>
                  </a:lnTo>
                  <a:lnTo>
                    <a:pt x="3839" y="3417"/>
                  </a:lnTo>
                  <a:lnTo>
                    <a:pt x="3834" y="3436"/>
                  </a:lnTo>
                  <a:lnTo>
                    <a:pt x="3830" y="3455"/>
                  </a:lnTo>
                  <a:lnTo>
                    <a:pt x="3823" y="3474"/>
                  </a:lnTo>
                  <a:lnTo>
                    <a:pt x="3816" y="3492"/>
                  </a:lnTo>
                  <a:lnTo>
                    <a:pt x="3809" y="3511"/>
                  </a:lnTo>
                  <a:lnTo>
                    <a:pt x="3800" y="3528"/>
                  </a:lnTo>
                  <a:lnTo>
                    <a:pt x="3790" y="3545"/>
                  </a:lnTo>
                  <a:lnTo>
                    <a:pt x="3780" y="3562"/>
                  </a:lnTo>
                  <a:lnTo>
                    <a:pt x="3768" y="3579"/>
                  </a:lnTo>
                  <a:lnTo>
                    <a:pt x="3755" y="3595"/>
                  </a:lnTo>
                  <a:lnTo>
                    <a:pt x="3742" y="3611"/>
                  </a:lnTo>
                  <a:lnTo>
                    <a:pt x="3727" y="3626"/>
                  </a:lnTo>
                  <a:close/>
                  <a:moveTo>
                    <a:pt x="2480" y="2235"/>
                  </a:moveTo>
                  <a:lnTo>
                    <a:pt x="1460" y="3254"/>
                  </a:lnTo>
                  <a:lnTo>
                    <a:pt x="1730" y="3524"/>
                  </a:lnTo>
                  <a:lnTo>
                    <a:pt x="2750" y="2505"/>
                  </a:lnTo>
                  <a:lnTo>
                    <a:pt x="2480" y="2235"/>
                  </a:lnTo>
                  <a:close/>
                  <a:moveTo>
                    <a:pt x="2887" y="2643"/>
                  </a:moveTo>
                  <a:lnTo>
                    <a:pt x="1868" y="3662"/>
                  </a:lnTo>
                  <a:lnTo>
                    <a:pt x="2139" y="3932"/>
                  </a:lnTo>
                  <a:lnTo>
                    <a:pt x="3157" y="2913"/>
                  </a:lnTo>
                  <a:lnTo>
                    <a:pt x="2887" y="2643"/>
                  </a:lnTo>
                  <a:close/>
                  <a:moveTo>
                    <a:pt x="2276" y="4069"/>
                  </a:moveTo>
                  <a:lnTo>
                    <a:pt x="2546" y="4340"/>
                  </a:lnTo>
                  <a:lnTo>
                    <a:pt x="3565" y="3321"/>
                  </a:lnTo>
                  <a:lnTo>
                    <a:pt x="3295" y="3050"/>
                  </a:lnTo>
                  <a:lnTo>
                    <a:pt x="2276" y="40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456363" y="2179328"/>
            <a:ext cx="3828938" cy="848770"/>
            <a:chOff x="1241763" y="3799428"/>
            <a:chExt cx="3828938" cy="848770"/>
          </a:xfrm>
        </p:grpSpPr>
        <p:sp>
          <p:nvSpPr>
            <p:cNvPr id="56" name="MH_SubTitle_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241763" y="4238834"/>
              <a:ext cx="3828938" cy="409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Verdana" panose="020B0604030504040204" pitchFamily="34" charset="0"/>
                </a:rPr>
                <a:t>点击输入内容</a:t>
              </a:r>
              <a:endParaRPr lang="en-US" altLang="zh-CN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283733" y="3799428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点击输入标题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451287" y="3456334"/>
            <a:ext cx="3828938" cy="848770"/>
            <a:chOff x="1241763" y="3799428"/>
            <a:chExt cx="3828938" cy="848770"/>
          </a:xfrm>
        </p:grpSpPr>
        <p:sp>
          <p:nvSpPr>
            <p:cNvPr id="62" name="MH_SubTitle_1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241763" y="4238834"/>
              <a:ext cx="3828938" cy="409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Verdana" panose="020B0604030504040204" pitchFamily="34" charset="0"/>
                </a:rPr>
                <a:t>点击输入内容</a:t>
              </a:r>
              <a:endParaRPr lang="en-US" altLang="zh-CN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2283733" y="3799428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点击输入标题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6456363" y="4777484"/>
            <a:ext cx="3828938" cy="848770"/>
            <a:chOff x="1241763" y="3799428"/>
            <a:chExt cx="3828938" cy="848770"/>
          </a:xfrm>
        </p:grpSpPr>
        <p:sp>
          <p:nvSpPr>
            <p:cNvPr id="65" name="MH_SubTitle_1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241763" y="4238834"/>
              <a:ext cx="3828938" cy="409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Verdana" panose="020B0604030504040204" pitchFamily="34" charset="0"/>
                </a:rPr>
                <a:t>点击输入内容</a:t>
              </a:r>
              <a:endParaRPr lang="en-US" altLang="zh-CN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2283733" y="3799428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17">
        <p14:prism isInverted="1"/>
      </p:transition>
    </mc:Choice>
    <mc:Fallback xmlns="">
      <p:transition spd="slow" advTm="25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51732" y="752306"/>
            <a:ext cx="4385375" cy="719137"/>
            <a:chOff x="3837432" y="714206"/>
            <a:chExt cx="4385375" cy="719137"/>
          </a:xfrm>
        </p:grpSpPr>
        <p:sp>
          <p:nvSpPr>
            <p:cNvPr id="3" name="文本框 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461319" y="714206"/>
              <a:ext cx="3761488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3200" b="1" spc="300" dirty="0">
                  <a:solidFill>
                    <a:srgbClr val="E3677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</a:p>
          </p:txBody>
        </p:sp>
        <p:sp>
          <p:nvSpPr>
            <p:cNvPr id="4" name="Freeform 48"/>
            <p:cNvSpPr/>
            <p:nvPr>
              <p:custDataLst>
                <p:tags r:id="rId5"/>
              </p:custDataLst>
            </p:nvPr>
          </p:nvSpPr>
          <p:spPr bwMode="auto">
            <a:xfrm>
              <a:off x="3837432" y="777515"/>
              <a:ext cx="547687" cy="592517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E3677C"/>
            </a:solidFill>
            <a:ln>
              <a:solidFill>
                <a:srgbClr val="E3677C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102533" y="2109978"/>
            <a:ext cx="9986933" cy="3312878"/>
            <a:chOff x="1102533" y="2109978"/>
            <a:chExt cx="9986933" cy="331287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533" y="2109978"/>
              <a:ext cx="4327694" cy="3312878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5566344" y="2109978"/>
              <a:ext cx="2536229" cy="1901582"/>
            </a:xfrm>
            <a:prstGeom prst="rect">
              <a:avLst/>
            </a:prstGeom>
            <a:solidFill>
              <a:srgbClr val="E3677C"/>
            </a:solidFill>
            <a:ln>
              <a:solidFill>
                <a:srgbClr val="E367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710"/>
            <a:stretch>
              <a:fillRect/>
            </a:stretch>
          </p:blipFill>
          <p:spPr>
            <a:xfrm>
              <a:off x="8278308" y="2109978"/>
              <a:ext cx="2811158" cy="19015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566344" y="4144295"/>
              <a:ext cx="5523122" cy="1278561"/>
            </a:xfrm>
            <a:prstGeom prst="rect">
              <a:avLst/>
            </a:prstGeom>
            <a:solidFill>
              <a:srgbClr val="5CB3C6"/>
            </a:solidFill>
            <a:ln>
              <a:solidFill>
                <a:srgbClr val="5CB3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KSO_Shape"/>
          <p:cNvSpPr/>
          <p:nvPr/>
        </p:nvSpPr>
        <p:spPr bwMode="auto">
          <a:xfrm>
            <a:off x="6544246" y="2352319"/>
            <a:ext cx="580423" cy="455549"/>
          </a:xfrm>
          <a:custGeom>
            <a:avLst/>
            <a:gdLst>
              <a:gd name="T0" fmla="*/ 1558905 w 2669"/>
              <a:gd name="T1" fmla="*/ 137081 h 2051"/>
              <a:gd name="T2" fmla="*/ 1484704 w 2669"/>
              <a:gd name="T3" fmla="*/ 1351 h 2051"/>
              <a:gd name="T4" fmla="*/ 1295827 w 2669"/>
              <a:gd name="T5" fmla="*/ 62800 h 2051"/>
              <a:gd name="T6" fmla="*/ 1167661 w 2669"/>
              <a:gd name="T7" fmla="*/ 190427 h 2051"/>
              <a:gd name="T8" fmla="*/ 507268 w 2669"/>
              <a:gd name="T9" fmla="*/ 137081 h 2051"/>
              <a:gd name="T10" fmla="*/ 441161 w 2669"/>
              <a:gd name="T11" fmla="*/ 0 h 2051"/>
              <a:gd name="T12" fmla="*/ 244190 w 2669"/>
              <a:gd name="T13" fmla="*/ 57398 h 2051"/>
              <a:gd name="T14" fmla="*/ 135586 w 2669"/>
              <a:gd name="T15" fmla="*/ 192453 h 2051"/>
              <a:gd name="T16" fmla="*/ 0 w 2669"/>
              <a:gd name="T17" fmla="*/ 1257359 h 2051"/>
              <a:gd name="T18" fmla="*/ 1660089 w 2669"/>
              <a:gd name="T19" fmla="*/ 1384986 h 2051"/>
              <a:gd name="T20" fmla="*/ 1800397 w 2669"/>
              <a:gd name="T21" fmla="*/ 320080 h 2051"/>
              <a:gd name="T22" fmla="*/ 1361934 w 2669"/>
              <a:gd name="T23" fmla="*/ 133029 h 2051"/>
              <a:gd name="T24" fmla="*/ 1427366 w 2669"/>
              <a:gd name="T25" fmla="*/ 66852 h 2051"/>
              <a:gd name="T26" fmla="*/ 1493473 w 2669"/>
              <a:gd name="T27" fmla="*/ 264032 h 2051"/>
              <a:gd name="T28" fmla="*/ 1425342 w 2669"/>
              <a:gd name="T29" fmla="*/ 330209 h 2051"/>
              <a:gd name="T30" fmla="*/ 1361934 w 2669"/>
              <a:gd name="T31" fmla="*/ 133029 h 2051"/>
              <a:gd name="T32" fmla="*/ 1000370 w 2669"/>
              <a:gd name="T33" fmla="*/ 861649 h 2051"/>
              <a:gd name="T34" fmla="*/ 1000370 w 2669"/>
              <a:gd name="T35" fmla="*/ 786018 h 2051"/>
              <a:gd name="T36" fmla="*/ 1361934 w 2669"/>
              <a:gd name="T37" fmla="*/ 825184 h 2051"/>
              <a:gd name="T38" fmla="*/ 1359910 w 2669"/>
              <a:gd name="T39" fmla="*/ 973744 h 2051"/>
              <a:gd name="T40" fmla="*/ 1004418 w 2669"/>
              <a:gd name="T41" fmla="*/ 1010884 h 2051"/>
              <a:gd name="T42" fmla="*/ 1004418 w 2669"/>
              <a:gd name="T43" fmla="*/ 938630 h 2051"/>
              <a:gd name="T44" fmla="*/ 1359910 w 2669"/>
              <a:gd name="T45" fmla="*/ 973744 h 2051"/>
              <a:gd name="T46" fmla="*/ 636783 w 2669"/>
              <a:gd name="T47" fmla="*/ 752930 h 2051"/>
              <a:gd name="T48" fmla="*/ 372356 w 2669"/>
              <a:gd name="T49" fmla="*/ 752930 h 2051"/>
              <a:gd name="T50" fmla="*/ 312321 w 2669"/>
              <a:gd name="T51" fmla="*/ 129653 h 2051"/>
              <a:gd name="T52" fmla="*/ 377753 w 2669"/>
              <a:gd name="T53" fmla="*/ 67527 h 2051"/>
              <a:gd name="T54" fmla="*/ 441161 w 2669"/>
              <a:gd name="T55" fmla="*/ 264032 h 2051"/>
              <a:gd name="T56" fmla="*/ 371682 w 2669"/>
              <a:gd name="T57" fmla="*/ 330209 h 2051"/>
              <a:gd name="T58" fmla="*/ 312321 w 2669"/>
              <a:gd name="T59" fmla="*/ 129653 h 2051"/>
              <a:gd name="T60" fmla="*/ 283315 w 2669"/>
              <a:gd name="T61" fmla="*/ 1158094 h 2051"/>
              <a:gd name="T62" fmla="*/ 262403 w 2669"/>
              <a:gd name="T63" fmla="*/ 1059504 h 2051"/>
              <a:gd name="T64" fmla="*/ 411481 w 2669"/>
              <a:gd name="T65" fmla="*/ 962940 h 2051"/>
              <a:gd name="T66" fmla="*/ 520759 w 2669"/>
              <a:gd name="T67" fmla="*/ 1005482 h 2051"/>
              <a:gd name="T68" fmla="*/ 690748 w 2669"/>
              <a:gd name="T69" fmla="*/ 962940 h 2051"/>
              <a:gd name="T70" fmla="*/ 776417 w 2669"/>
              <a:gd name="T71" fmla="*/ 1100021 h 2051"/>
              <a:gd name="T72" fmla="*/ 1332253 w 2669"/>
              <a:gd name="T73" fmla="*/ 1162146 h 2051"/>
              <a:gd name="T74" fmla="*/ 965293 w 2669"/>
              <a:gd name="T75" fmla="*/ 1120954 h 2051"/>
              <a:gd name="T76" fmla="*/ 1332253 w 2669"/>
              <a:gd name="T77" fmla="*/ 1085840 h 2051"/>
              <a:gd name="T78" fmla="*/ 1332253 w 2669"/>
              <a:gd name="T79" fmla="*/ 1162146 h 2051"/>
              <a:gd name="T80" fmla="*/ 1032075 w 2669"/>
              <a:gd name="T81" fmla="*/ 711063 h 2051"/>
              <a:gd name="T82" fmla="*/ 1032075 w 2669"/>
              <a:gd name="T83" fmla="*/ 596942 h 2051"/>
              <a:gd name="T84" fmla="*/ 1560929 w 2669"/>
              <a:gd name="T85" fmla="*/ 649613 h 205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669" h="2051">
                <a:moveTo>
                  <a:pt x="2467" y="285"/>
                </a:moveTo>
                <a:cubicBezTo>
                  <a:pt x="2467" y="285"/>
                  <a:pt x="2311" y="282"/>
                  <a:pt x="2311" y="203"/>
                </a:cubicBezTo>
                <a:cubicBezTo>
                  <a:pt x="2311" y="99"/>
                  <a:pt x="2311" y="99"/>
                  <a:pt x="2311" y="99"/>
                </a:cubicBezTo>
                <a:cubicBezTo>
                  <a:pt x="2311" y="99"/>
                  <a:pt x="2299" y="2"/>
                  <a:pt x="2201" y="2"/>
                </a:cubicBezTo>
                <a:cubicBezTo>
                  <a:pt x="2019" y="2"/>
                  <a:pt x="2019" y="2"/>
                  <a:pt x="2019" y="2"/>
                </a:cubicBezTo>
                <a:cubicBezTo>
                  <a:pt x="2019" y="2"/>
                  <a:pt x="1921" y="2"/>
                  <a:pt x="1921" y="93"/>
                </a:cubicBezTo>
                <a:cubicBezTo>
                  <a:pt x="1921" y="190"/>
                  <a:pt x="1921" y="190"/>
                  <a:pt x="1921" y="190"/>
                </a:cubicBezTo>
                <a:cubicBezTo>
                  <a:pt x="1921" y="294"/>
                  <a:pt x="1731" y="282"/>
                  <a:pt x="1731" y="282"/>
                </a:cubicBezTo>
                <a:cubicBezTo>
                  <a:pt x="946" y="283"/>
                  <a:pt x="946" y="283"/>
                  <a:pt x="946" y="283"/>
                </a:cubicBezTo>
                <a:cubicBezTo>
                  <a:pt x="946" y="283"/>
                  <a:pt x="752" y="288"/>
                  <a:pt x="752" y="203"/>
                </a:cubicBezTo>
                <a:cubicBezTo>
                  <a:pt x="752" y="79"/>
                  <a:pt x="752" y="79"/>
                  <a:pt x="752" y="79"/>
                </a:cubicBezTo>
                <a:cubicBezTo>
                  <a:pt x="752" y="79"/>
                  <a:pt x="758" y="0"/>
                  <a:pt x="654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459" y="0"/>
                  <a:pt x="362" y="0"/>
                  <a:pt x="362" y="85"/>
                </a:cubicBezTo>
                <a:cubicBezTo>
                  <a:pt x="362" y="203"/>
                  <a:pt x="362" y="203"/>
                  <a:pt x="362" y="203"/>
                </a:cubicBezTo>
                <a:cubicBezTo>
                  <a:pt x="362" y="203"/>
                  <a:pt x="396" y="285"/>
                  <a:pt x="201" y="285"/>
                </a:cubicBezTo>
                <a:cubicBezTo>
                  <a:pt x="201" y="285"/>
                  <a:pt x="0" y="260"/>
                  <a:pt x="0" y="480"/>
                </a:cubicBezTo>
                <a:cubicBezTo>
                  <a:pt x="0" y="1862"/>
                  <a:pt x="0" y="1862"/>
                  <a:pt x="0" y="1862"/>
                </a:cubicBezTo>
                <a:cubicBezTo>
                  <a:pt x="0" y="1862"/>
                  <a:pt x="6" y="2051"/>
                  <a:pt x="195" y="2051"/>
                </a:cubicBezTo>
                <a:cubicBezTo>
                  <a:pt x="2461" y="2051"/>
                  <a:pt x="2461" y="2051"/>
                  <a:pt x="2461" y="2051"/>
                </a:cubicBezTo>
                <a:cubicBezTo>
                  <a:pt x="2461" y="2051"/>
                  <a:pt x="2669" y="2039"/>
                  <a:pt x="2669" y="1868"/>
                </a:cubicBezTo>
                <a:cubicBezTo>
                  <a:pt x="2669" y="474"/>
                  <a:pt x="2669" y="474"/>
                  <a:pt x="2669" y="474"/>
                </a:cubicBezTo>
                <a:cubicBezTo>
                  <a:pt x="2669" y="474"/>
                  <a:pt x="2662" y="285"/>
                  <a:pt x="2467" y="285"/>
                </a:cubicBezTo>
                <a:close/>
                <a:moveTo>
                  <a:pt x="2019" y="197"/>
                </a:moveTo>
                <a:cubicBezTo>
                  <a:pt x="2019" y="143"/>
                  <a:pt x="2056" y="99"/>
                  <a:pt x="2110" y="99"/>
                </a:cubicBezTo>
                <a:cubicBezTo>
                  <a:pt x="2116" y="99"/>
                  <a:pt x="2116" y="99"/>
                  <a:pt x="2116" y="99"/>
                </a:cubicBezTo>
                <a:cubicBezTo>
                  <a:pt x="2170" y="99"/>
                  <a:pt x="2214" y="143"/>
                  <a:pt x="2214" y="197"/>
                </a:cubicBezTo>
                <a:cubicBezTo>
                  <a:pt x="2214" y="391"/>
                  <a:pt x="2214" y="391"/>
                  <a:pt x="2214" y="391"/>
                </a:cubicBezTo>
                <a:cubicBezTo>
                  <a:pt x="2214" y="445"/>
                  <a:pt x="2173" y="489"/>
                  <a:pt x="2119" y="489"/>
                </a:cubicBezTo>
                <a:cubicBezTo>
                  <a:pt x="2113" y="489"/>
                  <a:pt x="2113" y="489"/>
                  <a:pt x="2113" y="489"/>
                </a:cubicBezTo>
                <a:cubicBezTo>
                  <a:pt x="2059" y="489"/>
                  <a:pt x="2019" y="445"/>
                  <a:pt x="2019" y="391"/>
                </a:cubicBezTo>
                <a:lnTo>
                  <a:pt x="2019" y="197"/>
                </a:lnTo>
                <a:close/>
                <a:moveTo>
                  <a:pt x="1970" y="1276"/>
                </a:moveTo>
                <a:cubicBezTo>
                  <a:pt x="1483" y="1276"/>
                  <a:pt x="1483" y="1276"/>
                  <a:pt x="1483" y="1276"/>
                </a:cubicBezTo>
                <a:cubicBezTo>
                  <a:pt x="1456" y="1276"/>
                  <a:pt x="1434" y="1249"/>
                  <a:pt x="1434" y="1222"/>
                </a:cubicBezTo>
                <a:cubicBezTo>
                  <a:pt x="1434" y="1195"/>
                  <a:pt x="1456" y="1164"/>
                  <a:pt x="1483" y="1164"/>
                </a:cubicBezTo>
                <a:cubicBezTo>
                  <a:pt x="1970" y="1164"/>
                  <a:pt x="1970" y="1164"/>
                  <a:pt x="1970" y="1164"/>
                </a:cubicBezTo>
                <a:cubicBezTo>
                  <a:pt x="1997" y="1164"/>
                  <a:pt x="2019" y="1195"/>
                  <a:pt x="2019" y="1222"/>
                </a:cubicBezTo>
                <a:cubicBezTo>
                  <a:pt x="2019" y="1249"/>
                  <a:pt x="1997" y="1276"/>
                  <a:pt x="1970" y="1276"/>
                </a:cubicBezTo>
                <a:close/>
                <a:moveTo>
                  <a:pt x="2016" y="1442"/>
                </a:moveTo>
                <a:cubicBezTo>
                  <a:pt x="2016" y="1470"/>
                  <a:pt x="1992" y="1497"/>
                  <a:pt x="1964" y="1497"/>
                </a:cubicBezTo>
                <a:cubicBezTo>
                  <a:pt x="1489" y="1497"/>
                  <a:pt x="1489" y="1497"/>
                  <a:pt x="1489" y="1497"/>
                </a:cubicBezTo>
                <a:cubicBezTo>
                  <a:pt x="1460" y="1497"/>
                  <a:pt x="1437" y="1470"/>
                  <a:pt x="1437" y="1442"/>
                </a:cubicBezTo>
                <a:cubicBezTo>
                  <a:pt x="1437" y="1413"/>
                  <a:pt x="1460" y="1390"/>
                  <a:pt x="1489" y="1390"/>
                </a:cubicBezTo>
                <a:cubicBezTo>
                  <a:pt x="1964" y="1390"/>
                  <a:pt x="1964" y="1390"/>
                  <a:pt x="1964" y="1390"/>
                </a:cubicBezTo>
                <a:cubicBezTo>
                  <a:pt x="1992" y="1390"/>
                  <a:pt x="2016" y="1413"/>
                  <a:pt x="2016" y="1442"/>
                </a:cubicBezTo>
                <a:close/>
                <a:moveTo>
                  <a:pt x="748" y="881"/>
                </a:moveTo>
                <a:cubicBezTo>
                  <a:pt x="856" y="881"/>
                  <a:pt x="944" y="986"/>
                  <a:pt x="944" y="1115"/>
                </a:cubicBezTo>
                <a:cubicBezTo>
                  <a:pt x="944" y="1245"/>
                  <a:pt x="856" y="1349"/>
                  <a:pt x="748" y="1349"/>
                </a:cubicBezTo>
                <a:cubicBezTo>
                  <a:pt x="640" y="1349"/>
                  <a:pt x="552" y="1245"/>
                  <a:pt x="552" y="1115"/>
                </a:cubicBezTo>
                <a:cubicBezTo>
                  <a:pt x="552" y="986"/>
                  <a:pt x="640" y="881"/>
                  <a:pt x="748" y="881"/>
                </a:cubicBezTo>
                <a:close/>
                <a:moveTo>
                  <a:pt x="463" y="192"/>
                </a:moveTo>
                <a:cubicBezTo>
                  <a:pt x="463" y="138"/>
                  <a:pt x="500" y="100"/>
                  <a:pt x="554" y="100"/>
                </a:cubicBezTo>
                <a:cubicBezTo>
                  <a:pt x="560" y="100"/>
                  <a:pt x="560" y="100"/>
                  <a:pt x="560" y="100"/>
                </a:cubicBezTo>
                <a:cubicBezTo>
                  <a:pt x="614" y="100"/>
                  <a:pt x="654" y="138"/>
                  <a:pt x="654" y="192"/>
                </a:cubicBezTo>
                <a:cubicBezTo>
                  <a:pt x="654" y="391"/>
                  <a:pt x="654" y="391"/>
                  <a:pt x="654" y="391"/>
                </a:cubicBezTo>
                <a:cubicBezTo>
                  <a:pt x="654" y="445"/>
                  <a:pt x="611" y="489"/>
                  <a:pt x="557" y="489"/>
                </a:cubicBezTo>
                <a:cubicBezTo>
                  <a:pt x="551" y="489"/>
                  <a:pt x="551" y="489"/>
                  <a:pt x="551" y="489"/>
                </a:cubicBezTo>
                <a:cubicBezTo>
                  <a:pt x="497" y="489"/>
                  <a:pt x="463" y="445"/>
                  <a:pt x="463" y="391"/>
                </a:cubicBezTo>
                <a:lnTo>
                  <a:pt x="463" y="192"/>
                </a:lnTo>
                <a:close/>
                <a:moveTo>
                  <a:pt x="1089" y="1715"/>
                </a:moveTo>
                <a:cubicBezTo>
                  <a:pt x="420" y="1715"/>
                  <a:pt x="420" y="1715"/>
                  <a:pt x="420" y="1715"/>
                </a:cubicBezTo>
                <a:cubicBezTo>
                  <a:pt x="420" y="1715"/>
                  <a:pt x="359" y="1690"/>
                  <a:pt x="359" y="1629"/>
                </a:cubicBezTo>
                <a:cubicBezTo>
                  <a:pt x="389" y="1569"/>
                  <a:pt x="389" y="1569"/>
                  <a:pt x="389" y="1569"/>
                </a:cubicBezTo>
                <a:cubicBezTo>
                  <a:pt x="389" y="1569"/>
                  <a:pt x="428" y="1491"/>
                  <a:pt x="485" y="1426"/>
                </a:cubicBezTo>
                <a:cubicBezTo>
                  <a:pt x="543" y="1361"/>
                  <a:pt x="610" y="1426"/>
                  <a:pt x="610" y="1426"/>
                </a:cubicBezTo>
                <a:cubicBezTo>
                  <a:pt x="610" y="1426"/>
                  <a:pt x="639" y="1487"/>
                  <a:pt x="738" y="1489"/>
                </a:cubicBezTo>
                <a:cubicBezTo>
                  <a:pt x="772" y="1489"/>
                  <a:pt x="772" y="1489"/>
                  <a:pt x="772" y="1489"/>
                </a:cubicBezTo>
                <a:cubicBezTo>
                  <a:pt x="870" y="1487"/>
                  <a:pt x="900" y="1426"/>
                  <a:pt x="900" y="1426"/>
                </a:cubicBezTo>
                <a:cubicBezTo>
                  <a:pt x="900" y="1426"/>
                  <a:pt x="967" y="1361"/>
                  <a:pt x="1024" y="1426"/>
                </a:cubicBezTo>
                <a:cubicBezTo>
                  <a:pt x="1081" y="1491"/>
                  <a:pt x="1121" y="1569"/>
                  <a:pt x="1121" y="1569"/>
                </a:cubicBezTo>
                <a:cubicBezTo>
                  <a:pt x="1151" y="1629"/>
                  <a:pt x="1151" y="1629"/>
                  <a:pt x="1151" y="1629"/>
                </a:cubicBezTo>
                <a:cubicBezTo>
                  <a:pt x="1151" y="1690"/>
                  <a:pt x="1089" y="1715"/>
                  <a:pt x="1089" y="1715"/>
                </a:cubicBezTo>
                <a:close/>
                <a:moveTo>
                  <a:pt x="1975" y="1721"/>
                </a:moveTo>
                <a:cubicBezTo>
                  <a:pt x="1478" y="1721"/>
                  <a:pt x="1478" y="1721"/>
                  <a:pt x="1478" y="1721"/>
                </a:cubicBezTo>
                <a:cubicBezTo>
                  <a:pt x="1452" y="1721"/>
                  <a:pt x="1431" y="1686"/>
                  <a:pt x="1431" y="1660"/>
                </a:cubicBezTo>
                <a:cubicBezTo>
                  <a:pt x="1431" y="1634"/>
                  <a:pt x="1452" y="1608"/>
                  <a:pt x="1478" y="1608"/>
                </a:cubicBezTo>
                <a:cubicBezTo>
                  <a:pt x="1975" y="1608"/>
                  <a:pt x="1975" y="1608"/>
                  <a:pt x="1975" y="1608"/>
                </a:cubicBezTo>
                <a:cubicBezTo>
                  <a:pt x="2001" y="1608"/>
                  <a:pt x="2022" y="1634"/>
                  <a:pt x="2022" y="1660"/>
                </a:cubicBezTo>
                <a:cubicBezTo>
                  <a:pt x="2022" y="1686"/>
                  <a:pt x="2001" y="1721"/>
                  <a:pt x="1975" y="1721"/>
                </a:cubicBezTo>
                <a:close/>
                <a:moveTo>
                  <a:pt x="2218" y="1053"/>
                </a:moveTo>
                <a:cubicBezTo>
                  <a:pt x="1530" y="1053"/>
                  <a:pt x="1530" y="1053"/>
                  <a:pt x="1530" y="1053"/>
                </a:cubicBezTo>
                <a:cubicBezTo>
                  <a:pt x="1477" y="1053"/>
                  <a:pt x="1434" y="1015"/>
                  <a:pt x="1434" y="962"/>
                </a:cubicBezTo>
                <a:cubicBezTo>
                  <a:pt x="1434" y="909"/>
                  <a:pt x="1477" y="884"/>
                  <a:pt x="1530" y="884"/>
                </a:cubicBezTo>
                <a:cubicBezTo>
                  <a:pt x="2218" y="884"/>
                  <a:pt x="2218" y="884"/>
                  <a:pt x="2218" y="884"/>
                </a:cubicBezTo>
                <a:cubicBezTo>
                  <a:pt x="2271" y="884"/>
                  <a:pt x="2314" y="909"/>
                  <a:pt x="2314" y="962"/>
                </a:cubicBezTo>
                <a:cubicBezTo>
                  <a:pt x="2314" y="1015"/>
                  <a:pt x="2271" y="1053"/>
                  <a:pt x="2218" y="10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5871509" y="2915346"/>
            <a:ext cx="1925895" cy="944130"/>
            <a:chOff x="1253220" y="3819022"/>
            <a:chExt cx="1965713" cy="944130"/>
          </a:xfrm>
        </p:grpSpPr>
        <p:sp>
          <p:nvSpPr>
            <p:cNvPr id="15" name="MH_SubTitle_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253220" y="4272141"/>
              <a:ext cx="1965713" cy="49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zh-CN" altLang="en-US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368652" y="3819022"/>
              <a:ext cx="18502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点击输入标题</a:t>
              </a:r>
            </a:p>
          </p:txBody>
        </p:sp>
      </p:grpSp>
      <p:sp>
        <p:nvSpPr>
          <p:cNvPr id="17" name="KSO_Shape"/>
          <p:cNvSpPr/>
          <p:nvPr/>
        </p:nvSpPr>
        <p:spPr bwMode="auto">
          <a:xfrm>
            <a:off x="9504968" y="4307282"/>
            <a:ext cx="488855" cy="424118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KSO_Shape"/>
          <p:cNvSpPr/>
          <p:nvPr/>
        </p:nvSpPr>
        <p:spPr bwMode="auto">
          <a:xfrm>
            <a:off x="6702559" y="4306928"/>
            <a:ext cx="321588" cy="459072"/>
          </a:xfrm>
          <a:custGeom>
            <a:avLst/>
            <a:gdLst>
              <a:gd name="T0" fmla="*/ 2147483646 w 4228"/>
              <a:gd name="T1" fmla="*/ 2147483646 h 5910"/>
              <a:gd name="T2" fmla="*/ 2147483646 w 4228"/>
              <a:gd name="T3" fmla="*/ 2147483646 h 5910"/>
              <a:gd name="T4" fmla="*/ 2147483646 w 4228"/>
              <a:gd name="T5" fmla="*/ 2147483646 h 5910"/>
              <a:gd name="T6" fmla="*/ 2147483646 w 4228"/>
              <a:gd name="T7" fmla="*/ 2147483646 h 5910"/>
              <a:gd name="T8" fmla="*/ 2147483646 w 4228"/>
              <a:gd name="T9" fmla="*/ 736754076 h 5910"/>
              <a:gd name="T10" fmla="*/ 2147483646 w 4228"/>
              <a:gd name="T11" fmla="*/ 468900117 h 5910"/>
              <a:gd name="T12" fmla="*/ 2147483646 w 4228"/>
              <a:gd name="T13" fmla="*/ 2147483646 h 5910"/>
              <a:gd name="T14" fmla="*/ 2147483646 w 4228"/>
              <a:gd name="T15" fmla="*/ 2147483646 h 5910"/>
              <a:gd name="T16" fmla="*/ 769768890 w 4228"/>
              <a:gd name="T17" fmla="*/ 2147483646 h 5910"/>
              <a:gd name="T18" fmla="*/ 502005176 w 4228"/>
              <a:gd name="T19" fmla="*/ 2147483646 h 5910"/>
              <a:gd name="T20" fmla="*/ 2147483646 w 4228"/>
              <a:gd name="T21" fmla="*/ 2147483646 h 5910"/>
              <a:gd name="T22" fmla="*/ 2147483646 w 4228"/>
              <a:gd name="T23" fmla="*/ 2147483646 h 5910"/>
              <a:gd name="T24" fmla="*/ 2147483646 w 4228"/>
              <a:gd name="T25" fmla="*/ 2147483646 h 5910"/>
              <a:gd name="T26" fmla="*/ 2147483646 w 4228"/>
              <a:gd name="T27" fmla="*/ 2147483646 h 5910"/>
              <a:gd name="T28" fmla="*/ 2147483646 w 4228"/>
              <a:gd name="T29" fmla="*/ 2147483646 h 5910"/>
              <a:gd name="T30" fmla="*/ 2147483646 w 4228"/>
              <a:gd name="T31" fmla="*/ 2147483646 h 5910"/>
              <a:gd name="T32" fmla="*/ 2147483646 w 4228"/>
              <a:gd name="T33" fmla="*/ 2147483646 h 5910"/>
              <a:gd name="T34" fmla="*/ 2147483646 w 4228"/>
              <a:gd name="T35" fmla="*/ 2147483646 h 5910"/>
              <a:gd name="T36" fmla="*/ 2147483646 w 4228"/>
              <a:gd name="T37" fmla="*/ 2147483646 h 5910"/>
              <a:gd name="T38" fmla="*/ 2147483646 w 4228"/>
              <a:gd name="T39" fmla="*/ 2147483646 h 5910"/>
              <a:gd name="T40" fmla="*/ 2147483646 w 4228"/>
              <a:gd name="T41" fmla="*/ 2147483646 h 5910"/>
              <a:gd name="T42" fmla="*/ 2147483646 w 4228"/>
              <a:gd name="T43" fmla="*/ 2147483646 h 5910"/>
              <a:gd name="T44" fmla="*/ 2147483646 w 4228"/>
              <a:gd name="T45" fmla="*/ 2147483646 h 5910"/>
              <a:gd name="T46" fmla="*/ 2147483646 w 4228"/>
              <a:gd name="T47" fmla="*/ 2147483646 h 5910"/>
              <a:gd name="T48" fmla="*/ 2147483646 w 4228"/>
              <a:gd name="T49" fmla="*/ 2147483646 h 5910"/>
              <a:gd name="T50" fmla="*/ 2147483646 w 4228"/>
              <a:gd name="T51" fmla="*/ 2147483646 h 5910"/>
              <a:gd name="T52" fmla="*/ 2147483646 w 4228"/>
              <a:gd name="T53" fmla="*/ 2147483646 h 5910"/>
              <a:gd name="T54" fmla="*/ 2147483646 w 4228"/>
              <a:gd name="T55" fmla="*/ 2147483646 h 5910"/>
              <a:gd name="T56" fmla="*/ 2147483646 w 4228"/>
              <a:gd name="T57" fmla="*/ 2147483646 h 5910"/>
              <a:gd name="T58" fmla="*/ 2147483646 w 4228"/>
              <a:gd name="T59" fmla="*/ 2147483646 h 5910"/>
              <a:gd name="T60" fmla="*/ 2147483646 w 4228"/>
              <a:gd name="T61" fmla="*/ 2147483646 h 5910"/>
              <a:gd name="T62" fmla="*/ 2147483646 w 4228"/>
              <a:gd name="T63" fmla="*/ 2147483646 h 5910"/>
              <a:gd name="T64" fmla="*/ 2147483646 w 4228"/>
              <a:gd name="T65" fmla="*/ 2147483646 h 5910"/>
              <a:gd name="T66" fmla="*/ 2147483646 w 4228"/>
              <a:gd name="T67" fmla="*/ 2147483646 h 5910"/>
              <a:gd name="T68" fmla="*/ 2147483646 w 4228"/>
              <a:gd name="T69" fmla="*/ 2147483646 h 5910"/>
              <a:gd name="T70" fmla="*/ 2147483646 w 4228"/>
              <a:gd name="T71" fmla="*/ 2147483646 h 5910"/>
              <a:gd name="T72" fmla="*/ 2147483646 w 4228"/>
              <a:gd name="T73" fmla="*/ 2147483646 h 5910"/>
              <a:gd name="T74" fmla="*/ 2147483646 w 4228"/>
              <a:gd name="T75" fmla="*/ 2147483646 h 5910"/>
              <a:gd name="T76" fmla="*/ 2147483646 w 4228"/>
              <a:gd name="T77" fmla="*/ 2147483646 h 5910"/>
              <a:gd name="T78" fmla="*/ 2147483646 w 4228"/>
              <a:gd name="T79" fmla="*/ 2147483646 h 5910"/>
              <a:gd name="T80" fmla="*/ 2147483646 w 4228"/>
              <a:gd name="T81" fmla="*/ 2147483646 h 5910"/>
              <a:gd name="T82" fmla="*/ 2147483646 w 4228"/>
              <a:gd name="T83" fmla="*/ 2147483646 h 5910"/>
              <a:gd name="T84" fmla="*/ 2147483646 w 4228"/>
              <a:gd name="T85" fmla="*/ 2147483646 h 5910"/>
              <a:gd name="T86" fmla="*/ 2147483646 w 4228"/>
              <a:gd name="T87" fmla="*/ 2147483646 h 5910"/>
              <a:gd name="T88" fmla="*/ 2147483646 w 4228"/>
              <a:gd name="T89" fmla="*/ 2147483646 h 5910"/>
              <a:gd name="T90" fmla="*/ 2147483646 w 4228"/>
              <a:gd name="T91" fmla="*/ 2147483646 h 5910"/>
              <a:gd name="T92" fmla="*/ 2147483646 w 4228"/>
              <a:gd name="T93" fmla="*/ 2147483646 h 5910"/>
              <a:gd name="T94" fmla="*/ 2147483646 w 4228"/>
              <a:gd name="T95" fmla="*/ 2147483646 h 5910"/>
              <a:gd name="T96" fmla="*/ 2147483646 w 4228"/>
              <a:gd name="T97" fmla="*/ 2147483646 h 5910"/>
              <a:gd name="T98" fmla="*/ 2147483646 w 4228"/>
              <a:gd name="T99" fmla="*/ 2147483646 h 5910"/>
              <a:gd name="T100" fmla="*/ 2147483646 w 4228"/>
              <a:gd name="T101" fmla="*/ 2147483646 h 5910"/>
              <a:gd name="T102" fmla="*/ 2147483646 w 4228"/>
              <a:gd name="T103" fmla="*/ 2147483646 h 5910"/>
              <a:gd name="T104" fmla="*/ 2147483646 w 4228"/>
              <a:gd name="T105" fmla="*/ 2147483646 h 5910"/>
              <a:gd name="T106" fmla="*/ 2147483646 w 4228"/>
              <a:gd name="T107" fmla="*/ 2147483646 h 5910"/>
              <a:gd name="T108" fmla="*/ 2147483646 w 4228"/>
              <a:gd name="T109" fmla="*/ 2147483646 h 5910"/>
              <a:gd name="T110" fmla="*/ 2147483646 w 4228"/>
              <a:gd name="T111" fmla="*/ 2147483646 h 5910"/>
              <a:gd name="T112" fmla="*/ 2147483646 w 4228"/>
              <a:gd name="T113" fmla="*/ 2147483646 h 5910"/>
              <a:gd name="T114" fmla="*/ 2147483646 w 4228"/>
              <a:gd name="T115" fmla="*/ 2147483646 h 5910"/>
              <a:gd name="T116" fmla="*/ 2147483646 w 4228"/>
              <a:gd name="T117" fmla="*/ 2147483646 h 5910"/>
              <a:gd name="T118" fmla="*/ 2147483646 w 4228"/>
              <a:gd name="T119" fmla="*/ 2147483646 h 5910"/>
              <a:gd name="T120" fmla="*/ 2147483646 w 4228"/>
              <a:gd name="T121" fmla="*/ 2147483646 h 591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4228" h="5910">
                <a:moveTo>
                  <a:pt x="3998" y="2785"/>
                </a:moveTo>
                <a:lnTo>
                  <a:pt x="3815" y="2602"/>
                </a:lnTo>
                <a:lnTo>
                  <a:pt x="2840" y="1627"/>
                </a:lnTo>
                <a:lnTo>
                  <a:pt x="3127" y="1341"/>
                </a:lnTo>
                <a:lnTo>
                  <a:pt x="3155" y="1312"/>
                </a:lnTo>
                <a:lnTo>
                  <a:pt x="3181" y="1282"/>
                </a:lnTo>
                <a:lnTo>
                  <a:pt x="3205" y="1251"/>
                </a:lnTo>
                <a:lnTo>
                  <a:pt x="3227" y="1219"/>
                </a:lnTo>
                <a:lnTo>
                  <a:pt x="3247" y="1185"/>
                </a:lnTo>
                <a:lnTo>
                  <a:pt x="3266" y="1151"/>
                </a:lnTo>
                <a:lnTo>
                  <a:pt x="3284" y="1116"/>
                </a:lnTo>
                <a:lnTo>
                  <a:pt x="3299" y="1081"/>
                </a:lnTo>
                <a:lnTo>
                  <a:pt x="3313" y="1046"/>
                </a:lnTo>
                <a:lnTo>
                  <a:pt x="3324" y="1009"/>
                </a:lnTo>
                <a:lnTo>
                  <a:pt x="3335" y="972"/>
                </a:lnTo>
                <a:lnTo>
                  <a:pt x="3342" y="935"/>
                </a:lnTo>
                <a:lnTo>
                  <a:pt x="3349" y="898"/>
                </a:lnTo>
                <a:lnTo>
                  <a:pt x="3353" y="861"/>
                </a:lnTo>
                <a:lnTo>
                  <a:pt x="3356" y="823"/>
                </a:lnTo>
                <a:lnTo>
                  <a:pt x="3357" y="786"/>
                </a:lnTo>
                <a:lnTo>
                  <a:pt x="3356" y="748"/>
                </a:lnTo>
                <a:lnTo>
                  <a:pt x="3353" y="710"/>
                </a:lnTo>
                <a:lnTo>
                  <a:pt x="3349" y="673"/>
                </a:lnTo>
                <a:lnTo>
                  <a:pt x="3342" y="635"/>
                </a:lnTo>
                <a:lnTo>
                  <a:pt x="3335" y="598"/>
                </a:lnTo>
                <a:lnTo>
                  <a:pt x="3324" y="562"/>
                </a:lnTo>
                <a:lnTo>
                  <a:pt x="3313" y="526"/>
                </a:lnTo>
                <a:lnTo>
                  <a:pt x="3299" y="489"/>
                </a:lnTo>
                <a:lnTo>
                  <a:pt x="3284" y="455"/>
                </a:lnTo>
                <a:lnTo>
                  <a:pt x="3266" y="420"/>
                </a:lnTo>
                <a:lnTo>
                  <a:pt x="3247" y="385"/>
                </a:lnTo>
                <a:lnTo>
                  <a:pt x="3227" y="353"/>
                </a:lnTo>
                <a:lnTo>
                  <a:pt x="3205" y="321"/>
                </a:lnTo>
                <a:lnTo>
                  <a:pt x="3181" y="290"/>
                </a:lnTo>
                <a:lnTo>
                  <a:pt x="3155" y="258"/>
                </a:lnTo>
                <a:lnTo>
                  <a:pt x="3127" y="229"/>
                </a:lnTo>
                <a:lnTo>
                  <a:pt x="3097" y="201"/>
                </a:lnTo>
                <a:lnTo>
                  <a:pt x="3067" y="176"/>
                </a:lnTo>
                <a:lnTo>
                  <a:pt x="3036" y="151"/>
                </a:lnTo>
                <a:lnTo>
                  <a:pt x="3003" y="129"/>
                </a:lnTo>
                <a:lnTo>
                  <a:pt x="2970" y="108"/>
                </a:lnTo>
                <a:lnTo>
                  <a:pt x="2936" y="89"/>
                </a:lnTo>
                <a:lnTo>
                  <a:pt x="2902" y="72"/>
                </a:lnTo>
                <a:lnTo>
                  <a:pt x="2866" y="56"/>
                </a:lnTo>
                <a:lnTo>
                  <a:pt x="2830" y="43"/>
                </a:lnTo>
                <a:lnTo>
                  <a:pt x="2795" y="32"/>
                </a:lnTo>
                <a:lnTo>
                  <a:pt x="2758" y="22"/>
                </a:lnTo>
                <a:lnTo>
                  <a:pt x="2720" y="14"/>
                </a:lnTo>
                <a:lnTo>
                  <a:pt x="2683" y="7"/>
                </a:lnTo>
                <a:lnTo>
                  <a:pt x="2645" y="3"/>
                </a:lnTo>
                <a:lnTo>
                  <a:pt x="2608" y="0"/>
                </a:lnTo>
                <a:lnTo>
                  <a:pt x="2570" y="0"/>
                </a:lnTo>
                <a:lnTo>
                  <a:pt x="2532" y="0"/>
                </a:lnTo>
                <a:lnTo>
                  <a:pt x="2496" y="3"/>
                </a:lnTo>
                <a:lnTo>
                  <a:pt x="2458" y="7"/>
                </a:lnTo>
                <a:lnTo>
                  <a:pt x="2421" y="14"/>
                </a:lnTo>
                <a:lnTo>
                  <a:pt x="2383" y="22"/>
                </a:lnTo>
                <a:lnTo>
                  <a:pt x="2346" y="32"/>
                </a:lnTo>
                <a:lnTo>
                  <a:pt x="2310" y="43"/>
                </a:lnTo>
                <a:lnTo>
                  <a:pt x="2275" y="56"/>
                </a:lnTo>
                <a:lnTo>
                  <a:pt x="2239" y="72"/>
                </a:lnTo>
                <a:lnTo>
                  <a:pt x="2205" y="89"/>
                </a:lnTo>
                <a:lnTo>
                  <a:pt x="2171" y="108"/>
                </a:lnTo>
                <a:lnTo>
                  <a:pt x="2138" y="129"/>
                </a:lnTo>
                <a:lnTo>
                  <a:pt x="2105" y="151"/>
                </a:lnTo>
                <a:lnTo>
                  <a:pt x="2074" y="176"/>
                </a:lnTo>
                <a:lnTo>
                  <a:pt x="2044" y="201"/>
                </a:lnTo>
                <a:lnTo>
                  <a:pt x="2015" y="229"/>
                </a:lnTo>
                <a:lnTo>
                  <a:pt x="301" y="1950"/>
                </a:lnTo>
                <a:lnTo>
                  <a:pt x="284" y="1965"/>
                </a:lnTo>
                <a:lnTo>
                  <a:pt x="266" y="1980"/>
                </a:lnTo>
                <a:lnTo>
                  <a:pt x="248" y="1996"/>
                </a:lnTo>
                <a:lnTo>
                  <a:pt x="231" y="2013"/>
                </a:lnTo>
                <a:lnTo>
                  <a:pt x="203" y="2042"/>
                </a:lnTo>
                <a:lnTo>
                  <a:pt x="177" y="2072"/>
                </a:lnTo>
                <a:lnTo>
                  <a:pt x="153" y="2104"/>
                </a:lnTo>
                <a:lnTo>
                  <a:pt x="131" y="2135"/>
                </a:lnTo>
                <a:lnTo>
                  <a:pt x="110" y="2169"/>
                </a:lnTo>
                <a:lnTo>
                  <a:pt x="91" y="2203"/>
                </a:lnTo>
                <a:lnTo>
                  <a:pt x="74" y="2238"/>
                </a:lnTo>
                <a:lnTo>
                  <a:pt x="58" y="2273"/>
                </a:lnTo>
                <a:lnTo>
                  <a:pt x="45" y="2308"/>
                </a:lnTo>
                <a:lnTo>
                  <a:pt x="33" y="2345"/>
                </a:lnTo>
                <a:lnTo>
                  <a:pt x="23" y="2382"/>
                </a:lnTo>
                <a:lnTo>
                  <a:pt x="15" y="2419"/>
                </a:lnTo>
                <a:lnTo>
                  <a:pt x="9" y="2456"/>
                </a:lnTo>
                <a:lnTo>
                  <a:pt x="5" y="2493"/>
                </a:lnTo>
                <a:lnTo>
                  <a:pt x="1" y="2531"/>
                </a:lnTo>
                <a:lnTo>
                  <a:pt x="0" y="2569"/>
                </a:lnTo>
                <a:lnTo>
                  <a:pt x="1" y="2606"/>
                </a:lnTo>
                <a:lnTo>
                  <a:pt x="5" y="2644"/>
                </a:lnTo>
                <a:lnTo>
                  <a:pt x="9" y="2681"/>
                </a:lnTo>
                <a:lnTo>
                  <a:pt x="15" y="2719"/>
                </a:lnTo>
                <a:lnTo>
                  <a:pt x="23" y="2756"/>
                </a:lnTo>
                <a:lnTo>
                  <a:pt x="33" y="2792"/>
                </a:lnTo>
                <a:lnTo>
                  <a:pt x="45" y="2829"/>
                </a:lnTo>
                <a:lnTo>
                  <a:pt x="58" y="2865"/>
                </a:lnTo>
                <a:lnTo>
                  <a:pt x="74" y="2899"/>
                </a:lnTo>
                <a:lnTo>
                  <a:pt x="91" y="2934"/>
                </a:lnTo>
                <a:lnTo>
                  <a:pt x="110" y="2969"/>
                </a:lnTo>
                <a:lnTo>
                  <a:pt x="131" y="3001"/>
                </a:lnTo>
                <a:lnTo>
                  <a:pt x="153" y="3033"/>
                </a:lnTo>
                <a:lnTo>
                  <a:pt x="177" y="3065"/>
                </a:lnTo>
                <a:lnTo>
                  <a:pt x="203" y="3096"/>
                </a:lnTo>
                <a:lnTo>
                  <a:pt x="231" y="3125"/>
                </a:lnTo>
                <a:lnTo>
                  <a:pt x="1388" y="4281"/>
                </a:lnTo>
                <a:lnTo>
                  <a:pt x="1102" y="4567"/>
                </a:lnTo>
                <a:lnTo>
                  <a:pt x="1075" y="4597"/>
                </a:lnTo>
                <a:lnTo>
                  <a:pt x="1048" y="4627"/>
                </a:lnTo>
                <a:lnTo>
                  <a:pt x="1024" y="4658"/>
                </a:lnTo>
                <a:lnTo>
                  <a:pt x="1001" y="4691"/>
                </a:lnTo>
                <a:lnTo>
                  <a:pt x="981" y="4724"/>
                </a:lnTo>
                <a:lnTo>
                  <a:pt x="962" y="4758"/>
                </a:lnTo>
                <a:lnTo>
                  <a:pt x="945" y="4792"/>
                </a:lnTo>
                <a:lnTo>
                  <a:pt x="930" y="4828"/>
                </a:lnTo>
                <a:lnTo>
                  <a:pt x="916" y="4864"/>
                </a:lnTo>
                <a:lnTo>
                  <a:pt x="904" y="4899"/>
                </a:lnTo>
                <a:lnTo>
                  <a:pt x="894" y="4936"/>
                </a:lnTo>
                <a:lnTo>
                  <a:pt x="886" y="4973"/>
                </a:lnTo>
                <a:lnTo>
                  <a:pt x="879" y="5011"/>
                </a:lnTo>
                <a:lnTo>
                  <a:pt x="875" y="5048"/>
                </a:lnTo>
                <a:lnTo>
                  <a:pt x="873" y="5086"/>
                </a:lnTo>
                <a:lnTo>
                  <a:pt x="872" y="5123"/>
                </a:lnTo>
                <a:lnTo>
                  <a:pt x="873" y="5161"/>
                </a:lnTo>
                <a:lnTo>
                  <a:pt x="875" y="5198"/>
                </a:lnTo>
                <a:lnTo>
                  <a:pt x="880" y="5236"/>
                </a:lnTo>
                <a:lnTo>
                  <a:pt x="886" y="5273"/>
                </a:lnTo>
                <a:lnTo>
                  <a:pt x="894" y="5311"/>
                </a:lnTo>
                <a:lnTo>
                  <a:pt x="904" y="5347"/>
                </a:lnTo>
                <a:lnTo>
                  <a:pt x="916" y="5383"/>
                </a:lnTo>
                <a:lnTo>
                  <a:pt x="930" y="5419"/>
                </a:lnTo>
                <a:lnTo>
                  <a:pt x="945" y="5455"/>
                </a:lnTo>
                <a:lnTo>
                  <a:pt x="962" y="5489"/>
                </a:lnTo>
                <a:lnTo>
                  <a:pt x="981" y="5523"/>
                </a:lnTo>
                <a:lnTo>
                  <a:pt x="1002" y="5556"/>
                </a:lnTo>
                <a:lnTo>
                  <a:pt x="1024" y="5589"/>
                </a:lnTo>
                <a:lnTo>
                  <a:pt x="1049" y="5620"/>
                </a:lnTo>
                <a:lnTo>
                  <a:pt x="1075" y="5650"/>
                </a:lnTo>
                <a:lnTo>
                  <a:pt x="1102" y="5679"/>
                </a:lnTo>
                <a:lnTo>
                  <a:pt x="1131" y="5707"/>
                </a:lnTo>
                <a:lnTo>
                  <a:pt x="1162" y="5734"/>
                </a:lnTo>
                <a:lnTo>
                  <a:pt x="1193" y="5757"/>
                </a:lnTo>
                <a:lnTo>
                  <a:pt x="1225" y="5779"/>
                </a:lnTo>
                <a:lnTo>
                  <a:pt x="1259" y="5800"/>
                </a:lnTo>
                <a:lnTo>
                  <a:pt x="1292" y="5819"/>
                </a:lnTo>
                <a:lnTo>
                  <a:pt x="1327" y="5836"/>
                </a:lnTo>
                <a:lnTo>
                  <a:pt x="1362" y="5852"/>
                </a:lnTo>
                <a:lnTo>
                  <a:pt x="1398" y="5865"/>
                </a:lnTo>
                <a:lnTo>
                  <a:pt x="1434" y="5877"/>
                </a:lnTo>
                <a:lnTo>
                  <a:pt x="1471" y="5887"/>
                </a:lnTo>
                <a:lnTo>
                  <a:pt x="1507" y="5895"/>
                </a:lnTo>
                <a:lnTo>
                  <a:pt x="1545" y="5902"/>
                </a:lnTo>
                <a:lnTo>
                  <a:pt x="1582" y="5906"/>
                </a:lnTo>
                <a:lnTo>
                  <a:pt x="1620" y="5909"/>
                </a:lnTo>
                <a:lnTo>
                  <a:pt x="1658" y="5910"/>
                </a:lnTo>
                <a:lnTo>
                  <a:pt x="1696" y="5909"/>
                </a:lnTo>
                <a:lnTo>
                  <a:pt x="1734" y="5906"/>
                </a:lnTo>
                <a:lnTo>
                  <a:pt x="1771" y="5902"/>
                </a:lnTo>
                <a:lnTo>
                  <a:pt x="1809" y="5895"/>
                </a:lnTo>
                <a:lnTo>
                  <a:pt x="1845" y="5887"/>
                </a:lnTo>
                <a:lnTo>
                  <a:pt x="1882" y="5877"/>
                </a:lnTo>
                <a:lnTo>
                  <a:pt x="1918" y="5865"/>
                </a:lnTo>
                <a:lnTo>
                  <a:pt x="1954" y="5852"/>
                </a:lnTo>
                <a:lnTo>
                  <a:pt x="1989" y="5836"/>
                </a:lnTo>
                <a:lnTo>
                  <a:pt x="2024" y="5819"/>
                </a:lnTo>
                <a:lnTo>
                  <a:pt x="2057" y="5800"/>
                </a:lnTo>
                <a:lnTo>
                  <a:pt x="2091" y="5780"/>
                </a:lnTo>
                <a:lnTo>
                  <a:pt x="2123" y="5757"/>
                </a:lnTo>
                <a:lnTo>
                  <a:pt x="2154" y="5734"/>
                </a:lnTo>
                <a:lnTo>
                  <a:pt x="2184" y="5707"/>
                </a:lnTo>
                <a:lnTo>
                  <a:pt x="2215" y="5679"/>
                </a:lnTo>
                <a:lnTo>
                  <a:pt x="3998" y="3897"/>
                </a:lnTo>
                <a:lnTo>
                  <a:pt x="4026" y="3866"/>
                </a:lnTo>
                <a:lnTo>
                  <a:pt x="4052" y="3836"/>
                </a:lnTo>
                <a:lnTo>
                  <a:pt x="4076" y="3805"/>
                </a:lnTo>
                <a:lnTo>
                  <a:pt x="4099" y="3773"/>
                </a:lnTo>
                <a:lnTo>
                  <a:pt x="4119" y="3739"/>
                </a:lnTo>
                <a:lnTo>
                  <a:pt x="4138" y="3706"/>
                </a:lnTo>
                <a:lnTo>
                  <a:pt x="4156" y="3671"/>
                </a:lnTo>
                <a:lnTo>
                  <a:pt x="4170" y="3636"/>
                </a:lnTo>
                <a:lnTo>
                  <a:pt x="4185" y="3600"/>
                </a:lnTo>
                <a:lnTo>
                  <a:pt x="4196" y="3564"/>
                </a:lnTo>
                <a:lnTo>
                  <a:pt x="4206" y="3527"/>
                </a:lnTo>
                <a:lnTo>
                  <a:pt x="4214" y="3489"/>
                </a:lnTo>
                <a:lnTo>
                  <a:pt x="4220" y="3453"/>
                </a:lnTo>
                <a:lnTo>
                  <a:pt x="4225" y="3415"/>
                </a:lnTo>
                <a:lnTo>
                  <a:pt x="4227" y="3378"/>
                </a:lnTo>
                <a:lnTo>
                  <a:pt x="4228" y="3340"/>
                </a:lnTo>
                <a:lnTo>
                  <a:pt x="4227" y="3302"/>
                </a:lnTo>
                <a:lnTo>
                  <a:pt x="4225" y="3265"/>
                </a:lnTo>
                <a:lnTo>
                  <a:pt x="4220" y="3227"/>
                </a:lnTo>
                <a:lnTo>
                  <a:pt x="4214" y="3191"/>
                </a:lnTo>
                <a:lnTo>
                  <a:pt x="4206" y="3153"/>
                </a:lnTo>
                <a:lnTo>
                  <a:pt x="4196" y="3116"/>
                </a:lnTo>
                <a:lnTo>
                  <a:pt x="4185" y="3080"/>
                </a:lnTo>
                <a:lnTo>
                  <a:pt x="4170" y="3044"/>
                </a:lnTo>
                <a:lnTo>
                  <a:pt x="4156" y="3009"/>
                </a:lnTo>
                <a:lnTo>
                  <a:pt x="4138" y="2974"/>
                </a:lnTo>
                <a:lnTo>
                  <a:pt x="4119" y="2941"/>
                </a:lnTo>
                <a:lnTo>
                  <a:pt x="4099" y="2907"/>
                </a:lnTo>
                <a:lnTo>
                  <a:pt x="4076" y="2875"/>
                </a:lnTo>
                <a:lnTo>
                  <a:pt x="4052" y="2844"/>
                </a:lnTo>
                <a:lnTo>
                  <a:pt x="4026" y="2814"/>
                </a:lnTo>
                <a:lnTo>
                  <a:pt x="3998" y="2785"/>
                </a:lnTo>
                <a:close/>
                <a:moveTo>
                  <a:pt x="2285" y="499"/>
                </a:moveTo>
                <a:lnTo>
                  <a:pt x="2285" y="499"/>
                </a:lnTo>
                <a:lnTo>
                  <a:pt x="2300" y="485"/>
                </a:lnTo>
                <a:lnTo>
                  <a:pt x="2316" y="471"/>
                </a:lnTo>
                <a:lnTo>
                  <a:pt x="2332" y="459"/>
                </a:lnTo>
                <a:lnTo>
                  <a:pt x="2348" y="448"/>
                </a:lnTo>
                <a:lnTo>
                  <a:pt x="2365" y="437"/>
                </a:lnTo>
                <a:lnTo>
                  <a:pt x="2383" y="428"/>
                </a:lnTo>
                <a:lnTo>
                  <a:pt x="2401" y="419"/>
                </a:lnTo>
                <a:lnTo>
                  <a:pt x="2419" y="411"/>
                </a:lnTo>
                <a:lnTo>
                  <a:pt x="2437" y="404"/>
                </a:lnTo>
                <a:lnTo>
                  <a:pt x="2456" y="398"/>
                </a:lnTo>
                <a:lnTo>
                  <a:pt x="2474" y="393"/>
                </a:lnTo>
                <a:lnTo>
                  <a:pt x="2493" y="389"/>
                </a:lnTo>
                <a:lnTo>
                  <a:pt x="2512" y="385"/>
                </a:lnTo>
                <a:lnTo>
                  <a:pt x="2531" y="383"/>
                </a:lnTo>
                <a:lnTo>
                  <a:pt x="2551" y="382"/>
                </a:lnTo>
                <a:lnTo>
                  <a:pt x="2570" y="381"/>
                </a:lnTo>
                <a:lnTo>
                  <a:pt x="2590" y="382"/>
                </a:lnTo>
                <a:lnTo>
                  <a:pt x="2609" y="383"/>
                </a:lnTo>
                <a:lnTo>
                  <a:pt x="2628" y="385"/>
                </a:lnTo>
                <a:lnTo>
                  <a:pt x="2647" y="389"/>
                </a:lnTo>
                <a:lnTo>
                  <a:pt x="2667" y="393"/>
                </a:lnTo>
                <a:lnTo>
                  <a:pt x="2685" y="398"/>
                </a:lnTo>
                <a:lnTo>
                  <a:pt x="2704" y="404"/>
                </a:lnTo>
                <a:lnTo>
                  <a:pt x="2722" y="411"/>
                </a:lnTo>
                <a:lnTo>
                  <a:pt x="2741" y="419"/>
                </a:lnTo>
                <a:lnTo>
                  <a:pt x="2759" y="428"/>
                </a:lnTo>
                <a:lnTo>
                  <a:pt x="2776" y="437"/>
                </a:lnTo>
                <a:lnTo>
                  <a:pt x="2792" y="448"/>
                </a:lnTo>
                <a:lnTo>
                  <a:pt x="2809" y="459"/>
                </a:lnTo>
                <a:lnTo>
                  <a:pt x="2826" y="471"/>
                </a:lnTo>
                <a:lnTo>
                  <a:pt x="2841" y="485"/>
                </a:lnTo>
                <a:lnTo>
                  <a:pt x="2856" y="499"/>
                </a:lnTo>
                <a:lnTo>
                  <a:pt x="2870" y="515"/>
                </a:lnTo>
                <a:lnTo>
                  <a:pt x="2884" y="530"/>
                </a:lnTo>
                <a:lnTo>
                  <a:pt x="2896" y="546"/>
                </a:lnTo>
                <a:lnTo>
                  <a:pt x="2908" y="563"/>
                </a:lnTo>
                <a:lnTo>
                  <a:pt x="2918" y="581"/>
                </a:lnTo>
                <a:lnTo>
                  <a:pt x="2928" y="597"/>
                </a:lnTo>
                <a:lnTo>
                  <a:pt x="2937" y="615"/>
                </a:lnTo>
                <a:lnTo>
                  <a:pt x="2945" y="633"/>
                </a:lnTo>
                <a:lnTo>
                  <a:pt x="2952" y="652"/>
                </a:lnTo>
                <a:lnTo>
                  <a:pt x="2959" y="670"/>
                </a:lnTo>
                <a:lnTo>
                  <a:pt x="2963" y="689"/>
                </a:lnTo>
                <a:lnTo>
                  <a:pt x="2968" y="708"/>
                </a:lnTo>
                <a:lnTo>
                  <a:pt x="2971" y="727"/>
                </a:lnTo>
                <a:lnTo>
                  <a:pt x="2973" y="747"/>
                </a:lnTo>
                <a:lnTo>
                  <a:pt x="2974" y="766"/>
                </a:lnTo>
                <a:lnTo>
                  <a:pt x="2974" y="786"/>
                </a:lnTo>
                <a:lnTo>
                  <a:pt x="2974" y="805"/>
                </a:lnTo>
                <a:lnTo>
                  <a:pt x="2973" y="824"/>
                </a:lnTo>
                <a:lnTo>
                  <a:pt x="2971" y="844"/>
                </a:lnTo>
                <a:lnTo>
                  <a:pt x="2968" y="863"/>
                </a:lnTo>
                <a:lnTo>
                  <a:pt x="2963" y="882"/>
                </a:lnTo>
                <a:lnTo>
                  <a:pt x="2959" y="901"/>
                </a:lnTo>
                <a:lnTo>
                  <a:pt x="2952" y="920"/>
                </a:lnTo>
                <a:lnTo>
                  <a:pt x="2945" y="938"/>
                </a:lnTo>
                <a:lnTo>
                  <a:pt x="2937" y="955"/>
                </a:lnTo>
                <a:lnTo>
                  <a:pt x="2928" y="973"/>
                </a:lnTo>
                <a:lnTo>
                  <a:pt x="2918" y="991"/>
                </a:lnTo>
                <a:lnTo>
                  <a:pt x="2908" y="1008"/>
                </a:lnTo>
                <a:lnTo>
                  <a:pt x="2896" y="1025"/>
                </a:lnTo>
                <a:lnTo>
                  <a:pt x="2884" y="1040"/>
                </a:lnTo>
                <a:lnTo>
                  <a:pt x="2870" y="1056"/>
                </a:lnTo>
                <a:lnTo>
                  <a:pt x="2856" y="1071"/>
                </a:lnTo>
                <a:lnTo>
                  <a:pt x="2743" y="1184"/>
                </a:lnTo>
                <a:lnTo>
                  <a:pt x="1550" y="2377"/>
                </a:lnTo>
                <a:lnTo>
                  <a:pt x="1543" y="2353"/>
                </a:lnTo>
                <a:lnTo>
                  <a:pt x="1535" y="2327"/>
                </a:lnTo>
                <a:lnTo>
                  <a:pt x="1527" y="2303"/>
                </a:lnTo>
                <a:lnTo>
                  <a:pt x="1518" y="2278"/>
                </a:lnTo>
                <a:lnTo>
                  <a:pt x="1508" y="2255"/>
                </a:lnTo>
                <a:lnTo>
                  <a:pt x="1497" y="2230"/>
                </a:lnTo>
                <a:lnTo>
                  <a:pt x="1485" y="2207"/>
                </a:lnTo>
                <a:lnTo>
                  <a:pt x="1473" y="2183"/>
                </a:lnTo>
                <a:lnTo>
                  <a:pt x="1459" y="2161"/>
                </a:lnTo>
                <a:lnTo>
                  <a:pt x="1446" y="2139"/>
                </a:lnTo>
                <a:lnTo>
                  <a:pt x="1430" y="2116"/>
                </a:lnTo>
                <a:lnTo>
                  <a:pt x="1415" y="2094"/>
                </a:lnTo>
                <a:lnTo>
                  <a:pt x="1398" y="2073"/>
                </a:lnTo>
                <a:lnTo>
                  <a:pt x="1380" y="2053"/>
                </a:lnTo>
                <a:lnTo>
                  <a:pt x="1362" y="2033"/>
                </a:lnTo>
                <a:lnTo>
                  <a:pt x="1343" y="2013"/>
                </a:lnTo>
                <a:lnTo>
                  <a:pt x="1323" y="1994"/>
                </a:lnTo>
                <a:lnTo>
                  <a:pt x="1303" y="1976"/>
                </a:lnTo>
                <a:lnTo>
                  <a:pt x="1283" y="1958"/>
                </a:lnTo>
                <a:lnTo>
                  <a:pt x="1262" y="1941"/>
                </a:lnTo>
                <a:lnTo>
                  <a:pt x="1241" y="1926"/>
                </a:lnTo>
                <a:lnTo>
                  <a:pt x="1218" y="1911"/>
                </a:lnTo>
                <a:lnTo>
                  <a:pt x="1196" y="1897"/>
                </a:lnTo>
                <a:lnTo>
                  <a:pt x="1174" y="1883"/>
                </a:lnTo>
                <a:lnTo>
                  <a:pt x="1151" y="1871"/>
                </a:lnTo>
                <a:lnTo>
                  <a:pt x="1128" y="1860"/>
                </a:lnTo>
                <a:lnTo>
                  <a:pt x="1105" y="1849"/>
                </a:lnTo>
                <a:lnTo>
                  <a:pt x="1080" y="1839"/>
                </a:lnTo>
                <a:lnTo>
                  <a:pt x="1057" y="1830"/>
                </a:lnTo>
                <a:lnTo>
                  <a:pt x="1032" y="1821"/>
                </a:lnTo>
                <a:lnTo>
                  <a:pt x="1008" y="1814"/>
                </a:lnTo>
                <a:lnTo>
                  <a:pt x="983" y="1808"/>
                </a:lnTo>
                <a:lnTo>
                  <a:pt x="2285" y="499"/>
                </a:lnTo>
                <a:close/>
                <a:moveTo>
                  <a:pt x="1943" y="5409"/>
                </a:moveTo>
                <a:lnTo>
                  <a:pt x="1943" y="5409"/>
                </a:lnTo>
                <a:lnTo>
                  <a:pt x="1929" y="5423"/>
                </a:lnTo>
                <a:lnTo>
                  <a:pt x="1913" y="5437"/>
                </a:lnTo>
                <a:lnTo>
                  <a:pt x="1897" y="5449"/>
                </a:lnTo>
                <a:lnTo>
                  <a:pt x="1881" y="5461"/>
                </a:lnTo>
                <a:lnTo>
                  <a:pt x="1863" y="5471"/>
                </a:lnTo>
                <a:lnTo>
                  <a:pt x="1846" y="5481"/>
                </a:lnTo>
                <a:lnTo>
                  <a:pt x="1829" y="5490"/>
                </a:lnTo>
                <a:lnTo>
                  <a:pt x="1811" y="5498"/>
                </a:lnTo>
                <a:lnTo>
                  <a:pt x="1792" y="5505"/>
                </a:lnTo>
                <a:lnTo>
                  <a:pt x="1773" y="5510"/>
                </a:lnTo>
                <a:lnTo>
                  <a:pt x="1754" y="5516"/>
                </a:lnTo>
                <a:lnTo>
                  <a:pt x="1735" y="5521"/>
                </a:lnTo>
                <a:lnTo>
                  <a:pt x="1716" y="5523"/>
                </a:lnTo>
                <a:lnTo>
                  <a:pt x="1697" y="5526"/>
                </a:lnTo>
                <a:lnTo>
                  <a:pt x="1677" y="5527"/>
                </a:lnTo>
                <a:lnTo>
                  <a:pt x="1658" y="5527"/>
                </a:lnTo>
                <a:lnTo>
                  <a:pt x="1638" y="5527"/>
                </a:lnTo>
                <a:lnTo>
                  <a:pt x="1619" y="5526"/>
                </a:lnTo>
                <a:lnTo>
                  <a:pt x="1600" y="5523"/>
                </a:lnTo>
                <a:lnTo>
                  <a:pt x="1581" y="5521"/>
                </a:lnTo>
                <a:lnTo>
                  <a:pt x="1562" y="5516"/>
                </a:lnTo>
                <a:lnTo>
                  <a:pt x="1543" y="5510"/>
                </a:lnTo>
                <a:lnTo>
                  <a:pt x="1524" y="5505"/>
                </a:lnTo>
                <a:lnTo>
                  <a:pt x="1506" y="5498"/>
                </a:lnTo>
                <a:lnTo>
                  <a:pt x="1488" y="5490"/>
                </a:lnTo>
                <a:lnTo>
                  <a:pt x="1471" y="5481"/>
                </a:lnTo>
                <a:lnTo>
                  <a:pt x="1453" y="5471"/>
                </a:lnTo>
                <a:lnTo>
                  <a:pt x="1436" y="5461"/>
                </a:lnTo>
                <a:lnTo>
                  <a:pt x="1419" y="5449"/>
                </a:lnTo>
                <a:lnTo>
                  <a:pt x="1404" y="5437"/>
                </a:lnTo>
                <a:lnTo>
                  <a:pt x="1388" y="5423"/>
                </a:lnTo>
                <a:lnTo>
                  <a:pt x="1372" y="5409"/>
                </a:lnTo>
                <a:lnTo>
                  <a:pt x="1358" y="5394"/>
                </a:lnTo>
                <a:lnTo>
                  <a:pt x="1344" y="5378"/>
                </a:lnTo>
                <a:lnTo>
                  <a:pt x="1332" y="5362"/>
                </a:lnTo>
                <a:lnTo>
                  <a:pt x="1320" y="5345"/>
                </a:lnTo>
                <a:lnTo>
                  <a:pt x="1310" y="5329"/>
                </a:lnTo>
                <a:lnTo>
                  <a:pt x="1300" y="5311"/>
                </a:lnTo>
                <a:lnTo>
                  <a:pt x="1291" y="5293"/>
                </a:lnTo>
                <a:lnTo>
                  <a:pt x="1283" y="5275"/>
                </a:lnTo>
                <a:lnTo>
                  <a:pt x="1276" y="5257"/>
                </a:lnTo>
                <a:lnTo>
                  <a:pt x="1271" y="5238"/>
                </a:lnTo>
                <a:lnTo>
                  <a:pt x="1265" y="5219"/>
                </a:lnTo>
                <a:lnTo>
                  <a:pt x="1262" y="5200"/>
                </a:lnTo>
                <a:lnTo>
                  <a:pt x="1259" y="5181"/>
                </a:lnTo>
                <a:lnTo>
                  <a:pt x="1256" y="5162"/>
                </a:lnTo>
                <a:lnTo>
                  <a:pt x="1254" y="5142"/>
                </a:lnTo>
                <a:lnTo>
                  <a:pt x="1254" y="5123"/>
                </a:lnTo>
                <a:lnTo>
                  <a:pt x="1254" y="5103"/>
                </a:lnTo>
                <a:lnTo>
                  <a:pt x="1256" y="5084"/>
                </a:lnTo>
                <a:lnTo>
                  <a:pt x="1259" y="5065"/>
                </a:lnTo>
                <a:lnTo>
                  <a:pt x="1262" y="5045"/>
                </a:lnTo>
                <a:lnTo>
                  <a:pt x="1265" y="5026"/>
                </a:lnTo>
                <a:lnTo>
                  <a:pt x="1271" y="5009"/>
                </a:lnTo>
                <a:lnTo>
                  <a:pt x="1276" y="4990"/>
                </a:lnTo>
                <a:lnTo>
                  <a:pt x="1283" y="4971"/>
                </a:lnTo>
                <a:lnTo>
                  <a:pt x="1291" y="4953"/>
                </a:lnTo>
                <a:lnTo>
                  <a:pt x="1300" y="4935"/>
                </a:lnTo>
                <a:lnTo>
                  <a:pt x="1310" y="4918"/>
                </a:lnTo>
                <a:lnTo>
                  <a:pt x="1320" y="4902"/>
                </a:lnTo>
                <a:lnTo>
                  <a:pt x="1332" y="4885"/>
                </a:lnTo>
                <a:lnTo>
                  <a:pt x="1344" y="4868"/>
                </a:lnTo>
                <a:lnTo>
                  <a:pt x="1358" y="4852"/>
                </a:lnTo>
                <a:lnTo>
                  <a:pt x="1372" y="4838"/>
                </a:lnTo>
                <a:lnTo>
                  <a:pt x="1658" y="4551"/>
                </a:lnTo>
                <a:lnTo>
                  <a:pt x="1762" y="4655"/>
                </a:lnTo>
                <a:lnTo>
                  <a:pt x="1945" y="4838"/>
                </a:lnTo>
                <a:lnTo>
                  <a:pt x="1958" y="4852"/>
                </a:lnTo>
                <a:lnTo>
                  <a:pt x="1972" y="4868"/>
                </a:lnTo>
                <a:lnTo>
                  <a:pt x="1985" y="4885"/>
                </a:lnTo>
                <a:lnTo>
                  <a:pt x="1996" y="4902"/>
                </a:lnTo>
                <a:lnTo>
                  <a:pt x="2007" y="4918"/>
                </a:lnTo>
                <a:lnTo>
                  <a:pt x="2016" y="4935"/>
                </a:lnTo>
                <a:lnTo>
                  <a:pt x="2025" y="4953"/>
                </a:lnTo>
                <a:lnTo>
                  <a:pt x="2033" y="4972"/>
                </a:lnTo>
                <a:lnTo>
                  <a:pt x="2039" y="4990"/>
                </a:lnTo>
                <a:lnTo>
                  <a:pt x="2046" y="5009"/>
                </a:lnTo>
                <a:lnTo>
                  <a:pt x="2051" y="5026"/>
                </a:lnTo>
                <a:lnTo>
                  <a:pt x="2055" y="5046"/>
                </a:lnTo>
                <a:lnTo>
                  <a:pt x="2058" y="5065"/>
                </a:lnTo>
                <a:lnTo>
                  <a:pt x="2061" y="5084"/>
                </a:lnTo>
                <a:lnTo>
                  <a:pt x="2062" y="5103"/>
                </a:lnTo>
                <a:lnTo>
                  <a:pt x="2063" y="5123"/>
                </a:lnTo>
                <a:lnTo>
                  <a:pt x="2062" y="5142"/>
                </a:lnTo>
                <a:lnTo>
                  <a:pt x="2061" y="5162"/>
                </a:lnTo>
                <a:lnTo>
                  <a:pt x="2058" y="5181"/>
                </a:lnTo>
                <a:lnTo>
                  <a:pt x="2055" y="5200"/>
                </a:lnTo>
                <a:lnTo>
                  <a:pt x="2051" y="5219"/>
                </a:lnTo>
                <a:lnTo>
                  <a:pt x="2046" y="5238"/>
                </a:lnTo>
                <a:lnTo>
                  <a:pt x="2039" y="5257"/>
                </a:lnTo>
                <a:lnTo>
                  <a:pt x="2033" y="5275"/>
                </a:lnTo>
                <a:lnTo>
                  <a:pt x="2025" y="5293"/>
                </a:lnTo>
                <a:lnTo>
                  <a:pt x="2016" y="5311"/>
                </a:lnTo>
                <a:lnTo>
                  <a:pt x="2007" y="5329"/>
                </a:lnTo>
                <a:lnTo>
                  <a:pt x="1996" y="5345"/>
                </a:lnTo>
                <a:lnTo>
                  <a:pt x="1985" y="5362"/>
                </a:lnTo>
                <a:lnTo>
                  <a:pt x="1971" y="5378"/>
                </a:lnTo>
                <a:lnTo>
                  <a:pt x="1958" y="5393"/>
                </a:lnTo>
                <a:lnTo>
                  <a:pt x="1943" y="5409"/>
                </a:lnTo>
                <a:close/>
                <a:moveTo>
                  <a:pt x="3727" y="3626"/>
                </a:moveTo>
                <a:lnTo>
                  <a:pt x="2420" y="4933"/>
                </a:lnTo>
                <a:lnTo>
                  <a:pt x="2414" y="4908"/>
                </a:lnTo>
                <a:lnTo>
                  <a:pt x="2406" y="4883"/>
                </a:lnTo>
                <a:lnTo>
                  <a:pt x="2397" y="4858"/>
                </a:lnTo>
                <a:lnTo>
                  <a:pt x="2389" y="4833"/>
                </a:lnTo>
                <a:lnTo>
                  <a:pt x="2379" y="4810"/>
                </a:lnTo>
                <a:lnTo>
                  <a:pt x="2368" y="4786"/>
                </a:lnTo>
                <a:lnTo>
                  <a:pt x="2356" y="4762"/>
                </a:lnTo>
                <a:lnTo>
                  <a:pt x="2344" y="4739"/>
                </a:lnTo>
                <a:lnTo>
                  <a:pt x="2331" y="4716"/>
                </a:lnTo>
                <a:lnTo>
                  <a:pt x="2316" y="4693"/>
                </a:lnTo>
                <a:lnTo>
                  <a:pt x="2302" y="4672"/>
                </a:lnTo>
                <a:lnTo>
                  <a:pt x="2286" y="4649"/>
                </a:lnTo>
                <a:lnTo>
                  <a:pt x="2269" y="4628"/>
                </a:lnTo>
                <a:lnTo>
                  <a:pt x="2251" y="4607"/>
                </a:lnTo>
                <a:lnTo>
                  <a:pt x="2234" y="4587"/>
                </a:lnTo>
                <a:lnTo>
                  <a:pt x="2215" y="4567"/>
                </a:lnTo>
                <a:lnTo>
                  <a:pt x="2032" y="4385"/>
                </a:lnTo>
                <a:lnTo>
                  <a:pt x="501" y="2855"/>
                </a:lnTo>
                <a:lnTo>
                  <a:pt x="487" y="2839"/>
                </a:lnTo>
                <a:lnTo>
                  <a:pt x="473" y="2824"/>
                </a:lnTo>
                <a:lnTo>
                  <a:pt x="461" y="2807"/>
                </a:lnTo>
                <a:lnTo>
                  <a:pt x="449" y="2791"/>
                </a:lnTo>
                <a:lnTo>
                  <a:pt x="439" y="2773"/>
                </a:lnTo>
                <a:lnTo>
                  <a:pt x="429" y="2757"/>
                </a:lnTo>
                <a:lnTo>
                  <a:pt x="420" y="2739"/>
                </a:lnTo>
                <a:lnTo>
                  <a:pt x="412" y="2721"/>
                </a:lnTo>
                <a:lnTo>
                  <a:pt x="405" y="2702"/>
                </a:lnTo>
                <a:lnTo>
                  <a:pt x="400" y="2684"/>
                </a:lnTo>
                <a:lnTo>
                  <a:pt x="394" y="2665"/>
                </a:lnTo>
                <a:lnTo>
                  <a:pt x="391" y="2646"/>
                </a:lnTo>
                <a:lnTo>
                  <a:pt x="387" y="2627"/>
                </a:lnTo>
                <a:lnTo>
                  <a:pt x="385" y="2607"/>
                </a:lnTo>
                <a:lnTo>
                  <a:pt x="383" y="2588"/>
                </a:lnTo>
                <a:lnTo>
                  <a:pt x="383" y="2569"/>
                </a:lnTo>
                <a:lnTo>
                  <a:pt x="383" y="2549"/>
                </a:lnTo>
                <a:lnTo>
                  <a:pt x="385" y="2530"/>
                </a:lnTo>
                <a:lnTo>
                  <a:pt x="387" y="2510"/>
                </a:lnTo>
                <a:lnTo>
                  <a:pt x="391" y="2491"/>
                </a:lnTo>
                <a:lnTo>
                  <a:pt x="394" y="2472"/>
                </a:lnTo>
                <a:lnTo>
                  <a:pt x="400" y="2453"/>
                </a:lnTo>
                <a:lnTo>
                  <a:pt x="405" y="2434"/>
                </a:lnTo>
                <a:lnTo>
                  <a:pt x="412" y="2416"/>
                </a:lnTo>
                <a:lnTo>
                  <a:pt x="420" y="2399"/>
                </a:lnTo>
                <a:lnTo>
                  <a:pt x="429" y="2381"/>
                </a:lnTo>
                <a:lnTo>
                  <a:pt x="439" y="2363"/>
                </a:lnTo>
                <a:lnTo>
                  <a:pt x="449" y="2346"/>
                </a:lnTo>
                <a:lnTo>
                  <a:pt x="461" y="2329"/>
                </a:lnTo>
                <a:lnTo>
                  <a:pt x="473" y="2314"/>
                </a:lnTo>
                <a:lnTo>
                  <a:pt x="487" y="2298"/>
                </a:lnTo>
                <a:lnTo>
                  <a:pt x="501" y="2283"/>
                </a:lnTo>
                <a:lnTo>
                  <a:pt x="517" y="2268"/>
                </a:lnTo>
                <a:lnTo>
                  <a:pt x="532" y="2255"/>
                </a:lnTo>
                <a:lnTo>
                  <a:pt x="548" y="2242"/>
                </a:lnTo>
                <a:lnTo>
                  <a:pt x="565" y="2231"/>
                </a:lnTo>
                <a:lnTo>
                  <a:pt x="581" y="2220"/>
                </a:lnTo>
                <a:lnTo>
                  <a:pt x="599" y="2210"/>
                </a:lnTo>
                <a:lnTo>
                  <a:pt x="617" y="2202"/>
                </a:lnTo>
                <a:lnTo>
                  <a:pt x="635" y="2195"/>
                </a:lnTo>
                <a:lnTo>
                  <a:pt x="653" y="2187"/>
                </a:lnTo>
                <a:lnTo>
                  <a:pt x="672" y="2181"/>
                </a:lnTo>
                <a:lnTo>
                  <a:pt x="691" y="2176"/>
                </a:lnTo>
                <a:lnTo>
                  <a:pt x="710" y="2172"/>
                </a:lnTo>
                <a:lnTo>
                  <a:pt x="729" y="2169"/>
                </a:lnTo>
                <a:lnTo>
                  <a:pt x="748" y="2167"/>
                </a:lnTo>
                <a:lnTo>
                  <a:pt x="768" y="2164"/>
                </a:lnTo>
                <a:lnTo>
                  <a:pt x="787" y="2164"/>
                </a:lnTo>
                <a:lnTo>
                  <a:pt x="807" y="2164"/>
                </a:lnTo>
                <a:lnTo>
                  <a:pt x="826" y="2167"/>
                </a:lnTo>
                <a:lnTo>
                  <a:pt x="845" y="2169"/>
                </a:lnTo>
                <a:lnTo>
                  <a:pt x="865" y="2172"/>
                </a:lnTo>
                <a:lnTo>
                  <a:pt x="884" y="2176"/>
                </a:lnTo>
                <a:lnTo>
                  <a:pt x="903" y="2181"/>
                </a:lnTo>
                <a:lnTo>
                  <a:pt x="921" y="2187"/>
                </a:lnTo>
                <a:lnTo>
                  <a:pt x="940" y="2193"/>
                </a:lnTo>
                <a:lnTo>
                  <a:pt x="957" y="2202"/>
                </a:lnTo>
                <a:lnTo>
                  <a:pt x="975" y="2210"/>
                </a:lnTo>
                <a:lnTo>
                  <a:pt x="992" y="2220"/>
                </a:lnTo>
                <a:lnTo>
                  <a:pt x="1010" y="2231"/>
                </a:lnTo>
                <a:lnTo>
                  <a:pt x="1025" y="2242"/>
                </a:lnTo>
                <a:lnTo>
                  <a:pt x="1042" y="2255"/>
                </a:lnTo>
                <a:lnTo>
                  <a:pt x="1058" y="2268"/>
                </a:lnTo>
                <a:lnTo>
                  <a:pt x="1073" y="2283"/>
                </a:lnTo>
                <a:lnTo>
                  <a:pt x="1087" y="2298"/>
                </a:lnTo>
                <a:lnTo>
                  <a:pt x="1100" y="2314"/>
                </a:lnTo>
                <a:lnTo>
                  <a:pt x="1114" y="2329"/>
                </a:lnTo>
                <a:lnTo>
                  <a:pt x="1125" y="2346"/>
                </a:lnTo>
                <a:lnTo>
                  <a:pt x="1136" y="2363"/>
                </a:lnTo>
                <a:lnTo>
                  <a:pt x="1145" y="2381"/>
                </a:lnTo>
                <a:lnTo>
                  <a:pt x="1154" y="2399"/>
                </a:lnTo>
                <a:lnTo>
                  <a:pt x="1162" y="2416"/>
                </a:lnTo>
                <a:lnTo>
                  <a:pt x="1168" y="2434"/>
                </a:lnTo>
                <a:lnTo>
                  <a:pt x="1175" y="2453"/>
                </a:lnTo>
                <a:lnTo>
                  <a:pt x="1179" y="2472"/>
                </a:lnTo>
                <a:lnTo>
                  <a:pt x="1184" y="2491"/>
                </a:lnTo>
                <a:lnTo>
                  <a:pt x="1187" y="2510"/>
                </a:lnTo>
                <a:lnTo>
                  <a:pt x="1189" y="2530"/>
                </a:lnTo>
                <a:lnTo>
                  <a:pt x="1191" y="2549"/>
                </a:lnTo>
                <a:lnTo>
                  <a:pt x="1192" y="2569"/>
                </a:lnTo>
                <a:lnTo>
                  <a:pt x="1191" y="2588"/>
                </a:lnTo>
                <a:lnTo>
                  <a:pt x="1189" y="2607"/>
                </a:lnTo>
                <a:lnTo>
                  <a:pt x="1187" y="2627"/>
                </a:lnTo>
                <a:lnTo>
                  <a:pt x="1184" y="2646"/>
                </a:lnTo>
                <a:lnTo>
                  <a:pt x="1179" y="2665"/>
                </a:lnTo>
                <a:lnTo>
                  <a:pt x="1175" y="2684"/>
                </a:lnTo>
                <a:lnTo>
                  <a:pt x="1168" y="2702"/>
                </a:lnTo>
                <a:lnTo>
                  <a:pt x="1162" y="2721"/>
                </a:lnTo>
                <a:lnTo>
                  <a:pt x="1154" y="2739"/>
                </a:lnTo>
                <a:lnTo>
                  <a:pt x="1145" y="2757"/>
                </a:lnTo>
                <a:lnTo>
                  <a:pt x="1136" y="2773"/>
                </a:lnTo>
                <a:lnTo>
                  <a:pt x="1125" y="2791"/>
                </a:lnTo>
                <a:lnTo>
                  <a:pt x="1114" y="2808"/>
                </a:lnTo>
                <a:lnTo>
                  <a:pt x="1100" y="2824"/>
                </a:lnTo>
                <a:lnTo>
                  <a:pt x="1087" y="2839"/>
                </a:lnTo>
                <a:lnTo>
                  <a:pt x="1073" y="2855"/>
                </a:lnTo>
                <a:lnTo>
                  <a:pt x="1343" y="3125"/>
                </a:lnTo>
                <a:lnTo>
                  <a:pt x="2570" y="1898"/>
                </a:lnTo>
                <a:lnTo>
                  <a:pt x="3545" y="2872"/>
                </a:lnTo>
                <a:lnTo>
                  <a:pt x="3727" y="3054"/>
                </a:lnTo>
                <a:lnTo>
                  <a:pt x="3742" y="3069"/>
                </a:lnTo>
                <a:lnTo>
                  <a:pt x="3755" y="3086"/>
                </a:lnTo>
                <a:lnTo>
                  <a:pt x="3768" y="3101"/>
                </a:lnTo>
                <a:lnTo>
                  <a:pt x="3780" y="3118"/>
                </a:lnTo>
                <a:lnTo>
                  <a:pt x="3790" y="3135"/>
                </a:lnTo>
                <a:lnTo>
                  <a:pt x="3800" y="3153"/>
                </a:lnTo>
                <a:lnTo>
                  <a:pt x="3809" y="3169"/>
                </a:lnTo>
                <a:lnTo>
                  <a:pt x="3816" y="3188"/>
                </a:lnTo>
                <a:lnTo>
                  <a:pt x="3823" y="3206"/>
                </a:lnTo>
                <a:lnTo>
                  <a:pt x="3830" y="3225"/>
                </a:lnTo>
                <a:lnTo>
                  <a:pt x="3834" y="3244"/>
                </a:lnTo>
                <a:lnTo>
                  <a:pt x="3839" y="3263"/>
                </a:lnTo>
                <a:lnTo>
                  <a:pt x="3842" y="3282"/>
                </a:lnTo>
                <a:lnTo>
                  <a:pt x="3844" y="3301"/>
                </a:lnTo>
                <a:lnTo>
                  <a:pt x="3845" y="3321"/>
                </a:lnTo>
                <a:lnTo>
                  <a:pt x="3845" y="3340"/>
                </a:lnTo>
                <a:lnTo>
                  <a:pt x="3845" y="3359"/>
                </a:lnTo>
                <a:lnTo>
                  <a:pt x="3844" y="3379"/>
                </a:lnTo>
                <a:lnTo>
                  <a:pt x="3842" y="3398"/>
                </a:lnTo>
                <a:lnTo>
                  <a:pt x="3839" y="3417"/>
                </a:lnTo>
                <a:lnTo>
                  <a:pt x="3834" y="3436"/>
                </a:lnTo>
                <a:lnTo>
                  <a:pt x="3830" y="3455"/>
                </a:lnTo>
                <a:lnTo>
                  <a:pt x="3823" y="3474"/>
                </a:lnTo>
                <a:lnTo>
                  <a:pt x="3816" y="3492"/>
                </a:lnTo>
                <a:lnTo>
                  <a:pt x="3809" y="3511"/>
                </a:lnTo>
                <a:lnTo>
                  <a:pt x="3800" y="3528"/>
                </a:lnTo>
                <a:lnTo>
                  <a:pt x="3790" y="3545"/>
                </a:lnTo>
                <a:lnTo>
                  <a:pt x="3780" y="3562"/>
                </a:lnTo>
                <a:lnTo>
                  <a:pt x="3768" y="3579"/>
                </a:lnTo>
                <a:lnTo>
                  <a:pt x="3755" y="3595"/>
                </a:lnTo>
                <a:lnTo>
                  <a:pt x="3742" y="3611"/>
                </a:lnTo>
                <a:lnTo>
                  <a:pt x="3727" y="3626"/>
                </a:lnTo>
                <a:close/>
                <a:moveTo>
                  <a:pt x="2480" y="2235"/>
                </a:moveTo>
                <a:lnTo>
                  <a:pt x="1460" y="3254"/>
                </a:lnTo>
                <a:lnTo>
                  <a:pt x="1730" y="3524"/>
                </a:lnTo>
                <a:lnTo>
                  <a:pt x="2750" y="2505"/>
                </a:lnTo>
                <a:lnTo>
                  <a:pt x="2480" y="2235"/>
                </a:lnTo>
                <a:close/>
                <a:moveTo>
                  <a:pt x="2887" y="2643"/>
                </a:moveTo>
                <a:lnTo>
                  <a:pt x="1868" y="3662"/>
                </a:lnTo>
                <a:lnTo>
                  <a:pt x="2139" y="3932"/>
                </a:lnTo>
                <a:lnTo>
                  <a:pt x="3157" y="2913"/>
                </a:lnTo>
                <a:lnTo>
                  <a:pt x="2887" y="2643"/>
                </a:lnTo>
                <a:close/>
                <a:moveTo>
                  <a:pt x="2276" y="4069"/>
                </a:moveTo>
                <a:lnTo>
                  <a:pt x="2546" y="4340"/>
                </a:lnTo>
                <a:lnTo>
                  <a:pt x="3565" y="3321"/>
                </a:lnTo>
                <a:lnTo>
                  <a:pt x="3295" y="3050"/>
                </a:lnTo>
                <a:lnTo>
                  <a:pt x="2276" y="40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" name="MH_SubTitle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931082" y="4821283"/>
            <a:ext cx="1904169" cy="50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en-US" altLang="zh-CN" sz="1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zh-CN" altLang="en-US" sz="1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eaLnBrk="1" hangingPunct="1">
              <a:lnSpc>
                <a:spcPts val="1900"/>
              </a:lnSpc>
              <a:defRPr/>
            </a:pPr>
            <a:endParaRPr lang="zh-CN" altLang="en-US" sz="1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</p:txBody>
      </p:sp>
      <p:sp>
        <p:nvSpPr>
          <p:cNvPr id="20" name="MH_SubTitle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731802" y="4821282"/>
            <a:ext cx="1904169" cy="50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en-US" altLang="zh-CN" sz="1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点击输入内容</a:t>
            </a:r>
            <a:endParaRPr lang="zh-CN" altLang="en-US" sz="1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eaLnBrk="1" hangingPunct="1">
              <a:lnSpc>
                <a:spcPts val="1900"/>
              </a:lnSpc>
              <a:defRPr/>
            </a:pPr>
            <a:endParaRPr lang="zh-CN" altLang="en-US" sz="1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18">
        <p14:prism isInverted="1"/>
      </p:transition>
    </mc:Choice>
    <mc:Fallback xmlns="">
      <p:transition spd="slow" advTm="25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51732" y="752306"/>
            <a:ext cx="4385375" cy="719137"/>
            <a:chOff x="3837432" y="714206"/>
            <a:chExt cx="4385375" cy="719137"/>
          </a:xfrm>
        </p:grpSpPr>
        <p:sp>
          <p:nvSpPr>
            <p:cNvPr id="3" name="文本框 4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461319" y="714206"/>
              <a:ext cx="3761488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3200" b="1" spc="300" dirty="0">
                  <a:solidFill>
                    <a:srgbClr val="E3677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</a:p>
          </p:txBody>
        </p:sp>
        <p:sp>
          <p:nvSpPr>
            <p:cNvPr id="4" name="Freeform 48"/>
            <p:cNvSpPr/>
            <p:nvPr>
              <p:custDataLst>
                <p:tags r:id="rId18"/>
              </p:custDataLst>
            </p:nvPr>
          </p:nvSpPr>
          <p:spPr bwMode="auto">
            <a:xfrm>
              <a:off x="3837432" y="777515"/>
              <a:ext cx="547687" cy="592517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E3677C"/>
            </a:solidFill>
            <a:ln>
              <a:solidFill>
                <a:srgbClr val="E3677C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615893" y="2401583"/>
            <a:ext cx="6960214" cy="2512746"/>
            <a:chOff x="2743839" y="3010066"/>
            <a:chExt cx="6960214" cy="2512746"/>
          </a:xfrm>
        </p:grpSpPr>
        <p:sp>
          <p:nvSpPr>
            <p:cNvPr id="12" name="MH_Other_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flipV="1">
              <a:off x="2972815" y="4038740"/>
              <a:ext cx="1230026" cy="405034"/>
            </a:xfrm>
            <a:prstGeom prst="ellipse">
              <a:avLst/>
            </a:prstGeom>
            <a:gradFill>
              <a:gsLst>
                <a:gs pos="0">
                  <a:srgbClr val="BCBCBC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square" anchor="ctr">
              <a:normAutofit fontScale="85000" lnSpcReduction="20000"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bg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bg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bg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latinLnBrk="1" hangingPunct="1">
                <a:spcBef>
                  <a:spcPct val="0"/>
                </a:spcBef>
                <a:buNone/>
                <a:defRPr/>
              </a:pPr>
              <a:endParaRPr lang="ko-KR" altLang="ko-KR" sz="1800" kern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13" name="MH_Other_2"/>
            <p:cNvSpPr/>
            <p:nvPr>
              <p:custDataLst>
                <p:tags r:id="rId6"/>
              </p:custDataLst>
            </p:nvPr>
          </p:nvSpPr>
          <p:spPr>
            <a:xfrm rot="5400000">
              <a:off x="2978092" y="3016510"/>
              <a:ext cx="1206794" cy="1193905"/>
            </a:xfrm>
            <a:custGeom>
              <a:avLst/>
              <a:gdLst>
                <a:gd name="connsiteX0" fmla="*/ 0 w 740229"/>
                <a:gd name="connsiteY0" fmla="*/ 0 h 740229"/>
                <a:gd name="connsiteX1" fmla="*/ 370115 w 740229"/>
                <a:gd name="connsiteY1" fmla="*/ 0 h 740229"/>
                <a:gd name="connsiteX2" fmla="*/ 740230 w 740229"/>
                <a:gd name="connsiteY2" fmla="*/ 370115 h 740229"/>
                <a:gd name="connsiteX3" fmla="*/ 370115 w 740229"/>
                <a:gd name="connsiteY3" fmla="*/ 740230 h 740229"/>
                <a:gd name="connsiteX4" fmla="*/ 0 w 740229"/>
                <a:gd name="connsiteY4" fmla="*/ 740229 h 740229"/>
                <a:gd name="connsiteX5" fmla="*/ 0 w 740229"/>
                <a:gd name="connsiteY5" fmla="*/ 0 h 740229"/>
                <a:gd name="connsiteX0-1" fmla="*/ 0 w 836024"/>
                <a:gd name="connsiteY0-2" fmla="*/ 0 h 740230"/>
                <a:gd name="connsiteX1-3" fmla="*/ 370115 w 836024"/>
                <a:gd name="connsiteY1-4" fmla="*/ 0 h 740230"/>
                <a:gd name="connsiteX2-5" fmla="*/ 836024 w 836024"/>
                <a:gd name="connsiteY2-6" fmla="*/ 370115 h 740230"/>
                <a:gd name="connsiteX3-7" fmla="*/ 370115 w 836024"/>
                <a:gd name="connsiteY3-8" fmla="*/ 740230 h 740230"/>
                <a:gd name="connsiteX4-9" fmla="*/ 0 w 836024"/>
                <a:gd name="connsiteY4-10" fmla="*/ 740229 h 740230"/>
                <a:gd name="connsiteX5-11" fmla="*/ 0 w 836024"/>
                <a:gd name="connsiteY5-12" fmla="*/ 0 h 740230"/>
                <a:gd name="connsiteX0-13" fmla="*/ 0 w 957944"/>
                <a:gd name="connsiteY0-14" fmla="*/ 0 h 740230"/>
                <a:gd name="connsiteX1-15" fmla="*/ 370115 w 957944"/>
                <a:gd name="connsiteY1-16" fmla="*/ 0 h 740230"/>
                <a:gd name="connsiteX2-17" fmla="*/ 957944 w 957944"/>
                <a:gd name="connsiteY2-18" fmla="*/ 370115 h 740230"/>
                <a:gd name="connsiteX3-19" fmla="*/ 370115 w 957944"/>
                <a:gd name="connsiteY3-20" fmla="*/ 740230 h 740230"/>
                <a:gd name="connsiteX4-21" fmla="*/ 0 w 957944"/>
                <a:gd name="connsiteY4-22" fmla="*/ 740229 h 740230"/>
                <a:gd name="connsiteX5-23" fmla="*/ 0 w 957944"/>
                <a:gd name="connsiteY5-24" fmla="*/ 0 h 740230"/>
                <a:gd name="connsiteX0-25" fmla="*/ 0 w 957944"/>
                <a:gd name="connsiteY0-26" fmla="*/ 0 h 740230"/>
                <a:gd name="connsiteX1-27" fmla="*/ 370115 w 957944"/>
                <a:gd name="connsiteY1-28" fmla="*/ 0 h 740230"/>
                <a:gd name="connsiteX2-29" fmla="*/ 957944 w 957944"/>
                <a:gd name="connsiteY2-30" fmla="*/ 343989 h 740230"/>
                <a:gd name="connsiteX3-31" fmla="*/ 370115 w 957944"/>
                <a:gd name="connsiteY3-32" fmla="*/ 740230 h 740230"/>
                <a:gd name="connsiteX4-33" fmla="*/ 0 w 957944"/>
                <a:gd name="connsiteY4-34" fmla="*/ 740229 h 740230"/>
                <a:gd name="connsiteX5-35" fmla="*/ 0 w 957944"/>
                <a:gd name="connsiteY5-36" fmla="*/ 0 h 740230"/>
                <a:gd name="connsiteX0-37" fmla="*/ 0 w 960074"/>
                <a:gd name="connsiteY0-38" fmla="*/ 0 h 740229"/>
                <a:gd name="connsiteX1-39" fmla="*/ 370115 w 960074"/>
                <a:gd name="connsiteY1-40" fmla="*/ 0 h 740229"/>
                <a:gd name="connsiteX2-41" fmla="*/ 957944 w 960074"/>
                <a:gd name="connsiteY2-42" fmla="*/ 343989 h 740229"/>
                <a:gd name="connsiteX3-43" fmla="*/ 535577 w 960074"/>
                <a:gd name="connsiteY3-44" fmla="*/ 731522 h 740229"/>
                <a:gd name="connsiteX4-45" fmla="*/ 0 w 960074"/>
                <a:gd name="connsiteY4-46" fmla="*/ 740229 h 740229"/>
                <a:gd name="connsiteX5-47" fmla="*/ 0 w 960074"/>
                <a:gd name="connsiteY5-48" fmla="*/ 0 h 740229"/>
                <a:gd name="connsiteX0-49" fmla="*/ 0 w 957951"/>
                <a:gd name="connsiteY0-50" fmla="*/ 0 h 740229"/>
                <a:gd name="connsiteX1-51" fmla="*/ 526872 w 957951"/>
                <a:gd name="connsiteY1-52" fmla="*/ 8708 h 740229"/>
                <a:gd name="connsiteX2-53" fmla="*/ 957944 w 957951"/>
                <a:gd name="connsiteY2-54" fmla="*/ 343989 h 740229"/>
                <a:gd name="connsiteX3-55" fmla="*/ 535577 w 957951"/>
                <a:gd name="connsiteY3-56" fmla="*/ 731522 h 740229"/>
                <a:gd name="connsiteX4-57" fmla="*/ 0 w 957951"/>
                <a:gd name="connsiteY4-58" fmla="*/ 740229 h 740229"/>
                <a:gd name="connsiteX5-59" fmla="*/ 0 w 957951"/>
                <a:gd name="connsiteY5-60" fmla="*/ 0 h 740229"/>
                <a:gd name="connsiteX0-61" fmla="*/ 0 w 957951"/>
                <a:gd name="connsiteY0-62" fmla="*/ 0 h 740229"/>
                <a:gd name="connsiteX1-63" fmla="*/ 526872 w 957951"/>
                <a:gd name="connsiteY1-64" fmla="*/ 8708 h 740229"/>
                <a:gd name="connsiteX2-65" fmla="*/ 957944 w 957951"/>
                <a:gd name="connsiteY2-66" fmla="*/ 361934 h 740229"/>
                <a:gd name="connsiteX3-67" fmla="*/ 535577 w 957951"/>
                <a:gd name="connsiteY3-68" fmla="*/ 731522 h 740229"/>
                <a:gd name="connsiteX4-69" fmla="*/ 0 w 957951"/>
                <a:gd name="connsiteY4-70" fmla="*/ 740229 h 740229"/>
                <a:gd name="connsiteX5-71" fmla="*/ 0 w 957951"/>
                <a:gd name="connsiteY5-72" fmla="*/ 0 h 740229"/>
                <a:gd name="connsiteX0-73" fmla="*/ 0 w 981490"/>
                <a:gd name="connsiteY0-74" fmla="*/ 0 h 740229"/>
                <a:gd name="connsiteX1-75" fmla="*/ 526872 w 981490"/>
                <a:gd name="connsiteY1-76" fmla="*/ 8708 h 740229"/>
                <a:gd name="connsiteX2-77" fmla="*/ 981484 w 981490"/>
                <a:gd name="connsiteY2-78" fmla="*/ 361934 h 740229"/>
                <a:gd name="connsiteX3-79" fmla="*/ 535577 w 981490"/>
                <a:gd name="connsiteY3-80" fmla="*/ 731522 h 740229"/>
                <a:gd name="connsiteX4-81" fmla="*/ 0 w 981490"/>
                <a:gd name="connsiteY4-82" fmla="*/ 740229 h 740229"/>
                <a:gd name="connsiteX5-83" fmla="*/ 0 w 981490"/>
                <a:gd name="connsiteY5-84" fmla="*/ 0 h 7402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981490" h="740229">
                  <a:moveTo>
                    <a:pt x="0" y="0"/>
                  </a:moveTo>
                  <a:lnTo>
                    <a:pt x="526872" y="8708"/>
                  </a:lnTo>
                  <a:cubicBezTo>
                    <a:pt x="731281" y="8708"/>
                    <a:pt x="980033" y="241465"/>
                    <a:pt x="981484" y="361934"/>
                  </a:cubicBezTo>
                  <a:cubicBezTo>
                    <a:pt x="982935" y="482403"/>
                    <a:pt x="739986" y="731522"/>
                    <a:pt x="535577" y="731522"/>
                  </a:cubicBezTo>
                  <a:lnTo>
                    <a:pt x="0" y="740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677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rmAutofit/>
            </a:bodyPr>
            <a:lstStyle/>
            <a:p>
              <a:pPr algn="ctr">
                <a:defRPr/>
              </a:pPr>
              <a:endParaRPr lang="zh-CN" altLang="en-US" kern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14" name="MH_SubTitle_1"/>
            <p:cNvSpPr/>
            <p:nvPr>
              <p:custDataLst>
                <p:tags r:id="rId7"/>
              </p:custDataLst>
            </p:nvPr>
          </p:nvSpPr>
          <p:spPr>
            <a:xfrm flipH="1">
              <a:off x="2743839" y="3225885"/>
              <a:ext cx="1675303" cy="469524"/>
            </a:xfrm>
            <a:custGeom>
              <a:avLst/>
              <a:gdLst>
                <a:gd name="connsiteX0" fmla="*/ 1190896 w 1190896"/>
                <a:gd name="connsiteY0" fmla="*/ 0 h 239486"/>
                <a:gd name="connsiteX1" fmla="*/ 979715 w 1190896"/>
                <a:gd name="connsiteY1" fmla="*/ 0 h 239486"/>
                <a:gd name="connsiteX2" fmla="*/ 211181 w 1190896"/>
                <a:gd name="connsiteY2" fmla="*/ 0 h 239486"/>
                <a:gd name="connsiteX3" fmla="*/ 0 w 1190896"/>
                <a:gd name="connsiteY3" fmla="*/ 0 h 239486"/>
                <a:gd name="connsiteX4" fmla="*/ 119743 w 1190896"/>
                <a:gd name="connsiteY4" fmla="*/ 119743 h 239486"/>
                <a:gd name="connsiteX5" fmla="*/ 0 w 1190896"/>
                <a:gd name="connsiteY5" fmla="*/ 239486 h 239486"/>
                <a:gd name="connsiteX6" fmla="*/ 211181 w 1190896"/>
                <a:gd name="connsiteY6" fmla="*/ 239486 h 239486"/>
                <a:gd name="connsiteX7" fmla="*/ 979715 w 1190896"/>
                <a:gd name="connsiteY7" fmla="*/ 239486 h 239486"/>
                <a:gd name="connsiteX8" fmla="*/ 1190896 w 1190896"/>
                <a:gd name="connsiteY8" fmla="*/ 239486 h 239486"/>
                <a:gd name="connsiteX9" fmla="*/ 1071153 w 1190896"/>
                <a:gd name="connsiteY9" fmla="*/ 119743 h 23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0896" h="239486">
                  <a:moveTo>
                    <a:pt x="1190896" y="0"/>
                  </a:moveTo>
                  <a:lnTo>
                    <a:pt x="979715" y="0"/>
                  </a:lnTo>
                  <a:lnTo>
                    <a:pt x="211181" y="0"/>
                  </a:lnTo>
                  <a:lnTo>
                    <a:pt x="0" y="0"/>
                  </a:lnTo>
                  <a:lnTo>
                    <a:pt x="119743" y="119743"/>
                  </a:lnTo>
                  <a:lnTo>
                    <a:pt x="0" y="239486"/>
                  </a:lnTo>
                  <a:lnTo>
                    <a:pt x="211181" y="239486"/>
                  </a:lnTo>
                  <a:lnTo>
                    <a:pt x="979715" y="239486"/>
                  </a:lnTo>
                  <a:lnTo>
                    <a:pt x="1190896" y="239486"/>
                  </a:lnTo>
                  <a:lnTo>
                    <a:pt x="1071153" y="119743"/>
                  </a:lnTo>
                  <a:close/>
                </a:path>
              </a:pathLst>
            </a:custGeom>
            <a:solidFill>
              <a:srgbClr val="E3677C"/>
            </a:solidFill>
            <a:ln w="381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2400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小标题</a:t>
              </a:r>
              <a:endParaRPr lang="zh-CN" altLang="en-US" sz="24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5" name="MH_Other_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4604793" y="5117778"/>
              <a:ext cx="1230026" cy="405034"/>
            </a:xfrm>
            <a:prstGeom prst="ellipse">
              <a:avLst/>
            </a:prstGeom>
            <a:gradFill>
              <a:gsLst>
                <a:gs pos="0">
                  <a:srgbClr val="BCBCBC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square" anchor="ctr">
              <a:normAutofit fontScale="85000" lnSpcReduction="20000"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bg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bg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bg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latinLnBrk="1" hangingPunct="1">
                <a:spcBef>
                  <a:spcPct val="0"/>
                </a:spcBef>
                <a:buNone/>
                <a:defRPr/>
              </a:pPr>
              <a:endParaRPr lang="ko-KR" altLang="ko-KR" sz="1800" kern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  <p:sp>
          <p:nvSpPr>
            <p:cNvPr id="16" name="MH_Other_4"/>
            <p:cNvSpPr/>
            <p:nvPr>
              <p:custDataLst>
                <p:tags r:id="rId9"/>
              </p:custDataLst>
            </p:nvPr>
          </p:nvSpPr>
          <p:spPr>
            <a:xfrm rot="5400000">
              <a:off x="4610070" y="4095548"/>
              <a:ext cx="1206794" cy="1193905"/>
            </a:xfrm>
            <a:custGeom>
              <a:avLst/>
              <a:gdLst>
                <a:gd name="connsiteX0" fmla="*/ 0 w 740229"/>
                <a:gd name="connsiteY0" fmla="*/ 0 h 740229"/>
                <a:gd name="connsiteX1" fmla="*/ 370115 w 740229"/>
                <a:gd name="connsiteY1" fmla="*/ 0 h 740229"/>
                <a:gd name="connsiteX2" fmla="*/ 740230 w 740229"/>
                <a:gd name="connsiteY2" fmla="*/ 370115 h 740229"/>
                <a:gd name="connsiteX3" fmla="*/ 370115 w 740229"/>
                <a:gd name="connsiteY3" fmla="*/ 740230 h 740229"/>
                <a:gd name="connsiteX4" fmla="*/ 0 w 740229"/>
                <a:gd name="connsiteY4" fmla="*/ 740229 h 740229"/>
                <a:gd name="connsiteX5" fmla="*/ 0 w 740229"/>
                <a:gd name="connsiteY5" fmla="*/ 0 h 740229"/>
                <a:gd name="connsiteX0-1" fmla="*/ 0 w 836024"/>
                <a:gd name="connsiteY0-2" fmla="*/ 0 h 740230"/>
                <a:gd name="connsiteX1-3" fmla="*/ 370115 w 836024"/>
                <a:gd name="connsiteY1-4" fmla="*/ 0 h 740230"/>
                <a:gd name="connsiteX2-5" fmla="*/ 836024 w 836024"/>
                <a:gd name="connsiteY2-6" fmla="*/ 370115 h 740230"/>
                <a:gd name="connsiteX3-7" fmla="*/ 370115 w 836024"/>
                <a:gd name="connsiteY3-8" fmla="*/ 740230 h 740230"/>
                <a:gd name="connsiteX4-9" fmla="*/ 0 w 836024"/>
                <a:gd name="connsiteY4-10" fmla="*/ 740229 h 740230"/>
                <a:gd name="connsiteX5-11" fmla="*/ 0 w 836024"/>
                <a:gd name="connsiteY5-12" fmla="*/ 0 h 740230"/>
                <a:gd name="connsiteX0-13" fmla="*/ 0 w 957944"/>
                <a:gd name="connsiteY0-14" fmla="*/ 0 h 740230"/>
                <a:gd name="connsiteX1-15" fmla="*/ 370115 w 957944"/>
                <a:gd name="connsiteY1-16" fmla="*/ 0 h 740230"/>
                <a:gd name="connsiteX2-17" fmla="*/ 957944 w 957944"/>
                <a:gd name="connsiteY2-18" fmla="*/ 370115 h 740230"/>
                <a:gd name="connsiteX3-19" fmla="*/ 370115 w 957944"/>
                <a:gd name="connsiteY3-20" fmla="*/ 740230 h 740230"/>
                <a:gd name="connsiteX4-21" fmla="*/ 0 w 957944"/>
                <a:gd name="connsiteY4-22" fmla="*/ 740229 h 740230"/>
                <a:gd name="connsiteX5-23" fmla="*/ 0 w 957944"/>
                <a:gd name="connsiteY5-24" fmla="*/ 0 h 740230"/>
                <a:gd name="connsiteX0-25" fmla="*/ 0 w 957944"/>
                <a:gd name="connsiteY0-26" fmla="*/ 0 h 740230"/>
                <a:gd name="connsiteX1-27" fmla="*/ 370115 w 957944"/>
                <a:gd name="connsiteY1-28" fmla="*/ 0 h 740230"/>
                <a:gd name="connsiteX2-29" fmla="*/ 957944 w 957944"/>
                <a:gd name="connsiteY2-30" fmla="*/ 343989 h 740230"/>
                <a:gd name="connsiteX3-31" fmla="*/ 370115 w 957944"/>
                <a:gd name="connsiteY3-32" fmla="*/ 740230 h 740230"/>
                <a:gd name="connsiteX4-33" fmla="*/ 0 w 957944"/>
                <a:gd name="connsiteY4-34" fmla="*/ 740229 h 740230"/>
                <a:gd name="connsiteX5-35" fmla="*/ 0 w 957944"/>
                <a:gd name="connsiteY5-36" fmla="*/ 0 h 740230"/>
                <a:gd name="connsiteX0-37" fmla="*/ 0 w 960074"/>
                <a:gd name="connsiteY0-38" fmla="*/ 0 h 740229"/>
                <a:gd name="connsiteX1-39" fmla="*/ 370115 w 960074"/>
                <a:gd name="connsiteY1-40" fmla="*/ 0 h 740229"/>
                <a:gd name="connsiteX2-41" fmla="*/ 957944 w 960074"/>
                <a:gd name="connsiteY2-42" fmla="*/ 343989 h 740229"/>
                <a:gd name="connsiteX3-43" fmla="*/ 535577 w 960074"/>
                <a:gd name="connsiteY3-44" fmla="*/ 731522 h 740229"/>
                <a:gd name="connsiteX4-45" fmla="*/ 0 w 960074"/>
                <a:gd name="connsiteY4-46" fmla="*/ 740229 h 740229"/>
                <a:gd name="connsiteX5-47" fmla="*/ 0 w 960074"/>
                <a:gd name="connsiteY5-48" fmla="*/ 0 h 740229"/>
                <a:gd name="connsiteX0-49" fmla="*/ 0 w 957951"/>
                <a:gd name="connsiteY0-50" fmla="*/ 0 h 740229"/>
                <a:gd name="connsiteX1-51" fmla="*/ 526872 w 957951"/>
                <a:gd name="connsiteY1-52" fmla="*/ 8708 h 740229"/>
                <a:gd name="connsiteX2-53" fmla="*/ 957944 w 957951"/>
                <a:gd name="connsiteY2-54" fmla="*/ 343989 h 740229"/>
                <a:gd name="connsiteX3-55" fmla="*/ 535577 w 957951"/>
                <a:gd name="connsiteY3-56" fmla="*/ 731522 h 740229"/>
                <a:gd name="connsiteX4-57" fmla="*/ 0 w 957951"/>
                <a:gd name="connsiteY4-58" fmla="*/ 740229 h 740229"/>
                <a:gd name="connsiteX5-59" fmla="*/ 0 w 957951"/>
                <a:gd name="connsiteY5-60" fmla="*/ 0 h 740229"/>
                <a:gd name="connsiteX0-61" fmla="*/ 0 w 957951"/>
                <a:gd name="connsiteY0-62" fmla="*/ 0 h 740229"/>
                <a:gd name="connsiteX1-63" fmla="*/ 526872 w 957951"/>
                <a:gd name="connsiteY1-64" fmla="*/ 8708 h 740229"/>
                <a:gd name="connsiteX2-65" fmla="*/ 957944 w 957951"/>
                <a:gd name="connsiteY2-66" fmla="*/ 361934 h 740229"/>
                <a:gd name="connsiteX3-67" fmla="*/ 535577 w 957951"/>
                <a:gd name="connsiteY3-68" fmla="*/ 731522 h 740229"/>
                <a:gd name="connsiteX4-69" fmla="*/ 0 w 957951"/>
                <a:gd name="connsiteY4-70" fmla="*/ 740229 h 740229"/>
                <a:gd name="connsiteX5-71" fmla="*/ 0 w 957951"/>
                <a:gd name="connsiteY5-72" fmla="*/ 0 h 740229"/>
                <a:gd name="connsiteX0-73" fmla="*/ 0 w 981490"/>
                <a:gd name="connsiteY0-74" fmla="*/ 0 h 740229"/>
                <a:gd name="connsiteX1-75" fmla="*/ 526872 w 981490"/>
                <a:gd name="connsiteY1-76" fmla="*/ 8708 h 740229"/>
                <a:gd name="connsiteX2-77" fmla="*/ 981484 w 981490"/>
                <a:gd name="connsiteY2-78" fmla="*/ 361934 h 740229"/>
                <a:gd name="connsiteX3-79" fmla="*/ 535577 w 981490"/>
                <a:gd name="connsiteY3-80" fmla="*/ 731522 h 740229"/>
                <a:gd name="connsiteX4-81" fmla="*/ 0 w 981490"/>
                <a:gd name="connsiteY4-82" fmla="*/ 740229 h 740229"/>
                <a:gd name="connsiteX5-83" fmla="*/ 0 w 981490"/>
                <a:gd name="connsiteY5-84" fmla="*/ 0 h 7402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981490" h="740229">
                  <a:moveTo>
                    <a:pt x="0" y="0"/>
                  </a:moveTo>
                  <a:lnTo>
                    <a:pt x="526872" y="8708"/>
                  </a:lnTo>
                  <a:cubicBezTo>
                    <a:pt x="731281" y="8708"/>
                    <a:pt x="980033" y="241465"/>
                    <a:pt x="981484" y="361934"/>
                  </a:cubicBezTo>
                  <a:cubicBezTo>
                    <a:pt x="982935" y="482403"/>
                    <a:pt x="739986" y="731522"/>
                    <a:pt x="535577" y="731522"/>
                  </a:cubicBezTo>
                  <a:lnTo>
                    <a:pt x="0" y="740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B3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rmAutofit/>
            </a:bodyPr>
            <a:lstStyle/>
            <a:p>
              <a:pPr algn="ctr">
                <a:defRPr/>
              </a:pPr>
              <a:endParaRPr lang="zh-CN" altLang="en-US" kern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17" name="MH_SubTitle_2"/>
            <p:cNvSpPr/>
            <p:nvPr>
              <p:custDataLst>
                <p:tags r:id="rId10"/>
              </p:custDataLst>
            </p:nvPr>
          </p:nvSpPr>
          <p:spPr>
            <a:xfrm flipH="1">
              <a:off x="4375817" y="4295592"/>
              <a:ext cx="1675303" cy="469524"/>
            </a:xfrm>
            <a:custGeom>
              <a:avLst/>
              <a:gdLst>
                <a:gd name="connsiteX0" fmla="*/ 1190896 w 1190896"/>
                <a:gd name="connsiteY0" fmla="*/ 0 h 239486"/>
                <a:gd name="connsiteX1" fmla="*/ 979715 w 1190896"/>
                <a:gd name="connsiteY1" fmla="*/ 0 h 239486"/>
                <a:gd name="connsiteX2" fmla="*/ 211181 w 1190896"/>
                <a:gd name="connsiteY2" fmla="*/ 0 h 239486"/>
                <a:gd name="connsiteX3" fmla="*/ 0 w 1190896"/>
                <a:gd name="connsiteY3" fmla="*/ 0 h 239486"/>
                <a:gd name="connsiteX4" fmla="*/ 119743 w 1190896"/>
                <a:gd name="connsiteY4" fmla="*/ 119743 h 239486"/>
                <a:gd name="connsiteX5" fmla="*/ 0 w 1190896"/>
                <a:gd name="connsiteY5" fmla="*/ 239486 h 239486"/>
                <a:gd name="connsiteX6" fmla="*/ 211181 w 1190896"/>
                <a:gd name="connsiteY6" fmla="*/ 239486 h 239486"/>
                <a:gd name="connsiteX7" fmla="*/ 979715 w 1190896"/>
                <a:gd name="connsiteY7" fmla="*/ 239486 h 239486"/>
                <a:gd name="connsiteX8" fmla="*/ 1190896 w 1190896"/>
                <a:gd name="connsiteY8" fmla="*/ 239486 h 239486"/>
                <a:gd name="connsiteX9" fmla="*/ 1071153 w 1190896"/>
                <a:gd name="connsiteY9" fmla="*/ 119743 h 23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0896" h="239486">
                  <a:moveTo>
                    <a:pt x="1190896" y="0"/>
                  </a:moveTo>
                  <a:lnTo>
                    <a:pt x="979715" y="0"/>
                  </a:lnTo>
                  <a:lnTo>
                    <a:pt x="211181" y="0"/>
                  </a:lnTo>
                  <a:lnTo>
                    <a:pt x="0" y="0"/>
                  </a:lnTo>
                  <a:lnTo>
                    <a:pt x="119743" y="119743"/>
                  </a:lnTo>
                  <a:lnTo>
                    <a:pt x="0" y="239486"/>
                  </a:lnTo>
                  <a:lnTo>
                    <a:pt x="211181" y="239486"/>
                  </a:lnTo>
                  <a:lnTo>
                    <a:pt x="979715" y="239486"/>
                  </a:lnTo>
                  <a:lnTo>
                    <a:pt x="1190896" y="239486"/>
                  </a:lnTo>
                  <a:lnTo>
                    <a:pt x="1071153" y="119743"/>
                  </a:lnTo>
                  <a:close/>
                </a:path>
              </a:pathLst>
            </a:custGeom>
            <a:solidFill>
              <a:srgbClr val="5CB3C6"/>
            </a:solidFill>
            <a:ln w="381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小标题</a:t>
              </a:r>
            </a:p>
          </p:txBody>
        </p:sp>
        <p:sp>
          <p:nvSpPr>
            <p:cNvPr id="18" name="MH_Other_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6587648" y="5117778"/>
              <a:ext cx="1230026" cy="405034"/>
            </a:xfrm>
            <a:prstGeom prst="ellipse">
              <a:avLst/>
            </a:prstGeom>
            <a:gradFill>
              <a:gsLst>
                <a:gs pos="0">
                  <a:srgbClr val="BCBCBC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square" anchor="ctr">
              <a:normAutofit fontScale="85000" lnSpcReduction="20000"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bg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bg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bg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latinLnBrk="1" hangingPunct="1">
                <a:spcBef>
                  <a:spcPct val="0"/>
                </a:spcBef>
                <a:buNone/>
                <a:defRPr/>
              </a:pPr>
              <a:endParaRPr lang="ko-KR" altLang="ko-KR" sz="1800" kern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  <p:sp>
          <p:nvSpPr>
            <p:cNvPr id="19" name="MH_Other_6"/>
            <p:cNvSpPr/>
            <p:nvPr>
              <p:custDataLst>
                <p:tags r:id="rId12"/>
              </p:custDataLst>
            </p:nvPr>
          </p:nvSpPr>
          <p:spPr>
            <a:xfrm rot="5400000">
              <a:off x="6592925" y="4095548"/>
              <a:ext cx="1206794" cy="1193905"/>
            </a:xfrm>
            <a:custGeom>
              <a:avLst/>
              <a:gdLst>
                <a:gd name="connsiteX0" fmla="*/ 0 w 740229"/>
                <a:gd name="connsiteY0" fmla="*/ 0 h 740229"/>
                <a:gd name="connsiteX1" fmla="*/ 370115 w 740229"/>
                <a:gd name="connsiteY1" fmla="*/ 0 h 740229"/>
                <a:gd name="connsiteX2" fmla="*/ 740230 w 740229"/>
                <a:gd name="connsiteY2" fmla="*/ 370115 h 740229"/>
                <a:gd name="connsiteX3" fmla="*/ 370115 w 740229"/>
                <a:gd name="connsiteY3" fmla="*/ 740230 h 740229"/>
                <a:gd name="connsiteX4" fmla="*/ 0 w 740229"/>
                <a:gd name="connsiteY4" fmla="*/ 740229 h 740229"/>
                <a:gd name="connsiteX5" fmla="*/ 0 w 740229"/>
                <a:gd name="connsiteY5" fmla="*/ 0 h 740229"/>
                <a:gd name="connsiteX0-1" fmla="*/ 0 w 836024"/>
                <a:gd name="connsiteY0-2" fmla="*/ 0 h 740230"/>
                <a:gd name="connsiteX1-3" fmla="*/ 370115 w 836024"/>
                <a:gd name="connsiteY1-4" fmla="*/ 0 h 740230"/>
                <a:gd name="connsiteX2-5" fmla="*/ 836024 w 836024"/>
                <a:gd name="connsiteY2-6" fmla="*/ 370115 h 740230"/>
                <a:gd name="connsiteX3-7" fmla="*/ 370115 w 836024"/>
                <a:gd name="connsiteY3-8" fmla="*/ 740230 h 740230"/>
                <a:gd name="connsiteX4-9" fmla="*/ 0 w 836024"/>
                <a:gd name="connsiteY4-10" fmla="*/ 740229 h 740230"/>
                <a:gd name="connsiteX5-11" fmla="*/ 0 w 836024"/>
                <a:gd name="connsiteY5-12" fmla="*/ 0 h 740230"/>
                <a:gd name="connsiteX0-13" fmla="*/ 0 w 957944"/>
                <a:gd name="connsiteY0-14" fmla="*/ 0 h 740230"/>
                <a:gd name="connsiteX1-15" fmla="*/ 370115 w 957944"/>
                <a:gd name="connsiteY1-16" fmla="*/ 0 h 740230"/>
                <a:gd name="connsiteX2-17" fmla="*/ 957944 w 957944"/>
                <a:gd name="connsiteY2-18" fmla="*/ 370115 h 740230"/>
                <a:gd name="connsiteX3-19" fmla="*/ 370115 w 957944"/>
                <a:gd name="connsiteY3-20" fmla="*/ 740230 h 740230"/>
                <a:gd name="connsiteX4-21" fmla="*/ 0 w 957944"/>
                <a:gd name="connsiteY4-22" fmla="*/ 740229 h 740230"/>
                <a:gd name="connsiteX5-23" fmla="*/ 0 w 957944"/>
                <a:gd name="connsiteY5-24" fmla="*/ 0 h 740230"/>
                <a:gd name="connsiteX0-25" fmla="*/ 0 w 957944"/>
                <a:gd name="connsiteY0-26" fmla="*/ 0 h 740230"/>
                <a:gd name="connsiteX1-27" fmla="*/ 370115 w 957944"/>
                <a:gd name="connsiteY1-28" fmla="*/ 0 h 740230"/>
                <a:gd name="connsiteX2-29" fmla="*/ 957944 w 957944"/>
                <a:gd name="connsiteY2-30" fmla="*/ 343989 h 740230"/>
                <a:gd name="connsiteX3-31" fmla="*/ 370115 w 957944"/>
                <a:gd name="connsiteY3-32" fmla="*/ 740230 h 740230"/>
                <a:gd name="connsiteX4-33" fmla="*/ 0 w 957944"/>
                <a:gd name="connsiteY4-34" fmla="*/ 740229 h 740230"/>
                <a:gd name="connsiteX5-35" fmla="*/ 0 w 957944"/>
                <a:gd name="connsiteY5-36" fmla="*/ 0 h 740230"/>
                <a:gd name="connsiteX0-37" fmla="*/ 0 w 960074"/>
                <a:gd name="connsiteY0-38" fmla="*/ 0 h 740229"/>
                <a:gd name="connsiteX1-39" fmla="*/ 370115 w 960074"/>
                <a:gd name="connsiteY1-40" fmla="*/ 0 h 740229"/>
                <a:gd name="connsiteX2-41" fmla="*/ 957944 w 960074"/>
                <a:gd name="connsiteY2-42" fmla="*/ 343989 h 740229"/>
                <a:gd name="connsiteX3-43" fmla="*/ 535577 w 960074"/>
                <a:gd name="connsiteY3-44" fmla="*/ 731522 h 740229"/>
                <a:gd name="connsiteX4-45" fmla="*/ 0 w 960074"/>
                <a:gd name="connsiteY4-46" fmla="*/ 740229 h 740229"/>
                <a:gd name="connsiteX5-47" fmla="*/ 0 w 960074"/>
                <a:gd name="connsiteY5-48" fmla="*/ 0 h 740229"/>
                <a:gd name="connsiteX0-49" fmla="*/ 0 w 957951"/>
                <a:gd name="connsiteY0-50" fmla="*/ 0 h 740229"/>
                <a:gd name="connsiteX1-51" fmla="*/ 526872 w 957951"/>
                <a:gd name="connsiteY1-52" fmla="*/ 8708 h 740229"/>
                <a:gd name="connsiteX2-53" fmla="*/ 957944 w 957951"/>
                <a:gd name="connsiteY2-54" fmla="*/ 343989 h 740229"/>
                <a:gd name="connsiteX3-55" fmla="*/ 535577 w 957951"/>
                <a:gd name="connsiteY3-56" fmla="*/ 731522 h 740229"/>
                <a:gd name="connsiteX4-57" fmla="*/ 0 w 957951"/>
                <a:gd name="connsiteY4-58" fmla="*/ 740229 h 740229"/>
                <a:gd name="connsiteX5-59" fmla="*/ 0 w 957951"/>
                <a:gd name="connsiteY5-60" fmla="*/ 0 h 740229"/>
                <a:gd name="connsiteX0-61" fmla="*/ 0 w 957951"/>
                <a:gd name="connsiteY0-62" fmla="*/ 0 h 740229"/>
                <a:gd name="connsiteX1-63" fmla="*/ 526872 w 957951"/>
                <a:gd name="connsiteY1-64" fmla="*/ 8708 h 740229"/>
                <a:gd name="connsiteX2-65" fmla="*/ 957944 w 957951"/>
                <a:gd name="connsiteY2-66" fmla="*/ 361934 h 740229"/>
                <a:gd name="connsiteX3-67" fmla="*/ 535577 w 957951"/>
                <a:gd name="connsiteY3-68" fmla="*/ 731522 h 740229"/>
                <a:gd name="connsiteX4-69" fmla="*/ 0 w 957951"/>
                <a:gd name="connsiteY4-70" fmla="*/ 740229 h 740229"/>
                <a:gd name="connsiteX5-71" fmla="*/ 0 w 957951"/>
                <a:gd name="connsiteY5-72" fmla="*/ 0 h 740229"/>
                <a:gd name="connsiteX0-73" fmla="*/ 0 w 981490"/>
                <a:gd name="connsiteY0-74" fmla="*/ 0 h 740229"/>
                <a:gd name="connsiteX1-75" fmla="*/ 526872 w 981490"/>
                <a:gd name="connsiteY1-76" fmla="*/ 8708 h 740229"/>
                <a:gd name="connsiteX2-77" fmla="*/ 981484 w 981490"/>
                <a:gd name="connsiteY2-78" fmla="*/ 361934 h 740229"/>
                <a:gd name="connsiteX3-79" fmla="*/ 535577 w 981490"/>
                <a:gd name="connsiteY3-80" fmla="*/ 731522 h 740229"/>
                <a:gd name="connsiteX4-81" fmla="*/ 0 w 981490"/>
                <a:gd name="connsiteY4-82" fmla="*/ 740229 h 740229"/>
                <a:gd name="connsiteX5-83" fmla="*/ 0 w 981490"/>
                <a:gd name="connsiteY5-84" fmla="*/ 0 h 7402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981490" h="740229">
                  <a:moveTo>
                    <a:pt x="0" y="0"/>
                  </a:moveTo>
                  <a:lnTo>
                    <a:pt x="526872" y="8708"/>
                  </a:lnTo>
                  <a:cubicBezTo>
                    <a:pt x="731281" y="8708"/>
                    <a:pt x="980033" y="241465"/>
                    <a:pt x="981484" y="361934"/>
                  </a:cubicBezTo>
                  <a:cubicBezTo>
                    <a:pt x="982935" y="482403"/>
                    <a:pt x="739986" y="731522"/>
                    <a:pt x="535577" y="731522"/>
                  </a:cubicBezTo>
                  <a:lnTo>
                    <a:pt x="0" y="740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B26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rmAutofit/>
            </a:bodyPr>
            <a:lstStyle/>
            <a:p>
              <a:pPr algn="ctr">
                <a:defRPr/>
              </a:pPr>
              <a:endParaRPr lang="zh-CN" altLang="en-US" kern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20" name="MH_SubTitle_3"/>
            <p:cNvSpPr/>
            <p:nvPr>
              <p:custDataLst>
                <p:tags r:id="rId13"/>
              </p:custDataLst>
            </p:nvPr>
          </p:nvSpPr>
          <p:spPr>
            <a:xfrm flipH="1">
              <a:off x="6358672" y="4295592"/>
              <a:ext cx="1675303" cy="469524"/>
            </a:xfrm>
            <a:custGeom>
              <a:avLst/>
              <a:gdLst>
                <a:gd name="connsiteX0" fmla="*/ 1190896 w 1190896"/>
                <a:gd name="connsiteY0" fmla="*/ 0 h 239486"/>
                <a:gd name="connsiteX1" fmla="*/ 979715 w 1190896"/>
                <a:gd name="connsiteY1" fmla="*/ 0 h 239486"/>
                <a:gd name="connsiteX2" fmla="*/ 211181 w 1190896"/>
                <a:gd name="connsiteY2" fmla="*/ 0 h 239486"/>
                <a:gd name="connsiteX3" fmla="*/ 0 w 1190896"/>
                <a:gd name="connsiteY3" fmla="*/ 0 h 239486"/>
                <a:gd name="connsiteX4" fmla="*/ 119743 w 1190896"/>
                <a:gd name="connsiteY4" fmla="*/ 119743 h 239486"/>
                <a:gd name="connsiteX5" fmla="*/ 0 w 1190896"/>
                <a:gd name="connsiteY5" fmla="*/ 239486 h 239486"/>
                <a:gd name="connsiteX6" fmla="*/ 211181 w 1190896"/>
                <a:gd name="connsiteY6" fmla="*/ 239486 h 239486"/>
                <a:gd name="connsiteX7" fmla="*/ 979715 w 1190896"/>
                <a:gd name="connsiteY7" fmla="*/ 239486 h 239486"/>
                <a:gd name="connsiteX8" fmla="*/ 1190896 w 1190896"/>
                <a:gd name="connsiteY8" fmla="*/ 239486 h 239486"/>
                <a:gd name="connsiteX9" fmla="*/ 1071153 w 1190896"/>
                <a:gd name="connsiteY9" fmla="*/ 119743 h 23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0896" h="239486">
                  <a:moveTo>
                    <a:pt x="1190896" y="0"/>
                  </a:moveTo>
                  <a:lnTo>
                    <a:pt x="979715" y="0"/>
                  </a:lnTo>
                  <a:lnTo>
                    <a:pt x="211181" y="0"/>
                  </a:lnTo>
                  <a:lnTo>
                    <a:pt x="0" y="0"/>
                  </a:lnTo>
                  <a:lnTo>
                    <a:pt x="119743" y="119743"/>
                  </a:lnTo>
                  <a:lnTo>
                    <a:pt x="0" y="239486"/>
                  </a:lnTo>
                  <a:lnTo>
                    <a:pt x="211181" y="239486"/>
                  </a:lnTo>
                  <a:lnTo>
                    <a:pt x="979715" y="239486"/>
                  </a:lnTo>
                  <a:lnTo>
                    <a:pt x="1190896" y="239486"/>
                  </a:lnTo>
                  <a:lnTo>
                    <a:pt x="1071153" y="119743"/>
                  </a:lnTo>
                  <a:close/>
                </a:path>
              </a:pathLst>
            </a:custGeom>
            <a:solidFill>
              <a:srgbClr val="67B26D"/>
            </a:solidFill>
            <a:ln w="381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小标题</a:t>
              </a:r>
            </a:p>
          </p:txBody>
        </p:sp>
        <p:sp>
          <p:nvSpPr>
            <p:cNvPr id="21" name="MH_Other_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8257726" y="4038740"/>
              <a:ext cx="1230026" cy="405034"/>
            </a:xfrm>
            <a:prstGeom prst="ellipse">
              <a:avLst/>
            </a:prstGeom>
            <a:gradFill>
              <a:gsLst>
                <a:gs pos="0">
                  <a:srgbClr val="BCBCBC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square" anchor="ctr">
              <a:normAutofit fontScale="85000" lnSpcReduction="20000"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bg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bg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bg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latinLnBrk="1" hangingPunct="1">
                <a:spcBef>
                  <a:spcPct val="0"/>
                </a:spcBef>
                <a:buNone/>
                <a:defRPr/>
              </a:pPr>
              <a:endParaRPr lang="ko-KR" altLang="ko-KR" sz="1800" kern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22" name="MH_Other_8"/>
            <p:cNvSpPr/>
            <p:nvPr>
              <p:custDataLst>
                <p:tags r:id="rId15"/>
              </p:custDataLst>
            </p:nvPr>
          </p:nvSpPr>
          <p:spPr>
            <a:xfrm rot="5400000">
              <a:off x="8263003" y="3016510"/>
              <a:ext cx="1206794" cy="1193905"/>
            </a:xfrm>
            <a:custGeom>
              <a:avLst/>
              <a:gdLst>
                <a:gd name="connsiteX0" fmla="*/ 0 w 740229"/>
                <a:gd name="connsiteY0" fmla="*/ 0 h 740229"/>
                <a:gd name="connsiteX1" fmla="*/ 370115 w 740229"/>
                <a:gd name="connsiteY1" fmla="*/ 0 h 740229"/>
                <a:gd name="connsiteX2" fmla="*/ 740230 w 740229"/>
                <a:gd name="connsiteY2" fmla="*/ 370115 h 740229"/>
                <a:gd name="connsiteX3" fmla="*/ 370115 w 740229"/>
                <a:gd name="connsiteY3" fmla="*/ 740230 h 740229"/>
                <a:gd name="connsiteX4" fmla="*/ 0 w 740229"/>
                <a:gd name="connsiteY4" fmla="*/ 740229 h 740229"/>
                <a:gd name="connsiteX5" fmla="*/ 0 w 740229"/>
                <a:gd name="connsiteY5" fmla="*/ 0 h 740229"/>
                <a:gd name="connsiteX0-1" fmla="*/ 0 w 836024"/>
                <a:gd name="connsiteY0-2" fmla="*/ 0 h 740230"/>
                <a:gd name="connsiteX1-3" fmla="*/ 370115 w 836024"/>
                <a:gd name="connsiteY1-4" fmla="*/ 0 h 740230"/>
                <a:gd name="connsiteX2-5" fmla="*/ 836024 w 836024"/>
                <a:gd name="connsiteY2-6" fmla="*/ 370115 h 740230"/>
                <a:gd name="connsiteX3-7" fmla="*/ 370115 w 836024"/>
                <a:gd name="connsiteY3-8" fmla="*/ 740230 h 740230"/>
                <a:gd name="connsiteX4-9" fmla="*/ 0 w 836024"/>
                <a:gd name="connsiteY4-10" fmla="*/ 740229 h 740230"/>
                <a:gd name="connsiteX5-11" fmla="*/ 0 w 836024"/>
                <a:gd name="connsiteY5-12" fmla="*/ 0 h 740230"/>
                <a:gd name="connsiteX0-13" fmla="*/ 0 w 957944"/>
                <a:gd name="connsiteY0-14" fmla="*/ 0 h 740230"/>
                <a:gd name="connsiteX1-15" fmla="*/ 370115 w 957944"/>
                <a:gd name="connsiteY1-16" fmla="*/ 0 h 740230"/>
                <a:gd name="connsiteX2-17" fmla="*/ 957944 w 957944"/>
                <a:gd name="connsiteY2-18" fmla="*/ 370115 h 740230"/>
                <a:gd name="connsiteX3-19" fmla="*/ 370115 w 957944"/>
                <a:gd name="connsiteY3-20" fmla="*/ 740230 h 740230"/>
                <a:gd name="connsiteX4-21" fmla="*/ 0 w 957944"/>
                <a:gd name="connsiteY4-22" fmla="*/ 740229 h 740230"/>
                <a:gd name="connsiteX5-23" fmla="*/ 0 w 957944"/>
                <a:gd name="connsiteY5-24" fmla="*/ 0 h 740230"/>
                <a:gd name="connsiteX0-25" fmla="*/ 0 w 957944"/>
                <a:gd name="connsiteY0-26" fmla="*/ 0 h 740230"/>
                <a:gd name="connsiteX1-27" fmla="*/ 370115 w 957944"/>
                <a:gd name="connsiteY1-28" fmla="*/ 0 h 740230"/>
                <a:gd name="connsiteX2-29" fmla="*/ 957944 w 957944"/>
                <a:gd name="connsiteY2-30" fmla="*/ 343989 h 740230"/>
                <a:gd name="connsiteX3-31" fmla="*/ 370115 w 957944"/>
                <a:gd name="connsiteY3-32" fmla="*/ 740230 h 740230"/>
                <a:gd name="connsiteX4-33" fmla="*/ 0 w 957944"/>
                <a:gd name="connsiteY4-34" fmla="*/ 740229 h 740230"/>
                <a:gd name="connsiteX5-35" fmla="*/ 0 w 957944"/>
                <a:gd name="connsiteY5-36" fmla="*/ 0 h 740230"/>
                <a:gd name="connsiteX0-37" fmla="*/ 0 w 960074"/>
                <a:gd name="connsiteY0-38" fmla="*/ 0 h 740229"/>
                <a:gd name="connsiteX1-39" fmla="*/ 370115 w 960074"/>
                <a:gd name="connsiteY1-40" fmla="*/ 0 h 740229"/>
                <a:gd name="connsiteX2-41" fmla="*/ 957944 w 960074"/>
                <a:gd name="connsiteY2-42" fmla="*/ 343989 h 740229"/>
                <a:gd name="connsiteX3-43" fmla="*/ 535577 w 960074"/>
                <a:gd name="connsiteY3-44" fmla="*/ 731522 h 740229"/>
                <a:gd name="connsiteX4-45" fmla="*/ 0 w 960074"/>
                <a:gd name="connsiteY4-46" fmla="*/ 740229 h 740229"/>
                <a:gd name="connsiteX5-47" fmla="*/ 0 w 960074"/>
                <a:gd name="connsiteY5-48" fmla="*/ 0 h 740229"/>
                <a:gd name="connsiteX0-49" fmla="*/ 0 w 957951"/>
                <a:gd name="connsiteY0-50" fmla="*/ 0 h 740229"/>
                <a:gd name="connsiteX1-51" fmla="*/ 526872 w 957951"/>
                <a:gd name="connsiteY1-52" fmla="*/ 8708 h 740229"/>
                <a:gd name="connsiteX2-53" fmla="*/ 957944 w 957951"/>
                <a:gd name="connsiteY2-54" fmla="*/ 343989 h 740229"/>
                <a:gd name="connsiteX3-55" fmla="*/ 535577 w 957951"/>
                <a:gd name="connsiteY3-56" fmla="*/ 731522 h 740229"/>
                <a:gd name="connsiteX4-57" fmla="*/ 0 w 957951"/>
                <a:gd name="connsiteY4-58" fmla="*/ 740229 h 740229"/>
                <a:gd name="connsiteX5-59" fmla="*/ 0 w 957951"/>
                <a:gd name="connsiteY5-60" fmla="*/ 0 h 740229"/>
                <a:gd name="connsiteX0-61" fmla="*/ 0 w 957951"/>
                <a:gd name="connsiteY0-62" fmla="*/ 0 h 740229"/>
                <a:gd name="connsiteX1-63" fmla="*/ 526872 w 957951"/>
                <a:gd name="connsiteY1-64" fmla="*/ 8708 h 740229"/>
                <a:gd name="connsiteX2-65" fmla="*/ 957944 w 957951"/>
                <a:gd name="connsiteY2-66" fmla="*/ 361934 h 740229"/>
                <a:gd name="connsiteX3-67" fmla="*/ 535577 w 957951"/>
                <a:gd name="connsiteY3-68" fmla="*/ 731522 h 740229"/>
                <a:gd name="connsiteX4-69" fmla="*/ 0 w 957951"/>
                <a:gd name="connsiteY4-70" fmla="*/ 740229 h 740229"/>
                <a:gd name="connsiteX5-71" fmla="*/ 0 w 957951"/>
                <a:gd name="connsiteY5-72" fmla="*/ 0 h 740229"/>
                <a:gd name="connsiteX0-73" fmla="*/ 0 w 981490"/>
                <a:gd name="connsiteY0-74" fmla="*/ 0 h 740229"/>
                <a:gd name="connsiteX1-75" fmla="*/ 526872 w 981490"/>
                <a:gd name="connsiteY1-76" fmla="*/ 8708 h 740229"/>
                <a:gd name="connsiteX2-77" fmla="*/ 981484 w 981490"/>
                <a:gd name="connsiteY2-78" fmla="*/ 361934 h 740229"/>
                <a:gd name="connsiteX3-79" fmla="*/ 535577 w 981490"/>
                <a:gd name="connsiteY3-80" fmla="*/ 731522 h 740229"/>
                <a:gd name="connsiteX4-81" fmla="*/ 0 w 981490"/>
                <a:gd name="connsiteY4-82" fmla="*/ 740229 h 740229"/>
                <a:gd name="connsiteX5-83" fmla="*/ 0 w 981490"/>
                <a:gd name="connsiteY5-84" fmla="*/ 0 h 7402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981490" h="740229">
                  <a:moveTo>
                    <a:pt x="0" y="0"/>
                  </a:moveTo>
                  <a:lnTo>
                    <a:pt x="526872" y="8708"/>
                  </a:lnTo>
                  <a:cubicBezTo>
                    <a:pt x="731281" y="8708"/>
                    <a:pt x="980033" y="241465"/>
                    <a:pt x="981484" y="361934"/>
                  </a:cubicBezTo>
                  <a:cubicBezTo>
                    <a:pt x="982935" y="482403"/>
                    <a:pt x="739986" y="731522"/>
                    <a:pt x="535577" y="731522"/>
                  </a:cubicBezTo>
                  <a:lnTo>
                    <a:pt x="0" y="740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AB0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rmAutofit/>
            </a:bodyPr>
            <a:lstStyle/>
            <a:p>
              <a:pPr algn="ctr">
                <a:defRPr/>
              </a:pPr>
              <a:endParaRPr lang="zh-CN" altLang="en-US" kern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23" name="MH_SubTitle_4"/>
            <p:cNvSpPr/>
            <p:nvPr>
              <p:custDataLst>
                <p:tags r:id="rId16"/>
              </p:custDataLst>
            </p:nvPr>
          </p:nvSpPr>
          <p:spPr>
            <a:xfrm flipH="1">
              <a:off x="8028750" y="3216554"/>
              <a:ext cx="1675303" cy="469524"/>
            </a:xfrm>
            <a:custGeom>
              <a:avLst/>
              <a:gdLst>
                <a:gd name="connsiteX0" fmla="*/ 1190896 w 1190896"/>
                <a:gd name="connsiteY0" fmla="*/ 0 h 239486"/>
                <a:gd name="connsiteX1" fmla="*/ 979715 w 1190896"/>
                <a:gd name="connsiteY1" fmla="*/ 0 h 239486"/>
                <a:gd name="connsiteX2" fmla="*/ 211181 w 1190896"/>
                <a:gd name="connsiteY2" fmla="*/ 0 h 239486"/>
                <a:gd name="connsiteX3" fmla="*/ 0 w 1190896"/>
                <a:gd name="connsiteY3" fmla="*/ 0 h 239486"/>
                <a:gd name="connsiteX4" fmla="*/ 119743 w 1190896"/>
                <a:gd name="connsiteY4" fmla="*/ 119743 h 239486"/>
                <a:gd name="connsiteX5" fmla="*/ 0 w 1190896"/>
                <a:gd name="connsiteY5" fmla="*/ 239486 h 239486"/>
                <a:gd name="connsiteX6" fmla="*/ 211181 w 1190896"/>
                <a:gd name="connsiteY6" fmla="*/ 239486 h 239486"/>
                <a:gd name="connsiteX7" fmla="*/ 979715 w 1190896"/>
                <a:gd name="connsiteY7" fmla="*/ 239486 h 239486"/>
                <a:gd name="connsiteX8" fmla="*/ 1190896 w 1190896"/>
                <a:gd name="connsiteY8" fmla="*/ 239486 h 239486"/>
                <a:gd name="connsiteX9" fmla="*/ 1071153 w 1190896"/>
                <a:gd name="connsiteY9" fmla="*/ 119743 h 23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0896" h="239486">
                  <a:moveTo>
                    <a:pt x="1190896" y="0"/>
                  </a:moveTo>
                  <a:lnTo>
                    <a:pt x="979715" y="0"/>
                  </a:lnTo>
                  <a:lnTo>
                    <a:pt x="211181" y="0"/>
                  </a:lnTo>
                  <a:lnTo>
                    <a:pt x="0" y="0"/>
                  </a:lnTo>
                  <a:lnTo>
                    <a:pt x="119743" y="119743"/>
                  </a:lnTo>
                  <a:lnTo>
                    <a:pt x="0" y="239486"/>
                  </a:lnTo>
                  <a:lnTo>
                    <a:pt x="211181" y="239486"/>
                  </a:lnTo>
                  <a:lnTo>
                    <a:pt x="979715" y="239486"/>
                  </a:lnTo>
                  <a:lnTo>
                    <a:pt x="1190896" y="239486"/>
                  </a:lnTo>
                  <a:lnTo>
                    <a:pt x="1071153" y="119743"/>
                  </a:lnTo>
                  <a:close/>
                </a:path>
              </a:pathLst>
            </a:custGeom>
            <a:solidFill>
              <a:srgbClr val="ECAB01"/>
            </a:solidFill>
            <a:ln w="381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小标题</a:t>
              </a:r>
            </a:p>
          </p:txBody>
        </p:sp>
      </p:grpSp>
      <p:sp>
        <p:nvSpPr>
          <p:cNvPr id="24" name="MH_SubTitle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90242" y="3951708"/>
            <a:ext cx="1624201" cy="49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输入内容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输入内容</a:t>
            </a: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eaLnBrk="1" hangingPunct="1">
              <a:lnSpc>
                <a:spcPts val="1900"/>
              </a:lnSpc>
              <a:defRPr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</p:txBody>
      </p:sp>
      <p:sp>
        <p:nvSpPr>
          <p:cNvPr id="25" name="MH_SubTitle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098091" y="3951708"/>
            <a:ext cx="1624201" cy="49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输入内容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输入内容</a:t>
            </a: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eaLnBrk="1" hangingPunct="1">
              <a:lnSpc>
                <a:spcPts val="1900"/>
              </a:lnSpc>
              <a:defRPr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</p:txBody>
      </p:sp>
      <p:sp>
        <p:nvSpPr>
          <p:cNvPr id="26" name="MH_SubTitle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02101" y="5053969"/>
            <a:ext cx="1624201" cy="49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输入内容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输入内容</a:t>
            </a: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eaLnBrk="1" hangingPunct="1">
              <a:lnSpc>
                <a:spcPts val="1900"/>
              </a:lnSpc>
              <a:defRPr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</p:txBody>
      </p:sp>
      <p:sp>
        <p:nvSpPr>
          <p:cNvPr id="27" name="MH_SubTitle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76603" y="5053969"/>
            <a:ext cx="1624201" cy="49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输入内容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输入内容</a:t>
            </a: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  <a:p>
            <a:pPr eaLnBrk="1" hangingPunct="1">
              <a:lnSpc>
                <a:spcPts val="1900"/>
              </a:lnSpc>
              <a:defRPr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  <a:cs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258">
        <p14:prism isInverted="1"/>
      </p:transition>
    </mc:Choice>
    <mc:Fallback xmlns="">
      <p:transition spd="slow" advTm="22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58" b="99273" l="4818" r="90364">
                        <a14:foregroundMark x1="51091" y1="17939" x2="51091" y2="17939"/>
                        <a14:foregroundMark x1="51091" y1="20000" x2="51091" y2="20000"/>
                        <a14:foregroundMark x1="19182" y1="61879" x2="19182" y2="61879"/>
                        <a14:foregroundMark x1="14182" y1="56121" x2="14182" y2="56121"/>
                        <a14:foregroundMark x1="6909" y1="60000" x2="6909" y2="60000"/>
                        <a14:foregroundMark x1="13909" y1="64061" x2="13909" y2="64061"/>
                        <a14:foregroundMark x1="16364" y1="67030" x2="16364" y2="67030"/>
                        <a14:foregroundMark x1="24455" y1="48121" x2="24455" y2="48121"/>
                        <a14:foregroundMark x1="16091" y1="51091" x2="16091" y2="51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50" y="-658586"/>
            <a:ext cx="5074557" cy="761183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40843" y="3392488"/>
            <a:ext cx="5247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感谢一路有你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586923" y="1840448"/>
            <a:ext cx="1219200" cy="1219200"/>
            <a:chOff x="5017407" y="1337965"/>
            <a:chExt cx="1219200" cy="1219200"/>
          </a:xfrm>
        </p:grpSpPr>
        <p:sp>
          <p:nvSpPr>
            <p:cNvPr id="5" name="椭圆 4"/>
            <p:cNvSpPr/>
            <p:nvPr/>
          </p:nvSpPr>
          <p:spPr>
            <a:xfrm>
              <a:off x="5017407" y="1337965"/>
              <a:ext cx="1219200" cy="1219200"/>
            </a:xfrm>
            <a:prstGeom prst="ellipse">
              <a:avLst/>
            </a:prstGeom>
            <a:solidFill>
              <a:srgbClr val="5CB3C6"/>
            </a:solidFill>
            <a:ln>
              <a:solidFill>
                <a:srgbClr val="5CB3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182961" y="1485900"/>
              <a:ext cx="9130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024262" y="1840448"/>
            <a:ext cx="1219200" cy="1219200"/>
            <a:chOff x="5017407" y="1337965"/>
            <a:chExt cx="1219200" cy="1219200"/>
          </a:xfrm>
        </p:grpSpPr>
        <p:sp>
          <p:nvSpPr>
            <p:cNvPr id="9" name="椭圆 8"/>
            <p:cNvSpPr/>
            <p:nvPr/>
          </p:nvSpPr>
          <p:spPr>
            <a:xfrm>
              <a:off x="5017407" y="1337965"/>
              <a:ext cx="1219200" cy="1219200"/>
            </a:xfrm>
            <a:prstGeom prst="ellipse">
              <a:avLst/>
            </a:prstGeom>
            <a:solidFill>
              <a:srgbClr val="67B26D"/>
            </a:solidFill>
            <a:ln>
              <a:solidFill>
                <a:srgbClr val="67B2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182961" y="1485900"/>
              <a:ext cx="9130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乐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461601" y="1840448"/>
            <a:ext cx="1219200" cy="1219200"/>
            <a:chOff x="5017407" y="1337965"/>
            <a:chExt cx="1219200" cy="1219200"/>
          </a:xfrm>
          <a:solidFill>
            <a:srgbClr val="ECAB01"/>
          </a:solidFill>
        </p:grpSpPr>
        <p:sp>
          <p:nvSpPr>
            <p:cNvPr id="12" name="椭圆 11"/>
            <p:cNvSpPr/>
            <p:nvPr/>
          </p:nvSpPr>
          <p:spPr>
            <a:xfrm>
              <a:off x="5017407" y="1337965"/>
              <a:ext cx="1219200" cy="1219200"/>
            </a:xfrm>
            <a:prstGeom prst="ellipse">
              <a:avLst/>
            </a:prstGeom>
            <a:solidFill>
              <a:srgbClr val="E3677C"/>
            </a:solidFill>
            <a:ln>
              <a:solidFill>
                <a:srgbClr val="E367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182961" y="1485900"/>
              <a:ext cx="9130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快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117467" y="1840448"/>
            <a:ext cx="1219200" cy="1219200"/>
            <a:chOff x="5017407" y="1337965"/>
            <a:chExt cx="1219200" cy="1219200"/>
          </a:xfrm>
        </p:grpSpPr>
        <p:sp>
          <p:nvSpPr>
            <p:cNvPr id="18" name="椭圆 17"/>
            <p:cNvSpPr/>
            <p:nvPr/>
          </p:nvSpPr>
          <p:spPr>
            <a:xfrm>
              <a:off x="5017407" y="1337965"/>
              <a:ext cx="1219200" cy="1219200"/>
            </a:xfrm>
            <a:prstGeom prst="ellipse">
              <a:avLst/>
            </a:prstGeom>
            <a:solidFill>
              <a:srgbClr val="ECA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182961" y="1485900"/>
              <a:ext cx="9130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长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4661858" y="4161929"/>
            <a:ext cx="6181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powerpoint is suitable for parents‘ meeting.</a:t>
            </a:r>
            <a:endParaRPr lang="zh-CN" altLang="en-US" dirty="0">
              <a:latin typeface="Verdana" panose="020B0604030504040204" pitchFamily="34" charset="0"/>
              <a:ea typeface="Yu Gothic" panose="020B0400000000000000" pitchFamily="34" charset="-128"/>
              <a:cs typeface="Verdana" panose="020B060403050404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247173" y="4820676"/>
            <a:ext cx="1763229" cy="400110"/>
          </a:xfrm>
          <a:prstGeom prst="rect">
            <a:avLst/>
          </a:prstGeom>
          <a:solidFill>
            <a:srgbClr val="67B26D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日期：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317878" y="4820676"/>
            <a:ext cx="1965143" cy="707886"/>
          </a:xfrm>
          <a:prstGeom prst="rect">
            <a:avLst/>
          </a:prstGeom>
          <a:solidFill>
            <a:srgbClr val="67B26D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执教者：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159">
        <p15:prstTrans prst="origami"/>
      </p:transition>
    </mc:Choice>
    <mc:Fallback xmlns="">
      <p:transition spd="slow" advTm="31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 animBg="1"/>
      <p:bldP spid="2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58" b="99273" l="4818" r="90364">
                        <a14:foregroundMark x1="51091" y1="17939" x2="51091" y2="17939"/>
                        <a14:foregroundMark x1="51091" y1="20000" x2="51091" y2="20000"/>
                        <a14:foregroundMark x1="19182" y1="61879" x2="19182" y2="61879"/>
                        <a14:foregroundMark x1="14182" y1="56121" x2="14182" y2="56121"/>
                        <a14:foregroundMark x1="6909" y1="60000" x2="6909" y2="60000"/>
                        <a14:foregroundMark x1="13909" y1="64061" x2="13909" y2="64061"/>
                        <a14:foregroundMark x1="16364" y1="67030" x2="16364" y2="67030"/>
                        <a14:foregroundMark x1="24455" y1="48121" x2="24455" y2="48121"/>
                        <a14:foregroundMark x1="16091" y1="51091" x2="16091" y2="51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501" y="-709592"/>
            <a:ext cx="5074557" cy="7611836"/>
          </a:xfrm>
          <a:prstGeom prst="rect">
            <a:avLst/>
          </a:prstGeom>
        </p:spPr>
      </p:pic>
      <p:sp>
        <p:nvSpPr>
          <p:cNvPr id="35" name="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44362" y="4124156"/>
            <a:ext cx="5438026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4800" b="1" spc="300" dirty="0">
                <a:solidFill>
                  <a:srgbClr val="E367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039138" y="2104720"/>
            <a:ext cx="3398479" cy="1796216"/>
            <a:chOff x="6039138" y="2104720"/>
            <a:chExt cx="3398479" cy="1796216"/>
          </a:xfrm>
        </p:grpSpPr>
        <p:grpSp>
          <p:nvGrpSpPr>
            <p:cNvPr id="36" name="组合 35"/>
            <p:cNvGrpSpPr/>
            <p:nvPr/>
          </p:nvGrpSpPr>
          <p:grpSpPr>
            <a:xfrm>
              <a:off x="6039138" y="2104720"/>
              <a:ext cx="3398479" cy="1796216"/>
              <a:chOff x="3194050" y="1825625"/>
              <a:chExt cx="5646738" cy="2984500"/>
            </a:xfrm>
          </p:grpSpPr>
          <p:sp>
            <p:nvSpPr>
              <p:cNvPr id="37" name="任意多边形 10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3194050" y="1901825"/>
                <a:ext cx="5397500" cy="2908300"/>
              </a:xfrm>
              <a:custGeom>
                <a:avLst/>
                <a:gdLst>
                  <a:gd name="T0" fmla="*/ 0 w 5397138"/>
                  <a:gd name="T1" fmla="*/ 0 h 2908300"/>
                  <a:gd name="T2" fmla="*/ 5399672 w 5397138"/>
                  <a:gd name="T3" fmla="*/ 540657 h 2908300"/>
                  <a:gd name="T4" fmla="*/ 4853677 w 5397138"/>
                  <a:gd name="T5" fmla="*/ 2654300 h 2908300"/>
                  <a:gd name="T6" fmla="*/ 838592 w 5397138"/>
                  <a:gd name="T7" fmla="*/ 2908300 h 2908300"/>
                  <a:gd name="T8" fmla="*/ 0 w 5397138"/>
                  <a:gd name="T9" fmla="*/ 0 h 2908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97138" h="2908300">
                    <a:moveTo>
                      <a:pt x="0" y="0"/>
                    </a:moveTo>
                    <a:lnTo>
                      <a:pt x="5397138" y="540657"/>
                    </a:lnTo>
                    <a:lnTo>
                      <a:pt x="4851400" y="2654300"/>
                    </a:lnTo>
                    <a:lnTo>
                      <a:pt x="838200" y="29083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B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8" name="任意多边形 11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3638550" y="1825625"/>
                <a:ext cx="5202238" cy="2806700"/>
              </a:xfrm>
              <a:custGeom>
                <a:avLst/>
                <a:gdLst>
                  <a:gd name="T0" fmla="*/ 0 w 5202646"/>
                  <a:gd name="T1" fmla="*/ 622498 h 2806338"/>
                  <a:gd name="T2" fmla="*/ 5199790 w 5202646"/>
                  <a:gd name="T3" fmla="*/ 0 h 2806338"/>
                  <a:gd name="T4" fmla="*/ 4099846 w 5202646"/>
                  <a:gd name="T5" fmla="*/ 2694468 h 2806338"/>
                  <a:gd name="T6" fmla="*/ 368097 w 5202646"/>
                  <a:gd name="T7" fmla="*/ 2808872 h 2806338"/>
                  <a:gd name="T8" fmla="*/ 0 w 5202646"/>
                  <a:gd name="T9" fmla="*/ 622498 h 28063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02646" h="2806338">
                    <a:moveTo>
                      <a:pt x="0" y="621938"/>
                    </a:moveTo>
                    <a:lnTo>
                      <a:pt x="5202646" y="0"/>
                    </a:lnTo>
                    <a:lnTo>
                      <a:pt x="4102100" y="2692038"/>
                    </a:lnTo>
                    <a:lnTo>
                      <a:pt x="368300" y="2806338"/>
                    </a:lnTo>
                    <a:lnTo>
                      <a:pt x="0" y="621938"/>
                    </a:lnTo>
                    <a:close/>
                  </a:path>
                </a:pathLst>
              </a:custGeom>
              <a:solidFill>
                <a:srgbClr val="E36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6557864" y="2792362"/>
              <a:ext cx="22995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ONE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4729733" y="4973467"/>
            <a:ext cx="62848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powerpoint is suitable for parents‘ meeting.</a:t>
            </a:r>
            <a:endParaRPr lang="zh-CN" altLang="en-US" sz="2000" dirty="0">
              <a:latin typeface="Verdana" panose="020B0604030504040204" pitchFamily="34" charset="0"/>
              <a:ea typeface="Yu Gothic" panose="020B0400000000000000" pitchFamily="34" charset="-128"/>
              <a:cs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859">
        <p14:prism isInverted="1"/>
      </p:transition>
    </mc:Choice>
    <mc:Fallback xmlns="">
      <p:transition spd="slow" advTm="18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51732" y="752306"/>
            <a:ext cx="4385375" cy="719137"/>
            <a:chOff x="3837432" y="714206"/>
            <a:chExt cx="4385375" cy="719137"/>
          </a:xfrm>
        </p:grpSpPr>
        <p:sp>
          <p:nvSpPr>
            <p:cNvPr id="3" name="文本框 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461319" y="714206"/>
              <a:ext cx="3761488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3200" b="1" spc="300" dirty="0">
                  <a:solidFill>
                    <a:srgbClr val="E3677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</a:p>
          </p:txBody>
        </p:sp>
        <p:sp>
          <p:nvSpPr>
            <p:cNvPr id="4" name="Freeform 48"/>
            <p:cNvSpPr/>
            <p:nvPr>
              <p:custDataLst>
                <p:tags r:id="rId5"/>
              </p:custDataLst>
            </p:nvPr>
          </p:nvSpPr>
          <p:spPr bwMode="auto">
            <a:xfrm>
              <a:off x="3837432" y="777515"/>
              <a:ext cx="547687" cy="592517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E3677C"/>
            </a:solidFill>
            <a:ln>
              <a:solidFill>
                <a:srgbClr val="E3677C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340942" y="2285999"/>
            <a:ext cx="3275912" cy="3163530"/>
            <a:chOff x="4340942" y="2285999"/>
            <a:chExt cx="3275912" cy="3163530"/>
          </a:xfrm>
        </p:grpSpPr>
        <p:sp>
          <p:nvSpPr>
            <p:cNvPr id="6" name="六边形 5"/>
            <p:cNvSpPr/>
            <p:nvPr/>
          </p:nvSpPr>
          <p:spPr>
            <a:xfrm>
              <a:off x="5786284" y="2285999"/>
              <a:ext cx="1830570" cy="1578078"/>
            </a:xfrm>
            <a:prstGeom prst="hexagon">
              <a:avLst/>
            </a:prstGeom>
            <a:solidFill>
              <a:srgbClr val="E3677C"/>
            </a:solidFill>
            <a:ln>
              <a:solidFill>
                <a:srgbClr val="E367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六边形 6"/>
            <p:cNvSpPr/>
            <p:nvPr/>
          </p:nvSpPr>
          <p:spPr>
            <a:xfrm>
              <a:off x="4340942" y="3104435"/>
              <a:ext cx="1830570" cy="1578078"/>
            </a:xfrm>
            <a:prstGeom prst="hexagon">
              <a:avLst/>
            </a:prstGeom>
            <a:solidFill>
              <a:srgbClr val="5CB3C6"/>
            </a:solidFill>
            <a:ln>
              <a:solidFill>
                <a:srgbClr val="5CB3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六边形 7"/>
            <p:cNvSpPr/>
            <p:nvPr/>
          </p:nvSpPr>
          <p:spPr>
            <a:xfrm>
              <a:off x="5786284" y="3871451"/>
              <a:ext cx="1830570" cy="1578078"/>
            </a:xfrm>
            <a:prstGeom prst="hexagon">
              <a:avLst/>
            </a:prstGeom>
            <a:solidFill>
              <a:srgbClr val="67B26D"/>
            </a:solidFill>
            <a:ln>
              <a:solidFill>
                <a:srgbClr val="67B2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KSO_Shape"/>
            <p:cNvSpPr/>
            <p:nvPr/>
          </p:nvSpPr>
          <p:spPr bwMode="auto">
            <a:xfrm>
              <a:off x="6389047" y="2524625"/>
              <a:ext cx="638944" cy="491322"/>
            </a:xfrm>
            <a:custGeom>
              <a:avLst/>
              <a:gdLst>
                <a:gd name="T0" fmla="*/ 1558905 w 2669"/>
                <a:gd name="T1" fmla="*/ 137081 h 2051"/>
                <a:gd name="T2" fmla="*/ 1484704 w 2669"/>
                <a:gd name="T3" fmla="*/ 1351 h 2051"/>
                <a:gd name="T4" fmla="*/ 1295827 w 2669"/>
                <a:gd name="T5" fmla="*/ 62800 h 2051"/>
                <a:gd name="T6" fmla="*/ 1167661 w 2669"/>
                <a:gd name="T7" fmla="*/ 190427 h 2051"/>
                <a:gd name="T8" fmla="*/ 507268 w 2669"/>
                <a:gd name="T9" fmla="*/ 137081 h 2051"/>
                <a:gd name="T10" fmla="*/ 441161 w 2669"/>
                <a:gd name="T11" fmla="*/ 0 h 2051"/>
                <a:gd name="T12" fmla="*/ 244190 w 2669"/>
                <a:gd name="T13" fmla="*/ 57398 h 2051"/>
                <a:gd name="T14" fmla="*/ 135586 w 2669"/>
                <a:gd name="T15" fmla="*/ 192453 h 2051"/>
                <a:gd name="T16" fmla="*/ 0 w 2669"/>
                <a:gd name="T17" fmla="*/ 1257359 h 2051"/>
                <a:gd name="T18" fmla="*/ 1660089 w 2669"/>
                <a:gd name="T19" fmla="*/ 1384986 h 2051"/>
                <a:gd name="T20" fmla="*/ 1800397 w 2669"/>
                <a:gd name="T21" fmla="*/ 320080 h 2051"/>
                <a:gd name="T22" fmla="*/ 1361934 w 2669"/>
                <a:gd name="T23" fmla="*/ 133029 h 2051"/>
                <a:gd name="T24" fmla="*/ 1427366 w 2669"/>
                <a:gd name="T25" fmla="*/ 66852 h 2051"/>
                <a:gd name="T26" fmla="*/ 1493473 w 2669"/>
                <a:gd name="T27" fmla="*/ 264032 h 2051"/>
                <a:gd name="T28" fmla="*/ 1425342 w 2669"/>
                <a:gd name="T29" fmla="*/ 330209 h 2051"/>
                <a:gd name="T30" fmla="*/ 1361934 w 2669"/>
                <a:gd name="T31" fmla="*/ 133029 h 2051"/>
                <a:gd name="T32" fmla="*/ 1000370 w 2669"/>
                <a:gd name="T33" fmla="*/ 861649 h 2051"/>
                <a:gd name="T34" fmla="*/ 1000370 w 2669"/>
                <a:gd name="T35" fmla="*/ 786018 h 2051"/>
                <a:gd name="T36" fmla="*/ 1361934 w 2669"/>
                <a:gd name="T37" fmla="*/ 825184 h 2051"/>
                <a:gd name="T38" fmla="*/ 1359910 w 2669"/>
                <a:gd name="T39" fmla="*/ 973744 h 2051"/>
                <a:gd name="T40" fmla="*/ 1004418 w 2669"/>
                <a:gd name="T41" fmla="*/ 1010884 h 2051"/>
                <a:gd name="T42" fmla="*/ 1004418 w 2669"/>
                <a:gd name="T43" fmla="*/ 938630 h 2051"/>
                <a:gd name="T44" fmla="*/ 1359910 w 2669"/>
                <a:gd name="T45" fmla="*/ 973744 h 2051"/>
                <a:gd name="T46" fmla="*/ 636783 w 2669"/>
                <a:gd name="T47" fmla="*/ 752930 h 2051"/>
                <a:gd name="T48" fmla="*/ 372356 w 2669"/>
                <a:gd name="T49" fmla="*/ 752930 h 2051"/>
                <a:gd name="T50" fmla="*/ 312321 w 2669"/>
                <a:gd name="T51" fmla="*/ 129653 h 2051"/>
                <a:gd name="T52" fmla="*/ 377753 w 2669"/>
                <a:gd name="T53" fmla="*/ 67527 h 2051"/>
                <a:gd name="T54" fmla="*/ 441161 w 2669"/>
                <a:gd name="T55" fmla="*/ 264032 h 2051"/>
                <a:gd name="T56" fmla="*/ 371682 w 2669"/>
                <a:gd name="T57" fmla="*/ 330209 h 2051"/>
                <a:gd name="T58" fmla="*/ 312321 w 2669"/>
                <a:gd name="T59" fmla="*/ 129653 h 2051"/>
                <a:gd name="T60" fmla="*/ 283315 w 2669"/>
                <a:gd name="T61" fmla="*/ 1158094 h 2051"/>
                <a:gd name="T62" fmla="*/ 262403 w 2669"/>
                <a:gd name="T63" fmla="*/ 1059504 h 2051"/>
                <a:gd name="T64" fmla="*/ 411481 w 2669"/>
                <a:gd name="T65" fmla="*/ 962940 h 2051"/>
                <a:gd name="T66" fmla="*/ 520759 w 2669"/>
                <a:gd name="T67" fmla="*/ 1005482 h 2051"/>
                <a:gd name="T68" fmla="*/ 690748 w 2669"/>
                <a:gd name="T69" fmla="*/ 962940 h 2051"/>
                <a:gd name="T70" fmla="*/ 776417 w 2669"/>
                <a:gd name="T71" fmla="*/ 1100021 h 2051"/>
                <a:gd name="T72" fmla="*/ 1332253 w 2669"/>
                <a:gd name="T73" fmla="*/ 1162146 h 2051"/>
                <a:gd name="T74" fmla="*/ 965293 w 2669"/>
                <a:gd name="T75" fmla="*/ 1120954 h 2051"/>
                <a:gd name="T76" fmla="*/ 1332253 w 2669"/>
                <a:gd name="T77" fmla="*/ 1085840 h 2051"/>
                <a:gd name="T78" fmla="*/ 1332253 w 2669"/>
                <a:gd name="T79" fmla="*/ 1162146 h 2051"/>
                <a:gd name="T80" fmla="*/ 1032075 w 2669"/>
                <a:gd name="T81" fmla="*/ 711063 h 2051"/>
                <a:gd name="T82" fmla="*/ 1032075 w 2669"/>
                <a:gd name="T83" fmla="*/ 596942 h 2051"/>
                <a:gd name="T84" fmla="*/ 1560929 w 2669"/>
                <a:gd name="T85" fmla="*/ 649613 h 20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669" h="2051">
                  <a:moveTo>
                    <a:pt x="2467" y="285"/>
                  </a:moveTo>
                  <a:cubicBezTo>
                    <a:pt x="2467" y="285"/>
                    <a:pt x="2311" y="282"/>
                    <a:pt x="2311" y="203"/>
                  </a:cubicBezTo>
                  <a:cubicBezTo>
                    <a:pt x="2311" y="99"/>
                    <a:pt x="2311" y="99"/>
                    <a:pt x="2311" y="99"/>
                  </a:cubicBezTo>
                  <a:cubicBezTo>
                    <a:pt x="2311" y="99"/>
                    <a:pt x="2299" y="2"/>
                    <a:pt x="2201" y="2"/>
                  </a:cubicBezTo>
                  <a:cubicBezTo>
                    <a:pt x="2019" y="2"/>
                    <a:pt x="2019" y="2"/>
                    <a:pt x="2019" y="2"/>
                  </a:cubicBezTo>
                  <a:cubicBezTo>
                    <a:pt x="2019" y="2"/>
                    <a:pt x="1921" y="2"/>
                    <a:pt x="1921" y="93"/>
                  </a:cubicBezTo>
                  <a:cubicBezTo>
                    <a:pt x="1921" y="190"/>
                    <a:pt x="1921" y="190"/>
                    <a:pt x="1921" y="190"/>
                  </a:cubicBezTo>
                  <a:cubicBezTo>
                    <a:pt x="1921" y="294"/>
                    <a:pt x="1731" y="282"/>
                    <a:pt x="1731" y="282"/>
                  </a:cubicBezTo>
                  <a:cubicBezTo>
                    <a:pt x="946" y="283"/>
                    <a:pt x="946" y="283"/>
                    <a:pt x="946" y="283"/>
                  </a:cubicBezTo>
                  <a:cubicBezTo>
                    <a:pt x="946" y="283"/>
                    <a:pt x="752" y="288"/>
                    <a:pt x="752" y="203"/>
                  </a:cubicBezTo>
                  <a:cubicBezTo>
                    <a:pt x="752" y="79"/>
                    <a:pt x="752" y="79"/>
                    <a:pt x="752" y="79"/>
                  </a:cubicBezTo>
                  <a:cubicBezTo>
                    <a:pt x="752" y="79"/>
                    <a:pt x="758" y="0"/>
                    <a:pt x="654" y="0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59" y="0"/>
                    <a:pt x="362" y="0"/>
                    <a:pt x="362" y="85"/>
                  </a:cubicBezTo>
                  <a:cubicBezTo>
                    <a:pt x="362" y="203"/>
                    <a:pt x="362" y="203"/>
                    <a:pt x="362" y="203"/>
                  </a:cubicBezTo>
                  <a:cubicBezTo>
                    <a:pt x="362" y="203"/>
                    <a:pt x="396" y="285"/>
                    <a:pt x="201" y="285"/>
                  </a:cubicBezTo>
                  <a:cubicBezTo>
                    <a:pt x="201" y="285"/>
                    <a:pt x="0" y="260"/>
                    <a:pt x="0" y="480"/>
                  </a:cubicBezTo>
                  <a:cubicBezTo>
                    <a:pt x="0" y="1862"/>
                    <a:pt x="0" y="1862"/>
                    <a:pt x="0" y="1862"/>
                  </a:cubicBezTo>
                  <a:cubicBezTo>
                    <a:pt x="0" y="1862"/>
                    <a:pt x="6" y="2051"/>
                    <a:pt x="195" y="2051"/>
                  </a:cubicBezTo>
                  <a:cubicBezTo>
                    <a:pt x="2461" y="2051"/>
                    <a:pt x="2461" y="2051"/>
                    <a:pt x="2461" y="2051"/>
                  </a:cubicBezTo>
                  <a:cubicBezTo>
                    <a:pt x="2461" y="2051"/>
                    <a:pt x="2669" y="2039"/>
                    <a:pt x="2669" y="1868"/>
                  </a:cubicBezTo>
                  <a:cubicBezTo>
                    <a:pt x="2669" y="474"/>
                    <a:pt x="2669" y="474"/>
                    <a:pt x="2669" y="474"/>
                  </a:cubicBezTo>
                  <a:cubicBezTo>
                    <a:pt x="2669" y="474"/>
                    <a:pt x="2662" y="285"/>
                    <a:pt x="2467" y="285"/>
                  </a:cubicBezTo>
                  <a:close/>
                  <a:moveTo>
                    <a:pt x="2019" y="197"/>
                  </a:moveTo>
                  <a:cubicBezTo>
                    <a:pt x="2019" y="143"/>
                    <a:pt x="2056" y="99"/>
                    <a:pt x="2110" y="99"/>
                  </a:cubicBezTo>
                  <a:cubicBezTo>
                    <a:pt x="2116" y="99"/>
                    <a:pt x="2116" y="99"/>
                    <a:pt x="2116" y="99"/>
                  </a:cubicBezTo>
                  <a:cubicBezTo>
                    <a:pt x="2170" y="99"/>
                    <a:pt x="2214" y="143"/>
                    <a:pt x="2214" y="197"/>
                  </a:cubicBezTo>
                  <a:cubicBezTo>
                    <a:pt x="2214" y="391"/>
                    <a:pt x="2214" y="391"/>
                    <a:pt x="2214" y="391"/>
                  </a:cubicBezTo>
                  <a:cubicBezTo>
                    <a:pt x="2214" y="445"/>
                    <a:pt x="2173" y="489"/>
                    <a:pt x="2119" y="489"/>
                  </a:cubicBezTo>
                  <a:cubicBezTo>
                    <a:pt x="2113" y="489"/>
                    <a:pt x="2113" y="489"/>
                    <a:pt x="2113" y="489"/>
                  </a:cubicBezTo>
                  <a:cubicBezTo>
                    <a:pt x="2059" y="489"/>
                    <a:pt x="2019" y="445"/>
                    <a:pt x="2019" y="391"/>
                  </a:cubicBezTo>
                  <a:lnTo>
                    <a:pt x="2019" y="197"/>
                  </a:lnTo>
                  <a:close/>
                  <a:moveTo>
                    <a:pt x="1970" y="1276"/>
                  </a:moveTo>
                  <a:cubicBezTo>
                    <a:pt x="1483" y="1276"/>
                    <a:pt x="1483" y="1276"/>
                    <a:pt x="1483" y="1276"/>
                  </a:cubicBezTo>
                  <a:cubicBezTo>
                    <a:pt x="1456" y="1276"/>
                    <a:pt x="1434" y="1249"/>
                    <a:pt x="1434" y="1222"/>
                  </a:cubicBezTo>
                  <a:cubicBezTo>
                    <a:pt x="1434" y="1195"/>
                    <a:pt x="1456" y="1164"/>
                    <a:pt x="1483" y="1164"/>
                  </a:cubicBezTo>
                  <a:cubicBezTo>
                    <a:pt x="1970" y="1164"/>
                    <a:pt x="1970" y="1164"/>
                    <a:pt x="1970" y="1164"/>
                  </a:cubicBezTo>
                  <a:cubicBezTo>
                    <a:pt x="1997" y="1164"/>
                    <a:pt x="2019" y="1195"/>
                    <a:pt x="2019" y="1222"/>
                  </a:cubicBezTo>
                  <a:cubicBezTo>
                    <a:pt x="2019" y="1249"/>
                    <a:pt x="1997" y="1276"/>
                    <a:pt x="1970" y="1276"/>
                  </a:cubicBezTo>
                  <a:close/>
                  <a:moveTo>
                    <a:pt x="2016" y="1442"/>
                  </a:moveTo>
                  <a:cubicBezTo>
                    <a:pt x="2016" y="1470"/>
                    <a:pt x="1992" y="1497"/>
                    <a:pt x="1964" y="1497"/>
                  </a:cubicBezTo>
                  <a:cubicBezTo>
                    <a:pt x="1489" y="1497"/>
                    <a:pt x="1489" y="1497"/>
                    <a:pt x="1489" y="1497"/>
                  </a:cubicBezTo>
                  <a:cubicBezTo>
                    <a:pt x="1460" y="1497"/>
                    <a:pt x="1437" y="1470"/>
                    <a:pt x="1437" y="1442"/>
                  </a:cubicBezTo>
                  <a:cubicBezTo>
                    <a:pt x="1437" y="1413"/>
                    <a:pt x="1460" y="1390"/>
                    <a:pt x="1489" y="1390"/>
                  </a:cubicBezTo>
                  <a:cubicBezTo>
                    <a:pt x="1964" y="1390"/>
                    <a:pt x="1964" y="1390"/>
                    <a:pt x="1964" y="1390"/>
                  </a:cubicBezTo>
                  <a:cubicBezTo>
                    <a:pt x="1992" y="1390"/>
                    <a:pt x="2016" y="1413"/>
                    <a:pt x="2016" y="1442"/>
                  </a:cubicBezTo>
                  <a:close/>
                  <a:moveTo>
                    <a:pt x="748" y="881"/>
                  </a:moveTo>
                  <a:cubicBezTo>
                    <a:pt x="856" y="881"/>
                    <a:pt x="944" y="986"/>
                    <a:pt x="944" y="1115"/>
                  </a:cubicBezTo>
                  <a:cubicBezTo>
                    <a:pt x="944" y="1245"/>
                    <a:pt x="856" y="1349"/>
                    <a:pt x="748" y="1349"/>
                  </a:cubicBezTo>
                  <a:cubicBezTo>
                    <a:pt x="640" y="1349"/>
                    <a:pt x="552" y="1245"/>
                    <a:pt x="552" y="1115"/>
                  </a:cubicBezTo>
                  <a:cubicBezTo>
                    <a:pt x="552" y="986"/>
                    <a:pt x="640" y="881"/>
                    <a:pt x="748" y="881"/>
                  </a:cubicBezTo>
                  <a:close/>
                  <a:moveTo>
                    <a:pt x="463" y="192"/>
                  </a:moveTo>
                  <a:cubicBezTo>
                    <a:pt x="463" y="138"/>
                    <a:pt x="500" y="100"/>
                    <a:pt x="554" y="100"/>
                  </a:cubicBezTo>
                  <a:cubicBezTo>
                    <a:pt x="560" y="100"/>
                    <a:pt x="560" y="100"/>
                    <a:pt x="560" y="100"/>
                  </a:cubicBezTo>
                  <a:cubicBezTo>
                    <a:pt x="614" y="100"/>
                    <a:pt x="654" y="138"/>
                    <a:pt x="654" y="192"/>
                  </a:cubicBezTo>
                  <a:cubicBezTo>
                    <a:pt x="654" y="391"/>
                    <a:pt x="654" y="391"/>
                    <a:pt x="654" y="391"/>
                  </a:cubicBezTo>
                  <a:cubicBezTo>
                    <a:pt x="654" y="445"/>
                    <a:pt x="611" y="489"/>
                    <a:pt x="557" y="489"/>
                  </a:cubicBezTo>
                  <a:cubicBezTo>
                    <a:pt x="551" y="489"/>
                    <a:pt x="551" y="489"/>
                    <a:pt x="551" y="489"/>
                  </a:cubicBezTo>
                  <a:cubicBezTo>
                    <a:pt x="497" y="489"/>
                    <a:pt x="463" y="445"/>
                    <a:pt x="463" y="391"/>
                  </a:cubicBezTo>
                  <a:lnTo>
                    <a:pt x="463" y="192"/>
                  </a:lnTo>
                  <a:close/>
                  <a:moveTo>
                    <a:pt x="1089" y="1715"/>
                  </a:moveTo>
                  <a:cubicBezTo>
                    <a:pt x="420" y="1715"/>
                    <a:pt x="420" y="1715"/>
                    <a:pt x="420" y="1715"/>
                  </a:cubicBezTo>
                  <a:cubicBezTo>
                    <a:pt x="420" y="1715"/>
                    <a:pt x="359" y="1690"/>
                    <a:pt x="359" y="1629"/>
                  </a:cubicBezTo>
                  <a:cubicBezTo>
                    <a:pt x="389" y="1569"/>
                    <a:pt x="389" y="1569"/>
                    <a:pt x="389" y="1569"/>
                  </a:cubicBezTo>
                  <a:cubicBezTo>
                    <a:pt x="389" y="1569"/>
                    <a:pt x="428" y="1491"/>
                    <a:pt x="485" y="1426"/>
                  </a:cubicBezTo>
                  <a:cubicBezTo>
                    <a:pt x="543" y="1361"/>
                    <a:pt x="610" y="1426"/>
                    <a:pt x="610" y="1426"/>
                  </a:cubicBezTo>
                  <a:cubicBezTo>
                    <a:pt x="610" y="1426"/>
                    <a:pt x="639" y="1487"/>
                    <a:pt x="738" y="1489"/>
                  </a:cubicBezTo>
                  <a:cubicBezTo>
                    <a:pt x="772" y="1489"/>
                    <a:pt x="772" y="1489"/>
                    <a:pt x="772" y="1489"/>
                  </a:cubicBezTo>
                  <a:cubicBezTo>
                    <a:pt x="870" y="1487"/>
                    <a:pt x="900" y="1426"/>
                    <a:pt x="900" y="1426"/>
                  </a:cubicBezTo>
                  <a:cubicBezTo>
                    <a:pt x="900" y="1426"/>
                    <a:pt x="967" y="1361"/>
                    <a:pt x="1024" y="1426"/>
                  </a:cubicBezTo>
                  <a:cubicBezTo>
                    <a:pt x="1081" y="1491"/>
                    <a:pt x="1121" y="1569"/>
                    <a:pt x="1121" y="1569"/>
                  </a:cubicBezTo>
                  <a:cubicBezTo>
                    <a:pt x="1151" y="1629"/>
                    <a:pt x="1151" y="1629"/>
                    <a:pt x="1151" y="1629"/>
                  </a:cubicBezTo>
                  <a:cubicBezTo>
                    <a:pt x="1151" y="1690"/>
                    <a:pt x="1089" y="1715"/>
                    <a:pt x="1089" y="1715"/>
                  </a:cubicBezTo>
                  <a:close/>
                  <a:moveTo>
                    <a:pt x="1975" y="1721"/>
                  </a:moveTo>
                  <a:cubicBezTo>
                    <a:pt x="1478" y="1721"/>
                    <a:pt x="1478" y="1721"/>
                    <a:pt x="1478" y="1721"/>
                  </a:cubicBezTo>
                  <a:cubicBezTo>
                    <a:pt x="1452" y="1721"/>
                    <a:pt x="1431" y="1686"/>
                    <a:pt x="1431" y="1660"/>
                  </a:cubicBezTo>
                  <a:cubicBezTo>
                    <a:pt x="1431" y="1634"/>
                    <a:pt x="1452" y="1608"/>
                    <a:pt x="1478" y="1608"/>
                  </a:cubicBezTo>
                  <a:cubicBezTo>
                    <a:pt x="1975" y="1608"/>
                    <a:pt x="1975" y="1608"/>
                    <a:pt x="1975" y="1608"/>
                  </a:cubicBezTo>
                  <a:cubicBezTo>
                    <a:pt x="2001" y="1608"/>
                    <a:pt x="2022" y="1634"/>
                    <a:pt x="2022" y="1660"/>
                  </a:cubicBezTo>
                  <a:cubicBezTo>
                    <a:pt x="2022" y="1686"/>
                    <a:pt x="2001" y="1721"/>
                    <a:pt x="1975" y="1721"/>
                  </a:cubicBezTo>
                  <a:close/>
                  <a:moveTo>
                    <a:pt x="2218" y="1053"/>
                  </a:moveTo>
                  <a:cubicBezTo>
                    <a:pt x="1530" y="1053"/>
                    <a:pt x="1530" y="1053"/>
                    <a:pt x="1530" y="1053"/>
                  </a:cubicBezTo>
                  <a:cubicBezTo>
                    <a:pt x="1477" y="1053"/>
                    <a:pt x="1434" y="1015"/>
                    <a:pt x="1434" y="962"/>
                  </a:cubicBezTo>
                  <a:cubicBezTo>
                    <a:pt x="1434" y="909"/>
                    <a:pt x="1477" y="884"/>
                    <a:pt x="1530" y="884"/>
                  </a:cubicBezTo>
                  <a:cubicBezTo>
                    <a:pt x="2218" y="884"/>
                    <a:pt x="2218" y="884"/>
                    <a:pt x="2218" y="884"/>
                  </a:cubicBezTo>
                  <a:cubicBezTo>
                    <a:pt x="2271" y="884"/>
                    <a:pt x="2314" y="909"/>
                    <a:pt x="2314" y="962"/>
                  </a:cubicBezTo>
                  <a:cubicBezTo>
                    <a:pt x="2314" y="1015"/>
                    <a:pt x="2271" y="1053"/>
                    <a:pt x="2218" y="10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KSO_Shape"/>
            <p:cNvSpPr/>
            <p:nvPr/>
          </p:nvSpPr>
          <p:spPr bwMode="auto">
            <a:xfrm>
              <a:off x="6363503" y="4095380"/>
              <a:ext cx="676131" cy="574711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KSO_Shape"/>
            <p:cNvSpPr/>
            <p:nvPr/>
          </p:nvSpPr>
          <p:spPr bwMode="auto">
            <a:xfrm>
              <a:off x="4999762" y="3335327"/>
              <a:ext cx="483434" cy="676131"/>
            </a:xfrm>
            <a:custGeom>
              <a:avLst/>
              <a:gdLst>
                <a:gd name="T0" fmla="*/ 2147483646 w 4228"/>
                <a:gd name="T1" fmla="*/ 2147483646 h 5910"/>
                <a:gd name="T2" fmla="*/ 2147483646 w 4228"/>
                <a:gd name="T3" fmla="*/ 2147483646 h 5910"/>
                <a:gd name="T4" fmla="*/ 2147483646 w 4228"/>
                <a:gd name="T5" fmla="*/ 2147483646 h 5910"/>
                <a:gd name="T6" fmla="*/ 2147483646 w 4228"/>
                <a:gd name="T7" fmla="*/ 2147483646 h 5910"/>
                <a:gd name="T8" fmla="*/ 2147483646 w 4228"/>
                <a:gd name="T9" fmla="*/ 736754076 h 5910"/>
                <a:gd name="T10" fmla="*/ 2147483646 w 4228"/>
                <a:gd name="T11" fmla="*/ 468900117 h 5910"/>
                <a:gd name="T12" fmla="*/ 2147483646 w 4228"/>
                <a:gd name="T13" fmla="*/ 2147483646 h 5910"/>
                <a:gd name="T14" fmla="*/ 2147483646 w 4228"/>
                <a:gd name="T15" fmla="*/ 2147483646 h 5910"/>
                <a:gd name="T16" fmla="*/ 769768890 w 4228"/>
                <a:gd name="T17" fmla="*/ 2147483646 h 5910"/>
                <a:gd name="T18" fmla="*/ 502005176 w 4228"/>
                <a:gd name="T19" fmla="*/ 2147483646 h 5910"/>
                <a:gd name="T20" fmla="*/ 2147483646 w 4228"/>
                <a:gd name="T21" fmla="*/ 2147483646 h 5910"/>
                <a:gd name="T22" fmla="*/ 2147483646 w 4228"/>
                <a:gd name="T23" fmla="*/ 2147483646 h 5910"/>
                <a:gd name="T24" fmla="*/ 2147483646 w 4228"/>
                <a:gd name="T25" fmla="*/ 2147483646 h 5910"/>
                <a:gd name="T26" fmla="*/ 2147483646 w 4228"/>
                <a:gd name="T27" fmla="*/ 2147483646 h 5910"/>
                <a:gd name="T28" fmla="*/ 2147483646 w 4228"/>
                <a:gd name="T29" fmla="*/ 2147483646 h 5910"/>
                <a:gd name="T30" fmla="*/ 2147483646 w 4228"/>
                <a:gd name="T31" fmla="*/ 2147483646 h 5910"/>
                <a:gd name="T32" fmla="*/ 2147483646 w 4228"/>
                <a:gd name="T33" fmla="*/ 2147483646 h 5910"/>
                <a:gd name="T34" fmla="*/ 2147483646 w 4228"/>
                <a:gd name="T35" fmla="*/ 2147483646 h 5910"/>
                <a:gd name="T36" fmla="*/ 2147483646 w 4228"/>
                <a:gd name="T37" fmla="*/ 2147483646 h 5910"/>
                <a:gd name="T38" fmla="*/ 2147483646 w 4228"/>
                <a:gd name="T39" fmla="*/ 2147483646 h 5910"/>
                <a:gd name="T40" fmla="*/ 2147483646 w 4228"/>
                <a:gd name="T41" fmla="*/ 2147483646 h 5910"/>
                <a:gd name="T42" fmla="*/ 2147483646 w 4228"/>
                <a:gd name="T43" fmla="*/ 2147483646 h 5910"/>
                <a:gd name="T44" fmla="*/ 2147483646 w 4228"/>
                <a:gd name="T45" fmla="*/ 2147483646 h 5910"/>
                <a:gd name="T46" fmla="*/ 2147483646 w 4228"/>
                <a:gd name="T47" fmla="*/ 2147483646 h 5910"/>
                <a:gd name="T48" fmla="*/ 2147483646 w 4228"/>
                <a:gd name="T49" fmla="*/ 2147483646 h 5910"/>
                <a:gd name="T50" fmla="*/ 2147483646 w 4228"/>
                <a:gd name="T51" fmla="*/ 2147483646 h 5910"/>
                <a:gd name="T52" fmla="*/ 2147483646 w 4228"/>
                <a:gd name="T53" fmla="*/ 2147483646 h 5910"/>
                <a:gd name="T54" fmla="*/ 2147483646 w 4228"/>
                <a:gd name="T55" fmla="*/ 2147483646 h 5910"/>
                <a:gd name="T56" fmla="*/ 2147483646 w 4228"/>
                <a:gd name="T57" fmla="*/ 2147483646 h 5910"/>
                <a:gd name="T58" fmla="*/ 2147483646 w 4228"/>
                <a:gd name="T59" fmla="*/ 2147483646 h 5910"/>
                <a:gd name="T60" fmla="*/ 2147483646 w 4228"/>
                <a:gd name="T61" fmla="*/ 2147483646 h 5910"/>
                <a:gd name="T62" fmla="*/ 2147483646 w 4228"/>
                <a:gd name="T63" fmla="*/ 2147483646 h 5910"/>
                <a:gd name="T64" fmla="*/ 2147483646 w 4228"/>
                <a:gd name="T65" fmla="*/ 2147483646 h 5910"/>
                <a:gd name="T66" fmla="*/ 2147483646 w 4228"/>
                <a:gd name="T67" fmla="*/ 2147483646 h 5910"/>
                <a:gd name="T68" fmla="*/ 2147483646 w 4228"/>
                <a:gd name="T69" fmla="*/ 2147483646 h 5910"/>
                <a:gd name="T70" fmla="*/ 2147483646 w 4228"/>
                <a:gd name="T71" fmla="*/ 2147483646 h 5910"/>
                <a:gd name="T72" fmla="*/ 2147483646 w 4228"/>
                <a:gd name="T73" fmla="*/ 2147483646 h 5910"/>
                <a:gd name="T74" fmla="*/ 2147483646 w 4228"/>
                <a:gd name="T75" fmla="*/ 2147483646 h 5910"/>
                <a:gd name="T76" fmla="*/ 2147483646 w 4228"/>
                <a:gd name="T77" fmla="*/ 2147483646 h 5910"/>
                <a:gd name="T78" fmla="*/ 2147483646 w 4228"/>
                <a:gd name="T79" fmla="*/ 2147483646 h 5910"/>
                <a:gd name="T80" fmla="*/ 2147483646 w 4228"/>
                <a:gd name="T81" fmla="*/ 2147483646 h 5910"/>
                <a:gd name="T82" fmla="*/ 2147483646 w 4228"/>
                <a:gd name="T83" fmla="*/ 2147483646 h 5910"/>
                <a:gd name="T84" fmla="*/ 2147483646 w 4228"/>
                <a:gd name="T85" fmla="*/ 2147483646 h 5910"/>
                <a:gd name="T86" fmla="*/ 2147483646 w 4228"/>
                <a:gd name="T87" fmla="*/ 2147483646 h 5910"/>
                <a:gd name="T88" fmla="*/ 2147483646 w 4228"/>
                <a:gd name="T89" fmla="*/ 2147483646 h 5910"/>
                <a:gd name="T90" fmla="*/ 2147483646 w 4228"/>
                <a:gd name="T91" fmla="*/ 2147483646 h 5910"/>
                <a:gd name="T92" fmla="*/ 2147483646 w 4228"/>
                <a:gd name="T93" fmla="*/ 2147483646 h 5910"/>
                <a:gd name="T94" fmla="*/ 2147483646 w 4228"/>
                <a:gd name="T95" fmla="*/ 2147483646 h 5910"/>
                <a:gd name="T96" fmla="*/ 2147483646 w 4228"/>
                <a:gd name="T97" fmla="*/ 2147483646 h 5910"/>
                <a:gd name="T98" fmla="*/ 2147483646 w 4228"/>
                <a:gd name="T99" fmla="*/ 2147483646 h 5910"/>
                <a:gd name="T100" fmla="*/ 2147483646 w 4228"/>
                <a:gd name="T101" fmla="*/ 2147483646 h 5910"/>
                <a:gd name="T102" fmla="*/ 2147483646 w 4228"/>
                <a:gd name="T103" fmla="*/ 2147483646 h 5910"/>
                <a:gd name="T104" fmla="*/ 2147483646 w 4228"/>
                <a:gd name="T105" fmla="*/ 2147483646 h 5910"/>
                <a:gd name="T106" fmla="*/ 2147483646 w 4228"/>
                <a:gd name="T107" fmla="*/ 2147483646 h 5910"/>
                <a:gd name="T108" fmla="*/ 2147483646 w 4228"/>
                <a:gd name="T109" fmla="*/ 2147483646 h 5910"/>
                <a:gd name="T110" fmla="*/ 2147483646 w 4228"/>
                <a:gd name="T111" fmla="*/ 2147483646 h 5910"/>
                <a:gd name="T112" fmla="*/ 2147483646 w 4228"/>
                <a:gd name="T113" fmla="*/ 2147483646 h 5910"/>
                <a:gd name="T114" fmla="*/ 2147483646 w 4228"/>
                <a:gd name="T115" fmla="*/ 2147483646 h 5910"/>
                <a:gd name="T116" fmla="*/ 2147483646 w 4228"/>
                <a:gd name="T117" fmla="*/ 2147483646 h 5910"/>
                <a:gd name="T118" fmla="*/ 2147483646 w 4228"/>
                <a:gd name="T119" fmla="*/ 2147483646 h 5910"/>
                <a:gd name="T120" fmla="*/ 2147483646 w 4228"/>
                <a:gd name="T121" fmla="*/ 2147483646 h 59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228" h="5910">
                  <a:moveTo>
                    <a:pt x="3998" y="2785"/>
                  </a:moveTo>
                  <a:lnTo>
                    <a:pt x="3815" y="2602"/>
                  </a:lnTo>
                  <a:lnTo>
                    <a:pt x="2840" y="1627"/>
                  </a:lnTo>
                  <a:lnTo>
                    <a:pt x="3127" y="1341"/>
                  </a:lnTo>
                  <a:lnTo>
                    <a:pt x="3155" y="1312"/>
                  </a:lnTo>
                  <a:lnTo>
                    <a:pt x="3181" y="1282"/>
                  </a:lnTo>
                  <a:lnTo>
                    <a:pt x="3205" y="1251"/>
                  </a:lnTo>
                  <a:lnTo>
                    <a:pt x="3227" y="1219"/>
                  </a:lnTo>
                  <a:lnTo>
                    <a:pt x="3247" y="1185"/>
                  </a:lnTo>
                  <a:lnTo>
                    <a:pt x="3266" y="1151"/>
                  </a:lnTo>
                  <a:lnTo>
                    <a:pt x="3284" y="1116"/>
                  </a:lnTo>
                  <a:lnTo>
                    <a:pt x="3299" y="1081"/>
                  </a:lnTo>
                  <a:lnTo>
                    <a:pt x="3313" y="1046"/>
                  </a:lnTo>
                  <a:lnTo>
                    <a:pt x="3324" y="1009"/>
                  </a:lnTo>
                  <a:lnTo>
                    <a:pt x="3335" y="972"/>
                  </a:lnTo>
                  <a:lnTo>
                    <a:pt x="3342" y="935"/>
                  </a:lnTo>
                  <a:lnTo>
                    <a:pt x="3349" y="898"/>
                  </a:lnTo>
                  <a:lnTo>
                    <a:pt x="3353" y="861"/>
                  </a:lnTo>
                  <a:lnTo>
                    <a:pt x="3356" y="823"/>
                  </a:lnTo>
                  <a:lnTo>
                    <a:pt x="3357" y="786"/>
                  </a:lnTo>
                  <a:lnTo>
                    <a:pt x="3356" y="748"/>
                  </a:lnTo>
                  <a:lnTo>
                    <a:pt x="3353" y="710"/>
                  </a:lnTo>
                  <a:lnTo>
                    <a:pt x="3349" y="673"/>
                  </a:lnTo>
                  <a:lnTo>
                    <a:pt x="3342" y="635"/>
                  </a:lnTo>
                  <a:lnTo>
                    <a:pt x="3335" y="598"/>
                  </a:lnTo>
                  <a:lnTo>
                    <a:pt x="3324" y="562"/>
                  </a:lnTo>
                  <a:lnTo>
                    <a:pt x="3313" y="526"/>
                  </a:lnTo>
                  <a:lnTo>
                    <a:pt x="3299" y="489"/>
                  </a:lnTo>
                  <a:lnTo>
                    <a:pt x="3284" y="455"/>
                  </a:lnTo>
                  <a:lnTo>
                    <a:pt x="3266" y="420"/>
                  </a:lnTo>
                  <a:lnTo>
                    <a:pt x="3247" y="385"/>
                  </a:lnTo>
                  <a:lnTo>
                    <a:pt x="3227" y="353"/>
                  </a:lnTo>
                  <a:lnTo>
                    <a:pt x="3205" y="321"/>
                  </a:lnTo>
                  <a:lnTo>
                    <a:pt x="3181" y="290"/>
                  </a:lnTo>
                  <a:lnTo>
                    <a:pt x="3155" y="258"/>
                  </a:lnTo>
                  <a:lnTo>
                    <a:pt x="3127" y="229"/>
                  </a:lnTo>
                  <a:lnTo>
                    <a:pt x="3097" y="201"/>
                  </a:lnTo>
                  <a:lnTo>
                    <a:pt x="3067" y="176"/>
                  </a:lnTo>
                  <a:lnTo>
                    <a:pt x="3036" y="151"/>
                  </a:lnTo>
                  <a:lnTo>
                    <a:pt x="3003" y="129"/>
                  </a:lnTo>
                  <a:lnTo>
                    <a:pt x="2970" y="108"/>
                  </a:lnTo>
                  <a:lnTo>
                    <a:pt x="2936" y="89"/>
                  </a:lnTo>
                  <a:lnTo>
                    <a:pt x="2902" y="72"/>
                  </a:lnTo>
                  <a:lnTo>
                    <a:pt x="2866" y="56"/>
                  </a:lnTo>
                  <a:lnTo>
                    <a:pt x="2830" y="43"/>
                  </a:lnTo>
                  <a:lnTo>
                    <a:pt x="2795" y="32"/>
                  </a:lnTo>
                  <a:lnTo>
                    <a:pt x="2758" y="22"/>
                  </a:lnTo>
                  <a:lnTo>
                    <a:pt x="2720" y="14"/>
                  </a:lnTo>
                  <a:lnTo>
                    <a:pt x="2683" y="7"/>
                  </a:lnTo>
                  <a:lnTo>
                    <a:pt x="2645" y="3"/>
                  </a:lnTo>
                  <a:lnTo>
                    <a:pt x="2608" y="0"/>
                  </a:lnTo>
                  <a:lnTo>
                    <a:pt x="2570" y="0"/>
                  </a:lnTo>
                  <a:lnTo>
                    <a:pt x="2532" y="0"/>
                  </a:lnTo>
                  <a:lnTo>
                    <a:pt x="2496" y="3"/>
                  </a:lnTo>
                  <a:lnTo>
                    <a:pt x="2458" y="7"/>
                  </a:lnTo>
                  <a:lnTo>
                    <a:pt x="2421" y="14"/>
                  </a:lnTo>
                  <a:lnTo>
                    <a:pt x="2383" y="22"/>
                  </a:lnTo>
                  <a:lnTo>
                    <a:pt x="2346" y="32"/>
                  </a:lnTo>
                  <a:lnTo>
                    <a:pt x="2310" y="43"/>
                  </a:lnTo>
                  <a:lnTo>
                    <a:pt x="2275" y="56"/>
                  </a:lnTo>
                  <a:lnTo>
                    <a:pt x="2239" y="72"/>
                  </a:lnTo>
                  <a:lnTo>
                    <a:pt x="2205" y="89"/>
                  </a:lnTo>
                  <a:lnTo>
                    <a:pt x="2171" y="108"/>
                  </a:lnTo>
                  <a:lnTo>
                    <a:pt x="2138" y="129"/>
                  </a:lnTo>
                  <a:lnTo>
                    <a:pt x="2105" y="151"/>
                  </a:lnTo>
                  <a:lnTo>
                    <a:pt x="2074" y="176"/>
                  </a:lnTo>
                  <a:lnTo>
                    <a:pt x="2044" y="201"/>
                  </a:lnTo>
                  <a:lnTo>
                    <a:pt x="2015" y="229"/>
                  </a:lnTo>
                  <a:lnTo>
                    <a:pt x="301" y="1950"/>
                  </a:lnTo>
                  <a:lnTo>
                    <a:pt x="284" y="1965"/>
                  </a:lnTo>
                  <a:lnTo>
                    <a:pt x="266" y="1980"/>
                  </a:lnTo>
                  <a:lnTo>
                    <a:pt x="248" y="1996"/>
                  </a:lnTo>
                  <a:lnTo>
                    <a:pt x="231" y="2013"/>
                  </a:lnTo>
                  <a:lnTo>
                    <a:pt x="203" y="2042"/>
                  </a:lnTo>
                  <a:lnTo>
                    <a:pt x="177" y="2072"/>
                  </a:lnTo>
                  <a:lnTo>
                    <a:pt x="153" y="2104"/>
                  </a:lnTo>
                  <a:lnTo>
                    <a:pt x="131" y="2135"/>
                  </a:lnTo>
                  <a:lnTo>
                    <a:pt x="110" y="2169"/>
                  </a:lnTo>
                  <a:lnTo>
                    <a:pt x="91" y="2203"/>
                  </a:lnTo>
                  <a:lnTo>
                    <a:pt x="74" y="2238"/>
                  </a:lnTo>
                  <a:lnTo>
                    <a:pt x="58" y="2273"/>
                  </a:lnTo>
                  <a:lnTo>
                    <a:pt x="45" y="2308"/>
                  </a:lnTo>
                  <a:lnTo>
                    <a:pt x="33" y="2345"/>
                  </a:lnTo>
                  <a:lnTo>
                    <a:pt x="23" y="2382"/>
                  </a:lnTo>
                  <a:lnTo>
                    <a:pt x="15" y="2419"/>
                  </a:lnTo>
                  <a:lnTo>
                    <a:pt x="9" y="2456"/>
                  </a:lnTo>
                  <a:lnTo>
                    <a:pt x="5" y="2493"/>
                  </a:lnTo>
                  <a:lnTo>
                    <a:pt x="1" y="2531"/>
                  </a:lnTo>
                  <a:lnTo>
                    <a:pt x="0" y="2569"/>
                  </a:lnTo>
                  <a:lnTo>
                    <a:pt x="1" y="2606"/>
                  </a:lnTo>
                  <a:lnTo>
                    <a:pt x="5" y="2644"/>
                  </a:lnTo>
                  <a:lnTo>
                    <a:pt x="9" y="2681"/>
                  </a:lnTo>
                  <a:lnTo>
                    <a:pt x="15" y="2719"/>
                  </a:lnTo>
                  <a:lnTo>
                    <a:pt x="23" y="2756"/>
                  </a:lnTo>
                  <a:lnTo>
                    <a:pt x="33" y="2792"/>
                  </a:lnTo>
                  <a:lnTo>
                    <a:pt x="45" y="2829"/>
                  </a:lnTo>
                  <a:lnTo>
                    <a:pt x="58" y="2865"/>
                  </a:lnTo>
                  <a:lnTo>
                    <a:pt x="74" y="2899"/>
                  </a:lnTo>
                  <a:lnTo>
                    <a:pt x="91" y="2934"/>
                  </a:lnTo>
                  <a:lnTo>
                    <a:pt x="110" y="2969"/>
                  </a:lnTo>
                  <a:lnTo>
                    <a:pt x="131" y="3001"/>
                  </a:lnTo>
                  <a:lnTo>
                    <a:pt x="153" y="3033"/>
                  </a:lnTo>
                  <a:lnTo>
                    <a:pt x="177" y="3065"/>
                  </a:lnTo>
                  <a:lnTo>
                    <a:pt x="203" y="3096"/>
                  </a:lnTo>
                  <a:lnTo>
                    <a:pt x="231" y="3125"/>
                  </a:lnTo>
                  <a:lnTo>
                    <a:pt x="1388" y="4281"/>
                  </a:lnTo>
                  <a:lnTo>
                    <a:pt x="1102" y="4567"/>
                  </a:lnTo>
                  <a:lnTo>
                    <a:pt x="1075" y="4597"/>
                  </a:lnTo>
                  <a:lnTo>
                    <a:pt x="1048" y="4627"/>
                  </a:lnTo>
                  <a:lnTo>
                    <a:pt x="1024" y="4658"/>
                  </a:lnTo>
                  <a:lnTo>
                    <a:pt x="1001" y="4691"/>
                  </a:lnTo>
                  <a:lnTo>
                    <a:pt x="981" y="4724"/>
                  </a:lnTo>
                  <a:lnTo>
                    <a:pt x="962" y="4758"/>
                  </a:lnTo>
                  <a:lnTo>
                    <a:pt x="945" y="4792"/>
                  </a:lnTo>
                  <a:lnTo>
                    <a:pt x="930" y="4828"/>
                  </a:lnTo>
                  <a:lnTo>
                    <a:pt x="916" y="4864"/>
                  </a:lnTo>
                  <a:lnTo>
                    <a:pt x="904" y="4899"/>
                  </a:lnTo>
                  <a:lnTo>
                    <a:pt x="894" y="4936"/>
                  </a:lnTo>
                  <a:lnTo>
                    <a:pt x="886" y="4973"/>
                  </a:lnTo>
                  <a:lnTo>
                    <a:pt x="879" y="5011"/>
                  </a:lnTo>
                  <a:lnTo>
                    <a:pt x="875" y="5048"/>
                  </a:lnTo>
                  <a:lnTo>
                    <a:pt x="873" y="5086"/>
                  </a:lnTo>
                  <a:lnTo>
                    <a:pt x="872" y="5123"/>
                  </a:lnTo>
                  <a:lnTo>
                    <a:pt x="873" y="5161"/>
                  </a:lnTo>
                  <a:lnTo>
                    <a:pt x="875" y="5198"/>
                  </a:lnTo>
                  <a:lnTo>
                    <a:pt x="880" y="5236"/>
                  </a:lnTo>
                  <a:lnTo>
                    <a:pt x="886" y="5273"/>
                  </a:lnTo>
                  <a:lnTo>
                    <a:pt x="894" y="5311"/>
                  </a:lnTo>
                  <a:lnTo>
                    <a:pt x="904" y="5347"/>
                  </a:lnTo>
                  <a:lnTo>
                    <a:pt x="916" y="5383"/>
                  </a:lnTo>
                  <a:lnTo>
                    <a:pt x="930" y="5419"/>
                  </a:lnTo>
                  <a:lnTo>
                    <a:pt x="945" y="5455"/>
                  </a:lnTo>
                  <a:lnTo>
                    <a:pt x="962" y="5489"/>
                  </a:lnTo>
                  <a:lnTo>
                    <a:pt x="981" y="5523"/>
                  </a:lnTo>
                  <a:lnTo>
                    <a:pt x="1002" y="5556"/>
                  </a:lnTo>
                  <a:lnTo>
                    <a:pt x="1024" y="5589"/>
                  </a:lnTo>
                  <a:lnTo>
                    <a:pt x="1049" y="5620"/>
                  </a:lnTo>
                  <a:lnTo>
                    <a:pt x="1075" y="5650"/>
                  </a:lnTo>
                  <a:lnTo>
                    <a:pt x="1102" y="5679"/>
                  </a:lnTo>
                  <a:lnTo>
                    <a:pt x="1131" y="5707"/>
                  </a:lnTo>
                  <a:lnTo>
                    <a:pt x="1162" y="5734"/>
                  </a:lnTo>
                  <a:lnTo>
                    <a:pt x="1193" y="5757"/>
                  </a:lnTo>
                  <a:lnTo>
                    <a:pt x="1225" y="5779"/>
                  </a:lnTo>
                  <a:lnTo>
                    <a:pt x="1259" y="5800"/>
                  </a:lnTo>
                  <a:lnTo>
                    <a:pt x="1292" y="5819"/>
                  </a:lnTo>
                  <a:lnTo>
                    <a:pt x="1327" y="5836"/>
                  </a:lnTo>
                  <a:lnTo>
                    <a:pt x="1362" y="5852"/>
                  </a:lnTo>
                  <a:lnTo>
                    <a:pt x="1398" y="5865"/>
                  </a:lnTo>
                  <a:lnTo>
                    <a:pt x="1434" y="5877"/>
                  </a:lnTo>
                  <a:lnTo>
                    <a:pt x="1471" y="5887"/>
                  </a:lnTo>
                  <a:lnTo>
                    <a:pt x="1507" y="5895"/>
                  </a:lnTo>
                  <a:lnTo>
                    <a:pt x="1545" y="5902"/>
                  </a:lnTo>
                  <a:lnTo>
                    <a:pt x="1582" y="5906"/>
                  </a:lnTo>
                  <a:lnTo>
                    <a:pt x="1620" y="5909"/>
                  </a:lnTo>
                  <a:lnTo>
                    <a:pt x="1658" y="5910"/>
                  </a:lnTo>
                  <a:lnTo>
                    <a:pt x="1696" y="5909"/>
                  </a:lnTo>
                  <a:lnTo>
                    <a:pt x="1734" y="5906"/>
                  </a:lnTo>
                  <a:lnTo>
                    <a:pt x="1771" y="5902"/>
                  </a:lnTo>
                  <a:lnTo>
                    <a:pt x="1809" y="5895"/>
                  </a:lnTo>
                  <a:lnTo>
                    <a:pt x="1845" y="5887"/>
                  </a:lnTo>
                  <a:lnTo>
                    <a:pt x="1882" y="5877"/>
                  </a:lnTo>
                  <a:lnTo>
                    <a:pt x="1918" y="5865"/>
                  </a:lnTo>
                  <a:lnTo>
                    <a:pt x="1954" y="5852"/>
                  </a:lnTo>
                  <a:lnTo>
                    <a:pt x="1989" y="5836"/>
                  </a:lnTo>
                  <a:lnTo>
                    <a:pt x="2024" y="5819"/>
                  </a:lnTo>
                  <a:lnTo>
                    <a:pt x="2057" y="5800"/>
                  </a:lnTo>
                  <a:lnTo>
                    <a:pt x="2091" y="5780"/>
                  </a:lnTo>
                  <a:lnTo>
                    <a:pt x="2123" y="5757"/>
                  </a:lnTo>
                  <a:lnTo>
                    <a:pt x="2154" y="5734"/>
                  </a:lnTo>
                  <a:lnTo>
                    <a:pt x="2184" y="5707"/>
                  </a:lnTo>
                  <a:lnTo>
                    <a:pt x="2215" y="5679"/>
                  </a:lnTo>
                  <a:lnTo>
                    <a:pt x="3998" y="3897"/>
                  </a:lnTo>
                  <a:lnTo>
                    <a:pt x="4026" y="3866"/>
                  </a:lnTo>
                  <a:lnTo>
                    <a:pt x="4052" y="3836"/>
                  </a:lnTo>
                  <a:lnTo>
                    <a:pt x="4076" y="3805"/>
                  </a:lnTo>
                  <a:lnTo>
                    <a:pt x="4099" y="3773"/>
                  </a:lnTo>
                  <a:lnTo>
                    <a:pt x="4119" y="3739"/>
                  </a:lnTo>
                  <a:lnTo>
                    <a:pt x="4138" y="3706"/>
                  </a:lnTo>
                  <a:lnTo>
                    <a:pt x="4156" y="3671"/>
                  </a:lnTo>
                  <a:lnTo>
                    <a:pt x="4170" y="3636"/>
                  </a:lnTo>
                  <a:lnTo>
                    <a:pt x="4185" y="3600"/>
                  </a:lnTo>
                  <a:lnTo>
                    <a:pt x="4196" y="3564"/>
                  </a:lnTo>
                  <a:lnTo>
                    <a:pt x="4206" y="3527"/>
                  </a:lnTo>
                  <a:lnTo>
                    <a:pt x="4214" y="3489"/>
                  </a:lnTo>
                  <a:lnTo>
                    <a:pt x="4220" y="3453"/>
                  </a:lnTo>
                  <a:lnTo>
                    <a:pt x="4225" y="3415"/>
                  </a:lnTo>
                  <a:lnTo>
                    <a:pt x="4227" y="3378"/>
                  </a:lnTo>
                  <a:lnTo>
                    <a:pt x="4228" y="3340"/>
                  </a:lnTo>
                  <a:lnTo>
                    <a:pt x="4227" y="3302"/>
                  </a:lnTo>
                  <a:lnTo>
                    <a:pt x="4225" y="3265"/>
                  </a:lnTo>
                  <a:lnTo>
                    <a:pt x="4220" y="3227"/>
                  </a:lnTo>
                  <a:lnTo>
                    <a:pt x="4214" y="3191"/>
                  </a:lnTo>
                  <a:lnTo>
                    <a:pt x="4206" y="3153"/>
                  </a:lnTo>
                  <a:lnTo>
                    <a:pt x="4196" y="3116"/>
                  </a:lnTo>
                  <a:lnTo>
                    <a:pt x="4185" y="3080"/>
                  </a:lnTo>
                  <a:lnTo>
                    <a:pt x="4170" y="3044"/>
                  </a:lnTo>
                  <a:lnTo>
                    <a:pt x="4156" y="3009"/>
                  </a:lnTo>
                  <a:lnTo>
                    <a:pt x="4138" y="2974"/>
                  </a:lnTo>
                  <a:lnTo>
                    <a:pt x="4119" y="2941"/>
                  </a:lnTo>
                  <a:lnTo>
                    <a:pt x="4099" y="2907"/>
                  </a:lnTo>
                  <a:lnTo>
                    <a:pt x="4076" y="2875"/>
                  </a:lnTo>
                  <a:lnTo>
                    <a:pt x="4052" y="2844"/>
                  </a:lnTo>
                  <a:lnTo>
                    <a:pt x="4026" y="2814"/>
                  </a:lnTo>
                  <a:lnTo>
                    <a:pt x="3998" y="2785"/>
                  </a:lnTo>
                  <a:close/>
                  <a:moveTo>
                    <a:pt x="2285" y="499"/>
                  </a:moveTo>
                  <a:lnTo>
                    <a:pt x="2285" y="499"/>
                  </a:lnTo>
                  <a:lnTo>
                    <a:pt x="2300" y="485"/>
                  </a:lnTo>
                  <a:lnTo>
                    <a:pt x="2316" y="471"/>
                  </a:lnTo>
                  <a:lnTo>
                    <a:pt x="2332" y="459"/>
                  </a:lnTo>
                  <a:lnTo>
                    <a:pt x="2348" y="448"/>
                  </a:lnTo>
                  <a:lnTo>
                    <a:pt x="2365" y="437"/>
                  </a:lnTo>
                  <a:lnTo>
                    <a:pt x="2383" y="428"/>
                  </a:lnTo>
                  <a:lnTo>
                    <a:pt x="2401" y="419"/>
                  </a:lnTo>
                  <a:lnTo>
                    <a:pt x="2419" y="411"/>
                  </a:lnTo>
                  <a:lnTo>
                    <a:pt x="2437" y="404"/>
                  </a:lnTo>
                  <a:lnTo>
                    <a:pt x="2456" y="398"/>
                  </a:lnTo>
                  <a:lnTo>
                    <a:pt x="2474" y="393"/>
                  </a:lnTo>
                  <a:lnTo>
                    <a:pt x="2493" y="389"/>
                  </a:lnTo>
                  <a:lnTo>
                    <a:pt x="2512" y="385"/>
                  </a:lnTo>
                  <a:lnTo>
                    <a:pt x="2531" y="383"/>
                  </a:lnTo>
                  <a:lnTo>
                    <a:pt x="2551" y="382"/>
                  </a:lnTo>
                  <a:lnTo>
                    <a:pt x="2570" y="381"/>
                  </a:lnTo>
                  <a:lnTo>
                    <a:pt x="2590" y="382"/>
                  </a:lnTo>
                  <a:lnTo>
                    <a:pt x="2609" y="383"/>
                  </a:lnTo>
                  <a:lnTo>
                    <a:pt x="2628" y="385"/>
                  </a:lnTo>
                  <a:lnTo>
                    <a:pt x="2647" y="389"/>
                  </a:lnTo>
                  <a:lnTo>
                    <a:pt x="2667" y="393"/>
                  </a:lnTo>
                  <a:lnTo>
                    <a:pt x="2685" y="398"/>
                  </a:lnTo>
                  <a:lnTo>
                    <a:pt x="2704" y="404"/>
                  </a:lnTo>
                  <a:lnTo>
                    <a:pt x="2722" y="411"/>
                  </a:lnTo>
                  <a:lnTo>
                    <a:pt x="2741" y="419"/>
                  </a:lnTo>
                  <a:lnTo>
                    <a:pt x="2759" y="428"/>
                  </a:lnTo>
                  <a:lnTo>
                    <a:pt x="2776" y="437"/>
                  </a:lnTo>
                  <a:lnTo>
                    <a:pt x="2792" y="448"/>
                  </a:lnTo>
                  <a:lnTo>
                    <a:pt x="2809" y="459"/>
                  </a:lnTo>
                  <a:lnTo>
                    <a:pt x="2826" y="471"/>
                  </a:lnTo>
                  <a:lnTo>
                    <a:pt x="2841" y="485"/>
                  </a:lnTo>
                  <a:lnTo>
                    <a:pt x="2856" y="499"/>
                  </a:lnTo>
                  <a:lnTo>
                    <a:pt x="2870" y="515"/>
                  </a:lnTo>
                  <a:lnTo>
                    <a:pt x="2884" y="530"/>
                  </a:lnTo>
                  <a:lnTo>
                    <a:pt x="2896" y="546"/>
                  </a:lnTo>
                  <a:lnTo>
                    <a:pt x="2908" y="563"/>
                  </a:lnTo>
                  <a:lnTo>
                    <a:pt x="2918" y="581"/>
                  </a:lnTo>
                  <a:lnTo>
                    <a:pt x="2928" y="597"/>
                  </a:lnTo>
                  <a:lnTo>
                    <a:pt x="2937" y="615"/>
                  </a:lnTo>
                  <a:lnTo>
                    <a:pt x="2945" y="633"/>
                  </a:lnTo>
                  <a:lnTo>
                    <a:pt x="2952" y="652"/>
                  </a:lnTo>
                  <a:lnTo>
                    <a:pt x="2959" y="670"/>
                  </a:lnTo>
                  <a:lnTo>
                    <a:pt x="2963" y="689"/>
                  </a:lnTo>
                  <a:lnTo>
                    <a:pt x="2968" y="708"/>
                  </a:lnTo>
                  <a:lnTo>
                    <a:pt x="2971" y="727"/>
                  </a:lnTo>
                  <a:lnTo>
                    <a:pt x="2973" y="747"/>
                  </a:lnTo>
                  <a:lnTo>
                    <a:pt x="2974" y="766"/>
                  </a:lnTo>
                  <a:lnTo>
                    <a:pt x="2974" y="786"/>
                  </a:lnTo>
                  <a:lnTo>
                    <a:pt x="2974" y="805"/>
                  </a:lnTo>
                  <a:lnTo>
                    <a:pt x="2973" y="824"/>
                  </a:lnTo>
                  <a:lnTo>
                    <a:pt x="2971" y="844"/>
                  </a:lnTo>
                  <a:lnTo>
                    <a:pt x="2968" y="863"/>
                  </a:lnTo>
                  <a:lnTo>
                    <a:pt x="2963" y="882"/>
                  </a:lnTo>
                  <a:lnTo>
                    <a:pt x="2959" y="901"/>
                  </a:lnTo>
                  <a:lnTo>
                    <a:pt x="2952" y="920"/>
                  </a:lnTo>
                  <a:lnTo>
                    <a:pt x="2945" y="938"/>
                  </a:lnTo>
                  <a:lnTo>
                    <a:pt x="2937" y="955"/>
                  </a:lnTo>
                  <a:lnTo>
                    <a:pt x="2928" y="973"/>
                  </a:lnTo>
                  <a:lnTo>
                    <a:pt x="2918" y="991"/>
                  </a:lnTo>
                  <a:lnTo>
                    <a:pt x="2908" y="1008"/>
                  </a:lnTo>
                  <a:lnTo>
                    <a:pt x="2896" y="1025"/>
                  </a:lnTo>
                  <a:lnTo>
                    <a:pt x="2884" y="1040"/>
                  </a:lnTo>
                  <a:lnTo>
                    <a:pt x="2870" y="1056"/>
                  </a:lnTo>
                  <a:lnTo>
                    <a:pt x="2856" y="1071"/>
                  </a:lnTo>
                  <a:lnTo>
                    <a:pt x="2743" y="1184"/>
                  </a:lnTo>
                  <a:lnTo>
                    <a:pt x="1550" y="2377"/>
                  </a:lnTo>
                  <a:lnTo>
                    <a:pt x="1543" y="2353"/>
                  </a:lnTo>
                  <a:lnTo>
                    <a:pt x="1535" y="2327"/>
                  </a:lnTo>
                  <a:lnTo>
                    <a:pt x="1527" y="2303"/>
                  </a:lnTo>
                  <a:lnTo>
                    <a:pt x="1518" y="2278"/>
                  </a:lnTo>
                  <a:lnTo>
                    <a:pt x="1508" y="2255"/>
                  </a:lnTo>
                  <a:lnTo>
                    <a:pt x="1497" y="2230"/>
                  </a:lnTo>
                  <a:lnTo>
                    <a:pt x="1485" y="2207"/>
                  </a:lnTo>
                  <a:lnTo>
                    <a:pt x="1473" y="2183"/>
                  </a:lnTo>
                  <a:lnTo>
                    <a:pt x="1459" y="2161"/>
                  </a:lnTo>
                  <a:lnTo>
                    <a:pt x="1446" y="2139"/>
                  </a:lnTo>
                  <a:lnTo>
                    <a:pt x="1430" y="2116"/>
                  </a:lnTo>
                  <a:lnTo>
                    <a:pt x="1415" y="2094"/>
                  </a:lnTo>
                  <a:lnTo>
                    <a:pt x="1398" y="2073"/>
                  </a:lnTo>
                  <a:lnTo>
                    <a:pt x="1380" y="2053"/>
                  </a:lnTo>
                  <a:lnTo>
                    <a:pt x="1362" y="2033"/>
                  </a:lnTo>
                  <a:lnTo>
                    <a:pt x="1343" y="2013"/>
                  </a:lnTo>
                  <a:lnTo>
                    <a:pt x="1323" y="1994"/>
                  </a:lnTo>
                  <a:lnTo>
                    <a:pt x="1303" y="1976"/>
                  </a:lnTo>
                  <a:lnTo>
                    <a:pt x="1283" y="1958"/>
                  </a:lnTo>
                  <a:lnTo>
                    <a:pt x="1262" y="1941"/>
                  </a:lnTo>
                  <a:lnTo>
                    <a:pt x="1241" y="1926"/>
                  </a:lnTo>
                  <a:lnTo>
                    <a:pt x="1218" y="1911"/>
                  </a:lnTo>
                  <a:lnTo>
                    <a:pt x="1196" y="1897"/>
                  </a:lnTo>
                  <a:lnTo>
                    <a:pt x="1174" y="1883"/>
                  </a:lnTo>
                  <a:lnTo>
                    <a:pt x="1151" y="1871"/>
                  </a:lnTo>
                  <a:lnTo>
                    <a:pt x="1128" y="1860"/>
                  </a:lnTo>
                  <a:lnTo>
                    <a:pt x="1105" y="1849"/>
                  </a:lnTo>
                  <a:lnTo>
                    <a:pt x="1080" y="1839"/>
                  </a:lnTo>
                  <a:lnTo>
                    <a:pt x="1057" y="1830"/>
                  </a:lnTo>
                  <a:lnTo>
                    <a:pt x="1032" y="1821"/>
                  </a:lnTo>
                  <a:lnTo>
                    <a:pt x="1008" y="1814"/>
                  </a:lnTo>
                  <a:lnTo>
                    <a:pt x="983" y="1808"/>
                  </a:lnTo>
                  <a:lnTo>
                    <a:pt x="2285" y="499"/>
                  </a:lnTo>
                  <a:close/>
                  <a:moveTo>
                    <a:pt x="1943" y="5409"/>
                  </a:moveTo>
                  <a:lnTo>
                    <a:pt x="1943" y="5409"/>
                  </a:lnTo>
                  <a:lnTo>
                    <a:pt x="1929" y="5423"/>
                  </a:lnTo>
                  <a:lnTo>
                    <a:pt x="1913" y="5437"/>
                  </a:lnTo>
                  <a:lnTo>
                    <a:pt x="1897" y="5449"/>
                  </a:lnTo>
                  <a:lnTo>
                    <a:pt x="1881" y="5461"/>
                  </a:lnTo>
                  <a:lnTo>
                    <a:pt x="1863" y="5471"/>
                  </a:lnTo>
                  <a:lnTo>
                    <a:pt x="1846" y="5481"/>
                  </a:lnTo>
                  <a:lnTo>
                    <a:pt x="1829" y="5490"/>
                  </a:lnTo>
                  <a:lnTo>
                    <a:pt x="1811" y="5498"/>
                  </a:lnTo>
                  <a:lnTo>
                    <a:pt x="1792" y="5505"/>
                  </a:lnTo>
                  <a:lnTo>
                    <a:pt x="1773" y="5510"/>
                  </a:lnTo>
                  <a:lnTo>
                    <a:pt x="1754" y="5516"/>
                  </a:lnTo>
                  <a:lnTo>
                    <a:pt x="1735" y="5521"/>
                  </a:lnTo>
                  <a:lnTo>
                    <a:pt x="1716" y="5523"/>
                  </a:lnTo>
                  <a:lnTo>
                    <a:pt x="1697" y="5526"/>
                  </a:lnTo>
                  <a:lnTo>
                    <a:pt x="1677" y="5527"/>
                  </a:lnTo>
                  <a:lnTo>
                    <a:pt x="1658" y="5527"/>
                  </a:lnTo>
                  <a:lnTo>
                    <a:pt x="1638" y="5527"/>
                  </a:lnTo>
                  <a:lnTo>
                    <a:pt x="1619" y="5526"/>
                  </a:lnTo>
                  <a:lnTo>
                    <a:pt x="1600" y="5523"/>
                  </a:lnTo>
                  <a:lnTo>
                    <a:pt x="1581" y="5521"/>
                  </a:lnTo>
                  <a:lnTo>
                    <a:pt x="1562" y="5516"/>
                  </a:lnTo>
                  <a:lnTo>
                    <a:pt x="1543" y="5510"/>
                  </a:lnTo>
                  <a:lnTo>
                    <a:pt x="1524" y="5505"/>
                  </a:lnTo>
                  <a:lnTo>
                    <a:pt x="1506" y="5498"/>
                  </a:lnTo>
                  <a:lnTo>
                    <a:pt x="1488" y="5490"/>
                  </a:lnTo>
                  <a:lnTo>
                    <a:pt x="1471" y="5481"/>
                  </a:lnTo>
                  <a:lnTo>
                    <a:pt x="1453" y="5471"/>
                  </a:lnTo>
                  <a:lnTo>
                    <a:pt x="1436" y="5461"/>
                  </a:lnTo>
                  <a:lnTo>
                    <a:pt x="1419" y="5449"/>
                  </a:lnTo>
                  <a:lnTo>
                    <a:pt x="1404" y="5437"/>
                  </a:lnTo>
                  <a:lnTo>
                    <a:pt x="1388" y="5423"/>
                  </a:lnTo>
                  <a:lnTo>
                    <a:pt x="1372" y="5409"/>
                  </a:lnTo>
                  <a:lnTo>
                    <a:pt x="1358" y="5394"/>
                  </a:lnTo>
                  <a:lnTo>
                    <a:pt x="1344" y="5378"/>
                  </a:lnTo>
                  <a:lnTo>
                    <a:pt x="1332" y="5362"/>
                  </a:lnTo>
                  <a:lnTo>
                    <a:pt x="1320" y="5345"/>
                  </a:lnTo>
                  <a:lnTo>
                    <a:pt x="1310" y="5329"/>
                  </a:lnTo>
                  <a:lnTo>
                    <a:pt x="1300" y="5311"/>
                  </a:lnTo>
                  <a:lnTo>
                    <a:pt x="1291" y="5293"/>
                  </a:lnTo>
                  <a:lnTo>
                    <a:pt x="1283" y="5275"/>
                  </a:lnTo>
                  <a:lnTo>
                    <a:pt x="1276" y="5257"/>
                  </a:lnTo>
                  <a:lnTo>
                    <a:pt x="1271" y="5238"/>
                  </a:lnTo>
                  <a:lnTo>
                    <a:pt x="1265" y="5219"/>
                  </a:lnTo>
                  <a:lnTo>
                    <a:pt x="1262" y="5200"/>
                  </a:lnTo>
                  <a:lnTo>
                    <a:pt x="1259" y="5181"/>
                  </a:lnTo>
                  <a:lnTo>
                    <a:pt x="1256" y="5162"/>
                  </a:lnTo>
                  <a:lnTo>
                    <a:pt x="1254" y="5142"/>
                  </a:lnTo>
                  <a:lnTo>
                    <a:pt x="1254" y="5123"/>
                  </a:lnTo>
                  <a:lnTo>
                    <a:pt x="1254" y="5103"/>
                  </a:lnTo>
                  <a:lnTo>
                    <a:pt x="1256" y="5084"/>
                  </a:lnTo>
                  <a:lnTo>
                    <a:pt x="1259" y="5065"/>
                  </a:lnTo>
                  <a:lnTo>
                    <a:pt x="1262" y="5045"/>
                  </a:lnTo>
                  <a:lnTo>
                    <a:pt x="1265" y="5026"/>
                  </a:lnTo>
                  <a:lnTo>
                    <a:pt x="1271" y="5009"/>
                  </a:lnTo>
                  <a:lnTo>
                    <a:pt x="1276" y="4990"/>
                  </a:lnTo>
                  <a:lnTo>
                    <a:pt x="1283" y="4971"/>
                  </a:lnTo>
                  <a:lnTo>
                    <a:pt x="1291" y="4953"/>
                  </a:lnTo>
                  <a:lnTo>
                    <a:pt x="1300" y="4935"/>
                  </a:lnTo>
                  <a:lnTo>
                    <a:pt x="1310" y="4918"/>
                  </a:lnTo>
                  <a:lnTo>
                    <a:pt x="1320" y="4902"/>
                  </a:lnTo>
                  <a:lnTo>
                    <a:pt x="1332" y="4885"/>
                  </a:lnTo>
                  <a:lnTo>
                    <a:pt x="1344" y="4868"/>
                  </a:lnTo>
                  <a:lnTo>
                    <a:pt x="1358" y="4852"/>
                  </a:lnTo>
                  <a:lnTo>
                    <a:pt x="1372" y="4838"/>
                  </a:lnTo>
                  <a:lnTo>
                    <a:pt x="1658" y="4551"/>
                  </a:lnTo>
                  <a:lnTo>
                    <a:pt x="1762" y="4655"/>
                  </a:lnTo>
                  <a:lnTo>
                    <a:pt x="1945" y="4838"/>
                  </a:lnTo>
                  <a:lnTo>
                    <a:pt x="1958" y="4852"/>
                  </a:lnTo>
                  <a:lnTo>
                    <a:pt x="1972" y="4868"/>
                  </a:lnTo>
                  <a:lnTo>
                    <a:pt x="1985" y="4885"/>
                  </a:lnTo>
                  <a:lnTo>
                    <a:pt x="1996" y="4902"/>
                  </a:lnTo>
                  <a:lnTo>
                    <a:pt x="2007" y="4918"/>
                  </a:lnTo>
                  <a:lnTo>
                    <a:pt x="2016" y="4935"/>
                  </a:lnTo>
                  <a:lnTo>
                    <a:pt x="2025" y="4953"/>
                  </a:lnTo>
                  <a:lnTo>
                    <a:pt x="2033" y="4972"/>
                  </a:lnTo>
                  <a:lnTo>
                    <a:pt x="2039" y="4990"/>
                  </a:lnTo>
                  <a:lnTo>
                    <a:pt x="2046" y="5009"/>
                  </a:lnTo>
                  <a:lnTo>
                    <a:pt x="2051" y="5026"/>
                  </a:lnTo>
                  <a:lnTo>
                    <a:pt x="2055" y="5046"/>
                  </a:lnTo>
                  <a:lnTo>
                    <a:pt x="2058" y="5065"/>
                  </a:lnTo>
                  <a:lnTo>
                    <a:pt x="2061" y="5084"/>
                  </a:lnTo>
                  <a:lnTo>
                    <a:pt x="2062" y="5103"/>
                  </a:lnTo>
                  <a:lnTo>
                    <a:pt x="2063" y="5123"/>
                  </a:lnTo>
                  <a:lnTo>
                    <a:pt x="2062" y="5142"/>
                  </a:lnTo>
                  <a:lnTo>
                    <a:pt x="2061" y="5162"/>
                  </a:lnTo>
                  <a:lnTo>
                    <a:pt x="2058" y="5181"/>
                  </a:lnTo>
                  <a:lnTo>
                    <a:pt x="2055" y="5200"/>
                  </a:lnTo>
                  <a:lnTo>
                    <a:pt x="2051" y="5219"/>
                  </a:lnTo>
                  <a:lnTo>
                    <a:pt x="2046" y="5238"/>
                  </a:lnTo>
                  <a:lnTo>
                    <a:pt x="2039" y="5257"/>
                  </a:lnTo>
                  <a:lnTo>
                    <a:pt x="2033" y="5275"/>
                  </a:lnTo>
                  <a:lnTo>
                    <a:pt x="2025" y="5293"/>
                  </a:lnTo>
                  <a:lnTo>
                    <a:pt x="2016" y="5311"/>
                  </a:lnTo>
                  <a:lnTo>
                    <a:pt x="2007" y="5329"/>
                  </a:lnTo>
                  <a:lnTo>
                    <a:pt x="1996" y="5345"/>
                  </a:lnTo>
                  <a:lnTo>
                    <a:pt x="1985" y="5362"/>
                  </a:lnTo>
                  <a:lnTo>
                    <a:pt x="1971" y="5378"/>
                  </a:lnTo>
                  <a:lnTo>
                    <a:pt x="1958" y="5393"/>
                  </a:lnTo>
                  <a:lnTo>
                    <a:pt x="1943" y="5409"/>
                  </a:lnTo>
                  <a:close/>
                  <a:moveTo>
                    <a:pt x="3727" y="3626"/>
                  </a:moveTo>
                  <a:lnTo>
                    <a:pt x="2420" y="4933"/>
                  </a:lnTo>
                  <a:lnTo>
                    <a:pt x="2414" y="4908"/>
                  </a:lnTo>
                  <a:lnTo>
                    <a:pt x="2406" y="4883"/>
                  </a:lnTo>
                  <a:lnTo>
                    <a:pt x="2397" y="4858"/>
                  </a:lnTo>
                  <a:lnTo>
                    <a:pt x="2389" y="4833"/>
                  </a:lnTo>
                  <a:lnTo>
                    <a:pt x="2379" y="4810"/>
                  </a:lnTo>
                  <a:lnTo>
                    <a:pt x="2368" y="4786"/>
                  </a:lnTo>
                  <a:lnTo>
                    <a:pt x="2356" y="4762"/>
                  </a:lnTo>
                  <a:lnTo>
                    <a:pt x="2344" y="4739"/>
                  </a:lnTo>
                  <a:lnTo>
                    <a:pt x="2331" y="4716"/>
                  </a:lnTo>
                  <a:lnTo>
                    <a:pt x="2316" y="4693"/>
                  </a:lnTo>
                  <a:lnTo>
                    <a:pt x="2302" y="4672"/>
                  </a:lnTo>
                  <a:lnTo>
                    <a:pt x="2286" y="4649"/>
                  </a:lnTo>
                  <a:lnTo>
                    <a:pt x="2269" y="4628"/>
                  </a:lnTo>
                  <a:lnTo>
                    <a:pt x="2251" y="4607"/>
                  </a:lnTo>
                  <a:lnTo>
                    <a:pt x="2234" y="4587"/>
                  </a:lnTo>
                  <a:lnTo>
                    <a:pt x="2215" y="4567"/>
                  </a:lnTo>
                  <a:lnTo>
                    <a:pt x="2032" y="4385"/>
                  </a:lnTo>
                  <a:lnTo>
                    <a:pt x="501" y="2855"/>
                  </a:lnTo>
                  <a:lnTo>
                    <a:pt x="487" y="2839"/>
                  </a:lnTo>
                  <a:lnTo>
                    <a:pt x="473" y="2824"/>
                  </a:lnTo>
                  <a:lnTo>
                    <a:pt x="461" y="2807"/>
                  </a:lnTo>
                  <a:lnTo>
                    <a:pt x="449" y="2791"/>
                  </a:lnTo>
                  <a:lnTo>
                    <a:pt x="439" y="2773"/>
                  </a:lnTo>
                  <a:lnTo>
                    <a:pt x="429" y="2757"/>
                  </a:lnTo>
                  <a:lnTo>
                    <a:pt x="420" y="2739"/>
                  </a:lnTo>
                  <a:lnTo>
                    <a:pt x="412" y="2721"/>
                  </a:lnTo>
                  <a:lnTo>
                    <a:pt x="405" y="2702"/>
                  </a:lnTo>
                  <a:lnTo>
                    <a:pt x="400" y="2684"/>
                  </a:lnTo>
                  <a:lnTo>
                    <a:pt x="394" y="2665"/>
                  </a:lnTo>
                  <a:lnTo>
                    <a:pt x="391" y="2646"/>
                  </a:lnTo>
                  <a:lnTo>
                    <a:pt x="387" y="2627"/>
                  </a:lnTo>
                  <a:lnTo>
                    <a:pt x="385" y="2607"/>
                  </a:lnTo>
                  <a:lnTo>
                    <a:pt x="383" y="2588"/>
                  </a:lnTo>
                  <a:lnTo>
                    <a:pt x="383" y="2569"/>
                  </a:lnTo>
                  <a:lnTo>
                    <a:pt x="383" y="2549"/>
                  </a:lnTo>
                  <a:lnTo>
                    <a:pt x="385" y="2530"/>
                  </a:lnTo>
                  <a:lnTo>
                    <a:pt x="387" y="2510"/>
                  </a:lnTo>
                  <a:lnTo>
                    <a:pt x="391" y="2491"/>
                  </a:lnTo>
                  <a:lnTo>
                    <a:pt x="394" y="2472"/>
                  </a:lnTo>
                  <a:lnTo>
                    <a:pt x="400" y="2453"/>
                  </a:lnTo>
                  <a:lnTo>
                    <a:pt x="405" y="2434"/>
                  </a:lnTo>
                  <a:lnTo>
                    <a:pt x="412" y="2416"/>
                  </a:lnTo>
                  <a:lnTo>
                    <a:pt x="420" y="2399"/>
                  </a:lnTo>
                  <a:lnTo>
                    <a:pt x="429" y="2381"/>
                  </a:lnTo>
                  <a:lnTo>
                    <a:pt x="439" y="2363"/>
                  </a:lnTo>
                  <a:lnTo>
                    <a:pt x="449" y="2346"/>
                  </a:lnTo>
                  <a:lnTo>
                    <a:pt x="461" y="2329"/>
                  </a:lnTo>
                  <a:lnTo>
                    <a:pt x="473" y="2314"/>
                  </a:lnTo>
                  <a:lnTo>
                    <a:pt x="487" y="2298"/>
                  </a:lnTo>
                  <a:lnTo>
                    <a:pt x="501" y="2283"/>
                  </a:lnTo>
                  <a:lnTo>
                    <a:pt x="517" y="2268"/>
                  </a:lnTo>
                  <a:lnTo>
                    <a:pt x="532" y="2255"/>
                  </a:lnTo>
                  <a:lnTo>
                    <a:pt x="548" y="2242"/>
                  </a:lnTo>
                  <a:lnTo>
                    <a:pt x="565" y="2231"/>
                  </a:lnTo>
                  <a:lnTo>
                    <a:pt x="581" y="2220"/>
                  </a:lnTo>
                  <a:lnTo>
                    <a:pt x="599" y="2210"/>
                  </a:lnTo>
                  <a:lnTo>
                    <a:pt x="617" y="2202"/>
                  </a:lnTo>
                  <a:lnTo>
                    <a:pt x="635" y="2195"/>
                  </a:lnTo>
                  <a:lnTo>
                    <a:pt x="653" y="2187"/>
                  </a:lnTo>
                  <a:lnTo>
                    <a:pt x="672" y="2181"/>
                  </a:lnTo>
                  <a:lnTo>
                    <a:pt x="691" y="2176"/>
                  </a:lnTo>
                  <a:lnTo>
                    <a:pt x="710" y="2172"/>
                  </a:lnTo>
                  <a:lnTo>
                    <a:pt x="729" y="2169"/>
                  </a:lnTo>
                  <a:lnTo>
                    <a:pt x="748" y="2167"/>
                  </a:lnTo>
                  <a:lnTo>
                    <a:pt x="768" y="2164"/>
                  </a:lnTo>
                  <a:lnTo>
                    <a:pt x="787" y="2164"/>
                  </a:lnTo>
                  <a:lnTo>
                    <a:pt x="807" y="2164"/>
                  </a:lnTo>
                  <a:lnTo>
                    <a:pt x="826" y="2167"/>
                  </a:lnTo>
                  <a:lnTo>
                    <a:pt x="845" y="2169"/>
                  </a:lnTo>
                  <a:lnTo>
                    <a:pt x="865" y="2172"/>
                  </a:lnTo>
                  <a:lnTo>
                    <a:pt x="884" y="2176"/>
                  </a:lnTo>
                  <a:lnTo>
                    <a:pt x="903" y="2181"/>
                  </a:lnTo>
                  <a:lnTo>
                    <a:pt x="921" y="2187"/>
                  </a:lnTo>
                  <a:lnTo>
                    <a:pt x="940" y="2193"/>
                  </a:lnTo>
                  <a:lnTo>
                    <a:pt x="957" y="2202"/>
                  </a:lnTo>
                  <a:lnTo>
                    <a:pt x="975" y="2210"/>
                  </a:lnTo>
                  <a:lnTo>
                    <a:pt x="992" y="2220"/>
                  </a:lnTo>
                  <a:lnTo>
                    <a:pt x="1010" y="2231"/>
                  </a:lnTo>
                  <a:lnTo>
                    <a:pt x="1025" y="2242"/>
                  </a:lnTo>
                  <a:lnTo>
                    <a:pt x="1042" y="2255"/>
                  </a:lnTo>
                  <a:lnTo>
                    <a:pt x="1058" y="2268"/>
                  </a:lnTo>
                  <a:lnTo>
                    <a:pt x="1073" y="2283"/>
                  </a:lnTo>
                  <a:lnTo>
                    <a:pt x="1087" y="2298"/>
                  </a:lnTo>
                  <a:lnTo>
                    <a:pt x="1100" y="2314"/>
                  </a:lnTo>
                  <a:lnTo>
                    <a:pt x="1114" y="2329"/>
                  </a:lnTo>
                  <a:lnTo>
                    <a:pt x="1125" y="2346"/>
                  </a:lnTo>
                  <a:lnTo>
                    <a:pt x="1136" y="2363"/>
                  </a:lnTo>
                  <a:lnTo>
                    <a:pt x="1145" y="2381"/>
                  </a:lnTo>
                  <a:lnTo>
                    <a:pt x="1154" y="2399"/>
                  </a:lnTo>
                  <a:lnTo>
                    <a:pt x="1162" y="2416"/>
                  </a:lnTo>
                  <a:lnTo>
                    <a:pt x="1168" y="2434"/>
                  </a:lnTo>
                  <a:lnTo>
                    <a:pt x="1175" y="2453"/>
                  </a:lnTo>
                  <a:lnTo>
                    <a:pt x="1179" y="2472"/>
                  </a:lnTo>
                  <a:lnTo>
                    <a:pt x="1184" y="2491"/>
                  </a:lnTo>
                  <a:lnTo>
                    <a:pt x="1187" y="2510"/>
                  </a:lnTo>
                  <a:lnTo>
                    <a:pt x="1189" y="2530"/>
                  </a:lnTo>
                  <a:lnTo>
                    <a:pt x="1191" y="2549"/>
                  </a:lnTo>
                  <a:lnTo>
                    <a:pt x="1192" y="2569"/>
                  </a:lnTo>
                  <a:lnTo>
                    <a:pt x="1191" y="2588"/>
                  </a:lnTo>
                  <a:lnTo>
                    <a:pt x="1189" y="2607"/>
                  </a:lnTo>
                  <a:lnTo>
                    <a:pt x="1187" y="2627"/>
                  </a:lnTo>
                  <a:lnTo>
                    <a:pt x="1184" y="2646"/>
                  </a:lnTo>
                  <a:lnTo>
                    <a:pt x="1179" y="2665"/>
                  </a:lnTo>
                  <a:lnTo>
                    <a:pt x="1175" y="2684"/>
                  </a:lnTo>
                  <a:lnTo>
                    <a:pt x="1168" y="2702"/>
                  </a:lnTo>
                  <a:lnTo>
                    <a:pt x="1162" y="2721"/>
                  </a:lnTo>
                  <a:lnTo>
                    <a:pt x="1154" y="2739"/>
                  </a:lnTo>
                  <a:lnTo>
                    <a:pt x="1145" y="2757"/>
                  </a:lnTo>
                  <a:lnTo>
                    <a:pt x="1136" y="2773"/>
                  </a:lnTo>
                  <a:lnTo>
                    <a:pt x="1125" y="2791"/>
                  </a:lnTo>
                  <a:lnTo>
                    <a:pt x="1114" y="2808"/>
                  </a:lnTo>
                  <a:lnTo>
                    <a:pt x="1100" y="2824"/>
                  </a:lnTo>
                  <a:lnTo>
                    <a:pt x="1087" y="2839"/>
                  </a:lnTo>
                  <a:lnTo>
                    <a:pt x="1073" y="2855"/>
                  </a:lnTo>
                  <a:lnTo>
                    <a:pt x="1343" y="3125"/>
                  </a:lnTo>
                  <a:lnTo>
                    <a:pt x="2570" y="1898"/>
                  </a:lnTo>
                  <a:lnTo>
                    <a:pt x="3545" y="2872"/>
                  </a:lnTo>
                  <a:lnTo>
                    <a:pt x="3727" y="3054"/>
                  </a:lnTo>
                  <a:lnTo>
                    <a:pt x="3742" y="3069"/>
                  </a:lnTo>
                  <a:lnTo>
                    <a:pt x="3755" y="3086"/>
                  </a:lnTo>
                  <a:lnTo>
                    <a:pt x="3768" y="3101"/>
                  </a:lnTo>
                  <a:lnTo>
                    <a:pt x="3780" y="3118"/>
                  </a:lnTo>
                  <a:lnTo>
                    <a:pt x="3790" y="3135"/>
                  </a:lnTo>
                  <a:lnTo>
                    <a:pt x="3800" y="3153"/>
                  </a:lnTo>
                  <a:lnTo>
                    <a:pt x="3809" y="3169"/>
                  </a:lnTo>
                  <a:lnTo>
                    <a:pt x="3816" y="3188"/>
                  </a:lnTo>
                  <a:lnTo>
                    <a:pt x="3823" y="3206"/>
                  </a:lnTo>
                  <a:lnTo>
                    <a:pt x="3830" y="3225"/>
                  </a:lnTo>
                  <a:lnTo>
                    <a:pt x="3834" y="3244"/>
                  </a:lnTo>
                  <a:lnTo>
                    <a:pt x="3839" y="3263"/>
                  </a:lnTo>
                  <a:lnTo>
                    <a:pt x="3842" y="3282"/>
                  </a:lnTo>
                  <a:lnTo>
                    <a:pt x="3844" y="3301"/>
                  </a:lnTo>
                  <a:lnTo>
                    <a:pt x="3845" y="3321"/>
                  </a:lnTo>
                  <a:lnTo>
                    <a:pt x="3845" y="3340"/>
                  </a:lnTo>
                  <a:lnTo>
                    <a:pt x="3845" y="3359"/>
                  </a:lnTo>
                  <a:lnTo>
                    <a:pt x="3844" y="3379"/>
                  </a:lnTo>
                  <a:lnTo>
                    <a:pt x="3842" y="3398"/>
                  </a:lnTo>
                  <a:lnTo>
                    <a:pt x="3839" y="3417"/>
                  </a:lnTo>
                  <a:lnTo>
                    <a:pt x="3834" y="3436"/>
                  </a:lnTo>
                  <a:lnTo>
                    <a:pt x="3830" y="3455"/>
                  </a:lnTo>
                  <a:lnTo>
                    <a:pt x="3823" y="3474"/>
                  </a:lnTo>
                  <a:lnTo>
                    <a:pt x="3816" y="3492"/>
                  </a:lnTo>
                  <a:lnTo>
                    <a:pt x="3809" y="3511"/>
                  </a:lnTo>
                  <a:lnTo>
                    <a:pt x="3800" y="3528"/>
                  </a:lnTo>
                  <a:lnTo>
                    <a:pt x="3790" y="3545"/>
                  </a:lnTo>
                  <a:lnTo>
                    <a:pt x="3780" y="3562"/>
                  </a:lnTo>
                  <a:lnTo>
                    <a:pt x="3768" y="3579"/>
                  </a:lnTo>
                  <a:lnTo>
                    <a:pt x="3755" y="3595"/>
                  </a:lnTo>
                  <a:lnTo>
                    <a:pt x="3742" y="3611"/>
                  </a:lnTo>
                  <a:lnTo>
                    <a:pt x="3727" y="3626"/>
                  </a:lnTo>
                  <a:close/>
                  <a:moveTo>
                    <a:pt x="2480" y="2235"/>
                  </a:moveTo>
                  <a:lnTo>
                    <a:pt x="1460" y="3254"/>
                  </a:lnTo>
                  <a:lnTo>
                    <a:pt x="1730" y="3524"/>
                  </a:lnTo>
                  <a:lnTo>
                    <a:pt x="2750" y="2505"/>
                  </a:lnTo>
                  <a:lnTo>
                    <a:pt x="2480" y="2235"/>
                  </a:lnTo>
                  <a:close/>
                  <a:moveTo>
                    <a:pt x="2887" y="2643"/>
                  </a:moveTo>
                  <a:lnTo>
                    <a:pt x="1868" y="3662"/>
                  </a:lnTo>
                  <a:lnTo>
                    <a:pt x="2139" y="3932"/>
                  </a:lnTo>
                  <a:lnTo>
                    <a:pt x="3157" y="2913"/>
                  </a:lnTo>
                  <a:lnTo>
                    <a:pt x="2887" y="2643"/>
                  </a:lnTo>
                  <a:close/>
                  <a:moveTo>
                    <a:pt x="2276" y="4069"/>
                  </a:moveTo>
                  <a:lnTo>
                    <a:pt x="2546" y="4340"/>
                  </a:lnTo>
                  <a:lnTo>
                    <a:pt x="3565" y="3321"/>
                  </a:lnTo>
                  <a:lnTo>
                    <a:pt x="3295" y="3050"/>
                  </a:lnTo>
                  <a:lnTo>
                    <a:pt x="2276" y="40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385843" y="3127923"/>
              <a:ext cx="7374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912069" y="4041218"/>
              <a:ext cx="7374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385843" y="4752834"/>
              <a:ext cx="7374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072141" y="3209353"/>
            <a:ext cx="1965713" cy="1249315"/>
            <a:chOff x="1253220" y="3819022"/>
            <a:chExt cx="1965713" cy="1249315"/>
          </a:xfrm>
        </p:grpSpPr>
        <p:sp>
          <p:nvSpPr>
            <p:cNvPr id="18" name="MH_SubTitle_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253220" y="4272141"/>
              <a:ext cx="1965713" cy="79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368652" y="3819022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点击输入标题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082170" y="2317549"/>
            <a:ext cx="1965713" cy="1249315"/>
            <a:chOff x="1253220" y="3819022"/>
            <a:chExt cx="1965713" cy="1249315"/>
          </a:xfrm>
        </p:grpSpPr>
        <p:sp>
          <p:nvSpPr>
            <p:cNvPr id="21" name="MH_SubTitle_1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253220" y="4272141"/>
              <a:ext cx="1965713" cy="79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368652" y="3819022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点击输入标题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082170" y="4259206"/>
            <a:ext cx="1965713" cy="1249315"/>
            <a:chOff x="1253220" y="3819022"/>
            <a:chExt cx="1965713" cy="1249315"/>
          </a:xfrm>
        </p:grpSpPr>
        <p:sp>
          <p:nvSpPr>
            <p:cNvPr id="24" name="MH_SubTitle_1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253220" y="4272141"/>
              <a:ext cx="1965713" cy="79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368652" y="3819022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258">
        <p14:prism isInverted="1"/>
      </p:transition>
    </mc:Choice>
    <mc:Fallback xmlns="">
      <p:transition spd="slow" advTm="22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51732" y="752306"/>
            <a:ext cx="4385375" cy="719137"/>
            <a:chOff x="3837432" y="714206"/>
            <a:chExt cx="4385375" cy="719137"/>
          </a:xfrm>
        </p:grpSpPr>
        <p:sp>
          <p:nvSpPr>
            <p:cNvPr id="3" name="文本框 4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461319" y="714206"/>
              <a:ext cx="3761488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3200" b="1" spc="300" dirty="0">
                  <a:solidFill>
                    <a:srgbClr val="E3677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</a:p>
          </p:txBody>
        </p:sp>
        <p:sp>
          <p:nvSpPr>
            <p:cNvPr id="4" name="Freeform 48"/>
            <p:cNvSpPr/>
            <p:nvPr>
              <p:custDataLst>
                <p:tags r:id="rId9"/>
              </p:custDataLst>
            </p:nvPr>
          </p:nvSpPr>
          <p:spPr bwMode="auto">
            <a:xfrm>
              <a:off x="3837432" y="777515"/>
              <a:ext cx="547687" cy="592517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E3677C"/>
            </a:solidFill>
            <a:ln>
              <a:solidFill>
                <a:srgbClr val="E3677C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154887" y="2119238"/>
            <a:ext cx="7641649" cy="3291854"/>
            <a:chOff x="2051648" y="2532193"/>
            <a:chExt cx="7641649" cy="3291854"/>
          </a:xfrm>
        </p:grpSpPr>
        <p:grpSp>
          <p:nvGrpSpPr>
            <p:cNvPr id="6" name="组合 5"/>
            <p:cNvGrpSpPr/>
            <p:nvPr/>
          </p:nvGrpSpPr>
          <p:grpSpPr>
            <a:xfrm>
              <a:off x="2772508" y="3694083"/>
              <a:ext cx="5823990" cy="925613"/>
              <a:chOff x="3668714" y="3435350"/>
              <a:chExt cx="4514850" cy="717550"/>
            </a:xfrm>
          </p:grpSpPr>
          <p:cxnSp>
            <p:nvCxnSpPr>
              <p:cNvPr id="11" name="MH_Other_9"/>
              <p:cNvCxnSpPr>
                <a:cxnSpLocks noChangeShapeType="1"/>
              </p:cNvCxnSpPr>
              <p:nvPr>
                <p:custDataLst>
                  <p:tags r:id="rId5"/>
                </p:custDataLst>
              </p:nvPr>
            </p:nvCxnSpPr>
            <p:spPr bwMode="auto">
              <a:xfrm>
                <a:off x="3668714" y="3435350"/>
                <a:ext cx="1055687" cy="717550"/>
              </a:xfrm>
              <a:prstGeom prst="line">
                <a:avLst/>
              </a:prstGeom>
              <a:noFill/>
              <a:ln w="9525">
                <a:solidFill>
                  <a:srgbClr val="E3677C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MH_Other_10"/>
              <p:cNvCxnSpPr>
                <a:cxnSpLocks noChangeShapeType="1"/>
              </p:cNvCxnSpPr>
              <p:nvPr>
                <p:custDataLst>
                  <p:tags r:id="rId6"/>
                </p:custDataLst>
              </p:nvPr>
            </p:nvCxnSpPr>
            <p:spPr bwMode="auto">
              <a:xfrm flipH="1">
                <a:off x="5556250" y="3479800"/>
                <a:ext cx="1049338" cy="673100"/>
              </a:xfrm>
              <a:prstGeom prst="line">
                <a:avLst/>
              </a:prstGeom>
              <a:noFill/>
              <a:ln w="9525">
                <a:solidFill>
                  <a:srgbClr val="67B26D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MH_Other_11"/>
              <p:cNvCxnSpPr>
                <a:cxnSpLocks noChangeShapeType="1"/>
              </p:cNvCxnSpPr>
              <p:nvPr>
                <p:custDataLst>
                  <p:tags r:id="rId7"/>
                </p:custDataLst>
              </p:nvPr>
            </p:nvCxnSpPr>
            <p:spPr bwMode="auto">
              <a:xfrm flipH="1" flipV="1">
                <a:off x="7118351" y="3479800"/>
                <a:ext cx="1065213" cy="673100"/>
              </a:xfrm>
              <a:prstGeom prst="line">
                <a:avLst/>
              </a:prstGeom>
              <a:noFill/>
              <a:ln w="9525">
                <a:solidFill>
                  <a:srgbClr val="5CB3C6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" name="KSO_Shape"/>
            <p:cNvSpPr/>
            <p:nvPr/>
          </p:nvSpPr>
          <p:spPr bwMode="auto">
            <a:xfrm rot="1953745">
              <a:off x="2051648" y="2532193"/>
              <a:ext cx="1346200" cy="1800225"/>
            </a:xfrm>
            <a:custGeom>
              <a:avLst/>
              <a:gdLst>
                <a:gd name="T0" fmla="*/ 1281616 w 634"/>
                <a:gd name="T1" fmla="*/ 39819 h 633"/>
                <a:gd name="T2" fmla="*/ 1281616 w 634"/>
                <a:gd name="T3" fmla="*/ 39819 h 633"/>
                <a:gd name="T4" fmla="*/ 0 w 634"/>
                <a:gd name="T5" fmla="*/ 878867 h 633"/>
                <a:gd name="T6" fmla="*/ 405951 w 634"/>
                <a:gd name="T7" fmla="*/ 1214486 h 633"/>
                <a:gd name="T8" fmla="*/ 656748 w 634"/>
                <a:gd name="T9" fmla="*/ 1797553 h 633"/>
                <a:gd name="T10" fmla="*/ 1313497 w 634"/>
                <a:gd name="T11" fmla="*/ 82483 h 633"/>
                <a:gd name="T12" fmla="*/ 1281616 w 634"/>
                <a:gd name="T13" fmla="*/ 39819 h 633"/>
                <a:gd name="T14" fmla="*/ 157280 w 634"/>
                <a:gd name="T15" fmla="*/ 878867 h 633"/>
                <a:gd name="T16" fmla="*/ 157280 w 634"/>
                <a:gd name="T17" fmla="*/ 878867 h 633"/>
                <a:gd name="T18" fmla="*/ 1126461 w 634"/>
                <a:gd name="T19" fmla="*/ 250292 h 633"/>
                <a:gd name="T20" fmla="*/ 437832 w 634"/>
                <a:gd name="T21" fmla="*/ 1086496 h 633"/>
                <a:gd name="T22" fmla="*/ 157280 w 634"/>
                <a:gd name="T23" fmla="*/ 878867 h 633"/>
                <a:gd name="T24" fmla="*/ 656748 w 634"/>
                <a:gd name="T25" fmla="*/ 1589924 h 633"/>
                <a:gd name="T26" fmla="*/ 656748 w 634"/>
                <a:gd name="T27" fmla="*/ 1589924 h 633"/>
                <a:gd name="T28" fmla="*/ 501594 w 634"/>
                <a:gd name="T29" fmla="*/ 1129159 h 633"/>
                <a:gd name="T30" fmla="*/ 1158342 w 634"/>
                <a:gd name="T31" fmla="*/ 290111 h 633"/>
                <a:gd name="T32" fmla="*/ 656748 w 634"/>
                <a:gd name="T33" fmla="*/ 1589924 h 6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34" h="633">
                  <a:moveTo>
                    <a:pt x="603" y="14"/>
                  </a:moveTo>
                  <a:lnTo>
                    <a:pt x="603" y="14"/>
                  </a:lnTo>
                  <a:cubicBezTo>
                    <a:pt x="574" y="14"/>
                    <a:pt x="0" y="309"/>
                    <a:pt x="0" y="309"/>
                  </a:cubicBezTo>
                  <a:lnTo>
                    <a:pt x="191" y="427"/>
                  </a:lnTo>
                  <a:lnTo>
                    <a:pt x="309" y="632"/>
                  </a:lnTo>
                  <a:cubicBezTo>
                    <a:pt x="309" y="632"/>
                    <a:pt x="618" y="44"/>
                    <a:pt x="618" y="29"/>
                  </a:cubicBezTo>
                  <a:cubicBezTo>
                    <a:pt x="633" y="14"/>
                    <a:pt x="618" y="0"/>
                    <a:pt x="603" y="14"/>
                  </a:cubicBezTo>
                  <a:close/>
                  <a:moveTo>
                    <a:pt x="74" y="309"/>
                  </a:moveTo>
                  <a:lnTo>
                    <a:pt x="74" y="309"/>
                  </a:lnTo>
                  <a:cubicBezTo>
                    <a:pt x="530" y="88"/>
                    <a:pt x="530" y="88"/>
                    <a:pt x="530" y="88"/>
                  </a:cubicBezTo>
                  <a:cubicBezTo>
                    <a:pt x="206" y="382"/>
                    <a:pt x="206" y="382"/>
                    <a:pt x="206" y="382"/>
                  </a:cubicBezTo>
                  <a:lnTo>
                    <a:pt x="74" y="309"/>
                  </a:lnTo>
                  <a:close/>
                  <a:moveTo>
                    <a:pt x="309" y="559"/>
                  </a:moveTo>
                  <a:lnTo>
                    <a:pt x="309" y="559"/>
                  </a:lnTo>
                  <a:cubicBezTo>
                    <a:pt x="309" y="559"/>
                    <a:pt x="250" y="441"/>
                    <a:pt x="236" y="397"/>
                  </a:cubicBezTo>
                  <a:cubicBezTo>
                    <a:pt x="545" y="102"/>
                    <a:pt x="545" y="102"/>
                    <a:pt x="545" y="102"/>
                  </a:cubicBezTo>
                  <a:lnTo>
                    <a:pt x="309" y="559"/>
                  </a:lnTo>
                  <a:close/>
                </a:path>
              </a:pathLst>
            </a:custGeom>
            <a:solidFill>
              <a:srgbClr val="E36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121908" tIns="60955" rIns="121908" bIns="60955"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KSO_Shape"/>
            <p:cNvSpPr/>
            <p:nvPr/>
          </p:nvSpPr>
          <p:spPr bwMode="auto">
            <a:xfrm rot="1953745">
              <a:off x="3872813" y="3914865"/>
              <a:ext cx="1346200" cy="1800225"/>
            </a:xfrm>
            <a:custGeom>
              <a:avLst/>
              <a:gdLst>
                <a:gd name="T0" fmla="*/ 1281616 w 634"/>
                <a:gd name="T1" fmla="*/ 39819 h 633"/>
                <a:gd name="T2" fmla="*/ 1281616 w 634"/>
                <a:gd name="T3" fmla="*/ 39819 h 633"/>
                <a:gd name="T4" fmla="*/ 0 w 634"/>
                <a:gd name="T5" fmla="*/ 878867 h 633"/>
                <a:gd name="T6" fmla="*/ 405951 w 634"/>
                <a:gd name="T7" fmla="*/ 1214486 h 633"/>
                <a:gd name="T8" fmla="*/ 656748 w 634"/>
                <a:gd name="T9" fmla="*/ 1797553 h 633"/>
                <a:gd name="T10" fmla="*/ 1313497 w 634"/>
                <a:gd name="T11" fmla="*/ 82483 h 633"/>
                <a:gd name="T12" fmla="*/ 1281616 w 634"/>
                <a:gd name="T13" fmla="*/ 39819 h 633"/>
                <a:gd name="T14" fmla="*/ 157280 w 634"/>
                <a:gd name="T15" fmla="*/ 878867 h 633"/>
                <a:gd name="T16" fmla="*/ 157280 w 634"/>
                <a:gd name="T17" fmla="*/ 878867 h 633"/>
                <a:gd name="T18" fmla="*/ 1126461 w 634"/>
                <a:gd name="T19" fmla="*/ 250292 h 633"/>
                <a:gd name="T20" fmla="*/ 437832 w 634"/>
                <a:gd name="T21" fmla="*/ 1086496 h 633"/>
                <a:gd name="T22" fmla="*/ 157280 w 634"/>
                <a:gd name="T23" fmla="*/ 878867 h 633"/>
                <a:gd name="T24" fmla="*/ 656748 w 634"/>
                <a:gd name="T25" fmla="*/ 1589924 h 633"/>
                <a:gd name="T26" fmla="*/ 656748 w 634"/>
                <a:gd name="T27" fmla="*/ 1589924 h 633"/>
                <a:gd name="T28" fmla="*/ 501594 w 634"/>
                <a:gd name="T29" fmla="*/ 1129159 h 633"/>
                <a:gd name="T30" fmla="*/ 1158342 w 634"/>
                <a:gd name="T31" fmla="*/ 290111 h 633"/>
                <a:gd name="T32" fmla="*/ 656748 w 634"/>
                <a:gd name="T33" fmla="*/ 1589924 h 6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34" h="633">
                  <a:moveTo>
                    <a:pt x="603" y="14"/>
                  </a:moveTo>
                  <a:lnTo>
                    <a:pt x="603" y="14"/>
                  </a:lnTo>
                  <a:cubicBezTo>
                    <a:pt x="574" y="14"/>
                    <a:pt x="0" y="309"/>
                    <a:pt x="0" y="309"/>
                  </a:cubicBezTo>
                  <a:lnTo>
                    <a:pt x="191" y="427"/>
                  </a:lnTo>
                  <a:lnTo>
                    <a:pt x="309" y="632"/>
                  </a:lnTo>
                  <a:cubicBezTo>
                    <a:pt x="309" y="632"/>
                    <a:pt x="618" y="44"/>
                    <a:pt x="618" y="29"/>
                  </a:cubicBezTo>
                  <a:cubicBezTo>
                    <a:pt x="633" y="14"/>
                    <a:pt x="618" y="0"/>
                    <a:pt x="603" y="14"/>
                  </a:cubicBezTo>
                  <a:close/>
                  <a:moveTo>
                    <a:pt x="74" y="309"/>
                  </a:moveTo>
                  <a:lnTo>
                    <a:pt x="74" y="309"/>
                  </a:lnTo>
                  <a:cubicBezTo>
                    <a:pt x="530" y="88"/>
                    <a:pt x="530" y="88"/>
                    <a:pt x="530" y="88"/>
                  </a:cubicBezTo>
                  <a:cubicBezTo>
                    <a:pt x="206" y="382"/>
                    <a:pt x="206" y="382"/>
                    <a:pt x="206" y="382"/>
                  </a:cubicBezTo>
                  <a:lnTo>
                    <a:pt x="74" y="309"/>
                  </a:lnTo>
                  <a:close/>
                  <a:moveTo>
                    <a:pt x="309" y="559"/>
                  </a:moveTo>
                  <a:lnTo>
                    <a:pt x="309" y="559"/>
                  </a:lnTo>
                  <a:cubicBezTo>
                    <a:pt x="309" y="559"/>
                    <a:pt x="250" y="441"/>
                    <a:pt x="236" y="397"/>
                  </a:cubicBezTo>
                  <a:cubicBezTo>
                    <a:pt x="545" y="102"/>
                    <a:pt x="545" y="102"/>
                    <a:pt x="545" y="102"/>
                  </a:cubicBezTo>
                  <a:lnTo>
                    <a:pt x="309" y="559"/>
                  </a:lnTo>
                  <a:close/>
                </a:path>
              </a:pathLst>
            </a:custGeom>
            <a:solidFill>
              <a:srgbClr val="67B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121908" tIns="60955" rIns="121908" bIns="60955"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KSO_Shape"/>
            <p:cNvSpPr/>
            <p:nvPr/>
          </p:nvSpPr>
          <p:spPr bwMode="auto">
            <a:xfrm rot="1953745">
              <a:off x="6321805" y="2657680"/>
              <a:ext cx="1346200" cy="1800225"/>
            </a:xfrm>
            <a:custGeom>
              <a:avLst/>
              <a:gdLst>
                <a:gd name="T0" fmla="*/ 1281616 w 634"/>
                <a:gd name="T1" fmla="*/ 39819 h 633"/>
                <a:gd name="T2" fmla="*/ 1281616 w 634"/>
                <a:gd name="T3" fmla="*/ 39819 h 633"/>
                <a:gd name="T4" fmla="*/ 0 w 634"/>
                <a:gd name="T5" fmla="*/ 878867 h 633"/>
                <a:gd name="T6" fmla="*/ 405951 w 634"/>
                <a:gd name="T7" fmla="*/ 1214486 h 633"/>
                <a:gd name="T8" fmla="*/ 656748 w 634"/>
                <a:gd name="T9" fmla="*/ 1797553 h 633"/>
                <a:gd name="T10" fmla="*/ 1313497 w 634"/>
                <a:gd name="T11" fmla="*/ 82483 h 633"/>
                <a:gd name="T12" fmla="*/ 1281616 w 634"/>
                <a:gd name="T13" fmla="*/ 39819 h 633"/>
                <a:gd name="T14" fmla="*/ 157280 w 634"/>
                <a:gd name="T15" fmla="*/ 878867 h 633"/>
                <a:gd name="T16" fmla="*/ 157280 w 634"/>
                <a:gd name="T17" fmla="*/ 878867 h 633"/>
                <a:gd name="T18" fmla="*/ 1126461 w 634"/>
                <a:gd name="T19" fmla="*/ 250292 h 633"/>
                <a:gd name="T20" fmla="*/ 437832 w 634"/>
                <a:gd name="T21" fmla="*/ 1086496 h 633"/>
                <a:gd name="T22" fmla="*/ 157280 w 634"/>
                <a:gd name="T23" fmla="*/ 878867 h 633"/>
                <a:gd name="T24" fmla="*/ 656748 w 634"/>
                <a:gd name="T25" fmla="*/ 1589924 h 633"/>
                <a:gd name="T26" fmla="*/ 656748 w 634"/>
                <a:gd name="T27" fmla="*/ 1589924 h 633"/>
                <a:gd name="T28" fmla="*/ 501594 w 634"/>
                <a:gd name="T29" fmla="*/ 1129159 h 633"/>
                <a:gd name="T30" fmla="*/ 1158342 w 634"/>
                <a:gd name="T31" fmla="*/ 290111 h 633"/>
                <a:gd name="T32" fmla="*/ 656748 w 634"/>
                <a:gd name="T33" fmla="*/ 1589924 h 6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34" h="633">
                  <a:moveTo>
                    <a:pt x="603" y="14"/>
                  </a:moveTo>
                  <a:lnTo>
                    <a:pt x="603" y="14"/>
                  </a:lnTo>
                  <a:cubicBezTo>
                    <a:pt x="574" y="14"/>
                    <a:pt x="0" y="309"/>
                    <a:pt x="0" y="309"/>
                  </a:cubicBezTo>
                  <a:lnTo>
                    <a:pt x="191" y="427"/>
                  </a:lnTo>
                  <a:lnTo>
                    <a:pt x="309" y="632"/>
                  </a:lnTo>
                  <a:cubicBezTo>
                    <a:pt x="309" y="632"/>
                    <a:pt x="618" y="44"/>
                    <a:pt x="618" y="29"/>
                  </a:cubicBezTo>
                  <a:cubicBezTo>
                    <a:pt x="633" y="14"/>
                    <a:pt x="618" y="0"/>
                    <a:pt x="603" y="14"/>
                  </a:cubicBezTo>
                  <a:close/>
                  <a:moveTo>
                    <a:pt x="74" y="309"/>
                  </a:moveTo>
                  <a:lnTo>
                    <a:pt x="74" y="309"/>
                  </a:lnTo>
                  <a:cubicBezTo>
                    <a:pt x="530" y="88"/>
                    <a:pt x="530" y="88"/>
                    <a:pt x="530" y="88"/>
                  </a:cubicBezTo>
                  <a:cubicBezTo>
                    <a:pt x="206" y="382"/>
                    <a:pt x="206" y="382"/>
                    <a:pt x="206" y="382"/>
                  </a:cubicBezTo>
                  <a:lnTo>
                    <a:pt x="74" y="309"/>
                  </a:lnTo>
                  <a:close/>
                  <a:moveTo>
                    <a:pt x="309" y="559"/>
                  </a:moveTo>
                  <a:lnTo>
                    <a:pt x="309" y="559"/>
                  </a:lnTo>
                  <a:cubicBezTo>
                    <a:pt x="309" y="559"/>
                    <a:pt x="250" y="441"/>
                    <a:pt x="236" y="397"/>
                  </a:cubicBezTo>
                  <a:cubicBezTo>
                    <a:pt x="545" y="102"/>
                    <a:pt x="545" y="102"/>
                    <a:pt x="545" y="102"/>
                  </a:cubicBezTo>
                  <a:lnTo>
                    <a:pt x="309" y="559"/>
                  </a:lnTo>
                  <a:close/>
                </a:path>
              </a:pathLst>
            </a:custGeom>
            <a:solidFill>
              <a:srgbClr val="5CB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121908" tIns="60955" rIns="121908" bIns="60955"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KSO_Shape"/>
            <p:cNvSpPr/>
            <p:nvPr/>
          </p:nvSpPr>
          <p:spPr bwMode="auto">
            <a:xfrm rot="1953745">
              <a:off x="8347097" y="4023822"/>
              <a:ext cx="1346200" cy="1800225"/>
            </a:xfrm>
            <a:custGeom>
              <a:avLst/>
              <a:gdLst>
                <a:gd name="T0" fmla="*/ 1281616 w 634"/>
                <a:gd name="T1" fmla="*/ 39819 h 633"/>
                <a:gd name="T2" fmla="*/ 1281616 w 634"/>
                <a:gd name="T3" fmla="*/ 39819 h 633"/>
                <a:gd name="T4" fmla="*/ 0 w 634"/>
                <a:gd name="T5" fmla="*/ 878867 h 633"/>
                <a:gd name="T6" fmla="*/ 405951 w 634"/>
                <a:gd name="T7" fmla="*/ 1214486 h 633"/>
                <a:gd name="T8" fmla="*/ 656748 w 634"/>
                <a:gd name="T9" fmla="*/ 1797553 h 633"/>
                <a:gd name="T10" fmla="*/ 1313497 w 634"/>
                <a:gd name="T11" fmla="*/ 82483 h 633"/>
                <a:gd name="T12" fmla="*/ 1281616 w 634"/>
                <a:gd name="T13" fmla="*/ 39819 h 633"/>
                <a:gd name="T14" fmla="*/ 157280 w 634"/>
                <a:gd name="T15" fmla="*/ 878867 h 633"/>
                <a:gd name="T16" fmla="*/ 157280 w 634"/>
                <a:gd name="T17" fmla="*/ 878867 h 633"/>
                <a:gd name="T18" fmla="*/ 1126461 w 634"/>
                <a:gd name="T19" fmla="*/ 250292 h 633"/>
                <a:gd name="T20" fmla="*/ 437832 w 634"/>
                <a:gd name="T21" fmla="*/ 1086496 h 633"/>
                <a:gd name="T22" fmla="*/ 157280 w 634"/>
                <a:gd name="T23" fmla="*/ 878867 h 633"/>
                <a:gd name="T24" fmla="*/ 656748 w 634"/>
                <a:gd name="T25" fmla="*/ 1589924 h 633"/>
                <a:gd name="T26" fmla="*/ 656748 w 634"/>
                <a:gd name="T27" fmla="*/ 1589924 h 633"/>
                <a:gd name="T28" fmla="*/ 501594 w 634"/>
                <a:gd name="T29" fmla="*/ 1129159 h 633"/>
                <a:gd name="T30" fmla="*/ 1158342 w 634"/>
                <a:gd name="T31" fmla="*/ 290111 h 633"/>
                <a:gd name="T32" fmla="*/ 656748 w 634"/>
                <a:gd name="T33" fmla="*/ 1589924 h 6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34" h="633">
                  <a:moveTo>
                    <a:pt x="603" y="14"/>
                  </a:moveTo>
                  <a:lnTo>
                    <a:pt x="603" y="14"/>
                  </a:lnTo>
                  <a:cubicBezTo>
                    <a:pt x="574" y="14"/>
                    <a:pt x="0" y="309"/>
                    <a:pt x="0" y="309"/>
                  </a:cubicBezTo>
                  <a:lnTo>
                    <a:pt x="191" y="427"/>
                  </a:lnTo>
                  <a:lnTo>
                    <a:pt x="309" y="632"/>
                  </a:lnTo>
                  <a:cubicBezTo>
                    <a:pt x="309" y="632"/>
                    <a:pt x="618" y="44"/>
                    <a:pt x="618" y="29"/>
                  </a:cubicBezTo>
                  <a:cubicBezTo>
                    <a:pt x="633" y="14"/>
                    <a:pt x="618" y="0"/>
                    <a:pt x="603" y="14"/>
                  </a:cubicBezTo>
                  <a:close/>
                  <a:moveTo>
                    <a:pt x="74" y="309"/>
                  </a:moveTo>
                  <a:lnTo>
                    <a:pt x="74" y="309"/>
                  </a:lnTo>
                  <a:cubicBezTo>
                    <a:pt x="530" y="88"/>
                    <a:pt x="530" y="88"/>
                    <a:pt x="530" y="88"/>
                  </a:cubicBezTo>
                  <a:cubicBezTo>
                    <a:pt x="206" y="382"/>
                    <a:pt x="206" y="382"/>
                    <a:pt x="206" y="382"/>
                  </a:cubicBezTo>
                  <a:lnTo>
                    <a:pt x="74" y="309"/>
                  </a:lnTo>
                  <a:close/>
                  <a:moveTo>
                    <a:pt x="309" y="559"/>
                  </a:moveTo>
                  <a:lnTo>
                    <a:pt x="309" y="559"/>
                  </a:lnTo>
                  <a:cubicBezTo>
                    <a:pt x="309" y="559"/>
                    <a:pt x="250" y="441"/>
                    <a:pt x="236" y="397"/>
                  </a:cubicBezTo>
                  <a:cubicBezTo>
                    <a:pt x="545" y="102"/>
                    <a:pt x="545" y="102"/>
                    <a:pt x="545" y="102"/>
                  </a:cubicBezTo>
                  <a:lnTo>
                    <a:pt x="309" y="559"/>
                  </a:lnTo>
                  <a:close/>
                </a:path>
              </a:pathLst>
            </a:custGeom>
            <a:solidFill>
              <a:srgbClr val="ECA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121908" tIns="60955" rIns="121908" bIns="60955"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833508" y="4394415"/>
            <a:ext cx="1595842" cy="891121"/>
            <a:chOff x="1253221" y="3872031"/>
            <a:chExt cx="1595842" cy="891121"/>
          </a:xfrm>
        </p:grpSpPr>
        <p:sp>
          <p:nvSpPr>
            <p:cNvPr id="19" name="MH_SubTitle_1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253221" y="4272141"/>
              <a:ext cx="1595842" cy="49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输入内容</a:t>
              </a:r>
              <a:endPara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输入内容</a:t>
              </a: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46911" y="3872031"/>
              <a:ext cx="10084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小标题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163801" y="2514797"/>
            <a:ext cx="1595842" cy="891121"/>
            <a:chOff x="1253221" y="3872031"/>
            <a:chExt cx="1595842" cy="891121"/>
          </a:xfrm>
        </p:grpSpPr>
        <p:sp>
          <p:nvSpPr>
            <p:cNvPr id="23" name="MH_SubTitle_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253221" y="4272141"/>
              <a:ext cx="1595842" cy="49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输入内容</a:t>
              </a:r>
              <a:endPara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输入内容</a:t>
              </a: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546911" y="3872031"/>
              <a:ext cx="10084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小标题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261119" y="4394415"/>
            <a:ext cx="1595842" cy="891121"/>
            <a:chOff x="1253221" y="3872031"/>
            <a:chExt cx="1595842" cy="891121"/>
          </a:xfrm>
        </p:grpSpPr>
        <p:sp>
          <p:nvSpPr>
            <p:cNvPr id="26" name="MH_SubTitle_1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253221" y="4272141"/>
              <a:ext cx="1595842" cy="49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输入内容</a:t>
              </a:r>
              <a:endPara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输入内容</a:t>
              </a: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546911" y="3872031"/>
              <a:ext cx="10084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小标题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495386" y="2514797"/>
            <a:ext cx="1595842" cy="891121"/>
            <a:chOff x="1253221" y="3872031"/>
            <a:chExt cx="1595842" cy="891121"/>
          </a:xfrm>
        </p:grpSpPr>
        <p:sp>
          <p:nvSpPr>
            <p:cNvPr id="29" name="MH_SubTitle_1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253221" y="4272141"/>
              <a:ext cx="1595842" cy="49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输入内容</a:t>
              </a:r>
              <a:endPara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输入内容</a:t>
              </a: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546911" y="3872031"/>
              <a:ext cx="10084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小标题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19">
        <p14:prism isInverted="1"/>
      </p:transition>
    </mc:Choice>
    <mc:Fallback xmlns="">
      <p:transition spd="slow" advTm="20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51732" y="752306"/>
            <a:ext cx="4385375" cy="719137"/>
            <a:chOff x="3837432" y="714206"/>
            <a:chExt cx="4385375" cy="719137"/>
          </a:xfrm>
        </p:grpSpPr>
        <p:sp>
          <p:nvSpPr>
            <p:cNvPr id="3" name="文本框 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461319" y="714206"/>
              <a:ext cx="3761488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3200" b="1" spc="300" dirty="0">
                  <a:solidFill>
                    <a:srgbClr val="E3677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</a:p>
          </p:txBody>
        </p:sp>
        <p:sp>
          <p:nvSpPr>
            <p:cNvPr id="4" name="Freeform 48"/>
            <p:cNvSpPr/>
            <p:nvPr>
              <p:custDataLst>
                <p:tags r:id="rId5"/>
              </p:custDataLst>
            </p:nvPr>
          </p:nvSpPr>
          <p:spPr bwMode="auto">
            <a:xfrm>
              <a:off x="3837432" y="777515"/>
              <a:ext cx="547687" cy="592517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E3677C"/>
            </a:solidFill>
            <a:ln>
              <a:solidFill>
                <a:srgbClr val="E3677C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258437" y="2339290"/>
            <a:ext cx="1678781" cy="1652134"/>
            <a:chOff x="2258437" y="2339290"/>
            <a:chExt cx="1678781" cy="1652134"/>
          </a:xfrm>
        </p:grpSpPr>
        <p:sp>
          <p:nvSpPr>
            <p:cNvPr id="6" name="KSO_Shape"/>
            <p:cNvSpPr/>
            <p:nvPr/>
          </p:nvSpPr>
          <p:spPr bwMode="auto">
            <a:xfrm>
              <a:off x="2258437" y="2339290"/>
              <a:ext cx="1678781" cy="1652134"/>
            </a:xfrm>
            <a:custGeom>
              <a:avLst/>
              <a:gdLst>
                <a:gd name="T0" fmla="*/ 1800397 w 3395"/>
                <a:gd name="T1" fmla="*/ 871431 h 3342"/>
                <a:gd name="T2" fmla="*/ 1259482 w 3395"/>
                <a:gd name="T3" fmla="*/ 812027 h 3342"/>
                <a:gd name="T4" fmla="*/ 912661 w 3395"/>
                <a:gd name="T5" fmla="*/ 692690 h 3342"/>
                <a:gd name="T6" fmla="*/ 912661 w 3395"/>
                <a:gd name="T7" fmla="*/ 1571546 h 3342"/>
                <a:gd name="T8" fmla="*/ 768417 w 3395"/>
                <a:gd name="T9" fmla="*/ 1571546 h 3342"/>
                <a:gd name="T10" fmla="*/ 768417 w 3395"/>
                <a:gd name="T11" fmla="*/ 0 h 3342"/>
                <a:gd name="T12" fmla="*/ 912661 w 3395"/>
                <a:gd name="T13" fmla="*/ 0 h 3342"/>
                <a:gd name="T14" fmla="*/ 912661 w 3395"/>
                <a:gd name="T15" fmla="*/ 97061 h 3342"/>
                <a:gd name="T16" fmla="*/ 1259482 w 3395"/>
                <a:gd name="T17" fmla="*/ 216399 h 3342"/>
                <a:gd name="T18" fmla="*/ 1800397 w 3395"/>
                <a:gd name="T19" fmla="*/ 275803 h 3342"/>
                <a:gd name="T20" fmla="*/ 1621683 w 3395"/>
                <a:gd name="T21" fmla="*/ 573882 h 3342"/>
                <a:gd name="T22" fmla="*/ 1800397 w 3395"/>
                <a:gd name="T23" fmla="*/ 871431 h 3342"/>
                <a:gd name="T24" fmla="*/ 226972 w 3395"/>
                <a:gd name="T25" fmla="*/ 1499413 h 3342"/>
                <a:gd name="T26" fmla="*/ 843721 w 3395"/>
                <a:gd name="T27" fmla="*/ 1677094 h 3342"/>
                <a:gd name="T28" fmla="*/ 1460469 w 3395"/>
                <a:gd name="T29" fmla="*/ 1499413 h 3342"/>
                <a:gd name="T30" fmla="*/ 1097738 w 3395"/>
                <a:gd name="T31" fmla="*/ 1340296 h 3342"/>
                <a:gd name="T32" fmla="*/ 1106754 w 3395"/>
                <a:gd name="T33" fmla="*/ 1240583 h 3342"/>
                <a:gd name="T34" fmla="*/ 1687441 w 3395"/>
                <a:gd name="T35" fmla="*/ 1499413 h 3342"/>
                <a:gd name="T36" fmla="*/ 843721 w 3395"/>
                <a:gd name="T37" fmla="*/ 1772564 h 3342"/>
                <a:gd name="T38" fmla="*/ 0 w 3395"/>
                <a:gd name="T39" fmla="*/ 1499413 h 3342"/>
                <a:gd name="T40" fmla="*/ 573794 w 3395"/>
                <a:gd name="T41" fmla="*/ 1241113 h 3342"/>
                <a:gd name="T42" fmla="*/ 582279 w 3395"/>
                <a:gd name="T43" fmla="*/ 1341357 h 3342"/>
                <a:gd name="T44" fmla="*/ 226972 w 3395"/>
                <a:gd name="T45" fmla="*/ 1499413 h 33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395" h="3342">
                  <a:moveTo>
                    <a:pt x="3395" y="1643"/>
                  </a:moveTo>
                  <a:cubicBezTo>
                    <a:pt x="3395" y="1643"/>
                    <a:pt x="2824" y="1531"/>
                    <a:pt x="2375" y="1531"/>
                  </a:cubicBezTo>
                  <a:cubicBezTo>
                    <a:pt x="1926" y="1531"/>
                    <a:pt x="1721" y="1306"/>
                    <a:pt x="1721" y="1306"/>
                  </a:cubicBezTo>
                  <a:cubicBezTo>
                    <a:pt x="1721" y="2963"/>
                    <a:pt x="1721" y="2963"/>
                    <a:pt x="1721" y="2963"/>
                  </a:cubicBezTo>
                  <a:cubicBezTo>
                    <a:pt x="1449" y="2963"/>
                    <a:pt x="1449" y="2963"/>
                    <a:pt x="1449" y="2963"/>
                  </a:cubicBezTo>
                  <a:cubicBezTo>
                    <a:pt x="1449" y="0"/>
                    <a:pt x="1449" y="0"/>
                    <a:pt x="1449" y="0"/>
                  </a:cubicBezTo>
                  <a:cubicBezTo>
                    <a:pt x="1721" y="0"/>
                    <a:pt x="1721" y="0"/>
                    <a:pt x="1721" y="0"/>
                  </a:cubicBezTo>
                  <a:cubicBezTo>
                    <a:pt x="1721" y="183"/>
                    <a:pt x="1721" y="183"/>
                    <a:pt x="1721" y="183"/>
                  </a:cubicBezTo>
                  <a:cubicBezTo>
                    <a:pt x="1721" y="183"/>
                    <a:pt x="1926" y="408"/>
                    <a:pt x="2375" y="408"/>
                  </a:cubicBezTo>
                  <a:cubicBezTo>
                    <a:pt x="2824" y="408"/>
                    <a:pt x="3395" y="520"/>
                    <a:pt x="3395" y="520"/>
                  </a:cubicBezTo>
                  <a:cubicBezTo>
                    <a:pt x="3058" y="1082"/>
                    <a:pt x="3058" y="1082"/>
                    <a:pt x="3058" y="1082"/>
                  </a:cubicBezTo>
                  <a:lnTo>
                    <a:pt x="3395" y="1643"/>
                  </a:lnTo>
                  <a:close/>
                  <a:moveTo>
                    <a:pt x="428" y="2827"/>
                  </a:moveTo>
                  <a:cubicBezTo>
                    <a:pt x="428" y="3012"/>
                    <a:pt x="1020" y="3162"/>
                    <a:pt x="1591" y="3162"/>
                  </a:cubicBezTo>
                  <a:cubicBezTo>
                    <a:pt x="2162" y="3162"/>
                    <a:pt x="2754" y="3012"/>
                    <a:pt x="2754" y="2827"/>
                  </a:cubicBezTo>
                  <a:cubicBezTo>
                    <a:pt x="2754" y="2695"/>
                    <a:pt x="2451" y="2581"/>
                    <a:pt x="2070" y="2527"/>
                  </a:cubicBezTo>
                  <a:cubicBezTo>
                    <a:pt x="2087" y="2339"/>
                    <a:pt x="2087" y="2339"/>
                    <a:pt x="2087" y="2339"/>
                  </a:cubicBezTo>
                  <a:cubicBezTo>
                    <a:pt x="2723" y="2406"/>
                    <a:pt x="3182" y="2599"/>
                    <a:pt x="3182" y="2827"/>
                  </a:cubicBezTo>
                  <a:cubicBezTo>
                    <a:pt x="3182" y="3112"/>
                    <a:pt x="2470" y="3342"/>
                    <a:pt x="1591" y="3342"/>
                  </a:cubicBezTo>
                  <a:cubicBezTo>
                    <a:pt x="712" y="3342"/>
                    <a:pt x="0" y="3112"/>
                    <a:pt x="0" y="2827"/>
                  </a:cubicBezTo>
                  <a:cubicBezTo>
                    <a:pt x="0" y="2601"/>
                    <a:pt x="453" y="2409"/>
                    <a:pt x="1082" y="2340"/>
                  </a:cubicBezTo>
                  <a:cubicBezTo>
                    <a:pt x="1098" y="2529"/>
                    <a:pt x="1098" y="2529"/>
                    <a:pt x="1098" y="2529"/>
                  </a:cubicBezTo>
                  <a:cubicBezTo>
                    <a:pt x="723" y="2584"/>
                    <a:pt x="428" y="2697"/>
                    <a:pt x="428" y="2827"/>
                  </a:cubicBezTo>
                  <a:close/>
                </a:path>
              </a:pathLst>
            </a:custGeom>
            <a:solidFill>
              <a:srgbClr val="E3677C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KSO_Shape"/>
            <p:cNvSpPr/>
            <p:nvPr/>
          </p:nvSpPr>
          <p:spPr bwMode="auto">
            <a:xfrm>
              <a:off x="3242783" y="2625391"/>
              <a:ext cx="426747" cy="328151"/>
            </a:xfrm>
            <a:custGeom>
              <a:avLst/>
              <a:gdLst>
                <a:gd name="T0" fmla="*/ 1558905 w 2669"/>
                <a:gd name="T1" fmla="*/ 137081 h 2051"/>
                <a:gd name="T2" fmla="*/ 1484704 w 2669"/>
                <a:gd name="T3" fmla="*/ 1351 h 2051"/>
                <a:gd name="T4" fmla="*/ 1295827 w 2669"/>
                <a:gd name="T5" fmla="*/ 62800 h 2051"/>
                <a:gd name="T6" fmla="*/ 1167661 w 2669"/>
                <a:gd name="T7" fmla="*/ 190427 h 2051"/>
                <a:gd name="T8" fmla="*/ 507268 w 2669"/>
                <a:gd name="T9" fmla="*/ 137081 h 2051"/>
                <a:gd name="T10" fmla="*/ 441161 w 2669"/>
                <a:gd name="T11" fmla="*/ 0 h 2051"/>
                <a:gd name="T12" fmla="*/ 244190 w 2669"/>
                <a:gd name="T13" fmla="*/ 57398 h 2051"/>
                <a:gd name="T14" fmla="*/ 135586 w 2669"/>
                <a:gd name="T15" fmla="*/ 192453 h 2051"/>
                <a:gd name="T16" fmla="*/ 0 w 2669"/>
                <a:gd name="T17" fmla="*/ 1257359 h 2051"/>
                <a:gd name="T18" fmla="*/ 1660089 w 2669"/>
                <a:gd name="T19" fmla="*/ 1384986 h 2051"/>
                <a:gd name="T20" fmla="*/ 1800397 w 2669"/>
                <a:gd name="T21" fmla="*/ 320080 h 2051"/>
                <a:gd name="T22" fmla="*/ 1361934 w 2669"/>
                <a:gd name="T23" fmla="*/ 133029 h 2051"/>
                <a:gd name="T24" fmla="*/ 1427366 w 2669"/>
                <a:gd name="T25" fmla="*/ 66852 h 2051"/>
                <a:gd name="T26" fmla="*/ 1493473 w 2669"/>
                <a:gd name="T27" fmla="*/ 264032 h 2051"/>
                <a:gd name="T28" fmla="*/ 1425342 w 2669"/>
                <a:gd name="T29" fmla="*/ 330209 h 2051"/>
                <a:gd name="T30" fmla="*/ 1361934 w 2669"/>
                <a:gd name="T31" fmla="*/ 133029 h 2051"/>
                <a:gd name="T32" fmla="*/ 1000370 w 2669"/>
                <a:gd name="T33" fmla="*/ 861649 h 2051"/>
                <a:gd name="T34" fmla="*/ 1000370 w 2669"/>
                <a:gd name="T35" fmla="*/ 786018 h 2051"/>
                <a:gd name="T36" fmla="*/ 1361934 w 2669"/>
                <a:gd name="T37" fmla="*/ 825184 h 2051"/>
                <a:gd name="T38" fmla="*/ 1359910 w 2669"/>
                <a:gd name="T39" fmla="*/ 973744 h 2051"/>
                <a:gd name="T40" fmla="*/ 1004418 w 2669"/>
                <a:gd name="T41" fmla="*/ 1010884 h 2051"/>
                <a:gd name="T42" fmla="*/ 1004418 w 2669"/>
                <a:gd name="T43" fmla="*/ 938630 h 2051"/>
                <a:gd name="T44" fmla="*/ 1359910 w 2669"/>
                <a:gd name="T45" fmla="*/ 973744 h 2051"/>
                <a:gd name="T46" fmla="*/ 636783 w 2669"/>
                <a:gd name="T47" fmla="*/ 752930 h 2051"/>
                <a:gd name="T48" fmla="*/ 372356 w 2669"/>
                <a:gd name="T49" fmla="*/ 752930 h 2051"/>
                <a:gd name="T50" fmla="*/ 312321 w 2669"/>
                <a:gd name="T51" fmla="*/ 129653 h 2051"/>
                <a:gd name="T52" fmla="*/ 377753 w 2669"/>
                <a:gd name="T53" fmla="*/ 67527 h 2051"/>
                <a:gd name="T54" fmla="*/ 441161 w 2669"/>
                <a:gd name="T55" fmla="*/ 264032 h 2051"/>
                <a:gd name="T56" fmla="*/ 371682 w 2669"/>
                <a:gd name="T57" fmla="*/ 330209 h 2051"/>
                <a:gd name="T58" fmla="*/ 312321 w 2669"/>
                <a:gd name="T59" fmla="*/ 129653 h 2051"/>
                <a:gd name="T60" fmla="*/ 283315 w 2669"/>
                <a:gd name="T61" fmla="*/ 1158094 h 2051"/>
                <a:gd name="T62" fmla="*/ 262403 w 2669"/>
                <a:gd name="T63" fmla="*/ 1059504 h 2051"/>
                <a:gd name="T64" fmla="*/ 411481 w 2669"/>
                <a:gd name="T65" fmla="*/ 962940 h 2051"/>
                <a:gd name="T66" fmla="*/ 520759 w 2669"/>
                <a:gd name="T67" fmla="*/ 1005482 h 2051"/>
                <a:gd name="T68" fmla="*/ 690748 w 2669"/>
                <a:gd name="T69" fmla="*/ 962940 h 2051"/>
                <a:gd name="T70" fmla="*/ 776417 w 2669"/>
                <a:gd name="T71" fmla="*/ 1100021 h 2051"/>
                <a:gd name="T72" fmla="*/ 1332253 w 2669"/>
                <a:gd name="T73" fmla="*/ 1162146 h 2051"/>
                <a:gd name="T74" fmla="*/ 965293 w 2669"/>
                <a:gd name="T75" fmla="*/ 1120954 h 2051"/>
                <a:gd name="T76" fmla="*/ 1332253 w 2669"/>
                <a:gd name="T77" fmla="*/ 1085840 h 2051"/>
                <a:gd name="T78" fmla="*/ 1332253 w 2669"/>
                <a:gd name="T79" fmla="*/ 1162146 h 2051"/>
                <a:gd name="T80" fmla="*/ 1032075 w 2669"/>
                <a:gd name="T81" fmla="*/ 711063 h 2051"/>
                <a:gd name="T82" fmla="*/ 1032075 w 2669"/>
                <a:gd name="T83" fmla="*/ 596942 h 2051"/>
                <a:gd name="T84" fmla="*/ 1560929 w 2669"/>
                <a:gd name="T85" fmla="*/ 649613 h 20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669" h="2051">
                  <a:moveTo>
                    <a:pt x="2467" y="285"/>
                  </a:moveTo>
                  <a:cubicBezTo>
                    <a:pt x="2467" y="285"/>
                    <a:pt x="2311" y="282"/>
                    <a:pt x="2311" y="203"/>
                  </a:cubicBezTo>
                  <a:cubicBezTo>
                    <a:pt x="2311" y="99"/>
                    <a:pt x="2311" y="99"/>
                    <a:pt x="2311" y="99"/>
                  </a:cubicBezTo>
                  <a:cubicBezTo>
                    <a:pt x="2311" y="99"/>
                    <a:pt x="2299" y="2"/>
                    <a:pt x="2201" y="2"/>
                  </a:cubicBezTo>
                  <a:cubicBezTo>
                    <a:pt x="2019" y="2"/>
                    <a:pt x="2019" y="2"/>
                    <a:pt x="2019" y="2"/>
                  </a:cubicBezTo>
                  <a:cubicBezTo>
                    <a:pt x="2019" y="2"/>
                    <a:pt x="1921" y="2"/>
                    <a:pt x="1921" y="93"/>
                  </a:cubicBezTo>
                  <a:cubicBezTo>
                    <a:pt x="1921" y="190"/>
                    <a:pt x="1921" y="190"/>
                    <a:pt x="1921" y="190"/>
                  </a:cubicBezTo>
                  <a:cubicBezTo>
                    <a:pt x="1921" y="294"/>
                    <a:pt x="1731" y="282"/>
                    <a:pt x="1731" y="282"/>
                  </a:cubicBezTo>
                  <a:cubicBezTo>
                    <a:pt x="946" y="283"/>
                    <a:pt x="946" y="283"/>
                    <a:pt x="946" y="283"/>
                  </a:cubicBezTo>
                  <a:cubicBezTo>
                    <a:pt x="946" y="283"/>
                    <a:pt x="752" y="288"/>
                    <a:pt x="752" y="203"/>
                  </a:cubicBezTo>
                  <a:cubicBezTo>
                    <a:pt x="752" y="79"/>
                    <a:pt x="752" y="79"/>
                    <a:pt x="752" y="79"/>
                  </a:cubicBezTo>
                  <a:cubicBezTo>
                    <a:pt x="752" y="79"/>
                    <a:pt x="758" y="0"/>
                    <a:pt x="654" y="0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59" y="0"/>
                    <a:pt x="362" y="0"/>
                    <a:pt x="362" y="85"/>
                  </a:cubicBezTo>
                  <a:cubicBezTo>
                    <a:pt x="362" y="203"/>
                    <a:pt x="362" y="203"/>
                    <a:pt x="362" y="203"/>
                  </a:cubicBezTo>
                  <a:cubicBezTo>
                    <a:pt x="362" y="203"/>
                    <a:pt x="396" y="285"/>
                    <a:pt x="201" y="285"/>
                  </a:cubicBezTo>
                  <a:cubicBezTo>
                    <a:pt x="201" y="285"/>
                    <a:pt x="0" y="260"/>
                    <a:pt x="0" y="480"/>
                  </a:cubicBezTo>
                  <a:cubicBezTo>
                    <a:pt x="0" y="1862"/>
                    <a:pt x="0" y="1862"/>
                    <a:pt x="0" y="1862"/>
                  </a:cubicBezTo>
                  <a:cubicBezTo>
                    <a:pt x="0" y="1862"/>
                    <a:pt x="6" y="2051"/>
                    <a:pt x="195" y="2051"/>
                  </a:cubicBezTo>
                  <a:cubicBezTo>
                    <a:pt x="2461" y="2051"/>
                    <a:pt x="2461" y="2051"/>
                    <a:pt x="2461" y="2051"/>
                  </a:cubicBezTo>
                  <a:cubicBezTo>
                    <a:pt x="2461" y="2051"/>
                    <a:pt x="2669" y="2039"/>
                    <a:pt x="2669" y="1868"/>
                  </a:cubicBezTo>
                  <a:cubicBezTo>
                    <a:pt x="2669" y="474"/>
                    <a:pt x="2669" y="474"/>
                    <a:pt x="2669" y="474"/>
                  </a:cubicBezTo>
                  <a:cubicBezTo>
                    <a:pt x="2669" y="474"/>
                    <a:pt x="2662" y="285"/>
                    <a:pt x="2467" y="285"/>
                  </a:cubicBezTo>
                  <a:close/>
                  <a:moveTo>
                    <a:pt x="2019" y="197"/>
                  </a:moveTo>
                  <a:cubicBezTo>
                    <a:pt x="2019" y="143"/>
                    <a:pt x="2056" y="99"/>
                    <a:pt x="2110" y="99"/>
                  </a:cubicBezTo>
                  <a:cubicBezTo>
                    <a:pt x="2116" y="99"/>
                    <a:pt x="2116" y="99"/>
                    <a:pt x="2116" y="99"/>
                  </a:cubicBezTo>
                  <a:cubicBezTo>
                    <a:pt x="2170" y="99"/>
                    <a:pt x="2214" y="143"/>
                    <a:pt x="2214" y="197"/>
                  </a:cubicBezTo>
                  <a:cubicBezTo>
                    <a:pt x="2214" y="391"/>
                    <a:pt x="2214" y="391"/>
                    <a:pt x="2214" y="391"/>
                  </a:cubicBezTo>
                  <a:cubicBezTo>
                    <a:pt x="2214" y="445"/>
                    <a:pt x="2173" y="489"/>
                    <a:pt x="2119" y="489"/>
                  </a:cubicBezTo>
                  <a:cubicBezTo>
                    <a:pt x="2113" y="489"/>
                    <a:pt x="2113" y="489"/>
                    <a:pt x="2113" y="489"/>
                  </a:cubicBezTo>
                  <a:cubicBezTo>
                    <a:pt x="2059" y="489"/>
                    <a:pt x="2019" y="445"/>
                    <a:pt x="2019" y="391"/>
                  </a:cubicBezTo>
                  <a:lnTo>
                    <a:pt x="2019" y="197"/>
                  </a:lnTo>
                  <a:close/>
                  <a:moveTo>
                    <a:pt x="1970" y="1276"/>
                  </a:moveTo>
                  <a:cubicBezTo>
                    <a:pt x="1483" y="1276"/>
                    <a:pt x="1483" y="1276"/>
                    <a:pt x="1483" y="1276"/>
                  </a:cubicBezTo>
                  <a:cubicBezTo>
                    <a:pt x="1456" y="1276"/>
                    <a:pt x="1434" y="1249"/>
                    <a:pt x="1434" y="1222"/>
                  </a:cubicBezTo>
                  <a:cubicBezTo>
                    <a:pt x="1434" y="1195"/>
                    <a:pt x="1456" y="1164"/>
                    <a:pt x="1483" y="1164"/>
                  </a:cubicBezTo>
                  <a:cubicBezTo>
                    <a:pt x="1970" y="1164"/>
                    <a:pt x="1970" y="1164"/>
                    <a:pt x="1970" y="1164"/>
                  </a:cubicBezTo>
                  <a:cubicBezTo>
                    <a:pt x="1997" y="1164"/>
                    <a:pt x="2019" y="1195"/>
                    <a:pt x="2019" y="1222"/>
                  </a:cubicBezTo>
                  <a:cubicBezTo>
                    <a:pt x="2019" y="1249"/>
                    <a:pt x="1997" y="1276"/>
                    <a:pt x="1970" y="1276"/>
                  </a:cubicBezTo>
                  <a:close/>
                  <a:moveTo>
                    <a:pt x="2016" y="1442"/>
                  </a:moveTo>
                  <a:cubicBezTo>
                    <a:pt x="2016" y="1470"/>
                    <a:pt x="1992" y="1497"/>
                    <a:pt x="1964" y="1497"/>
                  </a:cubicBezTo>
                  <a:cubicBezTo>
                    <a:pt x="1489" y="1497"/>
                    <a:pt x="1489" y="1497"/>
                    <a:pt x="1489" y="1497"/>
                  </a:cubicBezTo>
                  <a:cubicBezTo>
                    <a:pt x="1460" y="1497"/>
                    <a:pt x="1437" y="1470"/>
                    <a:pt x="1437" y="1442"/>
                  </a:cubicBezTo>
                  <a:cubicBezTo>
                    <a:pt x="1437" y="1413"/>
                    <a:pt x="1460" y="1390"/>
                    <a:pt x="1489" y="1390"/>
                  </a:cubicBezTo>
                  <a:cubicBezTo>
                    <a:pt x="1964" y="1390"/>
                    <a:pt x="1964" y="1390"/>
                    <a:pt x="1964" y="1390"/>
                  </a:cubicBezTo>
                  <a:cubicBezTo>
                    <a:pt x="1992" y="1390"/>
                    <a:pt x="2016" y="1413"/>
                    <a:pt x="2016" y="1442"/>
                  </a:cubicBezTo>
                  <a:close/>
                  <a:moveTo>
                    <a:pt x="748" y="881"/>
                  </a:moveTo>
                  <a:cubicBezTo>
                    <a:pt x="856" y="881"/>
                    <a:pt x="944" y="986"/>
                    <a:pt x="944" y="1115"/>
                  </a:cubicBezTo>
                  <a:cubicBezTo>
                    <a:pt x="944" y="1245"/>
                    <a:pt x="856" y="1349"/>
                    <a:pt x="748" y="1349"/>
                  </a:cubicBezTo>
                  <a:cubicBezTo>
                    <a:pt x="640" y="1349"/>
                    <a:pt x="552" y="1245"/>
                    <a:pt x="552" y="1115"/>
                  </a:cubicBezTo>
                  <a:cubicBezTo>
                    <a:pt x="552" y="986"/>
                    <a:pt x="640" y="881"/>
                    <a:pt x="748" y="881"/>
                  </a:cubicBezTo>
                  <a:close/>
                  <a:moveTo>
                    <a:pt x="463" y="192"/>
                  </a:moveTo>
                  <a:cubicBezTo>
                    <a:pt x="463" y="138"/>
                    <a:pt x="500" y="100"/>
                    <a:pt x="554" y="100"/>
                  </a:cubicBezTo>
                  <a:cubicBezTo>
                    <a:pt x="560" y="100"/>
                    <a:pt x="560" y="100"/>
                    <a:pt x="560" y="100"/>
                  </a:cubicBezTo>
                  <a:cubicBezTo>
                    <a:pt x="614" y="100"/>
                    <a:pt x="654" y="138"/>
                    <a:pt x="654" y="192"/>
                  </a:cubicBezTo>
                  <a:cubicBezTo>
                    <a:pt x="654" y="391"/>
                    <a:pt x="654" y="391"/>
                    <a:pt x="654" y="391"/>
                  </a:cubicBezTo>
                  <a:cubicBezTo>
                    <a:pt x="654" y="445"/>
                    <a:pt x="611" y="489"/>
                    <a:pt x="557" y="489"/>
                  </a:cubicBezTo>
                  <a:cubicBezTo>
                    <a:pt x="551" y="489"/>
                    <a:pt x="551" y="489"/>
                    <a:pt x="551" y="489"/>
                  </a:cubicBezTo>
                  <a:cubicBezTo>
                    <a:pt x="497" y="489"/>
                    <a:pt x="463" y="445"/>
                    <a:pt x="463" y="391"/>
                  </a:cubicBezTo>
                  <a:lnTo>
                    <a:pt x="463" y="192"/>
                  </a:lnTo>
                  <a:close/>
                  <a:moveTo>
                    <a:pt x="1089" y="1715"/>
                  </a:moveTo>
                  <a:cubicBezTo>
                    <a:pt x="420" y="1715"/>
                    <a:pt x="420" y="1715"/>
                    <a:pt x="420" y="1715"/>
                  </a:cubicBezTo>
                  <a:cubicBezTo>
                    <a:pt x="420" y="1715"/>
                    <a:pt x="359" y="1690"/>
                    <a:pt x="359" y="1629"/>
                  </a:cubicBezTo>
                  <a:cubicBezTo>
                    <a:pt x="389" y="1569"/>
                    <a:pt x="389" y="1569"/>
                    <a:pt x="389" y="1569"/>
                  </a:cubicBezTo>
                  <a:cubicBezTo>
                    <a:pt x="389" y="1569"/>
                    <a:pt x="428" y="1491"/>
                    <a:pt x="485" y="1426"/>
                  </a:cubicBezTo>
                  <a:cubicBezTo>
                    <a:pt x="543" y="1361"/>
                    <a:pt x="610" y="1426"/>
                    <a:pt x="610" y="1426"/>
                  </a:cubicBezTo>
                  <a:cubicBezTo>
                    <a:pt x="610" y="1426"/>
                    <a:pt x="639" y="1487"/>
                    <a:pt x="738" y="1489"/>
                  </a:cubicBezTo>
                  <a:cubicBezTo>
                    <a:pt x="772" y="1489"/>
                    <a:pt x="772" y="1489"/>
                    <a:pt x="772" y="1489"/>
                  </a:cubicBezTo>
                  <a:cubicBezTo>
                    <a:pt x="870" y="1487"/>
                    <a:pt x="900" y="1426"/>
                    <a:pt x="900" y="1426"/>
                  </a:cubicBezTo>
                  <a:cubicBezTo>
                    <a:pt x="900" y="1426"/>
                    <a:pt x="967" y="1361"/>
                    <a:pt x="1024" y="1426"/>
                  </a:cubicBezTo>
                  <a:cubicBezTo>
                    <a:pt x="1081" y="1491"/>
                    <a:pt x="1121" y="1569"/>
                    <a:pt x="1121" y="1569"/>
                  </a:cubicBezTo>
                  <a:cubicBezTo>
                    <a:pt x="1151" y="1629"/>
                    <a:pt x="1151" y="1629"/>
                    <a:pt x="1151" y="1629"/>
                  </a:cubicBezTo>
                  <a:cubicBezTo>
                    <a:pt x="1151" y="1690"/>
                    <a:pt x="1089" y="1715"/>
                    <a:pt x="1089" y="1715"/>
                  </a:cubicBezTo>
                  <a:close/>
                  <a:moveTo>
                    <a:pt x="1975" y="1721"/>
                  </a:moveTo>
                  <a:cubicBezTo>
                    <a:pt x="1478" y="1721"/>
                    <a:pt x="1478" y="1721"/>
                    <a:pt x="1478" y="1721"/>
                  </a:cubicBezTo>
                  <a:cubicBezTo>
                    <a:pt x="1452" y="1721"/>
                    <a:pt x="1431" y="1686"/>
                    <a:pt x="1431" y="1660"/>
                  </a:cubicBezTo>
                  <a:cubicBezTo>
                    <a:pt x="1431" y="1634"/>
                    <a:pt x="1452" y="1608"/>
                    <a:pt x="1478" y="1608"/>
                  </a:cubicBezTo>
                  <a:cubicBezTo>
                    <a:pt x="1975" y="1608"/>
                    <a:pt x="1975" y="1608"/>
                    <a:pt x="1975" y="1608"/>
                  </a:cubicBezTo>
                  <a:cubicBezTo>
                    <a:pt x="2001" y="1608"/>
                    <a:pt x="2022" y="1634"/>
                    <a:pt x="2022" y="1660"/>
                  </a:cubicBezTo>
                  <a:cubicBezTo>
                    <a:pt x="2022" y="1686"/>
                    <a:pt x="2001" y="1721"/>
                    <a:pt x="1975" y="1721"/>
                  </a:cubicBezTo>
                  <a:close/>
                  <a:moveTo>
                    <a:pt x="2218" y="1053"/>
                  </a:moveTo>
                  <a:cubicBezTo>
                    <a:pt x="1530" y="1053"/>
                    <a:pt x="1530" y="1053"/>
                    <a:pt x="1530" y="1053"/>
                  </a:cubicBezTo>
                  <a:cubicBezTo>
                    <a:pt x="1477" y="1053"/>
                    <a:pt x="1434" y="1015"/>
                    <a:pt x="1434" y="962"/>
                  </a:cubicBezTo>
                  <a:cubicBezTo>
                    <a:pt x="1434" y="909"/>
                    <a:pt x="1477" y="884"/>
                    <a:pt x="1530" y="884"/>
                  </a:cubicBezTo>
                  <a:cubicBezTo>
                    <a:pt x="2218" y="884"/>
                    <a:pt x="2218" y="884"/>
                    <a:pt x="2218" y="884"/>
                  </a:cubicBezTo>
                  <a:cubicBezTo>
                    <a:pt x="2271" y="884"/>
                    <a:pt x="2314" y="909"/>
                    <a:pt x="2314" y="962"/>
                  </a:cubicBezTo>
                  <a:cubicBezTo>
                    <a:pt x="2314" y="1015"/>
                    <a:pt x="2271" y="1053"/>
                    <a:pt x="2218" y="10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322593" y="2339290"/>
            <a:ext cx="1678781" cy="1652134"/>
            <a:chOff x="8322593" y="2339290"/>
            <a:chExt cx="1678781" cy="1652134"/>
          </a:xfrm>
        </p:grpSpPr>
        <p:sp>
          <p:nvSpPr>
            <p:cNvPr id="8" name="KSO_Shape"/>
            <p:cNvSpPr/>
            <p:nvPr/>
          </p:nvSpPr>
          <p:spPr bwMode="auto">
            <a:xfrm>
              <a:off x="8322593" y="2339290"/>
              <a:ext cx="1678781" cy="1652134"/>
            </a:xfrm>
            <a:custGeom>
              <a:avLst/>
              <a:gdLst>
                <a:gd name="T0" fmla="*/ 1800397 w 3395"/>
                <a:gd name="T1" fmla="*/ 871431 h 3342"/>
                <a:gd name="T2" fmla="*/ 1259482 w 3395"/>
                <a:gd name="T3" fmla="*/ 812027 h 3342"/>
                <a:gd name="T4" fmla="*/ 912661 w 3395"/>
                <a:gd name="T5" fmla="*/ 692690 h 3342"/>
                <a:gd name="T6" fmla="*/ 912661 w 3395"/>
                <a:gd name="T7" fmla="*/ 1571546 h 3342"/>
                <a:gd name="T8" fmla="*/ 768417 w 3395"/>
                <a:gd name="T9" fmla="*/ 1571546 h 3342"/>
                <a:gd name="T10" fmla="*/ 768417 w 3395"/>
                <a:gd name="T11" fmla="*/ 0 h 3342"/>
                <a:gd name="T12" fmla="*/ 912661 w 3395"/>
                <a:gd name="T13" fmla="*/ 0 h 3342"/>
                <a:gd name="T14" fmla="*/ 912661 w 3395"/>
                <a:gd name="T15" fmla="*/ 97061 h 3342"/>
                <a:gd name="T16" fmla="*/ 1259482 w 3395"/>
                <a:gd name="T17" fmla="*/ 216399 h 3342"/>
                <a:gd name="T18" fmla="*/ 1800397 w 3395"/>
                <a:gd name="T19" fmla="*/ 275803 h 3342"/>
                <a:gd name="T20" fmla="*/ 1621683 w 3395"/>
                <a:gd name="T21" fmla="*/ 573882 h 3342"/>
                <a:gd name="T22" fmla="*/ 1800397 w 3395"/>
                <a:gd name="T23" fmla="*/ 871431 h 3342"/>
                <a:gd name="T24" fmla="*/ 226972 w 3395"/>
                <a:gd name="T25" fmla="*/ 1499413 h 3342"/>
                <a:gd name="T26" fmla="*/ 843721 w 3395"/>
                <a:gd name="T27" fmla="*/ 1677094 h 3342"/>
                <a:gd name="T28" fmla="*/ 1460469 w 3395"/>
                <a:gd name="T29" fmla="*/ 1499413 h 3342"/>
                <a:gd name="T30" fmla="*/ 1097738 w 3395"/>
                <a:gd name="T31" fmla="*/ 1340296 h 3342"/>
                <a:gd name="T32" fmla="*/ 1106754 w 3395"/>
                <a:gd name="T33" fmla="*/ 1240583 h 3342"/>
                <a:gd name="T34" fmla="*/ 1687441 w 3395"/>
                <a:gd name="T35" fmla="*/ 1499413 h 3342"/>
                <a:gd name="T36" fmla="*/ 843721 w 3395"/>
                <a:gd name="T37" fmla="*/ 1772564 h 3342"/>
                <a:gd name="T38" fmla="*/ 0 w 3395"/>
                <a:gd name="T39" fmla="*/ 1499413 h 3342"/>
                <a:gd name="T40" fmla="*/ 573794 w 3395"/>
                <a:gd name="T41" fmla="*/ 1241113 h 3342"/>
                <a:gd name="T42" fmla="*/ 582279 w 3395"/>
                <a:gd name="T43" fmla="*/ 1341357 h 3342"/>
                <a:gd name="T44" fmla="*/ 226972 w 3395"/>
                <a:gd name="T45" fmla="*/ 1499413 h 33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395" h="3342">
                  <a:moveTo>
                    <a:pt x="3395" y="1643"/>
                  </a:moveTo>
                  <a:cubicBezTo>
                    <a:pt x="3395" y="1643"/>
                    <a:pt x="2824" y="1531"/>
                    <a:pt x="2375" y="1531"/>
                  </a:cubicBezTo>
                  <a:cubicBezTo>
                    <a:pt x="1926" y="1531"/>
                    <a:pt x="1721" y="1306"/>
                    <a:pt x="1721" y="1306"/>
                  </a:cubicBezTo>
                  <a:cubicBezTo>
                    <a:pt x="1721" y="2963"/>
                    <a:pt x="1721" y="2963"/>
                    <a:pt x="1721" y="2963"/>
                  </a:cubicBezTo>
                  <a:cubicBezTo>
                    <a:pt x="1449" y="2963"/>
                    <a:pt x="1449" y="2963"/>
                    <a:pt x="1449" y="2963"/>
                  </a:cubicBezTo>
                  <a:cubicBezTo>
                    <a:pt x="1449" y="0"/>
                    <a:pt x="1449" y="0"/>
                    <a:pt x="1449" y="0"/>
                  </a:cubicBezTo>
                  <a:cubicBezTo>
                    <a:pt x="1721" y="0"/>
                    <a:pt x="1721" y="0"/>
                    <a:pt x="1721" y="0"/>
                  </a:cubicBezTo>
                  <a:cubicBezTo>
                    <a:pt x="1721" y="183"/>
                    <a:pt x="1721" y="183"/>
                    <a:pt x="1721" y="183"/>
                  </a:cubicBezTo>
                  <a:cubicBezTo>
                    <a:pt x="1721" y="183"/>
                    <a:pt x="1926" y="408"/>
                    <a:pt x="2375" y="408"/>
                  </a:cubicBezTo>
                  <a:cubicBezTo>
                    <a:pt x="2824" y="408"/>
                    <a:pt x="3395" y="520"/>
                    <a:pt x="3395" y="520"/>
                  </a:cubicBezTo>
                  <a:cubicBezTo>
                    <a:pt x="3058" y="1082"/>
                    <a:pt x="3058" y="1082"/>
                    <a:pt x="3058" y="1082"/>
                  </a:cubicBezTo>
                  <a:lnTo>
                    <a:pt x="3395" y="1643"/>
                  </a:lnTo>
                  <a:close/>
                  <a:moveTo>
                    <a:pt x="428" y="2827"/>
                  </a:moveTo>
                  <a:cubicBezTo>
                    <a:pt x="428" y="3012"/>
                    <a:pt x="1020" y="3162"/>
                    <a:pt x="1591" y="3162"/>
                  </a:cubicBezTo>
                  <a:cubicBezTo>
                    <a:pt x="2162" y="3162"/>
                    <a:pt x="2754" y="3012"/>
                    <a:pt x="2754" y="2827"/>
                  </a:cubicBezTo>
                  <a:cubicBezTo>
                    <a:pt x="2754" y="2695"/>
                    <a:pt x="2451" y="2581"/>
                    <a:pt x="2070" y="2527"/>
                  </a:cubicBezTo>
                  <a:cubicBezTo>
                    <a:pt x="2087" y="2339"/>
                    <a:pt x="2087" y="2339"/>
                    <a:pt x="2087" y="2339"/>
                  </a:cubicBezTo>
                  <a:cubicBezTo>
                    <a:pt x="2723" y="2406"/>
                    <a:pt x="3182" y="2599"/>
                    <a:pt x="3182" y="2827"/>
                  </a:cubicBezTo>
                  <a:cubicBezTo>
                    <a:pt x="3182" y="3112"/>
                    <a:pt x="2470" y="3342"/>
                    <a:pt x="1591" y="3342"/>
                  </a:cubicBezTo>
                  <a:cubicBezTo>
                    <a:pt x="712" y="3342"/>
                    <a:pt x="0" y="3112"/>
                    <a:pt x="0" y="2827"/>
                  </a:cubicBezTo>
                  <a:cubicBezTo>
                    <a:pt x="0" y="2601"/>
                    <a:pt x="453" y="2409"/>
                    <a:pt x="1082" y="2340"/>
                  </a:cubicBezTo>
                  <a:cubicBezTo>
                    <a:pt x="1098" y="2529"/>
                    <a:pt x="1098" y="2529"/>
                    <a:pt x="1098" y="2529"/>
                  </a:cubicBezTo>
                  <a:cubicBezTo>
                    <a:pt x="723" y="2584"/>
                    <a:pt x="428" y="2697"/>
                    <a:pt x="428" y="2827"/>
                  </a:cubicBezTo>
                  <a:close/>
                </a:path>
              </a:pathLst>
            </a:custGeom>
            <a:solidFill>
              <a:srgbClr val="ECAB01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KSO_Shape"/>
            <p:cNvSpPr/>
            <p:nvPr/>
          </p:nvSpPr>
          <p:spPr bwMode="auto">
            <a:xfrm>
              <a:off x="9324364" y="2597543"/>
              <a:ext cx="451584" cy="383846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355544" y="3991424"/>
            <a:ext cx="1678781" cy="1652134"/>
            <a:chOff x="5355544" y="3991424"/>
            <a:chExt cx="1678781" cy="1652134"/>
          </a:xfrm>
        </p:grpSpPr>
        <p:sp>
          <p:nvSpPr>
            <p:cNvPr id="7" name="KSO_Shape"/>
            <p:cNvSpPr/>
            <p:nvPr/>
          </p:nvSpPr>
          <p:spPr bwMode="auto">
            <a:xfrm>
              <a:off x="5355544" y="3991424"/>
              <a:ext cx="1678781" cy="1652134"/>
            </a:xfrm>
            <a:custGeom>
              <a:avLst/>
              <a:gdLst>
                <a:gd name="T0" fmla="*/ 1800397 w 3395"/>
                <a:gd name="T1" fmla="*/ 871431 h 3342"/>
                <a:gd name="T2" fmla="*/ 1259482 w 3395"/>
                <a:gd name="T3" fmla="*/ 812027 h 3342"/>
                <a:gd name="T4" fmla="*/ 912661 w 3395"/>
                <a:gd name="T5" fmla="*/ 692690 h 3342"/>
                <a:gd name="T6" fmla="*/ 912661 w 3395"/>
                <a:gd name="T7" fmla="*/ 1571546 h 3342"/>
                <a:gd name="T8" fmla="*/ 768417 w 3395"/>
                <a:gd name="T9" fmla="*/ 1571546 h 3342"/>
                <a:gd name="T10" fmla="*/ 768417 w 3395"/>
                <a:gd name="T11" fmla="*/ 0 h 3342"/>
                <a:gd name="T12" fmla="*/ 912661 w 3395"/>
                <a:gd name="T13" fmla="*/ 0 h 3342"/>
                <a:gd name="T14" fmla="*/ 912661 w 3395"/>
                <a:gd name="T15" fmla="*/ 97061 h 3342"/>
                <a:gd name="T16" fmla="*/ 1259482 w 3395"/>
                <a:gd name="T17" fmla="*/ 216399 h 3342"/>
                <a:gd name="T18" fmla="*/ 1800397 w 3395"/>
                <a:gd name="T19" fmla="*/ 275803 h 3342"/>
                <a:gd name="T20" fmla="*/ 1621683 w 3395"/>
                <a:gd name="T21" fmla="*/ 573882 h 3342"/>
                <a:gd name="T22" fmla="*/ 1800397 w 3395"/>
                <a:gd name="T23" fmla="*/ 871431 h 3342"/>
                <a:gd name="T24" fmla="*/ 226972 w 3395"/>
                <a:gd name="T25" fmla="*/ 1499413 h 3342"/>
                <a:gd name="T26" fmla="*/ 843721 w 3395"/>
                <a:gd name="T27" fmla="*/ 1677094 h 3342"/>
                <a:gd name="T28" fmla="*/ 1460469 w 3395"/>
                <a:gd name="T29" fmla="*/ 1499413 h 3342"/>
                <a:gd name="T30" fmla="*/ 1097738 w 3395"/>
                <a:gd name="T31" fmla="*/ 1340296 h 3342"/>
                <a:gd name="T32" fmla="*/ 1106754 w 3395"/>
                <a:gd name="T33" fmla="*/ 1240583 h 3342"/>
                <a:gd name="T34" fmla="*/ 1687441 w 3395"/>
                <a:gd name="T35" fmla="*/ 1499413 h 3342"/>
                <a:gd name="T36" fmla="*/ 843721 w 3395"/>
                <a:gd name="T37" fmla="*/ 1772564 h 3342"/>
                <a:gd name="T38" fmla="*/ 0 w 3395"/>
                <a:gd name="T39" fmla="*/ 1499413 h 3342"/>
                <a:gd name="T40" fmla="*/ 573794 w 3395"/>
                <a:gd name="T41" fmla="*/ 1241113 h 3342"/>
                <a:gd name="T42" fmla="*/ 582279 w 3395"/>
                <a:gd name="T43" fmla="*/ 1341357 h 3342"/>
                <a:gd name="T44" fmla="*/ 226972 w 3395"/>
                <a:gd name="T45" fmla="*/ 1499413 h 33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395" h="3342">
                  <a:moveTo>
                    <a:pt x="3395" y="1643"/>
                  </a:moveTo>
                  <a:cubicBezTo>
                    <a:pt x="3395" y="1643"/>
                    <a:pt x="2824" y="1531"/>
                    <a:pt x="2375" y="1531"/>
                  </a:cubicBezTo>
                  <a:cubicBezTo>
                    <a:pt x="1926" y="1531"/>
                    <a:pt x="1721" y="1306"/>
                    <a:pt x="1721" y="1306"/>
                  </a:cubicBezTo>
                  <a:cubicBezTo>
                    <a:pt x="1721" y="2963"/>
                    <a:pt x="1721" y="2963"/>
                    <a:pt x="1721" y="2963"/>
                  </a:cubicBezTo>
                  <a:cubicBezTo>
                    <a:pt x="1449" y="2963"/>
                    <a:pt x="1449" y="2963"/>
                    <a:pt x="1449" y="2963"/>
                  </a:cubicBezTo>
                  <a:cubicBezTo>
                    <a:pt x="1449" y="0"/>
                    <a:pt x="1449" y="0"/>
                    <a:pt x="1449" y="0"/>
                  </a:cubicBezTo>
                  <a:cubicBezTo>
                    <a:pt x="1721" y="0"/>
                    <a:pt x="1721" y="0"/>
                    <a:pt x="1721" y="0"/>
                  </a:cubicBezTo>
                  <a:cubicBezTo>
                    <a:pt x="1721" y="183"/>
                    <a:pt x="1721" y="183"/>
                    <a:pt x="1721" y="183"/>
                  </a:cubicBezTo>
                  <a:cubicBezTo>
                    <a:pt x="1721" y="183"/>
                    <a:pt x="1926" y="408"/>
                    <a:pt x="2375" y="408"/>
                  </a:cubicBezTo>
                  <a:cubicBezTo>
                    <a:pt x="2824" y="408"/>
                    <a:pt x="3395" y="520"/>
                    <a:pt x="3395" y="520"/>
                  </a:cubicBezTo>
                  <a:cubicBezTo>
                    <a:pt x="3058" y="1082"/>
                    <a:pt x="3058" y="1082"/>
                    <a:pt x="3058" y="1082"/>
                  </a:cubicBezTo>
                  <a:lnTo>
                    <a:pt x="3395" y="1643"/>
                  </a:lnTo>
                  <a:close/>
                  <a:moveTo>
                    <a:pt x="428" y="2827"/>
                  </a:moveTo>
                  <a:cubicBezTo>
                    <a:pt x="428" y="3012"/>
                    <a:pt x="1020" y="3162"/>
                    <a:pt x="1591" y="3162"/>
                  </a:cubicBezTo>
                  <a:cubicBezTo>
                    <a:pt x="2162" y="3162"/>
                    <a:pt x="2754" y="3012"/>
                    <a:pt x="2754" y="2827"/>
                  </a:cubicBezTo>
                  <a:cubicBezTo>
                    <a:pt x="2754" y="2695"/>
                    <a:pt x="2451" y="2581"/>
                    <a:pt x="2070" y="2527"/>
                  </a:cubicBezTo>
                  <a:cubicBezTo>
                    <a:pt x="2087" y="2339"/>
                    <a:pt x="2087" y="2339"/>
                    <a:pt x="2087" y="2339"/>
                  </a:cubicBezTo>
                  <a:cubicBezTo>
                    <a:pt x="2723" y="2406"/>
                    <a:pt x="3182" y="2599"/>
                    <a:pt x="3182" y="2827"/>
                  </a:cubicBezTo>
                  <a:cubicBezTo>
                    <a:pt x="3182" y="3112"/>
                    <a:pt x="2470" y="3342"/>
                    <a:pt x="1591" y="3342"/>
                  </a:cubicBezTo>
                  <a:cubicBezTo>
                    <a:pt x="712" y="3342"/>
                    <a:pt x="0" y="3112"/>
                    <a:pt x="0" y="2827"/>
                  </a:cubicBezTo>
                  <a:cubicBezTo>
                    <a:pt x="0" y="2601"/>
                    <a:pt x="453" y="2409"/>
                    <a:pt x="1082" y="2340"/>
                  </a:cubicBezTo>
                  <a:cubicBezTo>
                    <a:pt x="1098" y="2529"/>
                    <a:pt x="1098" y="2529"/>
                    <a:pt x="1098" y="2529"/>
                  </a:cubicBezTo>
                  <a:cubicBezTo>
                    <a:pt x="723" y="2584"/>
                    <a:pt x="428" y="2697"/>
                    <a:pt x="428" y="2827"/>
                  </a:cubicBezTo>
                  <a:close/>
                </a:path>
              </a:pathLst>
            </a:custGeom>
            <a:solidFill>
              <a:srgbClr val="5CB3C6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KSO_Shape"/>
            <p:cNvSpPr/>
            <p:nvPr/>
          </p:nvSpPr>
          <p:spPr bwMode="auto">
            <a:xfrm>
              <a:off x="6387068" y="4255319"/>
              <a:ext cx="322883" cy="451584"/>
            </a:xfrm>
            <a:custGeom>
              <a:avLst/>
              <a:gdLst>
                <a:gd name="T0" fmla="*/ 2147483646 w 4228"/>
                <a:gd name="T1" fmla="*/ 2147483646 h 5910"/>
                <a:gd name="T2" fmla="*/ 2147483646 w 4228"/>
                <a:gd name="T3" fmla="*/ 2147483646 h 5910"/>
                <a:gd name="T4" fmla="*/ 2147483646 w 4228"/>
                <a:gd name="T5" fmla="*/ 2147483646 h 5910"/>
                <a:gd name="T6" fmla="*/ 2147483646 w 4228"/>
                <a:gd name="T7" fmla="*/ 2147483646 h 5910"/>
                <a:gd name="T8" fmla="*/ 2147483646 w 4228"/>
                <a:gd name="T9" fmla="*/ 736754076 h 5910"/>
                <a:gd name="T10" fmla="*/ 2147483646 w 4228"/>
                <a:gd name="T11" fmla="*/ 468900117 h 5910"/>
                <a:gd name="T12" fmla="*/ 2147483646 w 4228"/>
                <a:gd name="T13" fmla="*/ 2147483646 h 5910"/>
                <a:gd name="T14" fmla="*/ 2147483646 w 4228"/>
                <a:gd name="T15" fmla="*/ 2147483646 h 5910"/>
                <a:gd name="T16" fmla="*/ 769768890 w 4228"/>
                <a:gd name="T17" fmla="*/ 2147483646 h 5910"/>
                <a:gd name="T18" fmla="*/ 502005176 w 4228"/>
                <a:gd name="T19" fmla="*/ 2147483646 h 5910"/>
                <a:gd name="T20" fmla="*/ 2147483646 w 4228"/>
                <a:gd name="T21" fmla="*/ 2147483646 h 5910"/>
                <a:gd name="T22" fmla="*/ 2147483646 w 4228"/>
                <a:gd name="T23" fmla="*/ 2147483646 h 5910"/>
                <a:gd name="T24" fmla="*/ 2147483646 w 4228"/>
                <a:gd name="T25" fmla="*/ 2147483646 h 5910"/>
                <a:gd name="T26" fmla="*/ 2147483646 w 4228"/>
                <a:gd name="T27" fmla="*/ 2147483646 h 5910"/>
                <a:gd name="T28" fmla="*/ 2147483646 w 4228"/>
                <a:gd name="T29" fmla="*/ 2147483646 h 5910"/>
                <a:gd name="T30" fmla="*/ 2147483646 w 4228"/>
                <a:gd name="T31" fmla="*/ 2147483646 h 5910"/>
                <a:gd name="T32" fmla="*/ 2147483646 w 4228"/>
                <a:gd name="T33" fmla="*/ 2147483646 h 5910"/>
                <a:gd name="T34" fmla="*/ 2147483646 w 4228"/>
                <a:gd name="T35" fmla="*/ 2147483646 h 5910"/>
                <a:gd name="T36" fmla="*/ 2147483646 w 4228"/>
                <a:gd name="T37" fmla="*/ 2147483646 h 5910"/>
                <a:gd name="T38" fmla="*/ 2147483646 w 4228"/>
                <a:gd name="T39" fmla="*/ 2147483646 h 5910"/>
                <a:gd name="T40" fmla="*/ 2147483646 w 4228"/>
                <a:gd name="T41" fmla="*/ 2147483646 h 5910"/>
                <a:gd name="T42" fmla="*/ 2147483646 w 4228"/>
                <a:gd name="T43" fmla="*/ 2147483646 h 5910"/>
                <a:gd name="T44" fmla="*/ 2147483646 w 4228"/>
                <a:gd name="T45" fmla="*/ 2147483646 h 5910"/>
                <a:gd name="T46" fmla="*/ 2147483646 w 4228"/>
                <a:gd name="T47" fmla="*/ 2147483646 h 5910"/>
                <a:gd name="T48" fmla="*/ 2147483646 w 4228"/>
                <a:gd name="T49" fmla="*/ 2147483646 h 5910"/>
                <a:gd name="T50" fmla="*/ 2147483646 w 4228"/>
                <a:gd name="T51" fmla="*/ 2147483646 h 5910"/>
                <a:gd name="T52" fmla="*/ 2147483646 w 4228"/>
                <a:gd name="T53" fmla="*/ 2147483646 h 5910"/>
                <a:gd name="T54" fmla="*/ 2147483646 w 4228"/>
                <a:gd name="T55" fmla="*/ 2147483646 h 5910"/>
                <a:gd name="T56" fmla="*/ 2147483646 w 4228"/>
                <a:gd name="T57" fmla="*/ 2147483646 h 5910"/>
                <a:gd name="T58" fmla="*/ 2147483646 w 4228"/>
                <a:gd name="T59" fmla="*/ 2147483646 h 5910"/>
                <a:gd name="T60" fmla="*/ 2147483646 w 4228"/>
                <a:gd name="T61" fmla="*/ 2147483646 h 5910"/>
                <a:gd name="T62" fmla="*/ 2147483646 w 4228"/>
                <a:gd name="T63" fmla="*/ 2147483646 h 5910"/>
                <a:gd name="T64" fmla="*/ 2147483646 w 4228"/>
                <a:gd name="T65" fmla="*/ 2147483646 h 5910"/>
                <a:gd name="T66" fmla="*/ 2147483646 w 4228"/>
                <a:gd name="T67" fmla="*/ 2147483646 h 5910"/>
                <a:gd name="T68" fmla="*/ 2147483646 w 4228"/>
                <a:gd name="T69" fmla="*/ 2147483646 h 5910"/>
                <a:gd name="T70" fmla="*/ 2147483646 w 4228"/>
                <a:gd name="T71" fmla="*/ 2147483646 h 5910"/>
                <a:gd name="T72" fmla="*/ 2147483646 w 4228"/>
                <a:gd name="T73" fmla="*/ 2147483646 h 5910"/>
                <a:gd name="T74" fmla="*/ 2147483646 w 4228"/>
                <a:gd name="T75" fmla="*/ 2147483646 h 5910"/>
                <a:gd name="T76" fmla="*/ 2147483646 w 4228"/>
                <a:gd name="T77" fmla="*/ 2147483646 h 5910"/>
                <a:gd name="T78" fmla="*/ 2147483646 w 4228"/>
                <a:gd name="T79" fmla="*/ 2147483646 h 5910"/>
                <a:gd name="T80" fmla="*/ 2147483646 w 4228"/>
                <a:gd name="T81" fmla="*/ 2147483646 h 5910"/>
                <a:gd name="T82" fmla="*/ 2147483646 w 4228"/>
                <a:gd name="T83" fmla="*/ 2147483646 h 5910"/>
                <a:gd name="T84" fmla="*/ 2147483646 w 4228"/>
                <a:gd name="T85" fmla="*/ 2147483646 h 5910"/>
                <a:gd name="T86" fmla="*/ 2147483646 w 4228"/>
                <a:gd name="T87" fmla="*/ 2147483646 h 5910"/>
                <a:gd name="T88" fmla="*/ 2147483646 w 4228"/>
                <a:gd name="T89" fmla="*/ 2147483646 h 5910"/>
                <a:gd name="T90" fmla="*/ 2147483646 w 4228"/>
                <a:gd name="T91" fmla="*/ 2147483646 h 5910"/>
                <a:gd name="T92" fmla="*/ 2147483646 w 4228"/>
                <a:gd name="T93" fmla="*/ 2147483646 h 5910"/>
                <a:gd name="T94" fmla="*/ 2147483646 w 4228"/>
                <a:gd name="T95" fmla="*/ 2147483646 h 5910"/>
                <a:gd name="T96" fmla="*/ 2147483646 w 4228"/>
                <a:gd name="T97" fmla="*/ 2147483646 h 5910"/>
                <a:gd name="T98" fmla="*/ 2147483646 w 4228"/>
                <a:gd name="T99" fmla="*/ 2147483646 h 5910"/>
                <a:gd name="T100" fmla="*/ 2147483646 w 4228"/>
                <a:gd name="T101" fmla="*/ 2147483646 h 5910"/>
                <a:gd name="T102" fmla="*/ 2147483646 w 4228"/>
                <a:gd name="T103" fmla="*/ 2147483646 h 5910"/>
                <a:gd name="T104" fmla="*/ 2147483646 w 4228"/>
                <a:gd name="T105" fmla="*/ 2147483646 h 5910"/>
                <a:gd name="T106" fmla="*/ 2147483646 w 4228"/>
                <a:gd name="T107" fmla="*/ 2147483646 h 5910"/>
                <a:gd name="T108" fmla="*/ 2147483646 w 4228"/>
                <a:gd name="T109" fmla="*/ 2147483646 h 5910"/>
                <a:gd name="T110" fmla="*/ 2147483646 w 4228"/>
                <a:gd name="T111" fmla="*/ 2147483646 h 5910"/>
                <a:gd name="T112" fmla="*/ 2147483646 w 4228"/>
                <a:gd name="T113" fmla="*/ 2147483646 h 5910"/>
                <a:gd name="T114" fmla="*/ 2147483646 w 4228"/>
                <a:gd name="T115" fmla="*/ 2147483646 h 5910"/>
                <a:gd name="T116" fmla="*/ 2147483646 w 4228"/>
                <a:gd name="T117" fmla="*/ 2147483646 h 5910"/>
                <a:gd name="T118" fmla="*/ 2147483646 w 4228"/>
                <a:gd name="T119" fmla="*/ 2147483646 h 5910"/>
                <a:gd name="T120" fmla="*/ 2147483646 w 4228"/>
                <a:gd name="T121" fmla="*/ 2147483646 h 59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228" h="5910">
                  <a:moveTo>
                    <a:pt x="3998" y="2785"/>
                  </a:moveTo>
                  <a:lnTo>
                    <a:pt x="3815" y="2602"/>
                  </a:lnTo>
                  <a:lnTo>
                    <a:pt x="2840" y="1627"/>
                  </a:lnTo>
                  <a:lnTo>
                    <a:pt x="3127" y="1341"/>
                  </a:lnTo>
                  <a:lnTo>
                    <a:pt x="3155" y="1312"/>
                  </a:lnTo>
                  <a:lnTo>
                    <a:pt x="3181" y="1282"/>
                  </a:lnTo>
                  <a:lnTo>
                    <a:pt x="3205" y="1251"/>
                  </a:lnTo>
                  <a:lnTo>
                    <a:pt x="3227" y="1219"/>
                  </a:lnTo>
                  <a:lnTo>
                    <a:pt x="3247" y="1185"/>
                  </a:lnTo>
                  <a:lnTo>
                    <a:pt x="3266" y="1151"/>
                  </a:lnTo>
                  <a:lnTo>
                    <a:pt x="3284" y="1116"/>
                  </a:lnTo>
                  <a:lnTo>
                    <a:pt x="3299" y="1081"/>
                  </a:lnTo>
                  <a:lnTo>
                    <a:pt x="3313" y="1046"/>
                  </a:lnTo>
                  <a:lnTo>
                    <a:pt x="3324" y="1009"/>
                  </a:lnTo>
                  <a:lnTo>
                    <a:pt x="3335" y="972"/>
                  </a:lnTo>
                  <a:lnTo>
                    <a:pt x="3342" y="935"/>
                  </a:lnTo>
                  <a:lnTo>
                    <a:pt x="3349" y="898"/>
                  </a:lnTo>
                  <a:lnTo>
                    <a:pt x="3353" y="861"/>
                  </a:lnTo>
                  <a:lnTo>
                    <a:pt x="3356" y="823"/>
                  </a:lnTo>
                  <a:lnTo>
                    <a:pt x="3357" y="786"/>
                  </a:lnTo>
                  <a:lnTo>
                    <a:pt x="3356" y="748"/>
                  </a:lnTo>
                  <a:lnTo>
                    <a:pt x="3353" y="710"/>
                  </a:lnTo>
                  <a:lnTo>
                    <a:pt x="3349" y="673"/>
                  </a:lnTo>
                  <a:lnTo>
                    <a:pt x="3342" y="635"/>
                  </a:lnTo>
                  <a:lnTo>
                    <a:pt x="3335" y="598"/>
                  </a:lnTo>
                  <a:lnTo>
                    <a:pt x="3324" y="562"/>
                  </a:lnTo>
                  <a:lnTo>
                    <a:pt x="3313" y="526"/>
                  </a:lnTo>
                  <a:lnTo>
                    <a:pt x="3299" y="489"/>
                  </a:lnTo>
                  <a:lnTo>
                    <a:pt x="3284" y="455"/>
                  </a:lnTo>
                  <a:lnTo>
                    <a:pt x="3266" y="420"/>
                  </a:lnTo>
                  <a:lnTo>
                    <a:pt x="3247" y="385"/>
                  </a:lnTo>
                  <a:lnTo>
                    <a:pt x="3227" y="353"/>
                  </a:lnTo>
                  <a:lnTo>
                    <a:pt x="3205" y="321"/>
                  </a:lnTo>
                  <a:lnTo>
                    <a:pt x="3181" y="290"/>
                  </a:lnTo>
                  <a:lnTo>
                    <a:pt x="3155" y="258"/>
                  </a:lnTo>
                  <a:lnTo>
                    <a:pt x="3127" y="229"/>
                  </a:lnTo>
                  <a:lnTo>
                    <a:pt x="3097" y="201"/>
                  </a:lnTo>
                  <a:lnTo>
                    <a:pt x="3067" y="176"/>
                  </a:lnTo>
                  <a:lnTo>
                    <a:pt x="3036" y="151"/>
                  </a:lnTo>
                  <a:lnTo>
                    <a:pt x="3003" y="129"/>
                  </a:lnTo>
                  <a:lnTo>
                    <a:pt x="2970" y="108"/>
                  </a:lnTo>
                  <a:lnTo>
                    <a:pt x="2936" y="89"/>
                  </a:lnTo>
                  <a:lnTo>
                    <a:pt x="2902" y="72"/>
                  </a:lnTo>
                  <a:lnTo>
                    <a:pt x="2866" y="56"/>
                  </a:lnTo>
                  <a:lnTo>
                    <a:pt x="2830" y="43"/>
                  </a:lnTo>
                  <a:lnTo>
                    <a:pt x="2795" y="32"/>
                  </a:lnTo>
                  <a:lnTo>
                    <a:pt x="2758" y="22"/>
                  </a:lnTo>
                  <a:lnTo>
                    <a:pt x="2720" y="14"/>
                  </a:lnTo>
                  <a:lnTo>
                    <a:pt x="2683" y="7"/>
                  </a:lnTo>
                  <a:lnTo>
                    <a:pt x="2645" y="3"/>
                  </a:lnTo>
                  <a:lnTo>
                    <a:pt x="2608" y="0"/>
                  </a:lnTo>
                  <a:lnTo>
                    <a:pt x="2570" y="0"/>
                  </a:lnTo>
                  <a:lnTo>
                    <a:pt x="2532" y="0"/>
                  </a:lnTo>
                  <a:lnTo>
                    <a:pt x="2496" y="3"/>
                  </a:lnTo>
                  <a:lnTo>
                    <a:pt x="2458" y="7"/>
                  </a:lnTo>
                  <a:lnTo>
                    <a:pt x="2421" y="14"/>
                  </a:lnTo>
                  <a:lnTo>
                    <a:pt x="2383" y="22"/>
                  </a:lnTo>
                  <a:lnTo>
                    <a:pt x="2346" y="32"/>
                  </a:lnTo>
                  <a:lnTo>
                    <a:pt x="2310" y="43"/>
                  </a:lnTo>
                  <a:lnTo>
                    <a:pt x="2275" y="56"/>
                  </a:lnTo>
                  <a:lnTo>
                    <a:pt x="2239" y="72"/>
                  </a:lnTo>
                  <a:lnTo>
                    <a:pt x="2205" y="89"/>
                  </a:lnTo>
                  <a:lnTo>
                    <a:pt x="2171" y="108"/>
                  </a:lnTo>
                  <a:lnTo>
                    <a:pt x="2138" y="129"/>
                  </a:lnTo>
                  <a:lnTo>
                    <a:pt x="2105" y="151"/>
                  </a:lnTo>
                  <a:lnTo>
                    <a:pt x="2074" y="176"/>
                  </a:lnTo>
                  <a:lnTo>
                    <a:pt x="2044" y="201"/>
                  </a:lnTo>
                  <a:lnTo>
                    <a:pt x="2015" y="229"/>
                  </a:lnTo>
                  <a:lnTo>
                    <a:pt x="301" y="1950"/>
                  </a:lnTo>
                  <a:lnTo>
                    <a:pt x="284" y="1965"/>
                  </a:lnTo>
                  <a:lnTo>
                    <a:pt x="266" y="1980"/>
                  </a:lnTo>
                  <a:lnTo>
                    <a:pt x="248" y="1996"/>
                  </a:lnTo>
                  <a:lnTo>
                    <a:pt x="231" y="2013"/>
                  </a:lnTo>
                  <a:lnTo>
                    <a:pt x="203" y="2042"/>
                  </a:lnTo>
                  <a:lnTo>
                    <a:pt x="177" y="2072"/>
                  </a:lnTo>
                  <a:lnTo>
                    <a:pt x="153" y="2104"/>
                  </a:lnTo>
                  <a:lnTo>
                    <a:pt x="131" y="2135"/>
                  </a:lnTo>
                  <a:lnTo>
                    <a:pt x="110" y="2169"/>
                  </a:lnTo>
                  <a:lnTo>
                    <a:pt x="91" y="2203"/>
                  </a:lnTo>
                  <a:lnTo>
                    <a:pt x="74" y="2238"/>
                  </a:lnTo>
                  <a:lnTo>
                    <a:pt x="58" y="2273"/>
                  </a:lnTo>
                  <a:lnTo>
                    <a:pt x="45" y="2308"/>
                  </a:lnTo>
                  <a:lnTo>
                    <a:pt x="33" y="2345"/>
                  </a:lnTo>
                  <a:lnTo>
                    <a:pt x="23" y="2382"/>
                  </a:lnTo>
                  <a:lnTo>
                    <a:pt x="15" y="2419"/>
                  </a:lnTo>
                  <a:lnTo>
                    <a:pt x="9" y="2456"/>
                  </a:lnTo>
                  <a:lnTo>
                    <a:pt x="5" y="2493"/>
                  </a:lnTo>
                  <a:lnTo>
                    <a:pt x="1" y="2531"/>
                  </a:lnTo>
                  <a:lnTo>
                    <a:pt x="0" y="2569"/>
                  </a:lnTo>
                  <a:lnTo>
                    <a:pt x="1" y="2606"/>
                  </a:lnTo>
                  <a:lnTo>
                    <a:pt x="5" y="2644"/>
                  </a:lnTo>
                  <a:lnTo>
                    <a:pt x="9" y="2681"/>
                  </a:lnTo>
                  <a:lnTo>
                    <a:pt x="15" y="2719"/>
                  </a:lnTo>
                  <a:lnTo>
                    <a:pt x="23" y="2756"/>
                  </a:lnTo>
                  <a:lnTo>
                    <a:pt x="33" y="2792"/>
                  </a:lnTo>
                  <a:lnTo>
                    <a:pt x="45" y="2829"/>
                  </a:lnTo>
                  <a:lnTo>
                    <a:pt x="58" y="2865"/>
                  </a:lnTo>
                  <a:lnTo>
                    <a:pt x="74" y="2899"/>
                  </a:lnTo>
                  <a:lnTo>
                    <a:pt x="91" y="2934"/>
                  </a:lnTo>
                  <a:lnTo>
                    <a:pt x="110" y="2969"/>
                  </a:lnTo>
                  <a:lnTo>
                    <a:pt x="131" y="3001"/>
                  </a:lnTo>
                  <a:lnTo>
                    <a:pt x="153" y="3033"/>
                  </a:lnTo>
                  <a:lnTo>
                    <a:pt x="177" y="3065"/>
                  </a:lnTo>
                  <a:lnTo>
                    <a:pt x="203" y="3096"/>
                  </a:lnTo>
                  <a:lnTo>
                    <a:pt x="231" y="3125"/>
                  </a:lnTo>
                  <a:lnTo>
                    <a:pt x="1388" y="4281"/>
                  </a:lnTo>
                  <a:lnTo>
                    <a:pt x="1102" y="4567"/>
                  </a:lnTo>
                  <a:lnTo>
                    <a:pt x="1075" y="4597"/>
                  </a:lnTo>
                  <a:lnTo>
                    <a:pt x="1048" y="4627"/>
                  </a:lnTo>
                  <a:lnTo>
                    <a:pt x="1024" y="4658"/>
                  </a:lnTo>
                  <a:lnTo>
                    <a:pt x="1001" y="4691"/>
                  </a:lnTo>
                  <a:lnTo>
                    <a:pt x="981" y="4724"/>
                  </a:lnTo>
                  <a:lnTo>
                    <a:pt x="962" y="4758"/>
                  </a:lnTo>
                  <a:lnTo>
                    <a:pt x="945" y="4792"/>
                  </a:lnTo>
                  <a:lnTo>
                    <a:pt x="930" y="4828"/>
                  </a:lnTo>
                  <a:lnTo>
                    <a:pt x="916" y="4864"/>
                  </a:lnTo>
                  <a:lnTo>
                    <a:pt x="904" y="4899"/>
                  </a:lnTo>
                  <a:lnTo>
                    <a:pt x="894" y="4936"/>
                  </a:lnTo>
                  <a:lnTo>
                    <a:pt x="886" y="4973"/>
                  </a:lnTo>
                  <a:lnTo>
                    <a:pt x="879" y="5011"/>
                  </a:lnTo>
                  <a:lnTo>
                    <a:pt x="875" y="5048"/>
                  </a:lnTo>
                  <a:lnTo>
                    <a:pt x="873" y="5086"/>
                  </a:lnTo>
                  <a:lnTo>
                    <a:pt x="872" y="5123"/>
                  </a:lnTo>
                  <a:lnTo>
                    <a:pt x="873" y="5161"/>
                  </a:lnTo>
                  <a:lnTo>
                    <a:pt x="875" y="5198"/>
                  </a:lnTo>
                  <a:lnTo>
                    <a:pt x="880" y="5236"/>
                  </a:lnTo>
                  <a:lnTo>
                    <a:pt x="886" y="5273"/>
                  </a:lnTo>
                  <a:lnTo>
                    <a:pt x="894" y="5311"/>
                  </a:lnTo>
                  <a:lnTo>
                    <a:pt x="904" y="5347"/>
                  </a:lnTo>
                  <a:lnTo>
                    <a:pt x="916" y="5383"/>
                  </a:lnTo>
                  <a:lnTo>
                    <a:pt x="930" y="5419"/>
                  </a:lnTo>
                  <a:lnTo>
                    <a:pt x="945" y="5455"/>
                  </a:lnTo>
                  <a:lnTo>
                    <a:pt x="962" y="5489"/>
                  </a:lnTo>
                  <a:lnTo>
                    <a:pt x="981" y="5523"/>
                  </a:lnTo>
                  <a:lnTo>
                    <a:pt x="1002" y="5556"/>
                  </a:lnTo>
                  <a:lnTo>
                    <a:pt x="1024" y="5589"/>
                  </a:lnTo>
                  <a:lnTo>
                    <a:pt x="1049" y="5620"/>
                  </a:lnTo>
                  <a:lnTo>
                    <a:pt x="1075" y="5650"/>
                  </a:lnTo>
                  <a:lnTo>
                    <a:pt x="1102" y="5679"/>
                  </a:lnTo>
                  <a:lnTo>
                    <a:pt x="1131" y="5707"/>
                  </a:lnTo>
                  <a:lnTo>
                    <a:pt x="1162" y="5734"/>
                  </a:lnTo>
                  <a:lnTo>
                    <a:pt x="1193" y="5757"/>
                  </a:lnTo>
                  <a:lnTo>
                    <a:pt x="1225" y="5779"/>
                  </a:lnTo>
                  <a:lnTo>
                    <a:pt x="1259" y="5800"/>
                  </a:lnTo>
                  <a:lnTo>
                    <a:pt x="1292" y="5819"/>
                  </a:lnTo>
                  <a:lnTo>
                    <a:pt x="1327" y="5836"/>
                  </a:lnTo>
                  <a:lnTo>
                    <a:pt x="1362" y="5852"/>
                  </a:lnTo>
                  <a:lnTo>
                    <a:pt x="1398" y="5865"/>
                  </a:lnTo>
                  <a:lnTo>
                    <a:pt x="1434" y="5877"/>
                  </a:lnTo>
                  <a:lnTo>
                    <a:pt x="1471" y="5887"/>
                  </a:lnTo>
                  <a:lnTo>
                    <a:pt x="1507" y="5895"/>
                  </a:lnTo>
                  <a:lnTo>
                    <a:pt x="1545" y="5902"/>
                  </a:lnTo>
                  <a:lnTo>
                    <a:pt x="1582" y="5906"/>
                  </a:lnTo>
                  <a:lnTo>
                    <a:pt x="1620" y="5909"/>
                  </a:lnTo>
                  <a:lnTo>
                    <a:pt x="1658" y="5910"/>
                  </a:lnTo>
                  <a:lnTo>
                    <a:pt x="1696" y="5909"/>
                  </a:lnTo>
                  <a:lnTo>
                    <a:pt x="1734" y="5906"/>
                  </a:lnTo>
                  <a:lnTo>
                    <a:pt x="1771" y="5902"/>
                  </a:lnTo>
                  <a:lnTo>
                    <a:pt x="1809" y="5895"/>
                  </a:lnTo>
                  <a:lnTo>
                    <a:pt x="1845" y="5887"/>
                  </a:lnTo>
                  <a:lnTo>
                    <a:pt x="1882" y="5877"/>
                  </a:lnTo>
                  <a:lnTo>
                    <a:pt x="1918" y="5865"/>
                  </a:lnTo>
                  <a:lnTo>
                    <a:pt x="1954" y="5852"/>
                  </a:lnTo>
                  <a:lnTo>
                    <a:pt x="1989" y="5836"/>
                  </a:lnTo>
                  <a:lnTo>
                    <a:pt x="2024" y="5819"/>
                  </a:lnTo>
                  <a:lnTo>
                    <a:pt x="2057" y="5800"/>
                  </a:lnTo>
                  <a:lnTo>
                    <a:pt x="2091" y="5780"/>
                  </a:lnTo>
                  <a:lnTo>
                    <a:pt x="2123" y="5757"/>
                  </a:lnTo>
                  <a:lnTo>
                    <a:pt x="2154" y="5734"/>
                  </a:lnTo>
                  <a:lnTo>
                    <a:pt x="2184" y="5707"/>
                  </a:lnTo>
                  <a:lnTo>
                    <a:pt x="2215" y="5679"/>
                  </a:lnTo>
                  <a:lnTo>
                    <a:pt x="3998" y="3897"/>
                  </a:lnTo>
                  <a:lnTo>
                    <a:pt x="4026" y="3866"/>
                  </a:lnTo>
                  <a:lnTo>
                    <a:pt x="4052" y="3836"/>
                  </a:lnTo>
                  <a:lnTo>
                    <a:pt x="4076" y="3805"/>
                  </a:lnTo>
                  <a:lnTo>
                    <a:pt x="4099" y="3773"/>
                  </a:lnTo>
                  <a:lnTo>
                    <a:pt x="4119" y="3739"/>
                  </a:lnTo>
                  <a:lnTo>
                    <a:pt x="4138" y="3706"/>
                  </a:lnTo>
                  <a:lnTo>
                    <a:pt x="4156" y="3671"/>
                  </a:lnTo>
                  <a:lnTo>
                    <a:pt x="4170" y="3636"/>
                  </a:lnTo>
                  <a:lnTo>
                    <a:pt x="4185" y="3600"/>
                  </a:lnTo>
                  <a:lnTo>
                    <a:pt x="4196" y="3564"/>
                  </a:lnTo>
                  <a:lnTo>
                    <a:pt x="4206" y="3527"/>
                  </a:lnTo>
                  <a:lnTo>
                    <a:pt x="4214" y="3489"/>
                  </a:lnTo>
                  <a:lnTo>
                    <a:pt x="4220" y="3453"/>
                  </a:lnTo>
                  <a:lnTo>
                    <a:pt x="4225" y="3415"/>
                  </a:lnTo>
                  <a:lnTo>
                    <a:pt x="4227" y="3378"/>
                  </a:lnTo>
                  <a:lnTo>
                    <a:pt x="4228" y="3340"/>
                  </a:lnTo>
                  <a:lnTo>
                    <a:pt x="4227" y="3302"/>
                  </a:lnTo>
                  <a:lnTo>
                    <a:pt x="4225" y="3265"/>
                  </a:lnTo>
                  <a:lnTo>
                    <a:pt x="4220" y="3227"/>
                  </a:lnTo>
                  <a:lnTo>
                    <a:pt x="4214" y="3191"/>
                  </a:lnTo>
                  <a:lnTo>
                    <a:pt x="4206" y="3153"/>
                  </a:lnTo>
                  <a:lnTo>
                    <a:pt x="4196" y="3116"/>
                  </a:lnTo>
                  <a:lnTo>
                    <a:pt x="4185" y="3080"/>
                  </a:lnTo>
                  <a:lnTo>
                    <a:pt x="4170" y="3044"/>
                  </a:lnTo>
                  <a:lnTo>
                    <a:pt x="4156" y="3009"/>
                  </a:lnTo>
                  <a:lnTo>
                    <a:pt x="4138" y="2974"/>
                  </a:lnTo>
                  <a:lnTo>
                    <a:pt x="4119" y="2941"/>
                  </a:lnTo>
                  <a:lnTo>
                    <a:pt x="4099" y="2907"/>
                  </a:lnTo>
                  <a:lnTo>
                    <a:pt x="4076" y="2875"/>
                  </a:lnTo>
                  <a:lnTo>
                    <a:pt x="4052" y="2844"/>
                  </a:lnTo>
                  <a:lnTo>
                    <a:pt x="4026" y="2814"/>
                  </a:lnTo>
                  <a:lnTo>
                    <a:pt x="3998" y="2785"/>
                  </a:lnTo>
                  <a:close/>
                  <a:moveTo>
                    <a:pt x="2285" y="499"/>
                  </a:moveTo>
                  <a:lnTo>
                    <a:pt x="2285" y="499"/>
                  </a:lnTo>
                  <a:lnTo>
                    <a:pt x="2300" y="485"/>
                  </a:lnTo>
                  <a:lnTo>
                    <a:pt x="2316" y="471"/>
                  </a:lnTo>
                  <a:lnTo>
                    <a:pt x="2332" y="459"/>
                  </a:lnTo>
                  <a:lnTo>
                    <a:pt x="2348" y="448"/>
                  </a:lnTo>
                  <a:lnTo>
                    <a:pt x="2365" y="437"/>
                  </a:lnTo>
                  <a:lnTo>
                    <a:pt x="2383" y="428"/>
                  </a:lnTo>
                  <a:lnTo>
                    <a:pt x="2401" y="419"/>
                  </a:lnTo>
                  <a:lnTo>
                    <a:pt x="2419" y="411"/>
                  </a:lnTo>
                  <a:lnTo>
                    <a:pt x="2437" y="404"/>
                  </a:lnTo>
                  <a:lnTo>
                    <a:pt x="2456" y="398"/>
                  </a:lnTo>
                  <a:lnTo>
                    <a:pt x="2474" y="393"/>
                  </a:lnTo>
                  <a:lnTo>
                    <a:pt x="2493" y="389"/>
                  </a:lnTo>
                  <a:lnTo>
                    <a:pt x="2512" y="385"/>
                  </a:lnTo>
                  <a:lnTo>
                    <a:pt x="2531" y="383"/>
                  </a:lnTo>
                  <a:lnTo>
                    <a:pt x="2551" y="382"/>
                  </a:lnTo>
                  <a:lnTo>
                    <a:pt x="2570" y="381"/>
                  </a:lnTo>
                  <a:lnTo>
                    <a:pt x="2590" y="382"/>
                  </a:lnTo>
                  <a:lnTo>
                    <a:pt x="2609" y="383"/>
                  </a:lnTo>
                  <a:lnTo>
                    <a:pt x="2628" y="385"/>
                  </a:lnTo>
                  <a:lnTo>
                    <a:pt x="2647" y="389"/>
                  </a:lnTo>
                  <a:lnTo>
                    <a:pt x="2667" y="393"/>
                  </a:lnTo>
                  <a:lnTo>
                    <a:pt x="2685" y="398"/>
                  </a:lnTo>
                  <a:lnTo>
                    <a:pt x="2704" y="404"/>
                  </a:lnTo>
                  <a:lnTo>
                    <a:pt x="2722" y="411"/>
                  </a:lnTo>
                  <a:lnTo>
                    <a:pt x="2741" y="419"/>
                  </a:lnTo>
                  <a:lnTo>
                    <a:pt x="2759" y="428"/>
                  </a:lnTo>
                  <a:lnTo>
                    <a:pt x="2776" y="437"/>
                  </a:lnTo>
                  <a:lnTo>
                    <a:pt x="2792" y="448"/>
                  </a:lnTo>
                  <a:lnTo>
                    <a:pt x="2809" y="459"/>
                  </a:lnTo>
                  <a:lnTo>
                    <a:pt x="2826" y="471"/>
                  </a:lnTo>
                  <a:lnTo>
                    <a:pt x="2841" y="485"/>
                  </a:lnTo>
                  <a:lnTo>
                    <a:pt x="2856" y="499"/>
                  </a:lnTo>
                  <a:lnTo>
                    <a:pt x="2870" y="515"/>
                  </a:lnTo>
                  <a:lnTo>
                    <a:pt x="2884" y="530"/>
                  </a:lnTo>
                  <a:lnTo>
                    <a:pt x="2896" y="546"/>
                  </a:lnTo>
                  <a:lnTo>
                    <a:pt x="2908" y="563"/>
                  </a:lnTo>
                  <a:lnTo>
                    <a:pt x="2918" y="581"/>
                  </a:lnTo>
                  <a:lnTo>
                    <a:pt x="2928" y="597"/>
                  </a:lnTo>
                  <a:lnTo>
                    <a:pt x="2937" y="615"/>
                  </a:lnTo>
                  <a:lnTo>
                    <a:pt x="2945" y="633"/>
                  </a:lnTo>
                  <a:lnTo>
                    <a:pt x="2952" y="652"/>
                  </a:lnTo>
                  <a:lnTo>
                    <a:pt x="2959" y="670"/>
                  </a:lnTo>
                  <a:lnTo>
                    <a:pt x="2963" y="689"/>
                  </a:lnTo>
                  <a:lnTo>
                    <a:pt x="2968" y="708"/>
                  </a:lnTo>
                  <a:lnTo>
                    <a:pt x="2971" y="727"/>
                  </a:lnTo>
                  <a:lnTo>
                    <a:pt x="2973" y="747"/>
                  </a:lnTo>
                  <a:lnTo>
                    <a:pt x="2974" y="766"/>
                  </a:lnTo>
                  <a:lnTo>
                    <a:pt x="2974" y="786"/>
                  </a:lnTo>
                  <a:lnTo>
                    <a:pt x="2974" y="805"/>
                  </a:lnTo>
                  <a:lnTo>
                    <a:pt x="2973" y="824"/>
                  </a:lnTo>
                  <a:lnTo>
                    <a:pt x="2971" y="844"/>
                  </a:lnTo>
                  <a:lnTo>
                    <a:pt x="2968" y="863"/>
                  </a:lnTo>
                  <a:lnTo>
                    <a:pt x="2963" y="882"/>
                  </a:lnTo>
                  <a:lnTo>
                    <a:pt x="2959" y="901"/>
                  </a:lnTo>
                  <a:lnTo>
                    <a:pt x="2952" y="920"/>
                  </a:lnTo>
                  <a:lnTo>
                    <a:pt x="2945" y="938"/>
                  </a:lnTo>
                  <a:lnTo>
                    <a:pt x="2937" y="955"/>
                  </a:lnTo>
                  <a:lnTo>
                    <a:pt x="2928" y="973"/>
                  </a:lnTo>
                  <a:lnTo>
                    <a:pt x="2918" y="991"/>
                  </a:lnTo>
                  <a:lnTo>
                    <a:pt x="2908" y="1008"/>
                  </a:lnTo>
                  <a:lnTo>
                    <a:pt x="2896" y="1025"/>
                  </a:lnTo>
                  <a:lnTo>
                    <a:pt x="2884" y="1040"/>
                  </a:lnTo>
                  <a:lnTo>
                    <a:pt x="2870" y="1056"/>
                  </a:lnTo>
                  <a:lnTo>
                    <a:pt x="2856" y="1071"/>
                  </a:lnTo>
                  <a:lnTo>
                    <a:pt x="2743" y="1184"/>
                  </a:lnTo>
                  <a:lnTo>
                    <a:pt x="1550" y="2377"/>
                  </a:lnTo>
                  <a:lnTo>
                    <a:pt x="1543" y="2353"/>
                  </a:lnTo>
                  <a:lnTo>
                    <a:pt x="1535" y="2327"/>
                  </a:lnTo>
                  <a:lnTo>
                    <a:pt x="1527" y="2303"/>
                  </a:lnTo>
                  <a:lnTo>
                    <a:pt x="1518" y="2278"/>
                  </a:lnTo>
                  <a:lnTo>
                    <a:pt x="1508" y="2255"/>
                  </a:lnTo>
                  <a:lnTo>
                    <a:pt x="1497" y="2230"/>
                  </a:lnTo>
                  <a:lnTo>
                    <a:pt x="1485" y="2207"/>
                  </a:lnTo>
                  <a:lnTo>
                    <a:pt x="1473" y="2183"/>
                  </a:lnTo>
                  <a:lnTo>
                    <a:pt x="1459" y="2161"/>
                  </a:lnTo>
                  <a:lnTo>
                    <a:pt x="1446" y="2139"/>
                  </a:lnTo>
                  <a:lnTo>
                    <a:pt x="1430" y="2116"/>
                  </a:lnTo>
                  <a:lnTo>
                    <a:pt x="1415" y="2094"/>
                  </a:lnTo>
                  <a:lnTo>
                    <a:pt x="1398" y="2073"/>
                  </a:lnTo>
                  <a:lnTo>
                    <a:pt x="1380" y="2053"/>
                  </a:lnTo>
                  <a:lnTo>
                    <a:pt x="1362" y="2033"/>
                  </a:lnTo>
                  <a:lnTo>
                    <a:pt x="1343" y="2013"/>
                  </a:lnTo>
                  <a:lnTo>
                    <a:pt x="1323" y="1994"/>
                  </a:lnTo>
                  <a:lnTo>
                    <a:pt x="1303" y="1976"/>
                  </a:lnTo>
                  <a:lnTo>
                    <a:pt x="1283" y="1958"/>
                  </a:lnTo>
                  <a:lnTo>
                    <a:pt x="1262" y="1941"/>
                  </a:lnTo>
                  <a:lnTo>
                    <a:pt x="1241" y="1926"/>
                  </a:lnTo>
                  <a:lnTo>
                    <a:pt x="1218" y="1911"/>
                  </a:lnTo>
                  <a:lnTo>
                    <a:pt x="1196" y="1897"/>
                  </a:lnTo>
                  <a:lnTo>
                    <a:pt x="1174" y="1883"/>
                  </a:lnTo>
                  <a:lnTo>
                    <a:pt x="1151" y="1871"/>
                  </a:lnTo>
                  <a:lnTo>
                    <a:pt x="1128" y="1860"/>
                  </a:lnTo>
                  <a:lnTo>
                    <a:pt x="1105" y="1849"/>
                  </a:lnTo>
                  <a:lnTo>
                    <a:pt x="1080" y="1839"/>
                  </a:lnTo>
                  <a:lnTo>
                    <a:pt x="1057" y="1830"/>
                  </a:lnTo>
                  <a:lnTo>
                    <a:pt x="1032" y="1821"/>
                  </a:lnTo>
                  <a:lnTo>
                    <a:pt x="1008" y="1814"/>
                  </a:lnTo>
                  <a:lnTo>
                    <a:pt x="983" y="1808"/>
                  </a:lnTo>
                  <a:lnTo>
                    <a:pt x="2285" y="499"/>
                  </a:lnTo>
                  <a:close/>
                  <a:moveTo>
                    <a:pt x="1943" y="5409"/>
                  </a:moveTo>
                  <a:lnTo>
                    <a:pt x="1943" y="5409"/>
                  </a:lnTo>
                  <a:lnTo>
                    <a:pt x="1929" y="5423"/>
                  </a:lnTo>
                  <a:lnTo>
                    <a:pt x="1913" y="5437"/>
                  </a:lnTo>
                  <a:lnTo>
                    <a:pt x="1897" y="5449"/>
                  </a:lnTo>
                  <a:lnTo>
                    <a:pt x="1881" y="5461"/>
                  </a:lnTo>
                  <a:lnTo>
                    <a:pt x="1863" y="5471"/>
                  </a:lnTo>
                  <a:lnTo>
                    <a:pt x="1846" y="5481"/>
                  </a:lnTo>
                  <a:lnTo>
                    <a:pt x="1829" y="5490"/>
                  </a:lnTo>
                  <a:lnTo>
                    <a:pt x="1811" y="5498"/>
                  </a:lnTo>
                  <a:lnTo>
                    <a:pt x="1792" y="5505"/>
                  </a:lnTo>
                  <a:lnTo>
                    <a:pt x="1773" y="5510"/>
                  </a:lnTo>
                  <a:lnTo>
                    <a:pt x="1754" y="5516"/>
                  </a:lnTo>
                  <a:lnTo>
                    <a:pt x="1735" y="5521"/>
                  </a:lnTo>
                  <a:lnTo>
                    <a:pt x="1716" y="5523"/>
                  </a:lnTo>
                  <a:lnTo>
                    <a:pt x="1697" y="5526"/>
                  </a:lnTo>
                  <a:lnTo>
                    <a:pt x="1677" y="5527"/>
                  </a:lnTo>
                  <a:lnTo>
                    <a:pt x="1658" y="5527"/>
                  </a:lnTo>
                  <a:lnTo>
                    <a:pt x="1638" y="5527"/>
                  </a:lnTo>
                  <a:lnTo>
                    <a:pt x="1619" y="5526"/>
                  </a:lnTo>
                  <a:lnTo>
                    <a:pt x="1600" y="5523"/>
                  </a:lnTo>
                  <a:lnTo>
                    <a:pt x="1581" y="5521"/>
                  </a:lnTo>
                  <a:lnTo>
                    <a:pt x="1562" y="5516"/>
                  </a:lnTo>
                  <a:lnTo>
                    <a:pt x="1543" y="5510"/>
                  </a:lnTo>
                  <a:lnTo>
                    <a:pt x="1524" y="5505"/>
                  </a:lnTo>
                  <a:lnTo>
                    <a:pt x="1506" y="5498"/>
                  </a:lnTo>
                  <a:lnTo>
                    <a:pt x="1488" y="5490"/>
                  </a:lnTo>
                  <a:lnTo>
                    <a:pt x="1471" y="5481"/>
                  </a:lnTo>
                  <a:lnTo>
                    <a:pt x="1453" y="5471"/>
                  </a:lnTo>
                  <a:lnTo>
                    <a:pt x="1436" y="5461"/>
                  </a:lnTo>
                  <a:lnTo>
                    <a:pt x="1419" y="5449"/>
                  </a:lnTo>
                  <a:lnTo>
                    <a:pt x="1404" y="5437"/>
                  </a:lnTo>
                  <a:lnTo>
                    <a:pt x="1388" y="5423"/>
                  </a:lnTo>
                  <a:lnTo>
                    <a:pt x="1372" y="5409"/>
                  </a:lnTo>
                  <a:lnTo>
                    <a:pt x="1358" y="5394"/>
                  </a:lnTo>
                  <a:lnTo>
                    <a:pt x="1344" y="5378"/>
                  </a:lnTo>
                  <a:lnTo>
                    <a:pt x="1332" y="5362"/>
                  </a:lnTo>
                  <a:lnTo>
                    <a:pt x="1320" y="5345"/>
                  </a:lnTo>
                  <a:lnTo>
                    <a:pt x="1310" y="5329"/>
                  </a:lnTo>
                  <a:lnTo>
                    <a:pt x="1300" y="5311"/>
                  </a:lnTo>
                  <a:lnTo>
                    <a:pt x="1291" y="5293"/>
                  </a:lnTo>
                  <a:lnTo>
                    <a:pt x="1283" y="5275"/>
                  </a:lnTo>
                  <a:lnTo>
                    <a:pt x="1276" y="5257"/>
                  </a:lnTo>
                  <a:lnTo>
                    <a:pt x="1271" y="5238"/>
                  </a:lnTo>
                  <a:lnTo>
                    <a:pt x="1265" y="5219"/>
                  </a:lnTo>
                  <a:lnTo>
                    <a:pt x="1262" y="5200"/>
                  </a:lnTo>
                  <a:lnTo>
                    <a:pt x="1259" y="5181"/>
                  </a:lnTo>
                  <a:lnTo>
                    <a:pt x="1256" y="5162"/>
                  </a:lnTo>
                  <a:lnTo>
                    <a:pt x="1254" y="5142"/>
                  </a:lnTo>
                  <a:lnTo>
                    <a:pt x="1254" y="5123"/>
                  </a:lnTo>
                  <a:lnTo>
                    <a:pt x="1254" y="5103"/>
                  </a:lnTo>
                  <a:lnTo>
                    <a:pt x="1256" y="5084"/>
                  </a:lnTo>
                  <a:lnTo>
                    <a:pt x="1259" y="5065"/>
                  </a:lnTo>
                  <a:lnTo>
                    <a:pt x="1262" y="5045"/>
                  </a:lnTo>
                  <a:lnTo>
                    <a:pt x="1265" y="5026"/>
                  </a:lnTo>
                  <a:lnTo>
                    <a:pt x="1271" y="5009"/>
                  </a:lnTo>
                  <a:lnTo>
                    <a:pt x="1276" y="4990"/>
                  </a:lnTo>
                  <a:lnTo>
                    <a:pt x="1283" y="4971"/>
                  </a:lnTo>
                  <a:lnTo>
                    <a:pt x="1291" y="4953"/>
                  </a:lnTo>
                  <a:lnTo>
                    <a:pt x="1300" y="4935"/>
                  </a:lnTo>
                  <a:lnTo>
                    <a:pt x="1310" y="4918"/>
                  </a:lnTo>
                  <a:lnTo>
                    <a:pt x="1320" y="4902"/>
                  </a:lnTo>
                  <a:lnTo>
                    <a:pt x="1332" y="4885"/>
                  </a:lnTo>
                  <a:lnTo>
                    <a:pt x="1344" y="4868"/>
                  </a:lnTo>
                  <a:lnTo>
                    <a:pt x="1358" y="4852"/>
                  </a:lnTo>
                  <a:lnTo>
                    <a:pt x="1372" y="4838"/>
                  </a:lnTo>
                  <a:lnTo>
                    <a:pt x="1658" y="4551"/>
                  </a:lnTo>
                  <a:lnTo>
                    <a:pt x="1762" y="4655"/>
                  </a:lnTo>
                  <a:lnTo>
                    <a:pt x="1945" y="4838"/>
                  </a:lnTo>
                  <a:lnTo>
                    <a:pt x="1958" y="4852"/>
                  </a:lnTo>
                  <a:lnTo>
                    <a:pt x="1972" y="4868"/>
                  </a:lnTo>
                  <a:lnTo>
                    <a:pt x="1985" y="4885"/>
                  </a:lnTo>
                  <a:lnTo>
                    <a:pt x="1996" y="4902"/>
                  </a:lnTo>
                  <a:lnTo>
                    <a:pt x="2007" y="4918"/>
                  </a:lnTo>
                  <a:lnTo>
                    <a:pt x="2016" y="4935"/>
                  </a:lnTo>
                  <a:lnTo>
                    <a:pt x="2025" y="4953"/>
                  </a:lnTo>
                  <a:lnTo>
                    <a:pt x="2033" y="4972"/>
                  </a:lnTo>
                  <a:lnTo>
                    <a:pt x="2039" y="4990"/>
                  </a:lnTo>
                  <a:lnTo>
                    <a:pt x="2046" y="5009"/>
                  </a:lnTo>
                  <a:lnTo>
                    <a:pt x="2051" y="5026"/>
                  </a:lnTo>
                  <a:lnTo>
                    <a:pt x="2055" y="5046"/>
                  </a:lnTo>
                  <a:lnTo>
                    <a:pt x="2058" y="5065"/>
                  </a:lnTo>
                  <a:lnTo>
                    <a:pt x="2061" y="5084"/>
                  </a:lnTo>
                  <a:lnTo>
                    <a:pt x="2062" y="5103"/>
                  </a:lnTo>
                  <a:lnTo>
                    <a:pt x="2063" y="5123"/>
                  </a:lnTo>
                  <a:lnTo>
                    <a:pt x="2062" y="5142"/>
                  </a:lnTo>
                  <a:lnTo>
                    <a:pt x="2061" y="5162"/>
                  </a:lnTo>
                  <a:lnTo>
                    <a:pt x="2058" y="5181"/>
                  </a:lnTo>
                  <a:lnTo>
                    <a:pt x="2055" y="5200"/>
                  </a:lnTo>
                  <a:lnTo>
                    <a:pt x="2051" y="5219"/>
                  </a:lnTo>
                  <a:lnTo>
                    <a:pt x="2046" y="5238"/>
                  </a:lnTo>
                  <a:lnTo>
                    <a:pt x="2039" y="5257"/>
                  </a:lnTo>
                  <a:lnTo>
                    <a:pt x="2033" y="5275"/>
                  </a:lnTo>
                  <a:lnTo>
                    <a:pt x="2025" y="5293"/>
                  </a:lnTo>
                  <a:lnTo>
                    <a:pt x="2016" y="5311"/>
                  </a:lnTo>
                  <a:lnTo>
                    <a:pt x="2007" y="5329"/>
                  </a:lnTo>
                  <a:lnTo>
                    <a:pt x="1996" y="5345"/>
                  </a:lnTo>
                  <a:lnTo>
                    <a:pt x="1985" y="5362"/>
                  </a:lnTo>
                  <a:lnTo>
                    <a:pt x="1971" y="5378"/>
                  </a:lnTo>
                  <a:lnTo>
                    <a:pt x="1958" y="5393"/>
                  </a:lnTo>
                  <a:lnTo>
                    <a:pt x="1943" y="5409"/>
                  </a:lnTo>
                  <a:close/>
                  <a:moveTo>
                    <a:pt x="3727" y="3626"/>
                  </a:moveTo>
                  <a:lnTo>
                    <a:pt x="2420" y="4933"/>
                  </a:lnTo>
                  <a:lnTo>
                    <a:pt x="2414" y="4908"/>
                  </a:lnTo>
                  <a:lnTo>
                    <a:pt x="2406" y="4883"/>
                  </a:lnTo>
                  <a:lnTo>
                    <a:pt x="2397" y="4858"/>
                  </a:lnTo>
                  <a:lnTo>
                    <a:pt x="2389" y="4833"/>
                  </a:lnTo>
                  <a:lnTo>
                    <a:pt x="2379" y="4810"/>
                  </a:lnTo>
                  <a:lnTo>
                    <a:pt x="2368" y="4786"/>
                  </a:lnTo>
                  <a:lnTo>
                    <a:pt x="2356" y="4762"/>
                  </a:lnTo>
                  <a:lnTo>
                    <a:pt x="2344" y="4739"/>
                  </a:lnTo>
                  <a:lnTo>
                    <a:pt x="2331" y="4716"/>
                  </a:lnTo>
                  <a:lnTo>
                    <a:pt x="2316" y="4693"/>
                  </a:lnTo>
                  <a:lnTo>
                    <a:pt x="2302" y="4672"/>
                  </a:lnTo>
                  <a:lnTo>
                    <a:pt x="2286" y="4649"/>
                  </a:lnTo>
                  <a:lnTo>
                    <a:pt x="2269" y="4628"/>
                  </a:lnTo>
                  <a:lnTo>
                    <a:pt x="2251" y="4607"/>
                  </a:lnTo>
                  <a:lnTo>
                    <a:pt x="2234" y="4587"/>
                  </a:lnTo>
                  <a:lnTo>
                    <a:pt x="2215" y="4567"/>
                  </a:lnTo>
                  <a:lnTo>
                    <a:pt x="2032" y="4385"/>
                  </a:lnTo>
                  <a:lnTo>
                    <a:pt x="501" y="2855"/>
                  </a:lnTo>
                  <a:lnTo>
                    <a:pt x="487" y="2839"/>
                  </a:lnTo>
                  <a:lnTo>
                    <a:pt x="473" y="2824"/>
                  </a:lnTo>
                  <a:lnTo>
                    <a:pt x="461" y="2807"/>
                  </a:lnTo>
                  <a:lnTo>
                    <a:pt x="449" y="2791"/>
                  </a:lnTo>
                  <a:lnTo>
                    <a:pt x="439" y="2773"/>
                  </a:lnTo>
                  <a:lnTo>
                    <a:pt x="429" y="2757"/>
                  </a:lnTo>
                  <a:lnTo>
                    <a:pt x="420" y="2739"/>
                  </a:lnTo>
                  <a:lnTo>
                    <a:pt x="412" y="2721"/>
                  </a:lnTo>
                  <a:lnTo>
                    <a:pt x="405" y="2702"/>
                  </a:lnTo>
                  <a:lnTo>
                    <a:pt x="400" y="2684"/>
                  </a:lnTo>
                  <a:lnTo>
                    <a:pt x="394" y="2665"/>
                  </a:lnTo>
                  <a:lnTo>
                    <a:pt x="391" y="2646"/>
                  </a:lnTo>
                  <a:lnTo>
                    <a:pt x="387" y="2627"/>
                  </a:lnTo>
                  <a:lnTo>
                    <a:pt x="385" y="2607"/>
                  </a:lnTo>
                  <a:lnTo>
                    <a:pt x="383" y="2588"/>
                  </a:lnTo>
                  <a:lnTo>
                    <a:pt x="383" y="2569"/>
                  </a:lnTo>
                  <a:lnTo>
                    <a:pt x="383" y="2549"/>
                  </a:lnTo>
                  <a:lnTo>
                    <a:pt x="385" y="2530"/>
                  </a:lnTo>
                  <a:lnTo>
                    <a:pt x="387" y="2510"/>
                  </a:lnTo>
                  <a:lnTo>
                    <a:pt x="391" y="2491"/>
                  </a:lnTo>
                  <a:lnTo>
                    <a:pt x="394" y="2472"/>
                  </a:lnTo>
                  <a:lnTo>
                    <a:pt x="400" y="2453"/>
                  </a:lnTo>
                  <a:lnTo>
                    <a:pt x="405" y="2434"/>
                  </a:lnTo>
                  <a:lnTo>
                    <a:pt x="412" y="2416"/>
                  </a:lnTo>
                  <a:lnTo>
                    <a:pt x="420" y="2399"/>
                  </a:lnTo>
                  <a:lnTo>
                    <a:pt x="429" y="2381"/>
                  </a:lnTo>
                  <a:lnTo>
                    <a:pt x="439" y="2363"/>
                  </a:lnTo>
                  <a:lnTo>
                    <a:pt x="449" y="2346"/>
                  </a:lnTo>
                  <a:lnTo>
                    <a:pt x="461" y="2329"/>
                  </a:lnTo>
                  <a:lnTo>
                    <a:pt x="473" y="2314"/>
                  </a:lnTo>
                  <a:lnTo>
                    <a:pt x="487" y="2298"/>
                  </a:lnTo>
                  <a:lnTo>
                    <a:pt x="501" y="2283"/>
                  </a:lnTo>
                  <a:lnTo>
                    <a:pt x="517" y="2268"/>
                  </a:lnTo>
                  <a:lnTo>
                    <a:pt x="532" y="2255"/>
                  </a:lnTo>
                  <a:lnTo>
                    <a:pt x="548" y="2242"/>
                  </a:lnTo>
                  <a:lnTo>
                    <a:pt x="565" y="2231"/>
                  </a:lnTo>
                  <a:lnTo>
                    <a:pt x="581" y="2220"/>
                  </a:lnTo>
                  <a:lnTo>
                    <a:pt x="599" y="2210"/>
                  </a:lnTo>
                  <a:lnTo>
                    <a:pt x="617" y="2202"/>
                  </a:lnTo>
                  <a:lnTo>
                    <a:pt x="635" y="2195"/>
                  </a:lnTo>
                  <a:lnTo>
                    <a:pt x="653" y="2187"/>
                  </a:lnTo>
                  <a:lnTo>
                    <a:pt x="672" y="2181"/>
                  </a:lnTo>
                  <a:lnTo>
                    <a:pt x="691" y="2176"/>
                  </a:lnTo>
                  <a:lnTo>
                    <a:pt x="710" y="2172"/>
                  </a:lnTo>
                  <a:lnTo>
                    <a:pt x="729" y="2169"/>
                  </a:lnTo>
                  <a:lnTo>
                    <a:pt x="748" y="2167"/>
                  </a:lnTo>
                  <a:lnTo>
                    <a:pt x="768" y="2164"/>
                  </a:lnTo>
                  <a:lnTo>
                    <a:pt x="787" y="2164"/>
                  </a:lnTo>
                  <a:lnTo>
                    <a:pt x="807" y="2164"/>
                  </a:lnTo>
                  <a:lnTo>
                    <a:pt x="826" y="2167"/>
                  </a:lnTo>
                  <a:lnTo>
                    <a:pt x="845" y="2169"/>
                  </a:lnTo>
                  <a:lnTo>
                    <a:pt x="865" y="2172"/>
                  </a:lnTo>
                  <a:lnTo>
                    <a:pt x="884" y="2176"/>
                  </a:lnTo>
                  <a:lnTo>
                    <a:pt x="903" y="2181"/>
                  </a:lnTo>
                  <a:lnTo>
                    <a:pt x="921" y="2187"/>
                  </a:lnTo>
                  <a:lnTo>
                    <a:pt x="940" y="2193"/>
                  </a:lnTo>
                  <a:lnTo>
                    <a:pt x="957" y="2202"/>
                  </a:lnTo>
                  <a:lnTo>
                    <a:pt x="975" y="2210"/>
                  </a:lnTo>
                  <a:lnTo>
                    <a:pt x="992" y="2220"/>
                  </a:lnTo>
                  <a:lnTo>
                    <a:pt x="1010" y="2231"/>
                  </a:lnTo>
                  <a:lnTo>
                    <a:pt x="1025" y="2242"/>
                  </a:lnTo>
                  <a:lnTo>
                    <a:pt x="1042" y="2255"/>
                  </a:lnTo>
                  <a:lnTo>
                    <a:pt x="1058" y="2268"/>
                  </a:lnTo>
                  <a:lnTo>
                    <a:pt x="1073" y="2283"/>
                  </a:lnTo>
                  <a:lnTo>
                    <a:pt x="1087" y="2298"/>
                  </a:lnTo>
                  <a:lnTo>
                    <a:pt x="1100" y="2314"/>
                  </a:lnTo>
                  <a:lnTo>
                    <a:pt x="1114" y="2329"/>
                  </a:lnTo>
                  <a:lnTo>
                    <a:pt x="1125" y="2346"/>
                  </a:lnTo>
                  <a:lnTo>
                    <a:pt x="1136" y="2363"/>
                  </a:lnTo>
                  <a:lnTo>
                    <a:pt x="1145" y="2381"/>
                  </a:lnTo>
                  <a:lnTo>
                    <a:pt x="1154" y="2399"/>
                  </a:lnTo>
                  <a:lnTo>
                    <a:pt x="1162" y="2416"/>
                  </a:lnTo>
                  <a:lnTo>
                    <a:pt x="1168" y="2434"/>
                  </a:lnTo>
                  <a:lnTo>
                    <a:pt x="1175" y="2453"/>
                  </a:lnTo>
                  <a:lnTo>
                    <a:pt x="1179" y="2472"/>
                  </a:lnTo>
                  <a:lnTo>
                    <a:pt x="1184" y="2491"/>
                  </a:lnTo>
                  <a:lnTo>
                    <a:pt x="1187" y="2510"/>
                  </a:lnTo>
                  <a:lnTo>
                    <a:pt x="1189" y="2530"/>
                  </a:lnTo>
                  <a:lnTo>
                    <a:pt x="1191" y="2549"/>
                  </a:lnTo>
                  <a:lnTo>
                    <a:pt x="1192" y="2569"/>
                  </a:lnTo>
                  <a:lnTo>
                    <a:pt x="1191" y="2588"/>
                  </a:lnTo>
                  <a:lnTo>
                    <a:pt x="1189" y="2607"/>
                  </a:lnTo>
                  <a:lnTo>
                    <a:pt x="1187" y="2627"/>
                  </a:lnTo>
                  <a:lnTo>
                    <a:pt x="1184" y="2646"/>
                  </a:lnTo>
                  <a:lnTo>
                    <a:pt x="1179" y="2665"/>
                  </a:lnTo>
                  <a:lnTo>
                    <a:pt x="1175" y="2684"/>
                  </a:lnTo>
                  <a:lnTo>
                    <a:pt x="1168" y="2702"/>
                  </a:lnTo>
                  <a:lnTo>
                    <a:pt x="1162" y="2721"/>
                  </a:lnTo>
                  <a:lnTo>
                    <a:pt x="1154" y="2739"/>
                  </a:lnTo>
                  <a:lnTo>
                    <a:pt x="1145" y="2757"/>
                  </a:lnTo>
                  <a:lnTo>
                    <a:pt x="1136" y="2773"/>
                  </a:lnTo>
                  <a:lnTo>
                    <a:pt x="1125" y="2791"/>
                  </a:lnTo>
                  <a:lnTo>
                    <a:pt x="1114" y="2808"/>
                  </a:lnTo>
                  <a:lnTo>
                    <a:pt x="1100" y="2824"/>
                  </a:lnTo>
                  <a:lnTo>
                    <a:pt x="1087" y="2839"/>
                  </a:lnTo>
                  <a:lnTo>
                    <a:pt x="1073" y="2855"/>
                  </a:lnTo>
                  <a:lnTo>
                    <a:pt x="1343" y="3125"/>
                  </a:lnTo>
                  <a:lnTo>
                    <a:pt x="2570" y="1898"/>
                  </a:lnTo>
                  <a:lnTo>
                    <a:pt x="3545" y="2872"/>
                  </a:lnTo>
                  <a:lnTo>
                    <a:pt x="3727" y="3054"/>
                  </a:lnTo>
                  <a:lnTo>
                    <a:pt x="3742" y="3069"/>
                  </a:lnTo>
                  <a:lnTo>
                    <a:pt x="3755" y="3086"/>
                  </a:lnTo>
                  <a:lnTo>
                    <a:pt x="3768" y="3101"/>
                  </a:lnTo>
                  <a:lnTo>
                    <a:pt x="3780" y="3118"/>
                  </a:lnTo>
                  <a:lnTo>
                    <a:pt x="3790" y="3135"/>
                  </a:lnTo>
                  <a:lnTo>
                    <a:pt x="3800" y="3153"/>
                  </a:lnTo>
                  <a:lnTo>
                    <a:pt x="3809" y="3169"/>
                  </a:lnTo>
                  <a:lnTo>
                    <a:pt x="3816" y="3188"/>
                  </a:lnTo>
                  <a:lnTo>
                    <a:pt x="3823" y="3206"/>
                  </a:lnTo>
                  <a:lnTo>
                    <a:pt x="3830" y="3225"/>
                  </a:lnTo>
                  <a:lnTo>
                    <a:pt x="3834" y="3244"/>
                  </a:lnTo>
                  <a:lnTo>
                    <a:pt x="3839" y="3263"/>
                  </a:lnTo>
                  <a:lnTo>
                    <a:pt x="3842" y="3282"/>
                  </a:lnTo>
                  <a:lnTo>
                    <a:pt x="3844" y="3301"/>
                  </a:lnTo>
                  <a:lnTo>
                    <a:pt x="3845" y="3321"/>
                  </a:lnTo>
                  <a:lnTo>
                    <a:pt x="3845" y="3340"/>
                  </a:lnTo>
                  <a:lnTo>
                    <a:pt x="3845" y="3359"/>
                  </a:lnTo>
                  <a:lnTo>
                    <a:pt x="3844" y="3379"/>
                  </a:lnTo>
                  <a:lnTo>
                    <a:pt x="3842" y="3398"/>
                  </a:lnTo>
                  <a:lnTo>
                    <a:pt x="3839" y="3417"/>
                  </a:lnTo>
                  <a:lnTo>
                    <a:pt x="3834" y="3436"/>
                  </a:lnTo>
                  <a:lnTo>
                    <a:pt x="3830" y="3455"/>
                  </a:lnTo>
                  <a:lnTo>
                    <a:pt x="3823" y="3474"/>
                  </a:lnTo>
                  <a:lnTo>
                    <a:pt x="3816" y="3492"/>
                  </a:lnTo>
                  <a:lnTo>
                    <a:pt x="3809" y="3511"/>
                  </a:lnTo>
                  <a:lnTo>
                    <a:pt x="3800" y="3528"/>
                  </a:lnTo>
                  <a:lnTo>
                    <a:pt x="3790" y="3545"/>
                  </a:lnTo>
                  <a:lnTo>
                    <a:pt x="3780" y="3562"/>
                  </a:lnTo>
                  <a:lnTo>
                    <a:pt x="3768" y="3579"/>
                  </a:lnTo>
                  <a:lnTo>
                    <a:pt x="3755" y="3595"/>
                  </a:lnTo>
                  <a:lnTo>
                    <a:pt x="3742" y="3611"/>
                  </a:lnTo>
                  <a:lnTo>
                    <a:pt x="3727" y="3626"/>
                  </a:lnTo>
                  <a:close/>
                  <a:moveTo>
                    <a:pt x="2480" y="2235"/>
                  </a:moveTo>
                  <a:lnTo>
                    <a:pt x="1460" y="3254"/>
                  </a:lnTo>
                  <a:lnTo>
                    <a:pt x="1730" y="3524"/>
                  </a:lnTo>
                  <a:lnTo>
                    <a:pt x="2750" y="2505"/>
                  </a:lnTo>
                  <a:lnTo>
                    <a:pt x="2480" y="2235"/>
                  </a:lnTo>
                  <a:close/>
                  <a:moveTo>
                    <a:pt x="2887" y="2643"/>
                  </a:moveTo>
                  <a:lnTo>
                    <a:pt x="1868" y="3662"/>
                  </a:lnTo>
                  <a:lnTo>
                    <a:pt x="2139" y="3932"/>
                  </a:lnTo>
                  <a:lnTo>
                    <a:pt x="3157" y="2913"/>
                  </a:lnTo>
                  <a:lnTo>
                    <a:pt x="2887" y="2643"/>
                  </a:lnTo>
                  <a:close/>
                  <a:moveTo>
                    <a:pt x="2276" y="4069"/>
                  </a:moveTo>
                  <a:lnTo>
                    <a:pt x="2546" y="4340"/>
                  </a:lnTo>
                  <a:lnTo>
                    <a:pt x="3565" y="3321"/>
                  </a:lnTo>
                  <a:lnTo>
                    <a:pt x="3295" y="3050"/>
                  </a:lnTo>
                  <a:lnTo>
                    <a:pt x="2276" y="40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101563" y="4386257"/>
            <a:ext cx="1965713" cy="1257301"/>
            <a:chOff x="1253220" y="3715786"/>
            <a:chExt cx="1965713" cy="1257301"/>
          </a:xfrm>
        </p:grpSpPr>
        <p:sp>
          <p:nvSpPr>
            <p:cNvPr id="16" name="MH_SubTitle_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253220" y="4176891"/>
              <a:ext cx="1965713" cy="79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368652" y="3715786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点击输入标题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098629" y="2251950"/>
            <a:ext cx="1965713" cy="1257301"/>
            <a:chOff x="1253220" y="3715786"/>
            <a:chExt cx="1965713" cy="1257301"/>
          </a:xfrm>
        </p:grpSpPr>
        <p:sp>
          <p:nvSpPr>
            <p:cNvPr id="19" name="MH_SubTitle_1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253220" y="4176891"/>
              <a:ext cx="1965713" cy="79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368652" y="3715786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点击输入标题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179126" y="4386257"/>
            <a:ext cx="1965713" cy="1257301"/>
            <a:chOff x="1253220" y="3715786"/>
            <a:chExt cx="1965713" cy="1257301"/>
          </a:xfrm>
        </p:grpSpPr>
        <p:sp>
          <p:nvSpPr>
            <p:cNvPr id="22" name="MH_SubTitle_1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253220" y="4176891"/>
              <a:ext cx="1965713" cy="79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368652" y="3715786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758">
        <p14:prism isInverted="1"/>
      </p:transition>
    </mc:Choice>
    <mc:Fallback xmlns="">
      <p:transition spd="slow" advTm="27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51732" y="752306"/>
            <a:ext cx="4385375" cy="719137"/>
            <a:chOff x="3837432" y="714206"/>
            <a:chExt cx="4385375" cy="719137"/>
          </a:xfrm>
        </p:grpSpPr>
        <p:sp>
          <p:nvSpPr>
            <p:cNvPr id="3" name="文本框 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461319" y="714206"/>
              <a:ext cx="3761488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3200" b="1" spc="300" dirty="0">
                  <a:solidFill>
                    <a:srgbClr val="E3677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</a:p>
          </p:txBody>
        </p:sp>
        <p:sp>
          <p:nvSpPr>
            <p:cNvPr id="4" name="Freeform 48"/>
            <p:cNvSpPr/>
            <p:nvPr>
              <p:custDataLst>
                <p:tags r:id="rId5"/>
              </p:custDataLst>
            </p:nvPr>
          </p:nvSpPr>
          <p:spPr bwMode="auto">
            <a:xfrm>
              <a:off x="3837432" y="777515"/>
              <a:ext cx="547687" cy="592517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E3677C"/>
            </a:solidFill>
            <a:ln>
              <a:solidFill>
                <a:srgbClr val="E3677C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395445" y="1896555"/>
            <a:ext cx="3390219" cy="3917224"/>
            <a:chOff x="1808389" y="1822815"/>
            <a:chExt cx="3390219" cy="3917224"/>
          </a:xfrm>
        </p:grpSpPr>
        <p:grpSp>
          <p:nvGrpSpPr>
            <p:cNvPr id="12" name="组合 11"/>
            <p:cNvGrpSpPr/>
            <p:nvPr/>
          </p:nvGrpSpPr>
          <p:grpSpPr>
            <a:xfrm>
              <a:off x="1808389" y="1822815"/>
              <a:ext cx="3390219" cy="3917224"/>
              <a:chOff x="2501562" y="719752"/>
              <a:chExt cx="4689515" cy="5418494"/>
            </a:xfrm>
          </p:grpSpPr>
          <p:sp>
            <p:nvSpPr>
              <p:cNvPr id="13" name="任意多边形 12"/>
              <p:cNvSpPr/>
              <p:nvPr/>
            </p:nvSpPr>
            <p:spPr>
              <a:xfrm rot="2561600">
                <a:off x="4605511" y="4519794"/>
                <a:ext cx="822815" cy="57656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28828"/>
                    </a:moveTo>
                    <a:lnTo>
                      <a:pt x="822815" y="28828"/>
                    </a:lnTo>
                  </a:path>
                </a:pathLst>
              </a:custGeom>
              <a:noFill/>
              <a:ln>
                <a:solidFill>
                  <a:srgbClr val="67B26D"/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>
                <a:off x="4714537" y="3400171"/>
                <a:ext cx="914439" cy="57656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28828"/>
                    </a:moveTo>
                    <a:lnTo>
                      <a:pt x="914439" y="28828"/>
                    </a:lnTo>
                  </a:path>
                </a:pathLst>
              </a:custGeom>
              <a:noFill/>
              <a:ln>
                <a:solidFill>
                  <a:srgbClr val="5CB3C6"/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 rot="19038400">
                <a:off x="4605511" y="2280548"/>
                <a:ext cx="822815" cy="57656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28828"/>
                    </a:moveTo>
                    <a:lnTo>
                      <a:pt x="822815" y="28828"/>
                    </a:lnTo>
                  </a:path>
                </a:pathLst>
              </a:custGeom>
              <a:noFill/>
              <a:ln>
                <a:solidFill>
                  <a:srgbClr val="E3677C"/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2501562" y="2127249"/>
                <a:ext cx="2603499" cy="2603499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>
                <a:off x="5112318" y="719752"/>
                <a:ext cx="1562100" cy="1562100"/>
              </a:xfrm>
              <a:custGeom>
                <a:avLst/>
                <a:gdLst>
                  <a:gd name="connsiteX0" fmla="*/ 0 w 1562100"/>
                  <a:gd name="connsiteY0" fmla="*/ 781050 h 1562100"/>
                  <a:gd name="connsiteX1" fmla="*/ 781050 w 1562100"/>
                  <a:gd name="connsiteY1" fmla="*/ 0 h 1562100"/>
                  <a:gd name="connsiteX2" fmla="*/ 1562100 w 1562100"/>
                  <a:gd name="connsiteY2" fmla="*/ 781050 h 1562100"/>
                  <a:gd name="connsiteX3" fmla="*/ 781050 w 1562100"/>
                  <a:gd name="connsiteY3" fmla="*/ 1562100 h 1562100"/>
                  <a:gd name="connsiteX4" fmla="*/ 0 w 1562100"/>
                  <a:gd name="connsiteY4" fmla="*/ 781050 h 156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2100" h="1562100">
                    <a:moveTo>
                      <a:pt x="0" y="781050"/>
                    </a:moveTo>
                    <a:cubicBezTo>
                      <a:pt x="0" y="349688"/>
                      <a:pt x="349688" y="0"/>
                      <a:pt x="781050" y="0"/>
                    </a:cubicBezTo>
                    <a:cubicBezTo>
                      <a:pt x="1212412" y="0"/>
                      <a:pt x="1562100" y="349688"/>
                      <a:pt x="1562100" y="781050"/>
                    </a:cubicBezTo>
                    <a:cubicBezTo>
                      <a:pt x="1562100" y="1212412"/>
                      <a:pt x="1212412" y="1562100"/>
                      <a:pt x="781050" y="1562100"/>
                    </a:cubicBezTo>
                    <a:cubicBezTo>
                      <a:pt x="349688" y="1562100"/>
                      <a:pt x="0" y="1212412"/>
                      <a:pt x="0" y="781050"/>
                    </a:cubicBezTo>
                    <a:close/>
                  </a:path>
                </a:pathLst>
              </a:custGeom>
              <a:solidFill>
                <a:srgbClr val="E3677C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1624" tIns="251624" rIns="251624" bIns="251624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3600" kern="1200"/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>
                <a:off x="5628977" y="2647949"/>
                <a:ext cx="1562100" cy="1562100"/>
              </a:xfrm>
              <a:custGeom>
                <a:avLst/>
                <a:gdLst>
                  <a:gd name="connsiteX0" fmla="*/ 0 w 1562100"/>
                  <a:gd name="connsiteY0" fmla="*/ 781050 h 1562100"/>
                  <a:gd name="connsiteX1" fmla="*/ 781050 w 1562100"/>
                  <a:gd name="connsiteY1" fmla="*/ 0 h 1562100"/>
                  <a:gd name="connsiteX2" fmla="*/ 1562100 w 1562100"/>
                  <a:gd name="connsiteY2" fmla="*/ 781050 h 1562100"/>
                  <a:gd name="connsiteX3" fmla="*/ 781050 w 1562100"/>
                  <a:gd name="connsiteY3" fmla="*/ 1562100 h 1562100"/>
                  <a:gd name="connsiteX4" fmla="*/ 0 w 1562100"/>
                  <a:gd name="connsiteY4" fmla="*/ 781050 h 156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2100" h="1562100">
                    <a:moveTo>
                      <a:pt x="0" y="781050"/>
                    </a:moveTo>
                    <a:cubicBezTo>
                      <a:pt x="0" y="349688"/>
                      <a:pt x="349688" y="0"/>
                      <a:pt x="781050" y="0"/>
                    </a:cubicBezTo>
                    <a:cubicBezTo>
                      <a:pt x="1212412" y="0"/>
                      <a:pt x="1562100" y="349688"/>
                      <a:pt x="1562100" y="781050"/>
                    </a:cubicBezTo>
                    <a:cubicBezTo>
                      <a:pt x="1562100" y="1212412"/>
                      <a:pt x="1212412" y="1562100"/>
                      <a:pt x="781050" y="1562100"/>
                    </a:cubicBezTo>
                    <a:cubicBezTo>
                      <a:pt x="349688" y="1562100"/>
                      <a:pt x="0" y="1212412"/>
                      <a:pt x="0" y="781050"/>
                    </a:cubicBezTo>
                    <a:close/>
                  </a:path>
                </a:pathLst>
              </a:custGeom>
              <a:solidFill>
                <a:srgbClr val="5CB3C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1624" tIns="251624" rIns="251624" bIns="251624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3600" kern="1200"/>
              </a:p>
            </p:txBody>
          </p:sp>
          <p:sp>
            <p:nvSpPr>
              <p:cNvPr id="21" name="任意多边形 20"/>
              <p:cNvSpPr/>
              <p:nvPr/>
            </p:nvSpPr>
            <p:spPr>
              <a:xfrm>
                <a:off x="5112318" y="4576146"/>
                <a:ext cx="1562100" cy="1562100"/>
              </a:xfrm>
              <a:custGeom>
                <a:avLst/>
                <a:gdLst>
                  <a:gd name="connsiteX0" fmla="*/ 0 w 1562100"/>
                  <a:gd name="connsiteY0" fmla="*/ 781050 h 1562100"/>
                  <a:gd name="connsiteX1" fmla="*/ 781050 w 1562100"/>
                  <a:gd name="connsiteY1" fmla="*/ 0 h 1562100"/>
                  <a:gd name="connsiteX2" fmla="*/ 1562100 w 1562100"/>
                  <a:gd name="connsiteY2" fmla="*/ 781050 h 1562100"/>
                  <a:gd name="connsiteX3" fmla="*/ 781050 w 1562100"/>
                  <a:gd name="connsiteY3" fmla="*/ 1562100 h 1562100"/>
                  <a:gd name="connsiteX4" fmla="*/ 0 w 1562100"/>
                  <a:gd name="connsiteY4" fmla="*/ 781050 h 156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2100" h="1562100">
                    <a:moveTo>
                      <a:pt x="0" y="781050"/>
                    </a:moveTo>
                    <a:cubicBezTo>
                      <a:pt x="0" y="349688"/>
                      <a:pt x="349688" y="0"/>
                      <a:pt x="781050" y="0"/>
                    </a:cubicBezTo>
                    <a:cubicBezTo>
                      <a:pt x="1212412" y="0"/>
                      <a:pt x="1562100" y="349688"/>
                      <a:pt x="1562100" y="781050"/>
                    </a:cubicBezTo>
                    <a:cubicBezTo>
                      <a:pt x="1562100" y="1212412"/>
                      <a:pt x="1212412" y="1562100"/>
                      <a:pt x="781050" y="1562100"/>
                    </a:cubicBezTo>
                    <a:cubicBezTo>
                      <a:pt x="349688" y="1562100"/>
                      <a:pt x="0" y="1212412"/>
                      <a:pt x="0" y="781050"/>
                    </a:cubicBezTo>
                    <a:close/>
                  </a:path>
                </a:pathLst>
              </a:custGeom>
              <a:solidFill>
                <a:srgbClr val="67B26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1624" tIns="251624" rIns="251624" bIns="251624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3600" kern="1200"/>
              </a:p>
            </p:txBody>
          </p:sp>
        </p:grpSp>
        <p:sp>
          <p:nvSpPr>
            <p:cNvPr id="25" name="KSO_Shape"/>
            <p:cNvSpPr/>
            <p:nvPr/>
          </p:nvSpPr>
          <p:spPr bwMode="auto">
            <a:xfrm>
              <a:off x="3998561" y="2186085"/>
              <a:ext cx="523771" cy="402759"/>
            </a:xfrm>
            <a:custGeom>
              <a:avLst/>
              <a:gdLst>
                <a:gd name="T0" fmla="*/ 1558905 w 2669"/>
                <a:gd name="T1" fmla="*/ 137081 h 2051"/>
                <a:gd name="T2" fmla="*/ 1484704 w 2669"/>
                <a:gd name="T3" fmla="*/ 1351 h 2051"/>
                <a:gd name="T4" fmla="*/ 1295827 w 2669"/>
                <a:gd name="T5" fmla="*/ 62800 h 2051"/>
                <a:gd name="T6" fmla="*/ 1167661 w 2669"/>
                <a:gd name="T7" fmla="*/ 190427 h 2051"/>
                <a:gd name="T8" fmla="*/ 507268 w 2669"/>
                <a:gd name="T9" fmla="*/ 137081 h 2051"/>
                <a:gd name="T10" fmla="*/ 441161 w 2669"/>
                <a:gd name="T11" fmla="*/ 0 h 2051"/>
                <a:gd name="T12" fmla="*/ 244190 w 2669"/>
                <a:gd name="T13" fmla="*/ 57398 h 2051"/>
                <a:gd name="T14" fmla="*/ 135586 w 2669"/>
                <a:gd name="T15" fmla="*/ 192453 h 2051"/>
                <a:gd name="T16" fmla="*/ 0 w 2669"/>
                <a:gd name="T17" fmla="*/ 1257359 h 2051"/>
                <a:gd name="T18" fmla="*/ 1660089 w 2669"/>
                <a:gd name="T19" fmla="*/ 1384986 h 2051"/>
                <a:gd name="T20" fmla="*/ 1800397 w 2669"/>
                <a:gd name="T21" fmla="*/ 320080 h 2051"/>
                <a:gd name="T22" fmla="*/ 1361934 w 2669"/>
                <a:gd name="T23" fmla="*/ 133029 h 2051"/>
                <a:gd name="T24" fmla="*/ 1427366 w 2669"/>
                <a:gd name="T25" fmla="*/ 66852 h 2051"/>
                <a:gd name="T26" fmla="*/ 1493473 w 2669"/>
                <a:gd name="T27" fmla="*/ 264032 h 2051"/>
                <a:gd name="T28" fmla="*/ 1425342 w 2669"/>
                <a:gd name="T29" fmla="*/ 330209 h 2051"/>
                <a:gd name="T30" fmla="*/ 1361934 w 2669"/>
                <a:gd name="T31" fmla="*/ 133029 h 2051"/>
                <a:gd name="T32" fmla="*/ 1000370 w 2669"/>
                <a:gd name="T33" fmla="*/ 861649 h 2051"/>
                <a:gd name="T34" fmla="*/ 1000370 w 2669"/>
                <a:gd name="T35" fmla="*/ 786018 h 2051"/>
                <a:gd name="T36" fmla="*/ 1361934 w 2669"/>
                <a:gd name="T37" fmla="*/ 825184 h 2051"/>
                <a:gd name="T38" fmla="*/ 1359910 w 2669"/>
                <a:gd name="T39" fmla="*/ 973744 h 2051"/>
                <a:gd name="T40" fmla="*/ 1004418 w 2669"/>
                <a:gd name="T41" fmla="*/ 1010884 h 2051"/>
                <a:gd name="T42" fmla="*/ 1004418 w 2669"/>
                <a:gd name="T43" fmla="*/ 938630 h 2051"/>
                <a:gd name="T44" fmla="*/ 1359910 w 2669"/>
                <a:gd name="T45" fmla="*/ 973744 h 2051"/>
                <a:gd name="T46" fmla="*/ 636783 w 2669"/>
                <a:gd name="T47" fmla="*/ 752930 h 2051"/>
                <a:gd name="T48" fmla="*/ 372356 w 2669"/>
                <a:gd name="T49" fmla="*/ 752930 h 2051"/>
                <a:gd name="T50" fmla="*/ 312321 w 2669"/>
                <a:gd name="T51" fmla="*/ 129653 h 2051"/>
                <a:gd name="T52" fmla="*/ 377753 w 2669"/>
                <a:gd name="T53" fmla="*/ 67527 h 2051"/>
                <a:gd name="T54" fmla="*/ 441161 w 2669"/>
                <a:gd name="T55" fmla="*/ 264032 h 2051"/>
                <a:gd name="T56" fmla="*/ 371682 w 2669"/>
                <a:gd name="T57" fmla="*/ 330209 h 2051"/>
                <a:gd name="T58" fmla="*/ 312321 w 2669"/>
                <a:gd name="T59" fmla="*/ 129653 h 2051"/>
                <a:gd name="T60" fmla="*/ 283315 w 2669"/>
                <a:gd name="T61" fmla="*/ 1158094 h 2051"/>
                <a:gd name="T62" fmla="*/ 262403 w 2669"/>
                <a:gd name="T63" fmla="*/ 1059504 h 2051"/>
                <a:gd name="T64" fmla="*/ 411481 w 2669"/>
                <a:gd name="T65" fmla="*/ 962940 h 2051"/>
                <a:gd name="T66" fmla="*/ 520759 w 2669"/>
                <a:gd name="T67" fmla="*/ 1005482 h 2051"/>
                <a:gd name="T68" fmla="*/ 690748 w 2669"/>
                <a:gd name="T69" fmla="*/ 962940 h 2051"/>
                <a:gd name="T70" fmla="*/ 776417 w 2669"/>
                <a:gd name="T71" fmla="*/ 1100021 h 2051"/>
                <a:gd name="T72" fmla="*/ 1332253 w 2669"/>
                <a:gd name="T73" fmla="*/ 1162146 h 2051"/>
                <a:gd name="T74" fmla="*/ 965293 w 2669"/>
                <a:gd name="T75" fmla="*/ 1120954 h 2051"/>
                <a:gd name="T76" fmla="*/ 1332253 w 2669"/>
                <a:gd name="T77" fmla="*/ 1085840 h 2051"/>
                <a:gd name="T78" fmla="*/ 1332253 w 2669"/>
                <a:gd name="T79" fmla="*/ 1162146 h 2051"/>
                <a:gd name="T80" fmla="*/ 1032075 w 2669"/>
                <a:gd name="T81" fmla="*/ 711063 h 2051"/>
                <a:gd name="T82" fmla="*/ 1032075 w 2669"/>
                <a:gd name="T83" fmla="*/ 596942 h 2051"/>
                <a:gd name="T84" fmla="*/ 1560929 w 2669"/>
                <a:gd name="T85" fmla="*/ 649613 h 20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669" h="2051">
                  <a:moveTo>
                    <a:pt x="2467" y="285"/>
                  </a:moveTo>
                  <a:cubicBezTo>
                    <a:pt x="2467" y="285"/>
                    <a:pt x="2311" y="282"/>
                    <a:pt x="2311" y="203"/>
                  </a:cubicBezTo>
                  <a:cubicBezTo>
                    <a:pt x="2311" y="99"/>
                    <a:pt x="2311" y="99"/>
                    <a:pt x="2311" y="99"/>
                  </a:cubicBezTo>
                  <a:cubicBezTo>
                    <a:pt x="2311" y="99"/>
                    <a:pt x="2299" y="2"/>
                    <a:pt x="2201" y="2"/>
                  </a:cubicBezTo>
                  <a:cubicBezTo>
                    <a:pt x="2019" y="2"/>
                    <a:pt x="2019" y="2"/>
                    <a:pt x="2019" y="2"/>
                  </a:cubicBezTo>
                  <a:cubicBezTo>
                    <a:pt x="2019" y="2"/>
                    <a:pt x="1921" y="2"/>
                    <a:pt x="1921" y="93"/>
                  </a:cubicBezTo>
                  <a:cubicBezTo>
                    <a:pt x="1921" y="190"/>
                    <a:pt x="1921" y="190"/>
                    <a:pt x="1921" y="190"/>
                  </a:cubicBezTo>
                  <a:cubicBezTo>
                    <a:pt x="1921" y="294"/>
                    <a:pt x="1731" y="282"/>
                    <a:pt x="1731" y="282"/>
                  </a:cubicBezTo>
                  <a:cubicBezTo>
                    <a:pt x="946" y="283"/>
                    <a:pt x="946" y="283"/>
                    <a:pt x="946" y="283"/>
                  </a:cubicBezTo>
                  <a:cubicBezTo>
                    <a:pt x="946" y="283"/>
                    <a:pt x="752" y="288"/>
                    <a:pt x="752" y="203"/>
                  </a:cubicBezTo>
                  <a:cubicBezTo>
                    <a:pt x="752" y="79"/>
                    <a:pt x="752" y="79"/>
                    <a:pt x="752" y="79"/>
                  </a:cubicBezTo>
                  <a:cubicBezTo>
                    <a:pt x="752" y="79"/>
                    <a:pt x="758" y="0"/>
                    <a:pt x="654" y="0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59" y="0"/>
                    <a:pt x="362" y="0"/>
                    <a:pt x="362" y="85"/>
                  </a:cubicBezTo>
                  <a:cubicBezTo>
                    <a:pt x="362" y="203"/>
                    <a:pt x="362" y="203"/>
                    <a:pt x="362" y="203"/>
                  </a:cubicBezTo>
                  <a:cubicBezTo>
                    <a:pt x="362" y="203"/>
                    <a:pt x="396" y="285"/>
                    <a:pt x="201" y="285"/>
                  </a:cubicBezTo>
                  <a:cubicBezTo>
                    <a:pt x="201" y="285"/>
                    <a:pt x="0" y="260"/>
                    <a:pt x="0" y="480"/>
                  </a:cubicBezTo>
                  <a:cubicBezTo>
                    <a:pt x="0" y="1862"/>
                    <a:pt x="0" y="1862"/>
                    <a:pt x="0" y="1862"/>
                  </a:cubicBezTo>
                  <a:cubicBezTo>
                    <a:pt x="0" y="1862"/>
                    <a:pt x="6" y="2051"/>
                    <a:pt x="195" y="2051"/>
                  </a:cubicBezTo>
                  <a:cubicBezTo>
                    <a:pt x="2461" y="2051"/>
                    <a:pt x="2461" y="2051"/>
                    <a:pt x="2461" y="2051"/>
                  </a:cubicBezTo>
                  <a:cubicBezTo>
                    <a:pt x="2461" y="2051"/>
                    <a:pt x="2669" y="2039"/>
                    <a:pt x="2669" y="1868"/>
                  </a:cubicBezTo>
                  <a:cubicBezTo>
                    <a:pt x="2669" y="474"/>
                    <a:pt x="2669" y="474"/>
                    <a:pt x="2669" y="474"/>
                  </a:cubicBezTo>
                  <a:cubicBezTo>
                    <a:pt x="2669" y="474"/>
                    <a:pt x="2662" y="285"/>
                    <a:pt x="2467" y="285"/>
                  </a:cubicBezTo>
                  <a:close/>
                  <a:moveTo>
                    <a:pt x="2019" y="197"/>
                  </a:moveTo>
                  <a:cubicBezTo>
                    <a:pt x="2019" y="143"/>
                    <a:pt x="2056" y="99"/>
                    <a:pt x="2110" y="99"/>
                  </a:cubicBezTo>
                  <a:cubicBezTo>
                    <a:pt x="2116" y="99"/>
                    <a:pt x="2116" y="99"/>
                    <a:pt x="2116" y="99"/>
                  </a:cubicBezTo>
                  <a:cubicBezTo>
                    <a:pt x="2170" y="99"/>
                    <a:pt x="2214" y="143"/>
                    <a:pt x="2214" y="197"/>
                  </a:cubicBezTo>
                  <a:cubicBezTo>
                    <a:pt x="2214" y="391"/>
                    <a:pt x="2214" y="391"/>
                    <a:pt x="2214" y="391"/>
                  </a:cubicBezTo>
                  <a:cubicBezTo>
                    <a:pt x="2214" y="445"/>
                    <a:pt x="2173" y="489"/>
                    <a:pt x="2119" y="489"/>
                  </a:cubicBezTo>
                  <a:cubicBezTo>
                    <a:pt x="2113" y="489"/>
                    <a:pt x="2113" y="489"/>
                    <a:pt x="2113" y="489"/>
                  </a:cubicBezTo>
                  <a:cubicBezTo>
                    <a:pt x="2059" y="489"/>
                    <a:pt x="2019" y="445"/>
                    <a:pt x="2019" y="391"/>
                  </a:cubicBezTo>
                  <a:lnTo>
                    <a:pt x="2019" y="197"/>
                  </a:lnTo>
                  <a:close/>
                  <a:moveTo>
                    <a:pt x="1970" y="1276"/>
                  </a:moveTo>
                  <a:cubicBezTo>
                    <a:pt x="1483" y="1276"/>
                    <a:pt x="1483" y="1276"/>
                    <a:pt x="1483" y="1276"/>
                  </a:cubicBezTo>
                  <a:cubicBezTo>
                    <a:pt x="1456" y="1276"/>
                    <a:pt x="1434" y="1249"/>
                    <a:pt x="1434" y="1222"/>
                  </a:cubicBezTo>
                  <a:cubicBezTo>
                    <a:pt x="1434" y="1195"/>
                    <a:pt x="1456" y="1164"/>
                    <a:pt x="1483" y="1164"/>
                  </a:cubicBezTo>
                  <a:cubicBezTo>
                    <a:pt x="1970" y="1164"/>
                    <a:pt x="1970" y="1164"/>
                    <a:pt x="1970" y="1164"/>
                  </a:cubicBezTo>
                  <a:cubicBezTo>
                    <a:pt x="1997" y="1164"/>
                    <a:pt x="2019" y="1195"/>
                    <a:pt x="2019" y="1222"/>
                  </a:cubicBezTo>
                  <a:cubicBezTo>
                    <a:pt x="2019" y="1249"/>
                    <a:pt x="1997" y="1276"/>
                    <a:pt x="1970" y="1276"/>
                  </a:cubicBezTo>
                  <a:close/>
                  <a:moveTo>
                    <a:pt x="2016" y="1442"/>
                  </a:moveTo>
                  <a:cubicBezTo>
                    <a:pt x="2016" y="1470"/>
                    <a:pt x="1992" y="1497"/>
                    <a:pt x="1964" y="1497"/>
                  </a:cubicBezTo>
                  <a:cubicBezTo>
                    <a:pt x="1489" y="1497"/>
                    <a:pt x="1489" y="1497"/>
                    <a:pt x="1489" y="1497"/>
                  </a:cubicBezTo>
                  <a:cubicBezTo>
                    <a:pt x="1460" y="1497"/>
                    <a:pt x="1437" y="1470"/>
                    <a:pt x="1437" y="1442"/>
                  </a:cubicBezTo>
                  <a:cubicBezTo>
                    <a:pt x="1437" y="1413"/>
                    <a:pt x="1460" y="1390"/>
                    <a:pt x="1489" y="1390"/>
                  </a:cubicBezTo>
                  <a:cubicBezTo>
                    <a:pt x="1964" y="1390"/>
                    <a:pt x="1964" y="1390"/>
                    <a:pt x="1964" y="1390"/>
                  </a:cubicBezTo>
                  <a:cubicBezTo>
                    <a:pt x="1992" y="1390"/>
                    <a:pt x="2016" y="1413"/>
                    <a:pt x="2016" y="1442"/>
                  </a:cubicBezTo>
                  <a:close/>
                  <a:moveTo>
                    <a:pt x="748" y="881"/>
                  </a:moveTo>
                  <a:cubicBezTo>
                    <a:pt x="856" y="881"/>
                    <a:pt x="944" y="986"/>
                    <a:pt x="944" y="1115"/>
                  </a:cubicBezTo>
                  <a:cubicBezTo>
                    <a:pt x="944" y="1245"/>
                    <a:pt x="856" y="1349"/>
                    <a:pt x="748" y="1349"/>
                  </a:cubicBezTo>
                  <a:cubicBezTo>
                    <a:pt x="640" y="1349"/>
                    <a:pt x="552" y="1245"/>
                    <a:pt x="552" y="1115"/>
                  </a:cubicBezTo>
                  <a:cubicBezTo>
                    <a:pt x="552" y="986"/>
                    <a:pt x="640" y="881"/>
                    <a:pt x="748" y="881"/>
                  </a:cubicBezTo>
                  <a:close/>
                  <a:moveTo>
                    <a:pt x="463" y="192"/>
                  </a:moveTo>
                  <a:cubicBezTo>
                    <a:pt x="463" y="138"/>
                    <a:pt x="500" y="100"/>
                    <a:pt x="554" y="100"/>
                  </a:cubicBezTo>
                  <a:cubicBezTo>
                    <a:pt x="560" y="100"/>
                    <a:pt x="560" y="100"/>
                    <a:pt x="560" y="100"/>
                  </a:cubicBezTo>
                  <a:cubicBezTo>
                    <a:pt x="614" y="100"/>
                    <a:pt x="654" y="138"/>
                    <a:pt x="654" y="192"/>
                  </a:cubicBezTo>
                  <a:cubicBezTo>
                    <a:pt x="654" y="391"/>
                    <a:pt x="654" y="391"/>
                    <a:pt x="654" y="391"/>
                  </a:cubicBezTo>
                  <a:cubicBezTo>
                    <a:pt x="654" y="445"/>
                    <a:pt x="611" y="489"/>
                    <a:pt x="557" y="489"/>
                  </a:cubicBezTo>
                  <a:cubicBezTo>
                    <a:pt x="551" y="489"/>
                    <a:pt x="551" y="489"/>
                    <a:pt x="551" y="489"/>
                  </a:cubicBezTo>
                  <a:cubicBezTo>
                    <a:pt x="497" y="489"/>
                    <a:pt x="463" y="445"/>
                    <a:pt x="463" y="391"/>
                  </a:cubicBezTo>
                  <a:lnTo>
                    <a:pt x="463" y="192"/>
                  </a:lnTo>
                  <a:close/>
                  <a:moveTo>
                    <a:pt x="1089" y="1715"/>
                  </a:moveTo>
                  <a:cubicBezTo>
                    <a:pt x="420" y="1715"/>
                    <a:pt x="420" y="1715"/>
                    <a:pt x="420" y="1715"/>
                  </a:cubicBezTo>
                  <a:cubicBezTo>
                    <a:pt x="420" y="1715"/>
                    <a:pt x="359" y="1690"/>
                    <a:pt x="359" y="1629"/>
                  </a:cubicBezTo>
                  <a:cubicBezTo>
                    <a:pt x="389" y="1569"/>
                    <a:pt x="389" y="1569"/>
                    <a:pt x="389" y="1569"/>
                  </a:cubicBezTo>
                  <a:cubicBezTo>
                    <a:pt x="389" y="1569"/>
                    <a:pt x="428" y="1491"/>
                    <a:pt x="485" y="1426"/>
                  </a:cubicBezTo>
                  <a:cubicBezTo>
                    <a:pt x="543" y="1361"/>
                    <a:pt x="610" y="1426"/>
                    <a:pt x="610" y="1426"/>
                  </a:cubicBezTo>
                  <a:cubicBezTo>
                    <a:pt x="610" y="1426"/>
                    <a:pt x="639" y="1487"/>
                    <a:pt x="738" y="1489"/>
                  </a:cubicBezTo>
                  <a:cubicBezTo>
                    <a:pt x="772" y="1489"/>
                    <a:pt x="772" y="1489"/>
                    <a:pt x="772" y="1489"/>
                  </a:cubicBezTo>
                  <a:cubicBezTo>
                    <a:pt x="870" y="1487"/>
                    <a:pt x="900" y="1426"/>
                    <a:pt x="900" y="1426"/>
                  </a:cubicBezTo>
                  <a:cubicBezTo>
                    <a:pt x="900" y="1426"/>
                    <a:pt x="967" y="1361"/>
                    <a:pt x="1024" y="1426"/>
                  </a:cubicBezTo>
                  <a:cubicBezTo>
                    <a:pt x="1081" y="1491"/>
                    <a:pt x="1121" y="1569"/>
                    <a:pt x="1121" y="1569"/>
                  </a:cubicBezTo>
                  <a:cubicBezTo>
                    <a:pt x="1151" y="1629"/>
                    <a:pt x="1151" y="1629"/>
                    <a:pt x="1151" y="1629"/>
                  </a:cubicBezTo>
                  <a:cubicBezTo>
                    <a:pt x="1151" y="1690"/>
                    <a:pt x="1089" y="1715"/>
                    <a:pt x="1089" y="1715"/>
                  </a:cubicBezTo>
                  <a:close/>
                  <a:moveTo>
                    <a:pt x="1975" y="1721"/>
                  </a:moveTo>
                  <a:cubicBezTo>
                    <a:pt x="1478" y="1721"/>
                    <a:pt x="1478" y="1721"/>
                    <a:pt x="1478" y="1721"/>
                  </a:cubicBezTo>
                  <a:cubicBezTo>
                    <a:pt x="1452" y="1721"/>
                    <a:pt x="1431" y="1686"/>
                    <a:pt x="1431" y="1660"/>
                  </a:cubicBezTo>
                  <a:cubicBezTo>
                    <a:pt x="1431" y="1634"/>
                    <a:pt x="1452" y="1608"/>
                    <a:pt x="1478" y="1608"/>
                  </a:cubicBezTo>
                  <a:cubicBezTo>
                    <a:pt x="1975" y="1608"/>
                    <a:pt x="1975" y="1608"/>
                    <a:pt x="1975" y="1608"/>
                  </a:cubicBezTo>
                  <a:cubicBezTo>
                    <a:pt x="2001" y="1608"/>
                    <a:pt x="2022" y="1634"/>
                    <a:pt x="2022" y="1660"/>
                  </a:cubicBezTo>
                  <a:cubicBezTo>
                    <a:pt x="2022" y="1686"/>
                    <a:pt x="2001" y="1721"/>
                    <a:pt x="1975" y="1721"/>
                  </a:cubicBezTo>
                  <a:close/>
                  <a:moveTo>
                    <a:pt x="2218" y="1053"/>
                  </a:moveTo>
                  <a:cubicBezTo>
                    <a:pt x="1530" y="1053"/>
                    <a:pt x="1530" y="1053"/>
                    <a:pt x="1530" y="1053"/>
                  </a:cubicBezTo>
                  <a:cubicBezTo>
                    <a:pt x="1477" y="1053"/>
                    <a:pt x="1434" y="1015"/>
                    <a:pt x="1434" y="962"/>
                  </a:cubicBezTo>
                  <a:cubicBezTo>
                    <a:pt x="1434" y="909"/>
                    <a:pt x="1477" y="884"/>
                    <a:pt x="1530" y="884"/>
                  </a:cubicBezTo>
                  <a:cubicBezTo>
                    <a:pt x="2218" y="884"/>
                    <a:pt x="2218" y="884"/>
                    <a:pt x="2218" y="884"/>
                  </a:cubicBezTo>
                  <a:cubicBezTo>
                    <a:pt x="2271" y="884"/>
                    <a:pt x="2314" y="909"/>
                    <a:pt x="2314" y="962"/>
                  </a:cubicBezTo>
                  <a:cubicBezTo>
                    <a:pt x="2314" y="1015"/>
                    <a:pt x="2271" y="1053"/>
                    <a:pt x="2218" y="10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KSO_Shape"/>
            <p:cNvSpPr/>
            <p:nvPr/>
          </p:nvSpPr>
          <p:spPr bwMode="auto">
            <a:xfrm>
              <a:off x="3983318" y="4941492"/>
              <a:ext cx="554256" cy="471117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KSO_Shape"/>
            <p:cNvSpPr/>
            <p:nvPr/>
          </p:nvSpPr>
          <p:spPr bwMode="auto">
            <a:xfrm>
              <a:off x="4435812" y="3504299"/>
              <a:ext cx="396293" cy="554256"/>
            </a:xfrm>
            <a:custGeom>
              <a:avLst/>
              <a:gdLst>
                <a:gd name="T0" fmla="*/ 2147483646 w 4228"/>
                <a:gd name="T1" fmla="*/ 2147483646 h 5910"/>
                <a:gd name="T2" fmla="*/ 2147483646 w 4228"/>
                <a:gd name="T3" fmla="*/ 2147483646 h 5910"/>
                <a:gd name="T4" fmla="*/ 2147483646 w 4228"/>
                <a:gd name="T5" fmla="*/ 2147483646 h 5910"/>
                <a:gd name="T6" fmla="*/ 2147483646 w 4228"/>
                <a:gd name="T7" fmla="*/ 2147483646 h 5910"/>
                <a:gd name="T8" fmla="*/ 2147483646 w 4228"/>
                <a:gd name="T9" fmla="*/ 736754076 h 5910"/>
                <a:gd name="T10" fmla="*/ 2147483646 w 4228"/>
                <a:gd name="T11" fmla="*/ 468900117 h 5910"/>
                <a:gd name="T12" fmla="*/ 2147483646 w 4228"/>
                <a:gd name="T13" fmla="*/ 2147483646 h 5910"/>
                <a:gd name="T14" fmla="*/ 2147483646 w 4228"/>
                <a:gd name="T15" fmla="*/ 2147483646 h 5910"/>
                <a:gd name="T16" fmla="*/ 769768890 w 4228"/>
                <a:gd name="T17" fmla="*/ 2147483646 h 5910"/>
                <a:gd name="T18" fmla="*/ 502005176 w 4228"/>
                <a:gd name="T19" fmla="*/ 2147483646 h 5910"/>
                <a:gd name="T20" fmla="*/ 2147483646 w 4228"/>
                <a:gd name="T21" fmla="*/ 2147483646 h 5910"/>
                <a:gd name="T22" fmla="*/ 2147483646 w 4228"/>
                <a:gd name="T23" fmla="*/ 2147483646 h 5910"/>
                <a:gd name="T24" fmla="*/ 2147483646 w 4228"/>
                <a:gd name="T25" fmla="*/ 2147483646 h 5910"/>
                <a:gd name="T26" fmla="*/ 2147483646 w 4228"/>
                <a:gd name="T27" fmla="*/ 2147483646 h 5910"/>
                <a:gd name="T28" fmla="*/ 2147483646 w 4228"/>
                <a:gd name="T29" fmla="*/ 2147483646 h 5910"/>
                <a:gd name="T30" fmla="*/ 2147483646 w 4228"/>
                <a:gd name="T31" fmla="*/ 2147483646 h 5910"/>
                <a:gd name="T32" fmla="*/ 2147483646 w 4228"/>
                <a:gd name="T33" fmla="*/ 2147483646 h 5910"/>
                <a:gd name="T34" fmla="*/ 2147483646 w 4228"/>
                <a:gd name="T35" fmla="*/ 2147483646 h 5910"/>
                <a:gd name="T36" fmla="*/ 2147483646 w 4228"/>
                <a:gd name="T37" fmla="*/ 2147483646 h 5910"/>
                <a:gd name="T38" fmla="*/ 2147483646 w 4228"/>
                <a:gd name="T39" fmla="*/ 2147483646 h 5910"/>
                <a:gd name="T40" fmla="*/ 2147483646 w 4228"/>
                <a:gd name="T41" fmla="*/ 2147483646 h 5910"/>
                <a:gd name="T42" fmla="*/ 2147483646 w 4228"/>
                <a:gd name="T43" fmla="*/ 2147483646 h 5910"/>
                <a:gd name="T44" fmla="*/ 2147483646 w 4228"/>
                <a:gd name="T45" fmla="*/ 2147483646 h 5910"/>
                <a:gd name="T46" fmla="*/ 2147483646 w 4228"/>
                <a:gd name="T47" fmla="*/ 2147483646 h 5910"/>
                <a:gd name="T48" fmla="*/ 2147483646 w 4228"/>
                <a:gd name="T49" fmla="*/ 2147483646 h 5910"/>
                <a:gd name="T50" fmla="*/ 2147483646 w 4228"/>
                <a:gd name="T51" fmla="*/ 2147483646 h 5910"/>
                <a:gd name="T52" fmla="*/ 2147483646 w 4228"/>
                <a:gd name="T53" fmla="*/ 2147483646 h 5910"/>
                <a:gd name="T54" fmla="*/ 2147483646 w 4228"/>
                <a:gd name="T55" fmla="*/ 2147483646 h 5910"/>
                <a:gd name="T56" fmla="*/ 2147483646 w 4228"/>
                <a:gd name="T57" fmla="*/ 2147483646 h 5910"/>
                <a:gd name="T58" fmla="*/ 2147483646 w 4228"/>
                <a:gd name="T59" fmla="*/ 2147483646 h 5910"/>
                <a:gd name="T60" fmla="*/ 2147483646 w 4228"/>
                <a:gd name="T61" fmla="*/ 2147483646 h 5910"/>
                <a:gd name="T62" fmla="*/ 2147483646 w 4228"/>
                <a:gd name="T63" fmla="*/ 2147483646 h 5910"/>
                <a:gd name="T64" fmla="*/ 2147483646 w 4228"/>
                <a:gd name="T65" fmla="*/ 2147483646 h 5910"/>
                <a:gd name="T66" fmla="*/ 2147483646 w 4228"/>
                <a:gd name="T67" fmla="*/ 2147483646 h 5910"/>
                <a:gd name="T68" fmla="*/ 2147483646 w 4228"/>
                <a:gd name="T69" fmla="*/ 2147483646 h 5910"/>
                <a:gd name="T70" fmla="*/ 2147483646 w 4228"/>
                <a:gd name="T71" fmla="*/ 2147483646 h 5910"/>
                <a:gd name="T72" fmla="*/ 2147483646 w 4228"/>
                <a:gd name="T73" fmla="*/ 2147483646 h 5910"/>
                <a:gd name="T74" fmla="*/ 2147483646 w 4228"/>
                <a:gd name="T75" fmla="*/ 2147483646 h 5910"/>
                <a:gd name="T76" fmla="*/ 2147483646 w 4228"/>
                <a:gd name="T77" fmla="*/ 2147483646 h 5910"/>
                <a:gd name="T78" fmla="*/ 2147483646 w 4228"/>
                <a:gd name="T79" fmla="*/ 2147483646 h 5910"/>
                <a:gd name="T80" fmla="*/ 2147483646 w 4228"/>
                <a:gd name="T81" fmla="*/ 2147483646 h 5910"/>
                <a:gd name="T82" fmla="*/ 2147483646 w 4228"/>
                <a:gd name="T83" fmla="*/ 2147483646 h 5910"/>
                <a:gd name="T84" fmla="*/ 2147483646 w 4228"/>
                <a:gd name="T85" fmla="*/ 2147483646 h 5910"/>
                <a:gd name="T86" fmla="*/ 2147483646 w 4228"/>
                <a:gd name="T87" fmla="*/ 2147483646 h 5910"/>
                <a:gd name="T88" fmla="*/ 2147483646 w 4228"/>
                <a:gd name="T89" fmla="*/ 2147483646 h 5910"/>
                <a:gd name="T90" fmla="*/ 2147483646 w 4228"/>
                <a:gd name="T91" fmla="*/ 2147483646 h 5910"/>
                <a:gd name="T92" fmla="*/ 2147483646 w 4228"/>
                <a:gd name="T93" fmla="*/ 2147483646 h 5910"/>
                <a:gd name="T94" fmla="*/ 2147483646 w 4228"/>
                <a:gd name="T95" fmla="*/ 2147483646 h 5910"/>
                <a:gd name="T96" fmla="*/ 2147483646 w 4228"/>
                <a:gd name="T97" fmla="*/ 2147483646 h 5910"/>
                <a:gd name="T98" fmla="*/ 2147483646 w 4228"/>
                <a:gd name="T99" fmla="*/ 2147483646 h 5910"/>
                <a:gd name="T100" fmla="*/ 2147483646 w 4228"/>
                <a:gd name="T101" fmla="*/ 2147483646 h 5910"/>
                <a:gd name="T102" fmla="*/ 2147483646 w 4228"/>
                <a:gd name="T103" fmla="*/ 2147483646 h 5910"/>
                <a:gd name="T104" fmla="*/ 2147483646 w 4228"/>
                <a:gd name="T105" fmla="*/ 2147483646 h 5910"/>
                <a:gd name="T106" fmla="*/ 2147483646 w 4228"/>
                <a:gd name="T107" fmla="*/ 2147483646 h 5910"/>
                <a:gd name="T108" fmla="*/ 2147483646 w 4228"/>
                <a:gd name="T109" fmla="*/ 2147483646 h 5910"/>
                <a:gd name="T110" fmla="*/ 2147483646 w 4228"/>
                <a:gd name="T111" fmla="*/ 2147483646 h 5910"/>
                <a:gd name="T112" fmla="*/ 2147483646 w 4228"/>
                <a:gd name="T113" fmla="*/ 2147483646 h 5910"/>
                <a:gd name="T114" fmla="*/ 2147483646 w 4228"/>
                <a:gd name="T115" fmla="*/ 2147483646 h 5910"/>
                <a:gd name="T116" fmla="*/ 2147483646 w 4228"/>
                <a:gd name="T117" fmla="*/ 2147483646 h 5910"/>
                <a:gd name="T118" fmla="*/ 2147483646 w 4228"/>
                <a:gd name="T119" fmla="*/ 2147483646 h 5910"/>
                <a:gd name="T120" fmla="*/ 2147483646 w 4228"/>
                <a:gd name="T121" fmla="*/ 2147483646 h 59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228" h="5910">
                  <a:moveTo>
                    <a:pt x="3998" y="2785"/>
                  </a:moveTo>
                  <a:lnTo>
                    <a:pt x="3815" y="2602"/>
                  </a:lnTo>
                  <a:lnTo>
                    <a:pt x="2840" y="1627"/>
                  </a:lnTo>
                  <a:lnTo>
                    <a:pt x="3127" y="1341"/>
                  </a:lnTo>
                  <a:lnTo>
                    <a:pt x="3155" y="1312"/>
                  </a:lnTo>
                  <a:lnTo>
                    <a:pt x="3181" y="1282"/>
                  </a:lnTo>
                  <a:lnTo>
                    <a:pt x="3205" y="1251"/>
                  </a:lnTo>
                  <a:lnTo>
                    <a:pt x="3227" y="1219"/>
                  </a:lnTo>
                  <a:lnTo>
                    <a:pt x="3247" y="1185"/>
                  </a:lnTo>
                  <a:lnTo>
                    <a:pt x="3266" y="1151"/>
                  </a:lnTo>
                  <a:lnTo>
                    <a:pt x="3284" y="1116"/>
                  </a:lnTo>
                  <a:lnTo>
                    <a:pt x="3299" y="1081"/>
                  </a:lnTo>
                  <a:lnTo>
                    <a:pt x="3313" y="1046"/>
                  </a:lnTo>
                  <a:lnTo>
                    <a:pt x="3324" y="1009"/>
                  </a:lnTo>
                  <a:lnTo>
                    <a:pt x="3335" y="972"/>
                  </a:lnTo>
                  <a:lnTo>
                    <a:pt x="3342" y="935"/>
                  </a:lnTo>
                  <a:lnTo>
                    <a:pt x="3349" y="898"/>
                  </a:lnTo>
                  <a:lnTo>
                    <a:pt x="3353" y="861"/>
                  </a:lnTo>
                  <a:lnTo>
                    <a:pt x="3356" y="823"/>
                  </a:lnTo>
                  <a:lnTo>
                    <a:pt x="3357" y="786"/>
                  </a:lnTo>
                  <a:lnTo>
                    <a:pt x="3356" y="748"/>
                  </a:lnTo>
                  <a:lnTo>
                    <a:pt x="3353" y="710"/>
                  </a:lnTo>
                  <a:lnTo>
                    <a:pt x="3349" y="673"/>
                  </a:lnTo>
                  <a:lnTo>
                    <a:pt x="3342" y="635"/>
                  </a:lnTo>
                  <a:lnTo>
                    <a:pt x="3335" y="598"/>
                  </a:lnTo>
                  <a:lnTo>
                    <a:pt x="3324" y="562"/>
                  </a:lnTo>
                  <a:lnTo>
                    <a:pt x="3313" y="526"/>
                  </a:lnTo>
                  <a:lnTo>
                    <a:pt x="3299" y="489"/>
                  </a:lnTo>
                  <a:lnTo>
                    <a:pt x="3284" y="455"/>
                  </a:lnTo>
                  <a:lnTo>
                    <a:pt x="3266" y="420"/>
                  </a:lnTo>
                  <a:lnTo>
                    <a:pt x="3247" y="385"/>
                  </a:lnTo>
                  <a:lnTo>
                    <a:pt x="3227" y="353"/>
                  </a:lnTo>
                  <a:lnTo>
                    <a:pt x="3205" y="321"/>
                  </a:lnTo>
                  <a:lnTo>
                    <a:pt x="3181" y="290"/>
                  </a:lnTo>
                  <a:lnTo>
                    <a:pt x="3155" y="258"/>
                  </a:lnTo>
                  <a:lnTo>
                    <a:pt x="3127" y="229"/>
                  </a:lnTo>
                  <a:lnTo>
                    <a:pt x="3097" y="201"/>
                  </a:lnTo>
                  <a:lnTo>
                    <a:pt x="3067" y="176"/>
                  </a:lnTo>
                  <a:lnTo>
                    <a:pt x="3036" y="151"/>
                  </a:lnTo>
                  <a:lnTo>
                    <a:pt x="3003" y="129"/>
                  </a:lnTo>
                  <a:lnTo>
                    <a:pt x="2970" y="108"/>
                  </a:lnTo>
                  <a:lnTo>
                    <a:pt x="2936" y="89"/>
                  </a:lnTo>
                  <a:lnTo>
                    <a:pt x="2902" y="72"/>
                  </a:lnTo>
                  <a:lnTo>
                    <a:pt x="2866" y="56"/>
                  </a:lnTo>
                  <a:lnTo>
                    <a:pt x="2830" y="43"/>
                  </a:lnTo>
                  <a:lnTo>
                    <a:pt x="2795" y="32"/>
                  </a:lnTo>
                  <a:lnTo>
                    <a:pt x="2758" y="22"/>
                  </a:lnTo>
                  <a:lnTo>
                    <a:pt x="2720" y="14"/>
                  </a:lnTo>
                  <a:lnTo>
                    <a:pt x="2683" y="7"/>
                  </a:lnTo>
                  <a:lnTo>
                    <a:pt x="2645" y="3"/>
                  </a:lnTo>
                  <a:lnTo>
                    <a:pt x="2608" y="0"/>
                  </a:lnTo>
                  <a:lnTo>
                    <a:pt x="2570" y="0"/>
                  </a:lnTo>
                  <a:lnTo>
                    <a:pt x="2532" y="0"/>
                  </a:lnTo>
                  <a:lnTo>
                    <a:pt x="2496" y="3"/>
                  </a:lnTo>
                  <a:lnTo>
                    <a:pt x="2458" y="7"/>
                  </a:lnTo>
                  <a:lnTo>
                    <a:pt x="2421" y="14"/>
                  </a:lnTo>
                  <a:lnTo>
                    <a:pt x="2383" y="22"/>
                  </a:lnTo>
                  <a:lnTo>
                    <a:pt x="2346" y="32"/>
                  </a:lnTo>
                  <a:lnTo>
                    <a:pt x="2310" y="43"/>
                  </a:lnTo>
                  <a:lnTo>
                    <a:pt x="2275" y="56"/>
                  </a:lnTo>
                  <a:lnTo>
                    <a:pt x="2239" y="72"/>
                  </a:lnTo>
                  <a:lnTo>
                    <a:pt x="2205" y="89"/>
                  </a:lnTo>
                  <a:lnTo>
                    <a:pt x="2171" y="108"/>
                  </a:lnTo>
                  <a:lnTo>
                    <a:pt x="2138" y="129"/>
                  </a:lnTo>
                  <a:lnTo>
                    <a:pt x="2105" y="151"/>
                  </a:lnTo>
                  <a:lnTo>
                    <a:pt x="2074" y="176"/>
                  </a:lnTo>
                  <a:lnTo>
                    <a:pt x="2044" y="201"/>
                  </a:lnTo>
                  <a:lnTo>
                    <a:pt x="2015" y="229"/>
                  </a:lnTo>
                  <a:lnTo>
                    <a:pt x="301" y="1950"/>
                  </a:lnTo>
                  <a:lnTo>
                    <a:pt x="284" y="1965"/>
                  </a:lnTo>
                  <a:lnTo>
                    <a:pt x="266" y="1980"/>
                  </a:lnTo>
                  <a:lnTo>
                    <a:pt x="248" y="1996"/>
                  </a:lnTo>
                  <a:lnTo>
                    <a:pt x="231" y="2013"/>
                  </a:lnTo>
                  <a:lnTo>
                    <a:pt x="203" y="2042"/>
                  </a:lnTo>
                  <a:lnTo>
                    <a:pt x="177" y="2072"/>
                  </a:lnTo>
                  <a:lnTo>
                    <a:pt x="153" y="2104"/>
                  </a:lnTo>
                  <a:lnTo>
                    <a:pt x="131" y="2135"/>
                  </a:lnTo>
                  <a:lnTo>
                    <a:pt x="110" y="2169"/>
                  </a:lnTo>
                  <a:lnTo>
                    <a:pt x="91" y="2203"/>
                  </a:lnTo>
                  <a:lnTo>
                    <a:pt x="74" y="2238"/>
                  </a:lnTo>
                  <a:lnTo>
                    <a:pt x="58" y="2273"/>
                  </a:lnTo>
                  <a:lnTo>
                    <a:pt x="45" y="2308"/>
                  </a:lnTo>
                  <a:lnTo>
                    <a:pt x="33" y="2345"/>
                  </a:lnTo>
                  <a:lnTo>
                    <a:pt x="23" y="2382"/>
                  </a:lnTo>
                  <a:lnTo>
                    <a:pt x="15" y="2419"/>
                  </a:lnTo>
                  <a:lnTo>
                    <a:pt x="9" y="2456"/>
                  </a:lnTo>
                  <a:lnTo>
                    <a:pt x="5" y="2493"/>
                  </a:lnTo>
                  <a:lnTo>
                    <a:pt x="1" y="2531"/>
                  </a:lnTo>
                  <a:lnTo>
                    <a:pt x="0" y="2569"/>
                  </a:lnTo>
                  <a:lnTo>
                    <a:pt x="1" y="2606"/>
                  </a:lnTo>
                  <a:lnTo>
                    <a:pt x="5" y="2644"/>
                  </a:lnTo>
                  <a:lnTo>
                    <a:pt x="9" y="2681"/>
                  </a:lnTo>
                  <a:lnTo>
                    <a:pt x="15" y="2719"/>
                  </a:lnTo>
                  <a:lnTo>
                    <a:pt x="23" y="2756"/>
                  </a:lnTo>
                  <a:lnTo>
                    <a:pt x="33" y="2792"/>
                  </a:lnTo>
                  <a:lnTo>
                    <a:pt x="45" y="2829"/>
                  </a:lnTo>
                  <a:lnTo>
                    <a:pt x="58" y="2865"/>
                  </a:lnTo>
                  <a:lnTo>
                    <a:pt x="74" y="2899"/>
                  </a:lnTo>
                  <a:lnTo>
                    <a:pt x="91" y="2934"/>
                  </a:lnTo>
                  <a:lnTo>
                    <a:pt x="110" y="2969"/>
                  </a:lnTo>
                  <a:lnTo>
                    <a:pt x="131" y="3001"/>
                  </a:lnTo>
                  <a:lnTo>
                    <a:pt x="153" y="3033"/>
                  </a:lnTo>
                  <a:lnTo>
                    <a:pt x="177" y="3065"/>
                  </a:lnTo>
                  <a:lnTo>
                    <a:pt x="203" y="3096"/>
                  </a:lnTo>
                  <a:lnTo>
                    <a:pt x="231" y="3125"/>
                  </a:lnTo>
                  <a:lnTo>
                    <a:pt x="1388" y="4281"/>
                  </a:lnTo>
                  <a:lnTo>
                    <a:pt x="1102" y="4567"/>
                  </a:lnTo>
                  <a:lnTo>
                    <a:pt x="1075" y="4597"/>
                  </a:lnTo>
                  <a:lnTo>
                    <a:pt x="1048" y="4627"/>
                  </a:lnTo>
                  <a:lnTo>
                    <a:pt x="1024" y="4658"/>
                  </a:lnTo>
                  <a:lnTo>
                    <a:pt x="1001" y="4691"/>
                  </a:lnTo>
                  <a:lnTo>
                    <a:pt x="981" y="4724"/>
                  </a:lnTo>
                  <a:lnTo>
                    <a:pt x="962" y="4758"/>
                  </a:lnTo>
                  <a:lnTo>
                    <a:pt x="945" y="4792"/>
                  </a:lnTo>
                  <a:lnTo>
                    <a:pt x="930" y="4828"/>
                  </a:lnTo>
                  <a:lnTo>
                    <a:pt x="916" y="4864"/>
                  </a:lnTo>
                  <a:lnTo>
                    <a:pt x="904" y="4899"/>
                  </a:lnTo>
                  <a:lnTo>
                    <a:pt x="894" y="4936"/>
                  </a:lnTo>
                  <a:lnTo>
                    <a:pt x="886" y="4973"/>
                  </a:lnTo>
                  <a:lnTo>
                    <a:pt x="879" y="5011"/>
                  </a:lnTo>
                  <a:lnTo>
                    <a:pt x="875" y="5048"/>
                  </a:lnTo>
                  <a:lnTo>
                    <a:pt x="873" y="5086"/>
                  </a:lnTo>
                  <a:lnTo>
                    <a:pt x="872" y="5123"/>
                  </a:lnTo>
                  <a:lnTo>
                    <a:pt x="873" y="5161"/>
                  </a:lnTo>
                  <a:lnTo>
                    <a:pt x="875" y="5198"/>
                  </a:lnTo>
                  <a:lnTo>
                    <a:pt x="880" y="5236"/>
                  </a:lnTo>
                  <a:lnTo>
                    <a:pt x="886" y="5273"/>
                  </a:lnTo>
                  <a:lnTo>
                    <a:pt x="894" y="5311"/>
                  </a:lnTo>
                  <a:lnTo>
                    <a:pt x="904" y="5347"/>
                  </a:lnTo>
                  <a:lnTo>
                    <a:pt x="916" y="5383"/>
                  </a:lnTo>
                  <a:lnTo>
                    <a:pt x="930" y="5419"/>
                  </a:lnTo>
                  <a:lnTo>
                    <a:pt x="945" y="5455"/>
                  </a:lnTo>
                  <a:lnTo>
                    <a:pt x="962" y="5489"/>
                  </a:lnTo>
                  <a:lnTo>
                    <a:pt x="981" y="5523"/>
                  </a:lnTo>
                  <a:lnTo>
                    <a:pt x="1002" y="5556"/>
                  </a:lnTo>
                  <a:lnTo>
                    <a:pt x="1024" y="5589"/>
                  </a:lnTo>
                  <a:lnTo>
                    <a:pt x="1049" y="5620"/>
                  </a:lnTo>
                  <a:lnTo>
                    <a:pt x="1075" y="5650"/>
                  </a:lnTo>
                  <a:lnTo>
                    <a:pt x="1102" y="5679"/>
                  </a:lnTo>
                  <a:lnTo>
                    <a:pt x="1131" y="5707"/>
                  </a:lnTo>
                  <a:lnTo>
                    <a:pt x="1162" y="5734"/>
                  </a:lnTo>
                  <a:lnTo>
                    <a:pt x="1193" y="5757"/>
                  </a:lnTo>
                  <a:lnTo>
                    <a:pt x="1225" y="5779"/>
                  </a:lnTo>
                  <a:lnTo>
                    <a:pt x="1259" y="5800"/>
                  </a:lnTo>
                  <a:lnTo>
                    <a:pt x="1292" y="5819"/>
                  </a:lnTo>
                  <a:lnTo>
                    <a:pt x="1327" y="5836"/>
                  </a:lnTo>
                  <a:lnTo>
                    <a:pt x="1362" y="5852"/>
                  </a:lnTo>
                  <a:lnTo>
                    <a:pt x="1398" y="5865"/>
                  </a:lnTo>
                  <a:lnTo>
                    <a:pt x="1434" y="5877"/>
                  </a:lnTo>
                  <a:lnTo>
                    <a:pt x="1471" y="5887"/>
                  </a:lnTo>
                  <a:lnTo>
                    <a:pt x="1507" y="5895"/>
                  </a:lnTo>
                  <a:lnTo>
                    <a:pt x="1545" y="5902"/>
                  </a:lnTo>
                  <a:lnTo>
                    <a:pt x="1582" y="5906"/>
                  </a:lnTo>
                  <a:lnTo>
                    <a:pt x="1620" y="5909"/>
                  </a:lnTo>
                  <a:lnTo>
                    <a:pt x="1658" y="5910"/>
                  </a:lnTo>
                  <a:lnTo>
                    <a:pt x="1696" y="5909"/>
                  </a:lnTo>
                  <a:lnTo>
                    <a:pt x="1734" y="5906"/>
                  </a:lnTo>
                  <a:lnTo>
                    <a:pt x="1771" y="5902"/>
                  </a:lnTo>
                  <a:lnTo>
                    <a:pt x="1809" y="5895"/>
                  </a:lnTo>
                  <a:lnTo>
                    <a:pt x="1845" y="5887"/>
                  </a:lnTo>
                  <a:lnTo>
                    <a:pt x="1882" y="5877"/>
                  </a:lnTo>
                  <a:lnTo>
                    <a:pt x="1918" y="5865"/>
                  </a:lnTo>
                  <a:lnTo>
                    <a:pt x="1954" y="5852"/>
                  </a:lnTo>
                  <a:lnTo>
                    <a:pt x="1989" y="5836"/>
                  </a:lnTo>
                  <a:lnTo>
                    <a:pt x="2024" y="5819"/>
                  </a:lnTo>
                  <a:lnTo>
                    <a:pt x="2057" y="5800"/>
                  </a:lnTo>
                  <a:lnTo>
                    <a:pt x="2091" y="5780"/>
                  </a:lnTo>
                  <a:lnTo>
                    <a:pt x="2123" y="5757"/>
                  </a:lnTo>
                  <a:lnTo>
                    <a:pt x="2154" y="5734"/>
                  </a:lnTo>
                  <a:lnTo>
                    <a:pt x="2184" y="5707"/>
                  </a:lnTo>
                  <a:lnTo>
                    <a:pt x="2215" y="5679"/>
                  </a:lnTo>
                  <a:lnTo>
                    <a:pt x="3998" y="3897"/>
                  </a:lnTo>
                  <a:lnTo>
                    <a:pt x="4026" y="3866"/>
                  </a:lnTo>
                  <a:lnTo>
                    <a:pt x="4052" y="3836"/>
                  </a:lnTo>
                  <a:lnTo>
                    <a:pt x="4076" y="3805"/>
                  </a:lnTo>
                  <a:lnTo>
                    <a:pt x="4099" y="3773"/>
                  </a:lnTo>
                  <a:lnTo>
                    <a:pt x="4119" y="3739"/>
                  </a:lnTo>
                  <a:lnTo>
                    <a:pt x="4138" y="3706"/>
                  </a:lnTo>
                  <a:lnTo>
                    <a:pt x="4156" y="3671"/>
                  </a:lnTo>
                  <a:lnTo>
                    <a:pt x="4170" y="3636"/>
                  </a:lnTo>
                  <a:lnTo>
                    <a:pt x="4185" y="3600"/>
                  </a:lnTo>
                  <a:lnTo>
                    <a:pt x="4196" y="3564"/>
                  </a:lnTo>
                  <a:lnTo>
                    <a:pt x="4206" y="3527"/>
                  </a:lnTo>
                  <a:lnTo>
                    <a:pt x="4214" y="3489"/>
                  </a:lnTo>
                  <a:lnTo>
                    <a:pt x="4220" y="3453"/>
                  </a:lnTo>
                  <a:lnTo>
                    <a:pt x="4225" y="3415"/>
                  </a:lnTo>
                  <a:lnTo>
                    <a:pt x="4227" y="3378"/>
                  </a:lnTo>
                  <a:lnTo>
                    <a:pt x="4228" y="3340"/>
                  </a:lnTo>
                  <a:lnTo>
                    <a:pt x="4227" y="3302"/>
                  </a:lnTo>
                  <a:lnTo>
                    <a:pt x="4225" y="3265"/>
                  </a:lnTo>
                  <a:lnTo>
                    <a:pt x="4220" y="3227"/>
                  </a:lnTo>
                  <a:lnTo>
                    <a:pt x="4214" y="3191"/>
                  </a:lnTo>
                  <a:lnTo>
                    <a:pt x="4206" y="3153"/>
                  </a:lnTo>
                  <a:lnTo>
                    <a:pt x="4196" y="3116"/>
                  </a:lnTo>
                  <a:lnTo>
                    <a:pt x="4185" y="3080"/>
                  </a:lnTo>
                  <a:lnTo>
                    <a:pt x="4170" y="3044"/>
                  </a:lnTo>
                  <a:lnTo>
                    <a:pt x="4156" y="3009"/>
                  </a:lnTo>
                  <a:lnTo>
                    <a:pt x="4138" y="2974"/>
                  </a:lnTo>
                  <a:lnTo>
                    <a:pt x="4119" y="2941"/>
                  </a:lnTo>
                  <a:lnTo>
                    <a:pt x="4099" y="2907"/>
                  </a:lnTo>
                  <a:lnTo>
                    <a:pt x="4076" y="2875"/>
                  </a:lnTo>
                  <a:lnTo>
                    <a:pt x="4052" y="2844"/>
                  </a:lnTo>
                  <a:lnTo>
                    <a:pt x="4026" y="2814"/>
                  </a:lnTo>
                  <a:lnTo>
                    <a:pt x="3998" y="2785"/>
                  </a:lnTo>
                  <a:close/>
                  <a:moveTo>
                    <a:pt x="2285" y="499"/>
                  </a:moveTo>
                  <a:lnTo>
                    <a:pt x="2285" y="499"/>
                  </a:lnTo>
                  <a:lnTo>
                    <a:pt x="2300" y="485"/>
                  </a:lnTo>
                  <a:lnTo>
                    <a:pt x="2316" y="471"/>
                  </a:lnTo>
                  <a:lnTo>
                    <a:pt x="2332" y="459"/>
                  </a:lnTo>
                  <a:lnTo>
                    <a:pt x="2348" y="448"/>
                  </a:lnTo>
                  <a:lnTo>
                    <a:pt x="2365" y="437"/>
                  </a:lnTo>
                  <a:lnTo>
                    <a:pt x="2383" y="428"/>
                  </a:lnTo>
                  <a:lnTo>
                    <a:pt x="2401" y="419"/>
                  </a:lnTo>
                  <a:lnTo>
                    <a:pt x="2419" y="411"/>
                  </a:lnTo>
                  <a:lnTo>
                    <a:pt x="2437" y="404"/>
                  </a:lnTo>
                  <a:lnTo>
                    <a:pt x="2456" y="398"/>
                  </a:lnTo>
                  <a:lnTo>
                    <a:pt x="2474" y="393"/>
                  </a:lnTo>
                  <a:lnTo>
                    <a:pt x="2493" y="389"/>
                  </a:lnTo>
                  <a:lnTo>
                    <a:pt x="2512" y="385"/>
                  </a:lnTo>
                  <a:lnTo>
                    <a:pt x="2531" y="383"/>
                  </a:lnTo>
                  <a:lnTo>
                    <a:pt x="2551" y="382"/>
                  </a:lnTo>
                  <a:lnTo>
                    <a:pt x="2570" y="381"/>
                  </a:lnTo>
                  <a:lnTo>
                    <a:pt x="2590" y="382"/>
                  </a:lnTo>
                  <a:lnTo>
                    <a:pt x="2609" y="383"/>
                  </a:lnTo>
                  <a:lnTo>
                    <a:pt x="2628" y="385"/>
                  </a:lnTo>
                  <a:lnTo>
                    <a:pt x="2647" y="389"/>
                  </a:lnTo>
                  <a:lnTo>
                    <a:pt x="2667" y="393"/>
                  </a:lnTo>
                  <a:lnTo>
                    <a:pt x="2685" y="398"/>
                  </a:lnTo>
                  <a:lnTo>
                    <a:pt x="2704" y="404"/>
                  </a:lnTo>
                  <a:lnTo>
                    <a:pt x="2722" y="411"/>
                  </a:lnTo>
                  <a:lnTo>
                    <a:pt x="2741" y="419"/>
                  </a:lnTo>
                  <a:lnTo>
                    <a:pt x="2759" y="428"/>
                  </a:lnTo>
                  <a:lnTo>
                    <a:pt x="2776" y="437"/>
                  </a:lnTo>
                  <a:lnTo>
                    <a:pt x="2792" y="448"/>
                  </a:lnTo>
                  <a:lnTo>
                    <a:pt x="2809" y="459"/>
                  </a:lnTo>
                  <a:lnTo>
                    <a:pt x="2826" y="471"/>
                  </a:lnTo>
                  <a:lnTo>
                    <a:pt x="2841" y="485"/>
                  </a:lnTo>
                  <a:lnTo>
                    <a:pt x="2856" y="499"/>
                  </a:lnTo>
                  <a:lnTo>
                    <a:pt x="2870" y="515"/>
                  </a:lnTo>
                  <a:lnTo>
                    <a:pt x="2884" y="530"/>
                  </a:lnTo>
                  <a:lnTo>
                    <a:pt x="2896" y="546"/>
                  </a:lnTo>
                  <a:lnTo>
                    <a:pt x="2908" y="563"/>
                  </a:lnTo>
                  <a:lnTo>
                    <a:pt x="2918" y="581"/>
                  </a:lnTo>
                  <a:lnTo>
                    <a:pt x="2928" y="597"/>
                  </a:lnTo>
                  <a:lnTo>
                    <a:pt x="2937" y="615"/>
                  </a:lnTo>
                  <a:lnTo>
                    <a:pt x="2945" y="633"/>
                  </a:lnTo>
                  <a:lnTo>
                    <a:pt x="2952" y="652"/>
                  </a:lnTo>
                  <a:lnTo>
                    <a:pt x="2959" y="670"/>
                  </a:lnTo>
                  <a:lnTo>
                    <a:pt x="2963" y="689"/>
                  </a:lnTo>
                  <a:lnTo>
                    <a:pt x="2968" y="708"/>
                  </a:lnTo>
                  <a:lnTo>
                    <a:pt x="2971" y="727"/>
                  </a:lnTo>
                  <a:lnTo>
                    <a:pt x="2973" y="747"/>
                  </a:lnTo>
                  <a:lnTo>
                    <a:pt x="2974" y="766"/>
                  </a:lnTo>
                  <a:lnTo>
                    <a:pt x="2974" y="786"/>
                  </a:lnTo>
                  <a:lnTo>
                    <a:pt x="2974" y="805"/>
                  </a:lnTo>
                  <a:lnTo>
                    <a:pt x="2973" y="824"/>
                  </a:lnTo>
                  <a:lnTo>
                    <a:pt x="2971" y="844"/>
                  </a:lnTo>
                  <a:lnTo>
                    <a:pt x="2968" y="863"/>
                  </a:lnTo>
                  <a:lnTo>
                    <a:pt x="2963" y="882"/>
                  </a:lnTo>
                  <a:lnTo>
                    <a:pt x="2959" y="901"/>
                  </a:lnTo>
                  <a:lnTo>
                    <a:pt x="2952" y="920"/>
                  </a:lnTo>
                  <a:lnTo>
                    <a:pt x="2945" y="938"/>
                  </a:lnTo>
                  <a:lnTo>
                    <a:pt x="2937" y="955"/>
                  </a:lnTo>
                  <a:lnTo>
                    <a:pt x="2928" y="973"/>
                  </a:lnTo>
                  <a:lnTo>
                    <a:pt x="2918" y="991"/>
                  </a:lnTo>
                  <a:lnTo>
                    <a:pt x="2908" y="1008"/>
                  </a:lnTo>
                  <a:lnTo>
                    <a:pt x="2896" y="1025"/>
                  </a:lnTo>
                  <a:lnTo>
                    <a:pt x="2884" y="1040"/>
                  </a:lnTo>
                  <a:lnTo>
                    <a:pt x="2870" y="1056"/>
                  </a:lnTo>
                  <a:lnTo>
                    <a:pt x="2856" y="1071"/>
                  </a:lnTo>
                  <a:lnTo>
                    <a:pt x="2743" y="1184"/>
                  </a:lnTo>
                  <a:lnTo>
                    <a:pt x="1550" y="2377"/>
                  </a:lnTo>
                  <a:lnTo>
                    <a:pt x="1543" y="2353"/>
                  </a:lnTo>
                  <a:lnTo>
                    <a:pt x="1535" y="2327"/>
                  </a:lnTo>
                  <a:lnTo>
                    <a:pt x="1527" y="2303"/>
                  </a:lnTo>
                  <a:lnTo>
                    <a:pt x="1518" y="2278"/>
                  </a:lnTo>
                  <a:lnTo>
                    <a:pt x="1508" y="2255"/>
                  </a:lnTo>
                  <a:lnTo>
                    <a:pt x="1497" y="2230"/>
                  </a:lnTo>
                  <a:lnTo>
                    <a:pt x="1485" y="2207"/>
                  </a:lnTo>
                  <a:lnTo>
                    <a:pt x="1473" y="2183"/>
                  </a:lnTo>
                  <a:lnTo>
                    <a:pt x="1459" y="2161"/>
                  </a:lnTo>
                  <a:lnTo>
                    <a:pt x="1446" y="2139"/>
                  </a:lnTo>
                  <a:lnTo>
                    <a:pt x="1430" y="2116"/>
                  </a:lnTo>
                  <a:lnTo>
                    <a:pt x="1415" y="2094"/>
                  </a:lnTo>
                  <a:lnTo>
                    <a:pt x="1398" y="2073"/>
                  </a:lnTo>
                  <a:lnTo>
                    <a:pt x="1380" y="2053"/>
                  </a:lnTo>
                  <a:lnTo>
                    <a:pt x="1362" y="2033"/>
                  </a:lnTo>
                  <a:lnTo>
                    <a:pt x="1343" y="2013"/>
                  </a:lnTo>
                  <a:lnTo>
                    <a:pt x="1323" y="1994"/>
                  </a:lnTo>
                  <a:lnTo>
                    <a:pt x="1303" y="1976"/>
                  </a:lnTo>
                  <a:lnTo>
                    <a:pt x="1283" y="1958"/>
                  </a:lnTo>
                  <a:lnTo>
                    <a:pt x="1262" y="1941"/>
                  </a:lnTo>
                  <a:lnTo>
                    <a:pt x="1241" y="1926"/>
                  </a:lnTo>
                  <a:lnTo>
                    <a:pt x="1218" y="1911"/>
                  </a:lnTo>
                  <a:lnTo>
                    <a:pt x="1196" y="1897"/>
                  </a:lnTo>
                  <a:lnTo>
                    <a:pt x="1174" y="1883"/>
                  </a:lnTo>
                  <a:lnTo>
                    <a:pt x="1151" y="1871"/>
                  </a:lnTo>
                  <a:lnTo>
                    <a:pt x="1128" y="1860"/>
                  </a:lnTo>
                  <a:lnTo>
                    <a:pt x="1105" y="1849"/>
                  </a:lnTo>
                  <a:lnTo>
                    <a:pt x="1080" y="1839"/>
                  </a:lnTo>
                  <a:lnTo>
                    <a:pt x="1057" y="1830"/>
                  </a:lnTo>
                  <a:lnTo>
                    <a:pt x="1032" y="1821"/>
                  </a:lnTo>
                  <a:lnTo>
                    <a:pt x="1008" y="1814"/>
                  </a:lnTo>
                  <a:lnTo>
                    <a:pt x="983" y="1808"/>
                  </a:lnTo>
                  <a:lnTo>
                    <a:pt x="2285" y="499"/>
                  </a:lnTo>
                  <a:close/>
                  <a:moveTo>
                    <a:pt x="1943" y="5409"/>
                  </a:moveTo>
                  <a:lnTo>
                    <a:pt x="1943" y="5409"/>
                  </a:lnTo>
                  <a:lnTo>
                    <a:pt x="1929" y="5423"/>
                  </a:lnTo>
                  <a:lnTo>
                    <a:pt x="1913" y="5437"/>
                  </a:lnTo>
                  <a:lnTo>
                    <a:pt x="1897" y="5449"/>
                  </a:lnTo>
                  <a:lnTo>
                    <a:pt x="1881" y="5461"/>
                  </a:lnTo>
                  <a:lnTo>
                    <a:pt x="1863" y="5471"/>
                  </a:lnTo>
                  <a:lnTo>
                    <a:pt x="1846" y="5481"/>
                  </a:lnTo>
                  <a:lnTo>
                    <a:pt x="1829" y="5490"/>
                  </a:lnTo>
                  <a:lnTo>
                    <a:pt x="1811" y="5498"/>
                  </a:lnTo>
                  <a:lnTo>
                    <a:pt x="1792" y="5505"/>
                  </a:lnTo>
                  <a:lnTo>
                    <a:pt x="1773" y="5510"/>
                  </a:lnTo>
                  <a:lnTo>
                    <a:pt x="1754" y="5516"/>
                  </a:lnTo>
                  <a:lnTo>
                    <a:pt x="1735" y="5521"/>
                  </a:lnTo>
                  <a:lnTo>
                    <a:pt x="1716" y="5523"/>
                  </a:lnTo>
                  <a:lnTo>
                    <a:pt x="1697" y="5526"/>
                  </a:lnTo>
                  <a:lnTo>
                    <a:pt x="1677" y="5527"/>
                  </a:lnTo>
                  <a:lnTo>
                    <a:pt x="1658" y="5527"/>
                  </a:lnTo>
                  <a:lnTo>
                    <a:pt x="1638" y="5527"/>
                  </a:lnTo>
                  <a:lnTo>
                    <a:pt x="1619" y="5526"/>
                  </a:lnTo>
                  <a:lnTo>
                    <a:pt x="1600" y="5523"/>
                  </a:lnTo>
                  <a:lnTo>
                    <a:pt x="1581" y="5521"/>
                  </a:lnTo>
                  <a:lnTo>
                    <a:pt x="1562" y="5516"/>
                  </a:lnTo>
                  <a:lnTo>
                    <a:pt x="1543" y="5510"/>
                  </a:lnTo>
                  <a:lnTo>
                    <a:pt x="1524" y="5505"/>
                  </a:lnTo>
                  <a:lnTo>
                    <a:pt x="1506" y="5498"/>
                  </a:lnTo>
                  <a:lnTo>
                    <a:pt x="1488" y="5490"/>
                  </a:lnTo>
                  <a:lnTo>
                    <a:pt x="1471" y="5481"/>
                  </a:lnTo>
                  <a:lnTo>
                    <a:pt x="1453" y="5471"/>
                  </a:lnTo>
                  <a:lnTo>
                    <a:pt x="1436" y="5461"/>
                  </a:lnTo>
                  <a:lnTo>
                    <a:pt x="1419" y="5449"/>
                  </a:lnTo>
                  <a:lnTo>
                    <a:pt x="1404" y="5437"/>
                  </a:lnTo>
                  <a:lnTo>
                    <a:pt x="1388" y="5423"/>
                  </a:lnTo>
                  <a:lnTo>
                    <a:pt x="1372" y="5409"/>
                  </a:lnTo>
                  <a:lnTo>
                    <a:pt x="1358" y="5394"/>
                  </a:lnTo>
                  <a:lnTo>
                    <a:pt x="1344" y="5378"/>
                  </a:lnTo>
                  <a:lnTo>
                    <a:pt x="1332" y="5362"/>
                  </a:lnTo>
                  <a:lnTo>
                    <a:pt x="1320" y="5345"/>
                  </a:lnTo>
                  <a:lnTo>
                    <a:pt x="1310" y="5329"/>
                  </a:lnTo>
                  <a:lnTo>
                    <a:pt x="1300" y="5311"/>
                  </a:lnTo>
                  <a:lnTo>
                    <a:pt x="1291" y="5293"/>
                  </a:lnTo>
                  <a:lnTo>
                    <a:pt x="1283" y="5275"/>
                  </a:lnTo>
                  <a:lnTo>
                    <a:pt x="1276" y="5257"/>
                  </a:lnTo>
                  <a:lnTo>
                    <a:pt x="1271" y="5238"/>
                  </a:lnTo>
                  <a:lnTo>
                    <a:pt x="1265" y="5219"/>
                  </a:lnTo>
                  <a:lnTo>
                    <a:pt x="1262" y="5200"/>
                  </a:lnTo>
                  <a:lnTo>
                    <a:pt x="1259" y="5181"/>
                  </a:lnTo>
                  <a:lnTo>
                    <a:pt x="1256" y="5162"/>
                  </a:lnTo>
                  <a:lnTo>
                    <a:pt x="1254" y="5142"/>
                  </a:lnTo>
                  <a:lnTo>
                    <a:pt x="1254" y="5123"/>
                  </a:lnTo>
                  <a:lnTo>
                    <a:pt x="1254" y="5103"/>
                  </a:lnTo>
                  <a:lnTo>
                    <a:pt x="1256" y="5084"/>
                  </a:lnTo>
                  <a:lnTo>
                    <a:pt x="1259" y="5065"/>
                  </a:lnTo>
                  <a:lnTo>
                    <a:pt x="1262" y="5045"/>
                  </a:lnTo>
                  <a:lnTo>
                    <a:pt x="1265" y="5026"/>
                  </a:lnTo>
                  <a:lnTo>
                    <a:pt x="1271" y="5009"/>
                  </a:lnTo>
                  <a:lnTo>
                    <a:pt x="1276" y="4990"/>
                  </a:lnTo>
                  <a:lnTo>
                    <a:pt x="1283" y="4971"/>
                  </a:lnTo>
                  <a:lnTo>
                    <a:pt x="1291" y="4953"/>
                  </a:lnTo>
                  <a:lnTo>
                    <a:pt x="1300" y="4935"/>
                  </a:lnTo>
                  <a:lnTo>
                    <a:pt x="1310" y="4918"/>
                  </a:lnTo>
                  <a:lnTo>
                    <a:pt x="1320" y="4902"/>
                  </a:lnTo>
                  <a:lnTo>
                    <a:pt x="1332" y="4885"/>
                  </a:lnTo>
                  <a:lnTo>
                    <a:pt x="1344" y="4868"/>
                  </a:lnTo>
                  <a:lnTo>
                    <a:pt x="1358" y="4852"/>
                  </a:lnTo>
                  <a:lnTo>
                    <a:pt x="1372" y="4838"/>
                  </a:lnTo>
                  <a:lnTo>
                    <a:pt x="1658" y="4551"/>
                  </a:lnTo>
                  <a:lnTo>
                    <a:pt x="1762" y="4655"/>
                  </a:lnTo>
                  <a:lnTo>
                    <a:pt x="1945" y="4838"/>
                  </a:lnTo>
                  <a:lnTo>
                    <a:pt x="1958" y="4852"/>
                  </a:lnTo>
                  <a:lnTo>
                    <a:pt x="1972" y="4868"/>
                  </a:lnTo>
                  <a:lnTo>
                    <a:pt x="1985" y="4885"/>
                  </a:lnTo>
                  <a:lnTo>
                    <a:pt x="1996" y="4902"/>
                  </a:lnTo>
                  <a:lnTo>
                    <a:pt x="2007" y="4918"/>
                  </a:lnTo>
                  <a:lnTo>
                    <a:pt x="2016" y="4935"/>
                  </a:lnTo>
                  <a:lnTo>
                    <a:pt x="2025" y="4953"/>
                  </a:lnTo>
                  <a:lnTo>
                    <a:pt x="2033" y="4972"/>
                  </a:lnTo>
                  <a:lnTo>
                    <a:pt x="2039" y="4990"/>
                  </a:lnTo>
                  <a:lnTo>
                    <a:pt x="2046" y="5009"/>
                  </a:lnTo>
                  <a:lnTo>
                    <a:pt x="2051" y="5026"/>
                  </a:lnTo>
                  <a:lnTo>
                    <a:pt x="2055" y="5046"/>
                  </a:lnTo>
                  <a:lnTo>
                    <a:pt x="2058" y="5065"/>
                  </a:lnTo>
                  <a:lnTo>
                    <a:pt x="2061" y="5084"/>
                  </a:lnTo>
                  <a:lnTo>
                    <a:pt x="2062" y="5103"/>
                  </a:lnTo>
                  <a:lnTo>
                    <a:pt x="2063" y="5123"/>
                  </a:lnTo>
                  <a:lnTo>
                    <a:pt x="2062" y="5142"/>
                  </a:lnTo>
                  <a:lnTo>
                    <a:pt x="2061" y="5162"/>
                  </a:lnTo>
                  <a:lnTo>
                    <a:pt x="2058" y="5181"/>
                  </a:lnTo>
                  <a:lnTo>
                    <a:pt x="2055" y="5200"/>
                  </a:lnTo>
                  <a:lnTo>
                    <a:pt x="2051" y="5219"/>
                  </a:lnTo>
                  <a:lnTo>
                    <a:pt x="2046" y="5238"/>
                  </a:lnTo>
                  <a:lnTo>
                    <a:pt x="2039" y="5257"/>
                  </a:lnTo>
                  <a:lnTo>
                    <a:pt x="2033" y="5275"/>
                  </a:lnTo>
                  <a:lnTo>
                    <a:pt x="2025" y="5293"/>
                  </a:lnTo>
                  <a:lnTo>
                    <a:pt x="2016" y="5311"/>
                  </a:lnTo>
                  <a:lnTo>
                    <a:pt x="2007" y="5329"/>
                  </a:lnTo>
                  <a:lnTo>
                    <a:pt x="1996" y="5345"/>
                  </a:lnTo>
                  <a:lnTo>
                    <a:pt x="1985" y="5362"/>
                  </a:lnTo>
                  <a:lnTo>
                    <a:pt x="1971" y="5378"/>
                  </a:lnTo>
                  <a:lnTo>
                    <a:pt x="1958" y="5393"/>
                  </a:lnTo>
                  <a:lnTo>
                    <a:pt x="1943" y="5409"/>
                  </a:lnTo>
                  <a:close/>
                  <a:moveTo>
                    <a:pt x="3727" y="3626"/>
                  </a:moveTo>
                  <a:lnTo>
                    <a:pt x="2420" y="4933"/>
                  </a:lnTo>
                  <a:lnTo>
                    <a:pt x="2414" y="4908"/>
                  </a:lnTo>
                  <a:lnTo>
                    <a:pt x="2406" y="4883"/>
                  </a:lnTo>
                  <a:lnTo>
                    <a:pt x="2397" y="4858"/>
                  </a:lnTo>
                  <a:lnTo>
                    <a:pt x="2389" y="4833"/>
                  </a:lnTo>
                  <a:lnTo>
                    <a:pt x="2379" y="4810"/>
                  </a:lnTo>
                  <a:lnTo>
                    <a:pt x="2368" y="4786"/>
                  </a:lnTo>
                  <a:lnTo>
                    <a:pt x="2356" y="4762"/>
                  </a:lnTo>
                  <a:lnTo>
                    <a:pt x="2344" y="4739"/>
                  </a:lnTo>
                  <a:lnTo>
                    <a:pt x="2331" y="4716"/>
                  </a:lnTo>
                  <a:lnTo>
                    <a:pt x="2316" y="4693"/>
                  </a:lnTo>
                  <a:lnTo>
                    <a:pt x="2302" y="4672"/>
                  </a:lnTo>
                  <a:lnTo>
                    <a:pt x="2286" y="4649"/>
                  </a:lnTo>
                  <a:lnTo>
                    <a:pt x="2269" y="4628"/>
                  </a:lnTo>
                  <a:lnTo>
                    <a:pt x="2251" y="4607"/>
                  </a:lnTo>
                  <a:lnTo>
                    <a:pt x="2234" y="4587"/>
                  </a:lnTo>
                  <a:lnTo>
                    <a:pt x="2215" y="4567"/>
                  </a:lnTo>
                  <a:lnTo>
                    <a:pt x="2032" y="4385"/>
                  </a:lnTo>
                  <a:lnTo>
                    <a:pt x="501" y="2855"/>
                  </a:lnTo>
                  <a:lnTo>
                    <a:pt x="487" y="2839"/>
                  </a:lnTo>
                  <a:lnTo>
                    <a:pt x="473" y="2824"/>
                  </a:lnTo>
                  <a:lnTo>
                    <a:pt x="461" y="2807"/>
                  </a:lnTo>
                  <a:lnTo>
                    <a:pt x="449" y="2791"/>
                  </a:lnTo>
                  <a:lnTo>
                    <a:pt x="439" y="2773"/>
                  </a:lnTo>
                  <a:lnTo>
                    <a:pt x="429" y="2757"/>
                  </a:lnTo>
                  <a:lnTo>
                    <a:pt x="420" y="2739"/>
                  </a:lnTo>
                  <a:lnTo>
                    <a:pt x="412" y="2721"/>
                  </a:lnTo>
                  <a:lnTo>
                    <a:pt x="405" y="2702"/>
                  </a:lnTo>
                  <a:lnTo>
                    <a:pt x="400" y="2684"/>
                  </a:lnTo>
                  <a:lnTo>
                    <a:pt x="394" y="2665"/>
                  </a:lnTo>
                  <a:lnTo>
                    <a:pt x="391" y="2646"/>
                  </a:lnTo>
                  <a:lnTo>
                    <a:pt x="387" y="2627"/>
                  </a:lnTo>
                  <a:lnTo>
                    <a:pt x="385" y="2607"/>
                  </a:lnTo>
                  <a:lnTo>
                    <a:pt x="383" y="2588"/>
                  </a:lnTo>
                  <a:lnTo>
                    <a:pt x="383" y="2569"/>
                  </a:lnTo>
                  <a:lnTo>
                    <a:pt x="383" y="2549"/>
                  </a:lnTo>
                  <a:lnTo>
                    <a:pt x="385" y="2530"/>
                  </a:lnTo>
                  <a:lnTo>
                    <a:pt x="387" y="2510"/>
                  </a:lnTo>
                  <a:lnTo>
                    <a:pt x="391" y="2491"/>
                  </a:lnTo>
                  <a:lnTo>
                    <a:pt x="394" y="2472"/>
                  </a:lnTo>
                  <a:lnTo>
                    <a:pt x="400" y="2453"/>
                  </a:lnTo>
                  <a:lnTo>
                    <a:pt x="405" y="2434"/>
                  </a:lnTo>
                  <a:lnTo>
                    <a:pt x="412" y="2416"/>
                  </a:lnTo>
                  <a:lnTo>
                    <a:pt x="420" y="2399"/>
                  </a:lnTo>
                  <a:lnTo>
                    <a:pt x="429" y="2381"/>
                  </a:lnTo>
                  <a:lnTo>
                    <a:pt x="439" y="2363"/>
                  </a:lnTo>
                  <a:lnTo>
                    <a:pt x="449" y="2346"/>
                  </a:lnTo>
                  <a:lnTo>
                    <a:pt x="461" y="2329"/>
                  </a:lnTo>
                  <a:lnTo>
                    <a:pt x="473" y="2314"/>
                  </a:lnTo>
                  <a:lnTo>
                    <a:pt x="487" y="2298"/>
                  </a:lnTo>
                  <a:lnTo>
                    <a:pt x="501" y="2283"/>
                  </a:lnTo>
                  <a:lnTo>
                    <a:pt x="517" y="2268"/>
                  </a:lnTo>
                  <a:lnTo>
                    <a:pt x="532" y="2255"/>
                  </a:lnTo>
                  <a:lnTo>
                    <a:pt x="548" y="2242"/>
                  </a:lnTo>
                  <a:lnTo>
                    <a:pt x="565" y="2231"/>
                  </a:lnTo>
                  <a:lnTo>
                    <a:pt x="581" y="2220"/>
                  </a:lnTo>
                  <a:lnTo>
                    <a:pt x="599" y="2210"/>
                  </a:lnTo>
                  <a:lnTo>
                    <a:pt x="617" y="2202"/>
                  </a:lnTo>
                  <a:lnTo>
                    <a:pt x="635" y="2195"/>
                  </a:lnTo>
                  <a:lnTo>
                    <a:pt x="653" y="2187"/>
                  </a:lnTo>
                  <a:lnTo>
                    <a:pt x="672" y="2181"/>
                  </a:lnTo>
                  <a:lnTo>
                    <a:pt x="691" y="2176"/>
                  </a:lnTo>
                  <a:lnTo>
                    <a:pt x="710" y="2172"/>
                  </a:lnTo>
                  <a:lnTo>
                    <a:pt x="729" y="2169"/>
                  </a:lnTo>
                  <a:lnTo>
                    <a:pt x="748" y="2167"/>
                  </a:lnTo>
                  <a:lnTo>
                    <a:pt x="768" y="2164"/>
                  </a:lnTo>
                  <a:lnTo>
                    <a:pt x="787" y="2164"/>
                  </a:lnTo>
                  <a:lnTo>
                    <a:pt x="807" y="2164"/>
                  </a:lnTo>
                  <a:lnTo>
                    <a:pt x="826" y="2167"/>
                  </a:lnTo>
                  <a:lnTo>
                    <a:pt x="845" y="2169"/>
                  </a:lnTo>
                  <a:lnTo>
                    <a:pt x="865" y="2172"/>
                  </a:lnTo>
                  <a:lnTo>
                    <a:pt x="884" y="2176"/>
                  </a:lnTo>
                  <a:lnTo>
                    <a:pt x="903" y="2181"/>
                  </a:lnTo>
                  <a:lnTo>
                    <a:pt x="921" y="2187"/>
                  </a:lnTo>
                  <a:lnTo>
                    <a:pt x="940" y="2193"/>
                  </a:lnTo>
                  <a:lnTo>
                    <a:pt x="957" y="2202"/>
                  </a:lnTo>
                  <a:lnTo>
                    <a:pt x="975" y="2210"/>
                  </a:lnTo>
                  <a:lnTo>
                    <a:pt x="992" y="2220"/>
                  </a:lnTo>
                  <a:lnTo>
                    <a:pt x="1010" y="2231"/>
                  </a:lnTo>
                  <a:lnTo>
                    <a:pt x="1025" y="2242"/>
                  </a:lnTo>
                  <a:lnTo>
                    <a:pt x="1042" y="2255"/>
                  </a:lnTo>
                  <a:lnTo>
                    <a:pt x="1058" y="2268"/>
                  </a:lnTo>
                  <a:lnTo>
                    <a:pt x="1073" y="2283"/>
                  </a:lnTo>
                  <a:lnTo>
                    <a:pt x="1087" y="2298"/>
                  </a:lnTo>
                  <a:lnTo>
                    <a:pt x="1100" y="2314"/>
                  </a:lnTo>
                  <a:lnTo>
                    <a:pt x="1114" y="2329"/>
                  </a:lnTo>
                  <a:lnTo>
                    <a:pt x="1125" y="2346"/>
                  </a:lnTo>
                  <a:lnTo>
                    <a:pt x="1136" y="2363"/>
                  </a:lnTo>
                  <a:lnTo>
                    <a:pt x="1145" y="2381"/>
                  </a:lnTo>
                  <a:lnTo>
                    <a:pt x="1154" y="2399"/>
                  </a:lnTo>
                  <a:lnTo>
                    <a:pt x="1162" y="2416"/>
                  </a:lnTo>
                  <a:lnTo>
                    <a:pt x="1168" y="2434"/>
                  </a:lnTo>
                  <a:lnTo>
                    <a:pt x="1175" y="2453"/>
                  </a:lnTo>
                  <a:lnTo>
                    <a:pt x="1179" y="2472"/>
                  </a:lnTo>
                  <a:lnTo>
                    <a:pt x="1184" y="2491"/>
                  </a:lnTo>
                  <a:lnTo>
                    <a:pt x="1187" y="2510"/>
                  </a:lnTo>
                  <a:lnTo>
                    <a:pt x="1189" y="2530"/>
                  </a:lnTo>
                  <a:lnTo>
                    <a:pt x="1191" y="2549"/>
                  </a:lnTo>
                  <a:lnTo>
                    <a:pt x="1192" y="2569"/>
                  </a:lnTo>
                  <a:lnTo>
                    <a:pt x="1191" y="2588"/>
                  </a:lnTo>
                  <a:lnTo>
                    <a:pt x="1189" y="2607"/>
                  </a:lnTo>
                  <a:lnTo>
                    <a:pt x="1187" y="2627"/>
                  </a:lnTo>
                  <a:lnTo>
                    <a:pt x="1184" y="2646"/>
                  </a:lnTo>
                  <a:lnTo>
                    <a:pt x="1179" y="2665"/>
                  </a:lnTo>
                  <a:lnTo>
                    <a:pt x="1175" y="2684"/>
                  </a:lnTo>
                  <a:lnTo>
                    <a:pt x="1168" y="2702"/>
                  </a:lnTo>
                  <a:lnTo>
                    <a:pt x="1162" y="2721"/>
                  </a:lnTo>
                  <a:lnTo>
                    <a:pt x="1154" y="2739"/>
                  </a:lnTo>
                  <a:lnTo>
                    <a:pt x="1145" y="2757"/>
                  </a:lnTo>
                  <a:lnTo>
                    <a:pt x="1136" y="2773"/>
                  </a:lnTo>
                  <a:lnTo>
                    <a:pt x="1125" y="2791"/>
                  </a:lnTo>
                  <a:lnTo>
                    <a:pt x="1114" y="2808"/>
                  </a:lnTo>
                  <a:lnTo>
                    <a:pt x="1100" y="2824"/>
                  </a:lnTo>
                  <a:lnTo>
                    <a:pt x="1087" y="2839"/>
                  </a:lnTo>
                  <a:lnTo>
                    <a:pt x="1073" y="2855"/>
                  </a:lnTo>
                  <a:lnTo>
                    <a:pt x="1343" y="3125"/>
                  </a:lnTo>
                  <a:lnTo>
                    <a:pt x="2570" y="1898"/>
                  </a:lnTo>
                  <a:lnTo>
                    <a:pt x="3545" y="2872"/>
                  </a:lnTo>
                  <a:lnTo>
                    <a:pt x="3727" y="3054"/>
                  </a:lnTo>
                  <a:lnTo>
                    <a:pt x="3742" y="3069"/>
                  </a:lnTo>
                  <a:lnTo>
                    <a:pt x="3755" y="3086"/>
                  </a:lnTo>
                  <a:lnTo>
                    <a:pt x="3768" y="3101"/>
                  </a:lnTo>
                  <a:lnTo>
                    <a:pt x="3780" y="3118"/>
                  </a:lnTo>
                  <a:lnTo>
                    <a:pt x="3790" y="3135"/>
                  </a:lnTo>
                  <a:lnTo>
                    <a:pt x="3800" y="3153"/>
                  </a:lnTo>
                  <a:lnTo>
                    <a:pt x="3809" y="3169"/>
                  </a:lnTo>
                  <a:lnTo>
                    <a:pt x="3816" y="3188"/>
                  </a:lnTo>
                  <a:lnTo>
                    <a:pt x="3823" y="3206"/>
                  </a:lnTo>
                  <a:lnTo>
                    <a:pt x="3830" y="3225"/>
                  </a:lnTo>
                  <a:lnTo>
                    <a:pt x="3834" y="3244"/>
                  </a:lnTo>
                  <a:lnTo>
                    <a:pt x="3839" y="3263"/>
                  </a:lnTo>
                  <a:lnTo>
                    <a:pt x="3842" y="3282"/>
                  </a:lnTo>
                  <a:lnTo>
                    <a:pt x="3844" y="3301"/>
                  </a:lnTo>
                  <a:lnTo>
                    <a:pt x="3845" y="3321"/>
                  </a:lnTo>
                  <a:lnTo>
                    <a:pt x="3845" y="3340"/>
                  </a:lnTo>
                  <a:lnTo>
                    <a:pt x="3845" y="3359"/>
                  </a:lnTo>
                  <a:lnTo>
                    <a:pt x="3844" y="3379"/>
                  </a:lnTo>
                  <a:lnTo>
                    <a:pt x="3842" y="3398"/>
                  </a:lnTo>
                  <a:lnTo>
                    <a:pt x="3839" y="3417"/>
                  </a:lnTo>
                  <a:lnTo>
                    <a:pt x="3834" y="3436"/>
                  </a:lnTo>
                  <a:lnTo>
                    <a:pt x="3830" y="3455"/>
                  </a:lnTo>
                  <a:lnTo>
                    <a:pt x="3823" y="3474"/>
                  </a:lnTo>
                  <a:lnTo>
                    <a:pt x="3816" y="3492"/>
                  </a:lnTo>
                  <a:lnTo>
                    <a:pt x="3809" y="3511"/>
                  </a:lnTo>
                  <a:lnTo>
                    <a:pt x="3800" y="3528"/>
                  </a:lnTo>
                  <a:lnTo>
                    <a:pt x="3790" y="3545"/>
                  </a:lnTo>
                  <a:lnTo>
                    <a:pt x="3780" y="3562"/>
                  </a:lnTo>
                  <a:lnTo>
                    <a:pt x="3768" y="3579"/>
                  </a:lnTo>
                  <a:lnTo>
                    <a:pt x="3755" y="3595"/>
                  </a:lnTo>
                  <a:lnTo>
                    <a:pt x="3742" y="3611"/>
                  </a:lnTo>
                  <a:lnTo>
                    <a:pt x="3727" y="3626"/>
                  </a:lnTo>
                  <a:close/>
                  <a:moveTo>
                    <a:pt x="2480" y="2235"/>
                  </a:moveTo>
                  <a:lnTo>
                    <a:pt x="1460" y="3254"/>
                  </a:lnTo>
                  <a:lnTo>
                    <a:pt x="1730" y="3524"/>
                  </a:lnTo>
                  <a:lnTo>
                    <a:pt x="2750" y="2505"/>
                  </a:lnTo>
                  <a:lnTo>
                    <a:pt x="2480" y="2235"/>
                  </a:lnTo>
                  <a:close/>
                  <a:moveTo>
                    <a:pt x="2887" y="2643"/>
                  </a:moveTo>
                  <a:lnTo>
                    <a:pt x="1868" y="3662"/>
                  </a:lnTo>
                  <a:lnTo>
                    <a:pt x="2139" y="3932"/>
                  </a:lnTo>
                  <a:lnTo>
                    <a:pt x="3157" y="2913"/>
                  </a:lnTo>
                  <a:lnTo>
                    <a:pt x="2887" y="2643"/>
                  </a:lnTo>
                  <a:close/>
                  <a:moveTo>
                    <a:pt x="2276" y="4069"/>
                  </a:moveTo>
                  <a:lnTo>
                    <a:pt x="2546" y="4340"/>
                  </a:lnTo>
                  <a:lnTo>
                    <a:pt x="3565" y="3321"/>
                  </a:lnTo>
                  <a:lnTo>
                    <a:pt x="3295" y="3050"/>
                  </a:lnTo>
                  <a:lnTo>
                    <a:pt x="2276" y="40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713855" y="2067291"/>
            <a:ext cx="5934490" cy="787826"/>
            <a:chOff x="1208976" y="3712171"/>
            <a:chExt cx="5934490" cy="787826"/>
          </a:xfrm>
        </p:grpSpPr>
        <p:sp>
          <p:nvSpPr>
            <p:cNvPr id="30" name="MH_SubTitle_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253220" y="4176891"/>
              <a:ext cx="5890246" cy="323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Verdana" panose="020B0604030504040204" pitchFamily="34" charset="0"/>
                </a:rPr>
                <a:t>点击输入内容</a:t>
              </a: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208976" y="3712171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点击输入标题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137418" y="3425665"/>
            <a:ext cx="5934490" cy="787826"/>
            <a:chOff x="1208976" y="3712171"/>
            <a:chExt cx="5934490" cy="787826"/>
          </a:xfrm>
        </p:grpSpPr>
        <p:sp>
          <p:nvSpPr>
            <p:cNvPr id="33" name="MH_SubTitle_1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253220" y="4176891"/>
              <a:ext cx="5890246" cy="323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Verdana" panose="020B0604030504040204" pitchFamily="34" charset="0"/>
                </a:rPr>
                <a:t>点击输入内容</a:t>
              </a: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208976" y="3712171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点击输入标题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699672" y="4911071"/>
            <a:ext cx="5934490" cy="787826"/>
            <a:chOff x="1208976" y="3712171"/>
            <a:chExt cx="5934490" cy="787826"/>
          </a:xfrm>
        </p:grpSpPr>
        <p:sp>
          <p:nvSpPr>
            <p:cNvPr id="36" name="MH_SubTitle_1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253220" y="4176891"/>
              <a:ext cx="5890246" cy="323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Verdana" panose="020B0604030504040204" pitchFamily="34" charset="0"/>
                </a:rPr>
                <a:t>点击输入内容</a:t>
              </a: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208976" y="3712171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19">
        <p14:prism isInverted="1"/>
      </p:transition>
    </mc:Choice>
    <mc:Fallback xmlns="">
      <p:transition spd="slow" advTm="25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58" b="99273" l="4818" r="90364">
                        <a14:foregroundMark x1="51091" y1="17939" x2="51091" y2="17939"/>
                        <a14:foregroundMark x1="51091" y1="20000" x2="51091" y2="20000"/>
                        <a14:foregroundMark x1="19182" y1="61879" x2="19182" y2="61879"/>
                        <a14:foregroundMark x1="14182" y1="56121" x2="14182" y2="56121"/>
                        <a14:foregroundMark x1="6909" y1="60000" x2="6909" y2="60000"/>
                        <a14:foregroundMark x1="13909" y1="64061" x2="13909" y2="64061"/>
                        <a14:foregroundMark x1="16364" y1="67030" x2="16364" y2="67030"/>
                        <a14:foregroundMark x1="24455" y1="48121" x2="24455" y2="48121"/>
                        <a14:foregroundMark x1="16091" y1="51091" x2="16091" y2="51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501" y="-709592"/>
            <a:ext cx="5074557" cy="7611836"/>
          </a:xfrm>
          <a:prstGeom prst="rect">
            <a:avLst/>
          </a:prstGeom>
        </p:spPr>
      </p:pic>
      <p:sp>
        <p:nvSpPr>
          <p:cNvPr id="35" name="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44362" y="4124156"/>
            <a:ext cx="5438026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4800" b="1" spc="300" dirty="0">
                <a:solidFill>
                  <a:srgbClr val="E367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039138" y="2104720"/>
            <a:ext cx="3398479" cy="1796216"/>
            <a:chOff x="6039138" y="2104720"/>
            <a:chExt cx="3398479" cy="1796216"/>
          </a:xfrm>
        </p:grpSpPr>
        <p:grpSp>
          <p:nvGrpSpPr>
            <p:cNvPr id="36" name="组合 35"/>
            <p:cNvGrpSpPr/>
            <p:nvPr/>
          </p:nvGrpSpPr>
          <p:grpSpPr>
            <a:xfrm>
              <a:off x="6039138" y="2104720"/>
              <a:ext cx="3398479" cy="1796216"/>
              <a:chOff x="3194050" y="1825625"/>
              <a:chExt cx="5646738" cy="2984500"/>
            </a:xfrm>
          </p:grpSpPr>
          <p:sp>
            <p:nvSpPr>
              <p:cNvPr id="37" name="任意多边形 10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3194050" y="1901825"/>
                <a:ext cx="5397500" cy="2908300"/>
              </a:xfrm>
              <a:custGeom>
                <a:avLst/>
                <a:gdLst>
                  <a:gd name="T0" fmla="*/ 0 w 5397138"/>
                  <a:gd name="T1" fmla="*/ 0 h 2908300"/>
                  <a:gd name="T2" fmla="*/ 5399672 w 5397138"/>
                  <a:gd name="T3" fmla="*/ 540657 h 2908300"/>
                  <a:gd name="T4" fmla="*/ 4853677 w 5397138"/>
                  <a:gd name="T5" fmla="*/ 2654300 h 2908300"/>
                  <a:gd name="T6" fmla="*/ 838592 w 5397138"/>
                  <a:gd name="T7" fmla="*/ 2908300 h 2908300"/>
                  <a:gd name="T8" fmla="*/ 0 w 5397138"/>
                  <a:gd name="T9" fmla="*/ 0 h 2908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97138" h="2908300">
                    <a:moveTo>
                      <a:pt x="0" y="0"/>
                    </a:moveTo>
                    <a:lnTo>
                      <a:pt x="5397138" y="540657"/>
                    </a:lnTo>
                    <a:lnTo>
                      <a:pt x="4851400" y="2654300"/>
                    </a:lnTo>
                    <a:lnTo>
                      <a:pt x="838200" y="29083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B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8" name="任意多边形 11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3638550" y="1825625"/>
                <a:ext cx="5202238" cy="2806700"/>
              </a:xfrm>
              <a:custGeom>
                <a:avLst/>
                <a:gdLst>
                  <a:gd name="T0" fmla="*/ 0 w 5202646"/>
                  <a:gd name="T1" fmla="*/ 622498 h 2806338"/>
                  <a:gd name="T2" fmla="*/ 5199790 w 5202646"/>
                  <a:gd name="T3" fmla="*/ 0 h 2806338"/>
                  <a:gd name="T4" fmla="*/ 4099846 w 5202646"/>
                  <a:gd name="T5" fmla="*/ 2694468 h 2806338"/>
                  <a:gd name="T6" fmla="*/ 368097 w 5202646"/>
                  <a:gd name="T7" fmla="*/ 2808872 h 2806338"/>
                  <a:gd name="T8" fmla="*/ 0 w 5202646"/>
                  <a:gd name="T9" fmla="*/ 622498 h 28063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02646" h="2806338">
                    <a:moveTo>
                      <a:pt x="0" y="621938"/>
                    </a:moveTo>
                    <a:lnTo>
                      <a:pt x="5202646" y="0"/>
                    </a:lnTo>
                    <a:lnTo>
                      <a:pt x="4102100" y="2692038"/>
                    </a:lnTo>
                    <a:lnTo>
                      <a:pt x="368300" y="2806338"/>
                    </a:lnTo>
                    <a:lnTo>
                      <a:pt x="0" y="621938"/>
                    </a:lnTo>
                    <a:close/>
                  </a:path>
                </a:pathLst>
              </a:custGeom>
              <a:solidFill>
                <a:srgbClr val="E36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6481664" y="2777122"/>
              <a:ext cx="24642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TWO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4729733" y="4973467"/>
            <a:ext cx="62848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powerpoint is suitable for parents‘ meeting.</a:t>
            </a:r>
            <a:endParaRPr lang="zh-CN" altLang="en-US" sz="2000" dirty="0">
              <a:latin typeface="Verdana" panose="020B0604030504040204" pitchFamily="34" charset="0"/>
              <a:ea typeface="Yu Gothic" panose="020B0400000000000000" pitchFamily="34" charset="-128"/>
              <a:cs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859">
        <p14:prism isInverted="1"/>
      </p:transition>
    </mc:Choice>
    <mc:Fallback xmlns="">
      <p:transition spd="slow" advTm="18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51732" y="752306"/>
            <a:ext cx="4385375" cy="719137"/>
            <a:chOff x="3837432" y="714206"/>
            <a:chExt cx="4385375" cy="719137"/>
          </a:xfrm>
        </p:grpSpPr>
        <p:sp>
          <p:nvSpPr>
            <p:cNvPr id="3" name="文本框 4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461319" y="714206"/>
              <a:ext cx="3761488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3200" b="1" spc="300" dirty="0">
                  <a:solidFill>
                    <a:srgbClr val="E3677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</a:p>
          </p:txBody>
        </p:sp>
        <p:sp>
          <p:nvSpPr>
            <p:cNvPr id="4" name="Freeform 48"/>
            <p:cNvSpPr/>
            <p:nvPr>
              <p:custDataLst>
                <p:tags r:id="rId6"/>
              </p:custDataLst>
            </p:nvPr>
          </p:nvSpPr>
          <p:spPr bwMode="auto">
            <a:xfrm>
              <a:off x="3837432" y="777515"/>
              <a:ext cx="547687" cy="592517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E3677C"/>
            </a:solidFill>
            <a:ln>
              <a:solidFill>
                <a:srgbClr val="E3677C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" name="KSO_Shape"/>
          <p:cNvSpPr/>
          <p:nvPr/>
        </p:nvSpPr>
        <p:spPr bwMode="auto">
          <a:xfrm>
            <a:off x="4557635" y="2495242"/>
            <a:ext cx="3076729" cy="2637196"/>
          </a:xfrm>
          <a:custGeom>
            <a:avLst/>
            <a:gdLst>
              <a:gd name="T0" fmla="*/ 852289 w 12766676"/>
              <a:gd name="T1" fmla="*/ 1146683 h 10934699"/>
              <a:gd name="T2" fmla="*/ 948108 w 12766676"/>
              <a:gd name="T3" fmla="*/ 1146683 h 10934699"/>
              <a:gd name="T4" fmla="*/ 948108 w 12766676"/>
              <a:gd name="T5" fmla="*/ 1542045 h 10934699"/>
              <a:gd name="T6" fmla="*/ 852289 w 12766676"/>
              <a:gd name="T7" fmla="*/ 1542045 h 10934699"/>
              <a:gd name="T8" fmla="*/ 1193698 w 12766676"/>
              <a:gd name="T9" fmla="*/ 1055119 h 10934699"/>
              <a:gd name="T10" fmla="*/ 1391603 w 12766676"/>
              <a:gd name="T11" fmla="*/ 1397646 h 10934699"/>
              <a:gd name="T12" fmla="*/ 1308545 w 12766676"/>
              <a:gd name="T13" fmla="*/ 1445108 h 10934699"/>
              <a:gd name="T14" fmla="*/ 1110640 w 12766676"/>
              <a:gd name="T15" fmla="*/ 1102804 h 10934699"/>
              <a:gd name="T16" fmla="*/ 606028 w 12766676"/>
              <a:gd name="T17" fmla="*/ 1055119 h 10934699"/>
              <a:gd name="T18" fmla="*/ 689309 w 12766676"/>
              <a:gd name="T19" fmla="*/ 1102804 h 10934699"/>
              <a:gd name="T20" fmla="*/ 491180 w 12766676"/>
              <a:gd name="T21" fmla="*/ 1445108 h 10934699"/>
              <a:gd name="T22" fmla="*/ 408123 w 12766676"/>
              <a:gd name="T23" fmla="*/ 1397646 h 10934699"/>
              <a:gd name="T24" fmla="*/ 1360932 w 12766676"/>
              <a:gd name="T25" fmla="*/ 852289 h 10934699"/>
              <a:gd name="T26" fmla="*/ 1703459 w 12766676"/>
              <a:gd name="T27" fmla="*/ 1050194 h 10934699"/>
              <a:gd name="T28" fmla="*/ 1655774 w 12766676"/>
              <a:gd name="T29" fmla="*/ 1133475 h 10934699"/>
              <a:gd name="T30" fmla="*/ 1312799 w 12766676"/>
              <a:gd name="T31" fmla="*/ 936018 h 10934699"/>
              <a:gd name="T32" fmla="*/ 438794 w 12766676"/>
              <a:gd name="T33" fmla="*/ 852289 h 10934699"/>
              <a:gd name="T34" fmla="*/ 486927 w 12766676"/>
              <a:gd name="T35" fmla="*/ 935346 h 10934699"/>
              <a:gd name="T36" fmla="*/ 144623 w 12766676"/>
              <a:gd name="T37" fmla="*/ 1133475 h 10934699"/>
              <a:gd name="T38" fmla="*/ 96266 w 12766676"/>
              <a:gd name="T39" fmla="*/ 1050194 h 10934699"/>
              <a:gd name="T40" fmla="*/ 1404363 w 12766676"/>
              <a:gd name="T41" fmla="*/ 593938 h 10934699"/>
              <a:gd name="T42" fmla="*/ 1800397 w 12766676"/>
              <a:gd name="T43" fmla="*/ 593938 h 10934699"/>
              <a:gd name="T44" fmla="*/ 1800397 w 12766676"/>
              <a:gd name="T45" fmla="*/ 689756 h 10934699"/>
              <a:gd name="T46" fmla="*/ 1404363 w 12766676"/>
              <a:gd name="T47" fmla="*/ 689756 h 10934699"/>
              <a:gd name="T48" fmla="*/ 0 w 12766676"/>
              <a:gd name="T49" fmla="*/ 593938 h 10934699"/>
              <a:gd name="T50" fmla="*/ 395362 w 12766676"/>
              <a:gd name="T51" fmla="*/ 593938 h 10934699"/>
              <a:gd name="T52" fmla="*/ 395362 w 12766676"/>
              <a:gd name="T53" fmla="*/ 689756 h 10934699"/>
              <a:gd name="T54" fmla="*/ 0 w 12766676"/>
              <a:gd name="T55" fmla="*/ 689756 h 10934699"/>
              <a:gd name="T56" fmla="*/ 899934 w 12766676"/>
              <a:gd name="T57" fmla="*/ 167297 h 10934699"/>
              <a:gd name="T58" fmla="*/ 813106 w 12766676"/>
              <a:gd name="T59" fmla="*/ 175767 h 10934699"/>
              <a:gd name="T60" fmla="*/ 813106 w 12766676"/>
              <a:gd name="T61" fmla="*/ 274769 h 10934699"/>
              <a:gd name="T62" fmla="*/ 743750 w 12766676"/>
              <a:gd name="T63" fmla="*/ 401830 h 10934699"/>
              <a:gd name="T64" fmla="*/ 612978 w 12766676"/>
              <a:gd name="T65" fmla="*/ 642716 h 10934699"/>
              <a:gd name="T66" fmla="*/ 899934 w 12766676"/>
              <a:gd name="T67" fmla="*/ 929661 h 10934699"/>
              <a:gd name="T68" fmla="*/ 1186890 w 12766676"/>
              <a:gd name="T69" fmla="*/ 642716 h 10934699"/>
              <a:gd name="T70" fmla="*/ 1056648 w 12766676"/>
              <a:gd name="T71" fmla="*/ 401830 h 10934699"/>
              <a:gd name="T72" fmla="*/ 987291 w 12766676"/>
              <a:gd name="T73" fmla="*/ 274769 h 10934699"/>
              <a:gd name="T74" fmla="*/ 987291 w 12766676"/>
              <a:gd name="T75" fmla="*/ 175767 h 10934699"/>
              <a:gd name="T76" fmla="*/ 899934 w 12766676"/>
              <a:gd name="T77" fmla="*/ 167297 h 10934699"/>
              <a:gd name="T78" fmla="*/ 899934 w 12766676"/>
              <a:gd name="T79" fmla="*/ 0 h 10934699"/>
              <a:gd name="T80" fmla="*/ 1083120 w 12766676"/>
              <a:gd name="T81" fmla="*/ 26471 h 10934699"/>
              <a:gd name="T82" fmla="*/ 1083120 w 12766676"/>
              <a:gd name="T83" fmla="*/ 274769 h 10934699"/>
              <a:gd name="T84" fmla="*/ 1104826 w 12766676"/>
              <a:gd name="T85" fmla="*/ 319240 h 10934699"/>
              <a:gd name="T86" fmla="*/ 1283247 w 12766676"/>
              <a:gd name="T87" fmla="*/ 642716 h 10934699"/>
              <a:gd name="T88" fmla="*/ 899934 w 12766676"/>
              <a:gd name="T89" fmla="*/ 1026015 h 10934699"/>
              <a:gd name="T90" fmla="*/ 517150 w 12766676"/>
              <a:gd name="T91" fmla="*/ 642716 h 10934699"/>
              <a:gd name="T92" fmla="*/ 695041 w 12766676"/>
              <a:gd name="T93" fmla="*/ 319240 h 10934699"/>
              <a:gd name="T94" fmla="*/ 717278 w 12766676"/>
              <a:gd name="T95" fmla="*/ 274769 h 10934699"/>
              <a:gd name="T96" fmla="*/ 717278 w 12766676"/>
              <a:gd name="T97" fmla="*/ 26471 h 10934699"/>
              <a:gd name="T98" fmla="*/ 899934 w 12766676"/>
              <a:gd name="T99" fmla="*/ 0 h 1093469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2766676" h="10934699">
                <a:moveTo>
                  <a:pt x="6043613" y="8131174"/>
                </a:moveTo>
                <a:lnTo>
                  <a:pt x="6723063" y="8131174"/>
                </a:lnTo>
                <a:lnTo>
                  <a:pt x="6723063" y="10934699"/>
                </a:lnTo>
                <a:lnTo>
                  <a:pt x="6043613" y="10934699"/>
                </a:lnTo>
                <a:lnTo>
                  <a:pt x="6043613" y="8131174"/>
                </a:lnTo>
                <a:close/>
                <a:moveTo>
                  <a:pt x="8464551" y="7481887"/>
                </a:moveTo>
                <a:lnTo>
                  <a:pt x="9867901" y="9910762"/>
                </a:lnTo>
                <a:lnTo>
                  <a:pt x="9278939" y="10247312"/>
                </a:lnTo>
                <a:lnTo>
                  <a:pt x="7875588" y="7820025"/>
                </a:lnTo>
                <a:lnTo>
                  <a:pt x="8464551" y="7481887"/>
                </a:lnTo>
                <a:close/>
                <a:moveTo>
                  <a:pt x="4297364" y="7481887"/>
                </a:moveTo>
                <a:lnTo>
                  <a:pt x="4887914" y="7820025"/>
                </a:lnTo>
                <a:lnTo>
                  <a:pt x="3482976" y="10247312"/>
                </a:lnTo>
                <a:lnTo>
                  <a:pt x="2894013" y="9910762"/>
                </a:lnTo>
                <a:lnTo>
                  <a:pt x="4297364" y="7481887"/>
                </a:lnTo>
                <a:close/>
                <a:moveTo>
                  <a:pt x="9650413" y="6043612"/>
                </a:moveTo>
                <a:lnTo>
                  <a:pt x="12079288" y="7446962"/>
                </a:lnTo>
                <a:lnTo>
                  <a:pt x="11741151" y="8037512"/>
                </a:lnTo>
                <a:lnTo>
                  <a:pt x="9309100" y="6637337"/>
                </a:lnTo>
                <a:lnTo>
                  <a:pt x="9650413" y="6043612"/>
                </a:lnTo>
                <a:close/>
                <a:moveTo>
                  <a:pt x="3111501" y="6043612"/>
                </a:moveTo>
                <a:lnTo>
                  <a:pt x="3452813" y="6632575"/>
                </a:lnTo>
                <a:lnTo>
                  <a:pt x="1025525" y="8037512"/>
                </a:lnTo>
                <a:lnTo>
                  <a:pt x="682625" y="7446962"/>
                </a:lnTo>
                <a:lnTo>
                  <a:pt x="3111501" y="6043612"/>
                </a:lnTo>
                <a:close/>
                <a:moveTo>
                  <a:pt x="9958388" y="4211638"/>
                </a:moveTo>
                <a:lnTo>
                  <a:pt x="12766676" y="4211638"/>
                </a:lnTo>
                <a:lnTo>
                  <a:pt x="12766676" y="4891088"/>
                </a:lnTo>
                <a:lnTo>
                  <a:pt x="9958388" y="4891088"/>
                </a:lnTo>
                <a:lnTo>
                  <a:pt x="9958388" y="4211638"/>
                </a:lnTo>
                <a:close/>
                <a:moveTo>
                  <a:pt x="0" y="4211637"/>
                </a:moveTo>
                <a:lnTo>
                  <a:pt x="2803525" y="4211637"/>
                </a:lnTo>
                <a:lnTo>
                  <a:pt x="2803525" y="4891087"/>
                </a:lnTo>
                <a:lnTo>
                  <a:pt x="0" y="4891087"/>
                </a:lnTo>
                <a:lnTo>
                  <a:pt x="0" y="4211637"/>
                </a:lnTo>
                <a:close/>
                <a:moveTo>
                  <a:pt x="6381460" y="1186307"/>
                </a:moveTo>
                <a:cubicBezTo>
                  <a:pt x="6171222" y="1186307"/>
                  <a:pt x="5964738" y="1208832"/>
                  <a:pt x="5765762" y="1246373"/>
                </a:cubicBezTo>
                <a:cubicBezTo>
                  <a:pt x="5765762" y="1246373"/>
                  <a:pt x="5765762" y="1832018"/>
                  <a:pt x="5765762" y="1948396"/>
                </a:cubicBezTo>
                <a:cubicBezTo>
                  <a:pt x="5765762" y="2481483"/>
                  <a:pt x="5457912" y="2744273"/>
                  <a:pt x="5273953" y="2849389"/>
                </a:cubicBezTo>
                <a:cubicBezTo>
                  <a:pt x="4703304" y="3187261"/>
                  <a:pt x="4346649" y="3840480"/>
                  <a:pt x="4346649" y="4557520"/>
                </a:cubicBezTo>
                <a:cubicBezTo>
                  <a:pt x="4346649" y="5680005"/>
                  <a:pt x="5262690" y="6592260"/>
                  <a:pt x="6381460" y="6592260"/>
                </a:cubicBezTo>
                <a:cubicBezTo>
                  <a:pt x="7503986" y="6592260"/>
                  <a:pt x="8416274" y="5680005"/>
                  <a:pt x="8416274" y="4557520"/>
                </a:cubicBezTo>
                <a:cubicBezTo>
                  <a:pt x="8416274" y="3840480"/>
                  <a:pt x="8063372" y="3187261"/>
                  <a:pt x="7492724" y="2849389"/>
                </a:cubicBezTo>
                <a:cubicBezTo>
                  <a:pt x="7308765" y="2744273"/>
                  <a:pt x="7000915" y="2481483"/>
                  <a:pt x="7000915" y="1948396"/>
                </a:cubicBezTo>
                <a:cubicBezTo>
                  <a:pt x="7000915" y="1749427"/>
                  <a:pt x="7000915" y="1246373"/>
                  <a:pt x="7000915" y="1246373"/>
                </a:cubicBezTo>
                <a:cubicBezTo>
                  <a:pt x="6798184" y="1208832"/>
                  <a:pt x="6595454" y="1186307"/>
                  <a:pt x="6381460" y="1186307"/>
                </a:cubicBezTo>
                <a:close/>
                <a:moveTo>
                  <a:pt x="6381460" y="0"/>
                </a:moveTo>
                <a:cubicBezTo>
                  <a:pt x="6835727" y="0"/>
                  <a:pt x="7271222" y="63821"/>
                  <a:pt x="7680437" y="187707"/>
                </a:cubicBezTo>
                <a:cubicBezTo>
                  <a:pt x="7680437" y="187707"/>
                  <a:pt x="7680437" y="1696869"/>
                  <a:pt x="7680437" y="1948396"/>
                </a:cubicBezTo>
                <a:cubicBezTo>
                  <a:pt x="7680437" y="2079791"/>
                  <a:pt x="7714225" y="2192415"/>
                  <a:pt x="7834362" y="2263744"/>
                </a:cubicBezTo>
                <a:cubicBezTo>
                  <a:pt x="8611495" y="2717994"/>
                  <a:pt x="9099550" y="3592707"/>
                  <a:pt x="9099550" y="4557520"/>
                </a:cubicBezTo>
                <a:cubicBezTo>
                  <a:pt x="9099550" y="6055418"/>
                  <a:pt x="7879413" y="7275512"/>
                  <a:pt x="6381460" y="7275512"/>
                </a:cubicBezTo>
                <a:cubicBezTo>
                  <a:pt x="4883509" y="7275512"/>
                  <a:pt x="3667126" y="6055418"/>
                  <a:pt x="3667126" y="4557520"/>
                </a:cubicBezTo>
                <a:cubicBezTo>
                  <a:pt x="3667126" y="3592707"/>
                  <a:pt x="4155181" y="2717994"/>
                  <a:pt x="4928560" y="2263744"/>
                </a:cubicBezTo>
                <a:cubicBezTo>
                  <a:pt x="5052451" y="2192415"/>
                  <a:pt x="5086240" y="2079791"/>
                  <a:pt x="5086240" y="1948396"/>
                </a:cubicBezTo>
                <a:cubicBezTo>
                  <a:pt x="5086240" y="1621787"/>
                  <a:pt x="5086240" y="187707"/>
                  <a:pt x="5086240" y="187707"/>
                </a:cubicBezTo>
                <a:cubicBezTo>
                  <a:pt x="5499209" y="63821"/>
                  <a:pt x="5934704" y="0"/>
                  <a:pt x="6381460" y="0"/>
                </a:cubicBezTo>
                <a:close/>
              </a:path>
            </a:pathLst>
          </a:custGeom>
          <a:solidFill>
            <a:srgbClr val="5CB3C6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KSO_Shape"/>
          <p:cNvSpPr/>
          <p:nvPr/>
        </p:nvSpPr>
        <p:spPr bwMode="auto">
          <a:xfrm flipH="1">
            <a:off x="3880315" y="2455982"/>
            <a:ext cx="638944" cy="638944"/>
          </a:xfrm>
          <a:custGeom>
            <a:avLst/>
            <a:gdLst>
              <a:gd name="T0" fmla="*/ 180755 w 10036083"/>
              <a:gd name="T1" fmla="*/ 1049245 h 10027181"/>
              <a:gd name="T2" fmla="*/ 749989 w 10036083"/>
              <a:gd name="T3" fmla="*/ 1617641 h 10027181"/>
              <a:gd name="T4" fmla="*/ 675302 w 10036083"/>
              <a:gd name="T5" fmla="*/ 1691721 h 10027181"/>
              <a:gd name="T6" fmla="*/ 435767 w 10036083"/>
              <a:gd name="T7" fmla="*/ 1798800 h 10027181"/>
              <a:gd name="T8" fmla="*/ 141730 w 10036083"/>
              <a:gd name="T9" fmla="*/ 1657374 h 10027181"/>
              <a:gd name="T10" fmla="*/ 1104 w 10036083"/>
              <a:gd name="T11" fmla="*/ 1388666 h 10027181"/>
              <a:gd name="T12" fmla="*/ 106742 w 10036083"/>
              <a:gd name="T13" fmla="*/ 1123324 h 10027181"/>
              <a:gd name="T14" fmla="*/ 1212175 w 10036083"/>
              <a:gd name="T15" fmla="*/ 496167 h 10027181"/>
              <a:gd name="T16" fmla="*/ 1278105 w 10036083"/>
              <a:gd name="T17" fmla="*/ 523434 h 10027181"/>
              <a:gd name="T18" fmla="*/ 1278105 w 10036083"/>
              <a:gd name="T19" fmla="*/ 654720 h 10027181"/>
              <a:gd name="T20" fmla="*/ 649750 w 10036083"/>
              <a:gd name="T21" fmla="*/ 1282199 h 10027181"/>
              <a:gd name="T22" fmla="*/ 517889 w 10036083"/>
              <a:gd name="T23" fmla="*/ 1150913 h 10027181"/>
              <a:gd name="T24" fmla="*/ 1146245 w 10036083"/>
              <a:gd name="T25" fmla="*/ 523434 h 10027181"/>
              <a:gd name="T26" fmla="*/ 1212175 w 10036083"/>
              <a:gd name="T27" fmla="*/ 496167 h 10027181"/>
              <a:gd name="T28" fmla="*/ 1702318 w 10036083"/>
              <a:gd name="T29" fmla="*/ 142 h 10027181"/>
              <a:gd name="T30" fmla="*/ 1773471 w 10036083"/>
              <a:gd name="T31" fmla="*/ 27606 h 10027181"/>
              <a:gd name="T32" fmla="*/ 1795002 w 10036083"/>
              <a:gd name="T33" fmla="*/ 123910 h 10027181"/>
              <a:gd name="T34" fmla="*/ 1566909 w 10036083"/>
              <a:gd name="T35" fmla="*/ 787935 h 10027181"/>
              <a:gd name="T36" fmla="*/ 1544705 w 10036083"/>
              <a:gd name="T37" fmla="*/ 824301 h 10027181"/>
              <a:gd name="T38" fmla="*/ 867827 w 10036083"/>
              <a:gd name="T39" fmla="*/ 1499775 h 10027181"/>
              <a:gd name="T40" fmla="*/ 735951 w 10036083"/>
              <a:gd name="T41" fmla="*/ 1368452 h 10027181"/>
              <a:gd name="T42" fmla="*/ 1396680 w 10036083"/>
              <a:gd name="T43" fmla="*/ 709141 h 10027181"/>
              <a:gd name="T44" fmla="*/ 1482804 w 10036083"/>
              <a:gd name="T45" fmla="*/ 454575 h 10027181"/>
              <a:gd name="T46" fmla="*/ 1345544 w 10036083"/>
              <a:gd name="T47" fmla="*/ 317191 h 10027181"/>
              <a:gd name="T48" fmla="*/ 1091210 w 10036083"/>
              <a:gd name="T49" fmla="*/ 403393 h 10027181"/>
              <a:gd name="T50" fmla="*/ 430481 w 10036083"/>
              <a:gd name="T51" fmla="*/ 1063377 h 10027181"/>
              <a:gd name="T52" fmla="*/ 298604 w 10036083"/>
              <a:gd name="T53" fmla="*/ 931380 h 10027181"/>
              <a:gd name="T54" fmla="*/ 974809 w 10036083"/>
              <a:gd name="T55" fmla="*/ 255907 h 10027181"/>
              <a:gd name="T56" fmla="*/ 1011815 w 10036083"/>
              <a:gd name="T57" fmla="*/ 233009 h 10027181"/>
              <a:gd name="T58" fmla="*/ 1676582 w 10036083"/>
              <a:gd name="T59" fmla="*/ 5382 h 10027181"/>
              <a:gd name="T60" fmla="*/ 1702318 w 10036083"/>
              <a:gd name="T61" fmla="*/ 142 h 1002718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0036083" h="10027181">
                <a:moveTo>
                  <a:pt x="1007598" y="5848881"/>
                </a:moveTo>
                <a:cubicBezTo>
                  <a:pt x="1007598" y="5848881"/>
                  <a:pt x="1007598" y="5848881"/>
                  <a:pt x="4180718" y="9017331"/>
                </a:cubicBezTo>
                <a:cubicBezTo>
                  <a:pt x="4180718" y="9017331"/>
                  <a:pt x="4180718" y="9017331"/>
                  <a:pt x="3764387" y="9430281"/>
                </a:cubicBezTo>
                <a:cubicBezTo>
                  <a:pt x="3374311" y="9820705"/>
                  <a:pt x="2912971" y="10027181"/>
                  <a:pt x="2429126" y="10027181"/>
                </a:cubicBezTo>
                <a:cubicBezTo>
                  <a:pt x="1874017" y="10027181"/>
                  <a:pt x="1307657" y="9753131"/>
                  <a:pt x="790055" y="9238821"/>
                </a:cubicBezTo>
                <a:cubicBezTo>
                  <a:pt x="313712" y="8762053"/>
                  <a:pt x="47410" y="8259005"/>
                  <a:pt x="6152" y="7740941"/>
                </a:cubicBezTo>
                <a:cubicBezTo>
                  <a:pt x="-38857" y="7204105"/>
                  <a:pt x="163683" y="6693549"/>
                  <a:pt x="595017" y="6261829"/>
                </a:cubicBezTo>
                <a:lnTo>
                  <a:pt x="1007598" y="5848881"/>
                </a:lnTo>
                <a:close/>
                <a:moveTo>
                  <a:pt x="6757114" y="2765821"/>
                </a:moveTo>
                <a:cubicBezTo>
                  <a:pt x="6890246" y="2765821"/>
                  <a:pt x="7023378" y="2816487"/>
                  <a:pt x="7124633" y="2917817"/>
                </a:cubicBezTo>
                <a:cubicBezTo>
                  <a:pt x="7327144" y="3120479"/>
                  <a:pt x="7327144" y="3446991"/>
                  <a:pt x="7124633" y="3649653"/>
                </a:cubicBezTo>
                <a:cubicBezTo>
                  <a:pt x="7124633" y="3649653"/>
                  <a:pt x="7124633" y="3649653"/>
                  <a:pt x="3621946" y="7147455"/>
                </a:cubicBezTo>
                <a:cubicBezTo>
                  <a:pt x="3621946" y="7147455"/>
                  <a:pt x="3621946" y="7147455"/>
                  <a:pt x="2886906" y="6415619"/>
                </a:cubicBezTo>
                <a:cubicBezTo>
                  <a:pt x="2886906" y="6415619"/>
                  <a:pt x="2886906" y="6415619"/>
                  <a:pt x="6389594" y="2917817"/>
                </a:cubicBezTo>
                <a:cubicBezTo>
                  <a:pt x="6490849" y="2816487"/>
                  <a:pt x="6623982" y="2765821"/>
                  <a:pt x="6757114" y="2765821"/>
                </a:cubicBezTo>
                <a:close/>
                <a:moveTo>
                  <a:pt x="9489353" y="791"/>
                </a:moveTo>
                <a:cubicBezTo>
                  <a:pt x="9634222" y="-7304"/>
                  <a:pt x="9779092" y="46896"/>
                  <a:pt x="9885986" y="153887"/>
                </a:cubicBezTo>
                <a:cubicBezTo>
                  <a:pt x="10024761" y="292788"/>
                  <a:pt x="10073519" y="503016"/>
                  <a:pt x="10006007" y="690720"/>
                </a:cubicBezTo>
                <a:cubicBezTo>
                  <a:pt x="9604686" y="1828207"/>
                  <a:pt x="9143355" y="3149643"/>
                  <a:pt x="8734532" y="4392243"/>
                </a:cubicBezTo>
                <a:cubicBezTo>
                  <a:pt x="8708277" y="4471077"/>
                  <a:pt x="8667020" y="4538651"/>
                  <a:pt x="8610760" y="4594963"/>
                </a:cubicBezTo>
                <a:cubicBezTo>
                  <a:pt x="8610760" y="4594963"/>
                  <a:pt x="8610760" y="4594963"/>
                  <a:pt x="4837593" y="8360305"/>
                </a:cubicBezTo>
                <a:cubicBezTo>
                  <a:pt x="4837593" y="8360305"/>
                  <a:pt x="4837593" y="8360305"/>
                  <a:pt x="4102463" y="7628259"/>
                </a:cubicBezTo>
                <a:cubicBezTo>
                  <a:pt x="4102463" y="7628259"/>
                  <a:pt x="4102463" y="7628259"/>
                  <a:pt x="7785614" y="3953015"/>
                </a:cubicBezTo>
                <a:cubicBezTo>
                  <a:pt x="7943142" y="3483755"/>
                  <a:pt x="8104421" y="3006987"/>
                  <a:pt x="8265699" y="2533973"/>
                </a:cubicBezTo>
                <a:cubicBezTo>
                  <a:pt x="8265699" y="2533973"/>
                  <a:pt x="8265699" y="2533973"/>
                  <a:pt x="7500564" y="1768141"/>
                </a:cubicBezTo>
                <a:cubicBezTo>
                  <a:pt x="7027980" y="1933321"/>
                  <a:pt x="6551646" y="2090991"/>
                  <a:pt x="6082813" y="2248663"/>
                </a:cubicBezTo>
                <a:cubicBezTo>
                  <a:pt x="6082813" y="2248663"/>
                  <a:pt x="6082813" y="2248663"/>
                  <a:pt x="2399661" y="5927661"/>
                </a:cubicBezTo>
                <a:cubicBezTo>
                  <a:pt x="2399661" y="5927661"/>
                  <a:pt x="2399661" y="5927661"/>
                  <a:pt x="1664531" y="5191861"/>
                </a:cubicBezTo>
                <a:cubicBezTo>
                  <a:pt x="1664531" y="5191861"/>
                  <a:pt x="1664531" y="5191861"/>
                  <a:pt x="5433948" y="1426520"/>
                </a:cubicBezTo>
                <a:cubicBezTo>
                  <a:pt x="5493959" y="1370209"/>
                  <a:pt x="5561471" y="1325160"/>
                  <a:pt x="5640235" y="1298881"/>
                </a:cubicBezTo>
                <a:cubicBezTo>
                  <a:pt x="6862951" y="900949"/>
                  <a:pt x="8141927" y="454213"/>
                  <a:pt x="9345890" y="30002"/>
                </a:cubicBezTo>
                <a:cubicBezTo>
                  <a:pt x="9392773" y="13109"/>
                  <a:pt x="9441063" y="3489"/>
                  <a:pt x="9489353" y="791"/>
                </a:cubicBezTo>
                <a:close/>
              </a:path>
            </a:pathLst>
          </a:custGeom>
          <a:solidFill>
            <a:srgbClr val="E3677C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KSO_Shape"/>
          <p:cNvSpPr/>
          <p:nvPr/>
        </p:nvSpPr>
        <p:spPr bwMode="auto">
          <a:xfrm>
            <a:off x="7731870" y="2529793"/>
            <a:ext cx="638944" cy="491322"/>
          </a:xfrm>
          <a:custGeom>
            <a:avLst/>
            <a:gdLst>
              <a:gd name="T0" fmla="*/ 1558905 w 2669"/>
              <a:gd name="T1" fmla="*/ 137081 h 2051"/>
              <a:gd name="T2" fmla="*/ 1484704 w 2669"/>
              <a:gd name="T3" fmla="*/ 1351 h 2051"/>
              <a:gd name="T4" fmla="*/ 1295827 w 2669"/>
              <a:gd name="T5" fmla="*/ 62800 h 2051"/>
              <a:gd name="T6" fmla="*/ 1167661 w 2669"/>
              <a:gd name="T7" fmla="*/ 190427 h 2051"/>
              <a:gd name="T8" fmla="*/ 507268 w 2669"/>
              <a:gd name="T9" fmla="*/ 137081 h 2051"/>
              <a:gd name="T10" fmla="*/ 441161 w 2669"/>
              <a:gd name="T11" fmla="*/ 0 h 2051"/>
              <a:gd name="T12" fmla="*/ 244190 w 2669"/>
              <a:gd name="T13" fmla="*/ 57398 h 2051"/>
              <a:gd name="T14" fmla="*/ 135586 w 2669"/>
              <a:gd name="T15" fmla="*/ 192453 h 2051"/>
              <a:gd name="T16" fmla="*/ 0 w 2669"/>
              <a:gd name="T17" fmla="*/ 1257359 h 2051"/>
              <a:gd name="T18" fmla="*/ 1660089 w 2669"/>
              <a:gd name="T19" fmla="*/ 1384986 h 2051"/>
              <a:gd name="T20" fmla="*/ 1800397 w 2669"/>
              <a:gd name="T21" fmla="*/ 320080 h 2051"/>
              <a:gd name="T22" fmla="*/ 1361934 w 2669"/>
              <a:gd name="T23" fmla="*/ 133029 h 2051"/>
              <a:gd name="T24" fmla="*/ 1427366 w 2669"/>
              <a:gd name="T25" fmla="*/ 66852 h 2051"/>
              <a:gd name="T26" fmla="*/ 1493473 w 2669"/>
              <a:gd name="T27" fmla="*/ 264032 h 2051"/>
              <a:gd name="T28" fmla="*/ 1425342 w 2669"/>
              <a:gd name="T29" fmla="*/ 330209 h 2051"/>
              <a:gd name="T30" fmla="*/ 1361934 w 2669"/>
              <a:gd name="T31" fmla="*/ 133029 h 2051"/>
              <a:gd name="T32" fmla="*/ 1000370 w 2669"/>
              <a:gd name="T33" fmla="*/ 861649 h 2051"/>
              <a:gd name="T34" fmla="*/ 1000370 w 2669"/>
              <a:gd name="T35" fmla="*/ 786018 h 2051"/>
              <a:gd name="T36" fmla="*/ 1361934 w 2669"/>
              <a:gd name="T37" fmla="*/ 825184 h 2051"/>
              <a:gd name="T38" fmla="*/ 1359910 w 2669"/>
              <a:gd name="T39" fmla="*/ 973744 h 2051"/>
              <a:gd name="T40" fmla="*/ 1004418 w 2669"/>
              <a:gd name="T41" fmla="*/ 1010884 h 2051"/>
              <a:gd name="T42" fmla="*/ 1004418 w 2669"/>
              <a:gd name="T43" fmla="*/ 938630 h 2051"/>
              <a:gd name="T44" fmla="*/ 1359910 w 2669"/>
              <a:gd name="T45" fmla="*/ 973744 h 2051"/>
              <a:gd name="T46" fmla="*/ 636783 w 2669"/>
              <a:gd name="T47" fmla="*/ 752930 h 2051"/>
              <a:gd name="T48" fmla="*/ 372356 w 2669"/>
              <a:gd name="T49" fmla="*/ 752930 h 2051"/>
              <a:gd name="T50" fmla="*/ 312321 w 2669"/>
              <a:gd name="T51" fmla="*/ 129653 h 2051"/>
              <a:gd name="T52" fmla="*/ 377753 w 2669"/>
              <a:gd name="T53" fmla="*/ 67527 h 2051"/>
              <a:gd name="T54" fmla="*/ 441161 w 2669"/>
              <a:gd name="T55" fmla="*/ 264032 h 2051"/>
              <a:gd name="T56" fmla="*/ 371682 w 2669"/>
              <a:gd name="T57" fmla="*/ 330209 h 2051"/>
              <a:gd name="T58" fmla="*/ 312321 w 2669"/>
              <a:gd name="T59" fmla="*/ 129653 h 2051"/>
              <a:gd name="T60" fmla="*/ 283315 w 2669"/>
              <a:gd name="T61" fmla="*/ 1158094 h 2051"/>
              <a:gd name="T62" fmla="*/ 262403 w 2669"/>
              <a:gd name="T63" fmla="*/ 1059504 h 2051"/>
              <a:gd name="T64" fmla="*/ 411481 w 2669"/>
              <a:gd name="T65" fmla="*/ 962940 h 2051"/>
              <a:gd name="T66" fmla="*/ 520759 w 2669"/>
              <a:gd name="T67" fmla="*/ 1005482 h 2051"/>
              <a:gd name="T68" fmla="*/ 690748 w 2669"/>
              <a:gd name="T69" fmla="*/ 962940 h 2051"/>
              <a:gd name="T70" fmla="*/ 776417 w 2669"/>
              <a:gd name="T71" fmla="*/ 1100021 h 2051"/>
              <a:gd name="T72" fmla="*/ 1332253 w 2669"/>
              <a:gd name="T73" fmla="*/ 1162146 h 2051"/>
              <a:gd name="T74" fmla="*/ 965293 w 2669"/>
              <a:gd name="T75" fmla="*/ 1120954 h 2051"/>
              <a:gd name="T76" fmla="*/ 1332253 w 2669"/>
              <a:gd name="T77" fmla="*/ 1085840 h 2051"/>
              <a:gd name="T78" fmla="*/ 1332253 w 2669"/>
              <a:gd name="T79" fmla="*/ 1162146 h 2051"/>
              <a:gd name="T80" fmla="*/ 1032075 w 2669"/>
              <a:gd name="T81" fmla="*/ 711063 h 2051"/>
              <a:gd name="T82" fmla="*/ 1032075 w 2669"/>
              <a:gd name="T83" fmla="*/ 596942 h 2051"/>
              <a:gd name="T84" fmla="*/ 1560929 w 2669"/>
              <a:gd name="T85" fmla="*/ 649613 h 205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669" h="2051">
                <a:moveTo>
                  <a:pt x="2467" y="285"/>
                </a:moveTo>
                <a:cubicBezTo>
                  <a:pt x="2467" y="285"/>
                  <a:pt x="2311" y="282"/>
                  <a:pt x="2311" y="203"/>
                </a:cubicBezTo>
                <a:cubicBezTo>
                  <a:pt x="2311" y="99"/>
                  <a:pt x="2311" y="99"/>
                  <a:pt x="2311" y="99"/>
                </a:cubicBezTo>
                <a:cubicBezTo>
                  <a:pt x="2311" y="99"/>
                  <a:pt x="2299" y="2"/>
                  <a:pt x="2201" y="2"/>
                </a:cubicBezTo>
                <a:cubicBezTo>
                  <a:pt x="2019" y="2"/>
                  <a:pt x="2019" y="2"/>
                  <a:pt x="2019" y="2"/>
                </a:cubicBezTo>
                <a:cubicBezTo>
                  <a:pt x="2019" y="2"/>
                  <a:pt x="1921" y="2"/>
                  <a:pt x="1921" y="93"/>
                </a:cubicBezTo>
                <a:cubicBezTo>
                  <a:pt x="1921" y="190"/>
                  <a:pt x="1921" y="190"/>
                  <a:pt x="1921" y="190"/>
                </a:cubicBezTo>
                <a:cubicBezTo>
                  <a:pt x="1921" y="294"/>
                  <a:pt x="1731" y="282"/>
                  <a:pt x="1731" y="282"/>
                </a:cubicBezTo>
                <a:cubicBezTo>
                  <a:pt x="946" y="283"/>
                  <a:pt x="946" y="283"/>
                  <a:pt x="946" y="283"/>
                </a:cubicBezTo>
                <a:cubicBezTo>
                  <a:pt x="946" y="283"/>
                  <a:pt x="752" y="288"/>
                  <a:pt x="752" y="203"/>
                </a:cubicBezTo>
                <a:cubicBezTo>
                  <a:pt x="752" y="79"/>
                  <a:pt x="752" y="79"/>
                  <a:pt x="752" y="79"/>
                </a:cubicBezTo>
                <a:cubicBezTo>
                  <a:pt x="752" y="79"/>
                  <a:pt x="758" y="0"/>
                  <a:pt x="654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459" y="0"/>
                  <a:pt x="362" y="0"/>
                  <a:pt x="362" y="85"/>
                </a:cubicBezTo>
                <a:cubicBezTo>
                  <a:pt x="362" y="203"/>
                  <a:pt x="362" y="203"/>
                  <a:pt x="362" y="203"/>
                </a:cubicBezTo>
                <a:cubicBezTo>
                  <a:pt x="362" y="203"/>
                  <a:pt x="396" y="285"/>
                  <a:pt x="201" y="285"/>
                </a:cubicBezTo>
                <a:cubicBezTo>
                  <a:pt x="201" y="285"/>
                  <a:pt x="0" y="260"/>
                  <a:pt x="0" y="480"/>
                </a:cubicBezTo>
                <a:cubicBezTo>
                  <a:pt x="0" y="1862"/>
                  <a:pt x="0" y="1862"/>
                  <a:pt x="0" y="1862"/>
                </a:cubicBezTo>
                <a:cubicBezTo>
                  <a:pt x="0" y="1862"/>
                  <a:pt x="6" y="2051"/>
                  <a:pt x="195" y="2051"/>
                </a:cubicBezTo>
                <a:cubicBezTo>
                  <a:pt x="2461" y="2051"/>
                  <a:pt x="2461" y="2051"/>
                  <a:pt x="2461" y="2051"/>
                </a:cubicBezTo>
                <a:cubicBezTo>
                  <a:pt x="2461" y="2051"/>
                  <a:pt x="2669" y="2039"/>
                  <a:pt x="2669" y="1868"/>
                </a:cubicBezTo>
                <a:cubicBezTo>
                  <a:pt x="2669" y="474"/>
                  <a:pt x="2669" y="474"/>
                  <a:pt x="2669" y="474"/>
                </a:cubicBezTo>
                <a:cubicBezTo>
                  <a:pt x="2669" y="474"/>
                  <a:pt x="2662" y="285"/>
                  <a:pt x="2467" y="285"/>
                </a:cubicBezTo>
                <a:close/>
                <a:moveTo>
                  <a:pt x="2019" y="197"/>
                </a:moveTo>
                <a:cubicBezTo>
                  <a:pt x="2019" y="143"/>
                  <a:pt x="2056" y="99"/>
                  <a:pt x="2110" y="99"/>
                </a:cubicBezTo>
                <a:cubicBezTo>
                  <a:pt x="2116" y="99"/>
                  <a:pt x="2116" y="99"/>
                  <a:pt x="2116" y="99"/>
                </a:cubicBezTo>
                <a:cubicBezTo>
                  <a:pt x="2170" y="99"/>
                  <a:pt x="2214" y="143"/>
                  <a:pt x="2214" y="197"/>
                </a:cubicBezTo>
                <a:cubicBezTo>
                  <a:pt x="2214" y="391"/>
                  <a:pt x="2214" y="391"/>
                  <a:pt x="2214" y="391"/>
                </a:cubicBezTo>
                <a:cubicBezTo>
                  <a:pt x="2214" y="445"/>
                  <a:pt x="2173" y="489"/>
                  <a:pt x="2119" y="489"/>
                </a:cubicBezTo>
                <a:cubicBezTo>
                  <a:pt x="2113" y="489"/>
                  <a:pt x="2113" y="489"/>
                  <a:pt x="2113" y="489"/>
                </a:cubicBezTo>
                <a:cubicBezTo>
                  <a:pt x="2059" y="489"/>
                  <a:pt x="2019" y="445"/>
                  <a:pt x="2019" y="391"/>
                </a:cubicBezTo>
                <a:lnTo>
                  <a:pt x="2019" y="197"/>
                </a:lnTo>
                <a:close/>
                <a:moveTo>
                  <a:pt x="1970" y="1276"/>
                </a:moveTo>
                <a:cubicBezTo>
                  <a:pt x="1483" y="1276"/>
                  <a:pt x="1483" y="1276"/>
                  <a:pt x="1483" y="1276"/>
                </a:cubicBezTo>
                <a:cubicBezTo>
                  <a:pt x="1456" y="1276"/>
                  <a:pt x="1434" y="1249"/>
                  <a:pt x="1434" y="1222"/>
                </a:cubicBezTo>
                <a:cubicBezTo>
                  <a:pt x="1434" y="1195"/>
                  <a:pt x="1456" y="1164"/>
                  <a:pt x="1483" y="1164"/>
                </a:cubicBezTo>
                <a:cubicBezTo>
                  <a:pt x="1970" y="1164"/>
                  <a:pt x="1970" y="1164"/>
                  <a:pt x="1970" y="1164"/>
                </a:cubicBezTo>
                <a:cubicBezTo>
                  <a:pt x="1997" y="1164"/>
                  <a:pt x="2019" y="1195"/>
                  <a:pt x="2019" y="1222"/>
                </a:cubicBezTo>
                <a:cubicBezTo>
                  <a:pt x="2019" y="1249"/>
                  <a:pt x="1997" y="1276"/>
                  <a:pt x="1970" y="1276"/>
                </a:cubicBezTo>
                <a:close/>
                <a:moveTo>
                  <a:pt x="2016" y="1442"/>
                </a:moveTo>
                <a:cubicBezTo>
                  <a:pt x="2016" y="1470"/>
                  <a:pt x="1992" y="1497"/>
                  <a:pt x="1964" y="1497"/>
                </a:cubicBezTo>
                <a:cubicBezTo>
                  <a:pt x="1489" y="1497"/>
                  <a:pt x="1489" y="1497"/>
                  <a:pt x="1489" y="1497"/>
                </a:cubicBezTo>
                <a:cubicBezTo>
                  <a:pt x="1460" y="1497"/>
                  <a:pt x="1437" y="1470"/>
                  <a:pt x="1437" y="1442"/>
                </a:cubicBezTo>
                <a:cubicBezTo>
                  <a:pt x="1437" y="1413"/>
                  <a:pt x="1460" y="1390"/>
                  <a:pt x="1489" y="1390"/>
                </a:cubicBezTo>
                <a:cubicBezTo>
                  <a:pt x="1964" y="1390"/>
                  <a:pt x="1964" y="1390"/>
                  <a:pt x="1964" y="1390"/>
                </a:cubicBezTo>
                <a:cubicBezTo>
                  <a:pt x="1992" y="1390"/>
                  <a:pt x="2016" y="1413"/>
                  <a:pt x="2016" y="1442"/>
                </a:cubicBezTo>
                <a:close/>
                <a:moveTo>
                  <a:pt x="748" y="881"/>
                </a:moveTo>
                <a:cubicBezTo>
                  <a:pt x="856" y="881"/>
                  <a:pt x="944" y="986"/>
                  <a:pt x="944" y="1115"/>
                </a:cubicBezTo>
                <a:cubicBezTo>
                  <a:pt x="944" y="1245"/>
                  <a:pt x="856" y="1349"/>
                  <a:pt x="748" y="1349"/>
                </a:cubicBezTo>
                <a:cubicBezTo>
                  <a:pt x="640" y="1349"/>
                  <a:pt x="552" y="1245"/>
                  <a:pt x="552" y="1115"/>
                </a:cubicBezTo>
                <a:cubicBezTo>
                  <a:pt x="552" y="986"/>
                  <a:pt x="640" y="881"/>
                  <a:pt x="748" y="881"/>
                </a:cubicBezTo>
                <a:close/>
                <a:moveTo>
                  <a:pt x="463" y="192"/>
                </a:moveTo>
                <a:cubicBezTo>
                  <a:pt x="463" y="138"/>
                  <a:pt x="500" y="100"/>
                  <a:pt x="554" y="100"/>
                </a:cubicBezTo>
                <a:cubicBezTo>
                  <a:pt x="560" y="100"/>
                  <a:pt x="560" y="100"/>
                  <a:pt x="560" y="100"/>
                </a:cubicBezTo>
                <a:cubicBezTo>
                  <a:pt x="614" y="100"/>
                  <a:pt x="654" y="138"/>
                  <a:pt x="654" y="192"/>
                </a:cubicBezTo>
                <a:cubicBezTo>
                  <a:pt x="654" y="391"/>
                  <a:pt x="654" y="391"/>
                  <a:pt x="654" y="391"/>
                </a:cubicBezTo>
                <a:cubicBezTo>
                  <a:pt x="654" y="445"/>
                  <a:pt x="611" y="489"/>
                  <a:pt x="557" y="489"/>
                </a:cubicBezTo>
                <a:cubicBezTo>
                  <a:pt x="551" y="489"/>
                  <a:pt x="551" y="489"/>
                  <a:pt x="551" y="489"/>
                </a:cubicBezTo>
                <a:cubicBezTo>
                  <a:pt x="497" y="489"/>
                  <a:pt x="463" y="445"/>
                  <a:pt x="463" y="391"/>
                </a:cubicBezTo>
                <a:lnTo>
                  <a:pt x="463" y="192"/>
                </a:lnTo>
                <a:close/>
                <a:moveTo>
                  <a:pt x="1089" y="1715"/>
                </a:moveTo>
                <a:cubicBezTo>
                  <a:pt x="420" y="1715"/>
                  <a:pt x="420" y="1715"/>
                  <a:pt x="420" y="1715"/>
                </a:cubicBezTo>
                <a:cubicBezTo>
                  <a:pt x="420" y="1715"/>
                  <a:pt x="359" y="1690"/>
                  <a:pt x="359" y="1629"/>
                </a:cubicBezTo>
                <a:cubicBezTo>
                  <a:pt x="389" y="1569"/>
                  <a:pt x="389" y="1569"/>
                  <a:pt x="389" y="1569"/>
                </a:cubicBezTo>
                <a:cubicBezTo>
                  <a:pt x="389" y="1569"/>
                  <a:pt x="428" y="1491"/>
                  <a:pt x="485" y="1426"/>
                </a:cubicBezTo>
                <a:cubicBezTo>
                  <a:pt x="543" y="1361"/>
                  <a:pt x="610" y="1426"/>
                  <a:pt x="610" y="1426"/>
                </a:cubicBezTo>
                <a:cubicBezTo>
                  <a:pt x="610" y="1426"/>
                  <a:pt x="639" y="1487"/>
                  <a:pt x="738" y="1489"/>
                </a:cubicBezTo>
                <a:cubicBezTo>
                  <a:pt x="772" y="1489"/>
                  <a:pt x="772" y="1489"/>
                  <a:pt x="772" y="1489"/>
                </a:cubicBezTo>
                <a:cubicBezTo>
                  <a:pt x="870" y="1487"/>
                  <a:pt x="900" y="1426"/>
                  <a:pt x="900" y="1426"/>
                </a:cubicBezTo>
                <a:cubicBezTo>
                  <a:pt x="900" y="1426"/>
                  <a:pt x="967" y="1361"/>
                  <a:pt x="1024" y="1426"/>
                </a:cubicBezTo>
                <a:cubicBezTo>
                  <a:pt x="1081" y="1491"/>
                  <a:pt x="1121" y="1569"/>
                  <a:pt x="1121" y="1569"/>
                </a:cubicBezTo>
                <a:cubicBezTo>
                  <a:pt x="1151" y="1629"/>
                  <a:pt x="1151" y="1629"/>
                  <a:pt x="1151" y="1629"/>
                </a:cubicBezTo>
                <a:cubicBezTo>
                  <a:pt x="1151" y="1690"/>
                  <a:pt x="1089" y="1715"/>
                  <a:pt x="1089" y="1715"/>
                </a:cubicBezTo>
                <a:close/>
                <a:moveTo>
                  <a:pt x="1975" y="1721"/>
                </a:moveTo>
                <a:cubicBezTo>
                  <a:pt x="1478" y="1721"/>
                  <a:pt x="1478" y="1721"/>
                  <a:pt x="1478" y="1721"/>
                </a:cubicBezTo>
                <a:cubicBezTo>
                  <a:pt x="1452" y="1721"/>
                  <a:pt x="1431" y="1686"/>
                  <a:pt x="1431" y="1660"/>
                </a:cubicBezTo>
                <a:cubicBezTo>
                  <a:pt x="1431" y="1634"/>
                  <a:pt x="1452" y="1608"/>
                  <a:pt x="1478" y="1608"/>
                </a:cubicBezTo>
                <a:cubicBezTo>
                  <a:pt x="1975" y="1608"/>
                  <a:pt x="1975" y="1608"/>
                  <a:pt x="1975" y="1608"/>
                </a:cubicBezTo>
                <a:cubicBezTo>
                  <a:pt x="2001" y="1608"/>
                  <a:pt x="2022" y="1634"/>
                  <a:pt x="2022" y="1660"/>
                </a:cubicBezTo>
                <a:cubicBezTo>
                  <a:pt x="2022" y="1686"/>
                  <a:pt x="2001" y="1721"/>
                  <a:pt x="1975" y="1721"/>
                </a:cubicBezTo>
                <a:close/>
                <a:moveTo>
                  <a:pt x="2218" y="1053"/>
                </a:moveTo>
                <a:cubicBezTo>
                  <a:pt x="1530" y="1053"/>
                  <a:pt x="1530" y="1053"/>
                  <a:pt x="1530" y="1053"/>
                </a:cubicBezTo>
                <a:cubicBezTo>
                  <a:pt x="1477" y="1053"/>
                  <a:pt x="1434" y="1015"/>
                  <a:pt x="1434" y="962"/>
                </a:cubicBezTo>
                <a:cubicBezTo>
                  <a:pt x="1434" y="909"/>
                  <a:pt x="1477" y="884"/>
                  <a:pt x="1530" y="884"/>
                </a:cubicBezTo>
                <a:cubicBezTo>
                  <a:pt x="2218" y="884"/>
                  <a:pt x="2218" y="884"/>
                  <a:pt x="2218" y="884"/>
                </a:cubicBezTo>
                <a:cubicBezTo>
                  <a:pt x="2271" y="884"/>
                  <a:pt x="2314" y="909"/>
                  <a:pt x="2314" y="962"/>
                </a:cubicBezTo>
                <a:cubicBezTo>
                  <a:pt x="2314" y="1015"/>
                  <a:pt x="2271" y="1053"/>
                  <a:pt x="2218" y="1053"/>
                </a:cubicBezTo>
                <a:close/>
              </a:path>
            </a:pathLst>
          </a:custGeom>
          <a:solidFill>
            <a:srgbClr val="67B26D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KSO_Shape"/>
          <p:cNvSpPr/>
          <p:nvPr/>
        </p:nvSpPr>
        <p:spPr bwMode="auto">
          <a:xfrm>
            <a:off x="7713276" y="4475925"/>
            <a:ext cx="676131" cy="574711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ECAB0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KSO_Shape"/>
          <p:cNvSpPr/>
          <p:nvPr/>
        </p:nvSpPr>
        <p:spPr bwMode="auto">
          <a:xfrm>
            <a:off x="3968497" y="4425216"/>
            <a:ext cx="483434" cy="676131"/>
          </a:xfrm>
          <a:custGeom>
            <a:avLst/>
            <a:gdLst>
              <a:gd name="T0" fmla="*/ 2147483646 w 4228"/>
              <a:gd name="T1" fmla="*/ 2147483646 h 5910"/>
              <a:gd name="T2" fmla="*/ 2147483646 w 4228"/>
              <a:gd name="T3" fmla="*/ 2147483646 h 5910"/>
              <a:gd name="T4" fmla="*/ 2147483646 w 4228"/>
              <a:gd name="T5" fmla="*/ 2147483646 h 5910"/>
              <a:gd name="T6" fmla="*/ 2147483646 w 4228"/>
              <a:gd name="T7" fmla="*/ 2147483646 h 5910"/>
              <a:gd name="T8" fmla="*/ 2147483646 w 4228"/>
              <a:gd name="T9" fmla="*/ 736754076 h 5910"/>
              <a:gd name="T10" fmla="*/ 2147483646 w 4228"/>
              <a:gd name="T11" fmla="*/ 468900117 h 5910"/>
              <a:gd name="T12" fmla="*/ 2147483646 w 4228"/>
              <a:gd name="T13" fmla="*/ 2147483646 h 5910"/>
              <a:gd name="T14" fmla="*/ 2147483646 w 4228"/>
              <a:gd name="T15" fmla="*/ 2147483646 h 5910"/>
              <a:gd name="T16" fmla="*/ 769768890 w 4228"/>
              <a:gd name="T17" fmla="*/ 2147483646 h 5910"/>
              <a:gd name="T18" fmla="*/ 502005176 w 4228"/>
              <a:gd name="T19" fmla="*/ 2147483646 h 5910"/>
              <a:gd name="T20" fmla="*/ 2147483646 w 4228"/>
              <a:gd name="T21" fmla="*/ 2147483646 h 5910"/>
              <a:gd name="T22" fmla="*/ 2147483646 w 4228"/>
              <a:gd name="T23" fmla="*/ 2147483646 h 5910"/>
              <a:gd name="T24" fmla="*/ 2147483646 w 4228"/>
              <a:gd name="T25" fmla="*/ 2147483646 h 5910"/>
              <a:gd name="T26" fmla="*/ 2147483646 w 4228"/>
              <a:gd name="T27" fmla="*/ 2147483646 h 5910"/>
              <a:gd name="T28" fmla="*/ 2147483646 w 4228"/>
              <a:gd name="T29" fmla="*/ 2147483646 h 5910"/>
              <a:gd name="T30" fmla="*/ 2147483646 w 4228"/>
              <a:gd name="T31" fmla="*/ 2147483646 h 5910"/>
              <a:gd name="T32" fmla="*/ 2147483646 w 4228"/>
              <a:gd name="T33" fmla="*/ 2147483646 h 5910"/>
              <a:gd name="T34" fmla="*/ 2147483646 w 4228"/>
              <a:gd name="T35" fmla="*/ 2147483646 h 5910"/>
              <a:gd name="T36" fmla="*/ 2147483646 w 4228"/>
              <a:gd name="T37" fmla="*/ 2147483646 h 5910"/>
              <a:gd name="T38" fmla="*/ 2147483646 w 4228"/>
              <a:gd name="T39" fmla="*/ 2147483646 h 5910"/>
              <a:gd name="T40" fmla="*/ 2147483646 w 4228"/>
              <a:gd name="T41" fmla="*/ 2147483646 h 5910"/>
              <a:gd name="T42" fmla="*/ 2147483646 w 4228"/>
              <a:gd name="T43" fmla="*/ 2147483646 h 5910"/>
              <a:gd name="T44" fmla="*/ 2147483646 w 4228"/>
              <a:gd name="T45" fmla="*/ 2147483646 h 5910"/>
              <a:gd name="T46" fmla="*/ 2147483646 w 4228"/>
              <a:gd name="T47" fmla="*/ 2147483646 h 5910"/>
              <a:gd name="T48" fmla="*/ 2147483646 w 4228"/>
              <a:gd name="T49" fmla="*/ 2147483646 h 5910"/>
              <a:gd name="T50" fmla="*/ 2147483646 w 4228"/>
              <a:gd name="T51" fmla="*/ 2147483646 h 5910"/>
              <a:gd name="T52" fmla="*/ 2147483646 w 4228"/>
              <a:gd name="T53" fmla="*/ 2147483646 h 5910"/>
              <a:gd name="T54" fmla="*/ 2147483646 w 4228"/>
              <a:gd name="T55" fmla="*/ 2147483646 h 5910"/>
              <a:gd name="T56" fmla="*/ 2147483646 w 4228"/>
              <a:gd name="T57" fmla="*/ 2147483646 h 5910"/>
              <a:gd name="T58" fmla="*/ 2147483646 w 4228"/>
              <a:gd name="T59" fmla="*/ 2147483646 h 5910"/>
              <a:gd name="T60" fmla="*/ 2147483646 w 4228"/>
              <a:gd name="T61" fmla="*/ 2147483646 h 5910"/>
              <a:gd name="T62" fmla="*/ 2147483646 w 4228"/>
              <a:gd name="T63" fmla="*/ 2147483646 h 5910"/>
              <a:gd name="T64" fmla="*/ 2147483646 w 4228"/>
              <a:gd name="T65" fmla="*/ 2147483646 h 5910"/>
              <a:gd name="T66" fmla="*/ 2147483646 w 4228"/>
              <a:gd name="T67" fmla="*/ 2147483646 h 5910"/>
              <a:gd name="T68" fmla="*/ 2147483646 w 4228"/>
              <a:gd name="T69" fmla="*/ 2147483646 h 5910"/>
              <a:gd name="T70" fmla="*/ 2147483646 w 4228"/>
              <a:gd name="T71" fmla="*/ 2147483646 h 5910"/>
              <a:gd name="T72" fmla="*/ 2147483646 w 4228"/>
              <a:gd name="T73" fmla="*/ 2147483646 h 5910"/>
              <a:gd name="T74" fmla="*/ 2147483646 w 4228"/>
              <a:gd name="T75" fmla="*/ 2147483646 h 5910"/>
              <a:gd name="T76" fmla="*/ 2147483646 w 4228"/>
              <a:gd name="T77" fmla="*/ 2147483646 h 5910"/>
              <a:gd name="T78" fmla="*/ 2147483646 w 4228"/>
              <a:gd name="T79" fmla="*/ 2147483646 h 5910"/>
              <a:gd name="T80" fmla="*/ 2147483646 w 4228"/>
              <a:gd name="T81" fmla="*/ 2147483646 h 5910"/>
              <a:gd name="T82" fmla="*/ 2147483646 w 4228"/>
              <a:gd name="T83" fmla="*/ 2147483646 h 5910"/>
              <a:gd name="T84" fmla="*/ 2147483646 w 4228"/>
              <a:gd name="T85" fmla="*/ 2147483646 h 5910"/>
              <a:gd name="T86" fmla="*/ 2147483646 w 4228"/>
              <a:gd name="T87" fmla="*/ 2147483646 h 5910"/>
              <a:gd name="T88" fmla="*/ 2147483646 w 4228"/>
              <a:gd name="T89" fmla="*/ 2147483646 h 5910"/>
              <a:gd name="T90" fmla="*/ 2147483646 w 4228"/>
              <a:gd name="T91" fmla="*/ 2147483646 h 5910"/>
              <a:gd name="T92" fmla="*/ 2147483646 w 4228"/>
              <a:gd name="T93" fmla="*/ 2147483646 h 5910"/>
              <a:gd name="T94" fmla="*/ 2147483646 w 4228"/>
              <a:gd name="T95" fmla="*/ 2147483646 h 5910"/>
              <a:gd name="T96" fmla="*/ 2147483646 w 4228"/>
              <a:gd name="T97" fmla="*/ 2147483646 h 5910"/>
              <a:gd name="T98" fmla="*/ 2147483646 w 4228"/>
              <a:gd name="T99" fmla="*/ 2147483646 h 5910"/>
              <a:gd name="T100" fmla="*/ 2147483646 w 4228"/>
              <a:gd name="T101" fmla="*/ 2147483646 h 5910"/>
              <a:gd name="T102" fmla="*/ 2147483646 w 4228"/>
              <a:gd name="T103" fmla="*/ 2147483646 h 5910"/>
              <a:gd name="T104" fmla="*/ 2147483646 w 4228"/>
              <a:gd name="T105" fmla="*/ 2147483646 h 5910"/>
              <a:gd name="T106" fmla="*/ 2147483646 w 4228"/>
              <a:gd name="T107" fmla="*/ 2147483646 h 5910"/>
              <a:gd name="T108" fmla="*/ 2147483646 w 4228"/>
              <a:gd name="T109" fmla="*/ 2147483646 h 5910"/>
              <a:gd name="T110" fmla="*/ 2147483646 w 4228"/>
              <a:gd name="T111" fmla="*/ 2147483646 h 5910"/>
              <a:gd name="T112" fmla="*/ 2147483646 w 4228"/>
              <a:gd name="T113" fmla="*/ 2147483646 h 5910"/>
              <a:gd name="T114" fmla="*/ 2147483646 w 4228"/>
              <a:gd name="T115" fmla="*/ 2147483646 h 5910"/>
              <a:gd name="T116" fmla="*/ 2147483646 w 4228"/>
              <a:gd name="T117" fmla="*/ 2147483646 h 5910"/>
              <a:gd name="T118" fmla="*/ 2147483646 w 4228"/>
              <a:gd name="T119" fmla="*/ 2147483646 h 5910"/>
              <a:gd name="T120" fmla="*/ 2147483646 w 4228"/>
              <a:gd name="T121" fmla="*/ 2147483646 h 591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4228" h="5910">
                <a:moveTo>
                  <a:pt x="3998" y="2785"/>
                </a:moveTo>
                <a:lnTo>
                  <a:pt x="3815" y="2602"/>
                </a:lnTo>
                <a:lnTo>
                  <a:pt x="2840" y="1627"/>
                </a:lnTo>
                <a:lnTo>
                  <a:pt x="3127" y="1341"/>
                </a:lnTo>
                <a:lnTo>
                  <a:pt x="3155" y="1312"/>
                </a:lnTo>
                <a:lnTo>
                  <a:pt x="3181" y="1282"/>
                </a:lnTo>
                <a:lnTo>
                  <a:pt x="3205" y="1251"/>
                </a:lnTo>
                <a:lnTo>
                  <a:pt x="3227" y="1219"/>
                </a:lnTo>
                <a:lnTo>
                  <a:pt x="3247" y="1185"/>
                </a:lnTo>
                <a:lnTo>
                  <a:pt x="3266" y="1151"/>
                </a:lnTo>
                <a:lnTo>
                  <a:pt x="3284" y="1116"/>
                </a:lnTo>
                <a:lnTo>
                  <a:pt x="3299" y="1081"/>
                </a:lnTo>
                <a:lnTo>
                  <a:pt x="3313" y="1046"/>
                </a:lnTo>
                <a:lnTo>
                  <a:pt x="3324" y="1009"/>
                </a:lnTo>
                <a:lnTo>
                  <a:pt x="3335" y="972"/>
                </a:lnTo>
                <a:lnTo>
                  <a:pt x="3342" y="935"/>
                </a:lnTo>
                <a:lnTo>
                  <a:pt x="3349" y="898"/>
                </a:lnTo>
                <a:lnTo>
                  <a:pt x="3353" y="861"/>
                </a:lnTo>
                <a:lnTo>
                  <a:pt x="3356" y="823"/>
                </a:lnTo>
                <a:lnTo>
                  <a:pt x="3357" y="786"/>
                </a:lnTo>
                <a:lnTo>
                  <a:pt x="3356" y="748"/>
                </a:lnTo>
                <a:lnTo>
                  <a:pt x="3353" y="710"/>
                </a:lnTo>
                <a:lnTo>
                  <a:pt x="3349" y="673"/>
                </a:lnTo>
                <a:lnTo>
                  <a:pt x="3342" y="635"/>
                </a:lnTo>
                <a:lnTo>
                  <a:pt x="3335" y="598"/>
                </a:lnTo>
                <a:lnTo>
                  <a:pt x="3324" y="562"/>
                </a:lnTo>
                <a:lnTo>
                  <a:pt x="3313" y="526"/>
                </a:lnTo>
                <a:lnTo>
                  <a:pt x="3299" y="489"/>
                </a:lnTo>
                <a:lnTo>
                  <a:pt x="3284" y="455"/>
                </a:lnTo>
                <a:lnTo>
                  <a:pt x="3266" y="420"/>
                </a:lnTo>
                <a:lnTo>
                  <a:pt x="3247" y="385"/>
                </a:lnTo>
                <a:lnTo>
                  <a:pt x="3227" y="353"/>
                </a:lnTo>
                <a:lnTo>
                  <a:pt x="3205" y="321"/>
                </a:lnTo>
                <a:lnTo>
                  <a:pt x="3181" y="290"/>
                </a:lnTo>
                <a:lnTo>
                  <a:pt x="3155" y="258"/>
                </a:lnTo>
                <a:lnTo>
                  <a:pt x="3127" y="229"/>
                </a:lnTo>
                <a:lnTo>
                  <a:pt x="3097" y="201"/>
                </a:lnTo>
                <a:lnTo>
                  <a:pt x="3067" y="176"/>
                </a:lnTo>
                <a:lnTo>
                  <a:pt x="3036" y="151"/>
                </a:lnTo>
                <a:lnTo>
                  <a:pt x="3003" y="129"/>
                </a:lnTo>
                <a:lnTo>
                  <a:pt x="2970" y="108"/>
                </a:lnTo>
                <a:lnTo>
                  <a:pt x="2936" y="89"/>
                </a:lnTo>
                <a:lnTo>
                  <a:pt x="2902" y="72"/>
                </a:lnTo>
                <a:lnTo>
                  <a:pt x="2866" y="56"/>
                </a:lnTo>
                <a:lnTo>
                  <a:pt x="2830" y="43"/>
                </a:lnTo>
                <a:lnTo>
                  <a:pt x="2795" y="32"/>
                </a:lnTo>
                <a:lnTo>
                  <a:pt x="2758" y="22"/>
                </a:lnTo>
                <a:lnTo>
                  <a:pt x="2720" y="14"/>
                </a:lnTo>
                <a:lnTo>
                  <a:pt x="2683" y="7"/>
                </a:lnTo>
                <a:lnTo>
                  <a:pt x="2645" y="3"/>
                </a:lnTo>
                <a:lnTo>
                  <a:pt x="2608" y="0"/>
                </a:lnTo>
                <a:lnTo>
                  <a:pt x="2570" y="0"/>
                </a:lnTo>
                <a:lnTo>
                  <a:pt x="2532" y="0"/>
                </a:lnTo>
                <a:lnTo>
                  <a:pt x="2496" y="3"/>
                </a:lnTo>
                <a:lnTo>
                  <a:pt x="2458" y="7"/>
                </a:lnTo>
                <a:lnTo>
                  <a:pt x="2421" y="14"/>
                </a:lnTo>
                <a:lnTo>
                  <a:pt x="2383" y="22"/>
                </a:lnTo>
                <a:lnTo>
                  <a:pt x="2346" y="32"/>
                </a:lnTo>
                <a:lnTo>
                  <a:pt x="2310" y="43"/>
                </a:lnTo>
                <a:lnTo>
                  <a:pt x="2275" y="56"/>
                </a:lnTo>
                <a:lnTo>
                  <a:pt x="2239" y="72"/>
                </a:lnTo>
                <a:lnTo>
                  <a:pt x="2205" y="89"/>
                </a:lnTo>
                <a:lnTo>
                  <a:pt x="2171" y="108"/>
                </a:lnTo>
                <a:lnTo>
                  <a:pt x="2138" y="129"/>
                </a:lnTo>
                <a:lnTo>
                  <a:pt x="2105" y="151"/>
                </a:lnTo>
                <a:lnTo>
                  <a:pt x="2074" y="176"/>
                </a:lnTo>
                <a:lnTo>
                  <a:pt x="2044" y="201"/>
                </a:lnTo>
                <a:lnTo>
                  <a:pt x="2015" y="229"/>
                </a:lnTo>
                <a:lnTo>
                  <a:pt x="301" y="1950"/>
                </a:lnTo>
                <a:lnTo>
                  <a:pt x="284" y="1965"/>
                </a:lnTo>
                <a:lnTo>
                  <a:pt x="266" y="1980"/>
                </a:lnTo>
                <a:lnTo>
                  <a:pt x="248" y="1996"/>
                </a:lnTo>
                <a:lnTo>
                  <a:pt x="231" y="2013"/>
                </a:lnTo>
                <a:lnTo>
                  <a:pt x="203" y="2042"/>
                </a:lnTo>
                <a:lnTo>
                  <a:pt x="177" y="2072"/>
                </a:lnTo>
                <a:lnTo>
                  <a:pt x="153" y="2104"/>
                </a:lnTo>
                <a:lnTo>
                  <a:pt x="131" y="2135"/>
                </a:lnTo>
                <a:lnTo>
                  <a:pt x="110" y="2169"/>
                </a:lnTo>
                <a:lnTo>
                  <a:pt x="91" y="2203"/>
                </a:lnTo>
                <a:lnTo>
                  <a:pt x="74" y="2238"/>
                </a:lnTo>
                <a:lnTo>
                  <a:pt x="58" y="2273"/>
                </a:lnTo>
                <a:lnTo>
                  <a:pt x="45" y="2308"/>
                </a:lnTo>
                <a:lnTo>
                  <a:pt x="33" y="2345"/>
                </a:lnTo>
                <a:lnTo>
                  <a:pt x="23" y="2382"/>
                </a:lnTo>
                <a:lnTo>
                  <a:pt x="15" y="2419"/>
                </a:lnTo>
                <a:lnTo>
                  <a:pt x="9" y="2456"/>
                </a:lnTo>
                <a:lnTo>
                  <a:pt x="5" y="2493"/>
                </a:lnTo>
                <a:lnTo>
                  <a:pt x="1" y="2531"/>
                </a:lnTo>
                <a:lnTo>
                  <a:pt x="0" y="2569"/>
                </a:lnTo>
                <a:lnTo>
                  <a:pt x="1" y="2606"/>
                </a:lnTo>
                <a:lnTo>
                  <a:pt x="5" y="2644"/>
                </a:lnTo>
                <a:lnTo>
                  <a:pt x="9" y="2681"/>
                </a:lnTo>
                <a:lnTo>
                  <a:pt x="15" y="2719"/>
                </a:lnTo>
                <a:lnTo>
                  <a:pt x="23" y="2756"/>
                </a:lnTo>
                <a:lnTo>
                  <a:pt x="33" y="2792"/>
                </a:lnTo>
                <a:lnTo>
                  <a:pt x="45" y="2829"/>
                </a:lnTo>
                <a:lnTo>
                  <a:pt x="58" y="2865"/>
                </a:lnTo>
                <a:lnTo>
                  <a:pt x="74" y="2899"/>
                </a:lnTo>
                <a:lnTo>
                  <a:pt x="91" y="2934"/>
                </a:lnTo>
                <a:lnTo>
                  <a:pt x="110" y="2969"/>
                </a:lnTo>
                <a:lnTo>
                  <a:pt x="131" y="3001"/>
                </a:lnTo>
                <a:lnTo>
                  <a:pt x="153" y="3033"/>
                </a:lnTo>
                <a:lnTo>
                  <a:pt x="177" y="3065"/>
                </a:lnTo>
                <a:lnTo>
                  <a:pt x="203" y="3096"/>
                </a:lnTo>
                <a:lnTo>
                  <a:pt x="231" y="3125"/>
                </a:lnTo>
                <a:lnTo>
                  <a:pt x="1388" y="4281"/>
                </a:lnTo>
                <a:lnTo>
                  <a:pt x="1102" y="4567"/>
                </a:lnTo>
                <a:lnTo>
                  <a:pt x="1075" y="4597"/>
                </a:lnTo>
                <a:lnTo>
                  <a:pt x="1048" y="4627"/>
                </a:lnTo>
                <a:lnTo>
                  <a:pt x="1024" y="4658"/>
                </a:lnTo>
                <a:lnTo>
                  <a:pt x="1001" y="4691"/>
                </a:lnTo>
                <a:lnTo>
                  <a:pt x="981" y="4724"/>
                </a:lnTo>
                <a:lnTo>
                  <a:pt x="962" y="4758"/>
                </a:lnTo>
                <a:lnTo>
                  <a:pt x="945" y="4792"/>
                </a:lnTo>
                <a:lnTo>
                  <a:pt x="930" y="4828"/>
                </a:lnTo>
                <a:lnTo>
                  <a:pt x="916" y="4864"/>
                </a:lnTo>
                <a:lnTo>
                  <a:pt x="904" y="4899"/>
                </a:lnTo>
                <a:lnTo>
                  <a:pt x="894" y="4936"/>
                </a:lnTo>
                <a:lnTo>
                  <a:pt x="886" y="4973"/>
                </a:lnTo>
                <a:lnTo>
                  <a:pt x="879" y="5011"/>
                </a:lnTo>
                <a:lnTo>
                  <a:pt x="875" y="5048"/>
                </a:lnTo>
                <a:lnTo>
                  <a:pt x="873" y="5086"/>
                </a:lnTo>
                <a:lnTo>
                  <a:pt x="872" y="5123"/>
                </a:lnTo>
                <a:lnTo>
                  <a:pt x="873" y="5161"/>
                </a:lnTo>
                <a:lnTo>
                  <a:pt x="875" y="5198"/>
                </a:lnTo>
                <a:lnTo>
                  <a:pt x="880" y="5236"/>
                </a:lnTo>
                <a:lnTo>
                  <a:pt x="886" y="5273"/>
                </a:lnTo>
                <a:lnTo>
                  <a:pt x="894" y="5311"/>
                </a:lnTo>
                <a:lnTo>
                  <a:pt x="904" y="5347"/>
                </a:lnTo>
                <a:lnTo>
                  <a:pt x="916" y="5383"/>
                </a:lnTo>
                <a:lnTo>
                  <a:pt x="930" y="5419"/>
                </a:lnTo>
                <a:lnTo>
                  <a:pt x="945" y="5455"/>
                </a:lnTo>
                <a:lnTo>
                  <a:pt x="962" y="5489"/>
                </a:lnTo>
                <a:lnTo>
                  <a:pt x="981" y="5523"/>
                </a:lnTo>
                <a:lnTo>
                  <a:pt x="1002" y="5556"/>
                </a:lnTo>
                <a:lnTo>
                  <a:pt x="1024" y="5589"/>
                </a:lnTo>
                <a:lnTo>
                  <a:pt x="1049" y="5620"/>
                </a:lnTo>
                <a:lnTo>
                  <a:pt x="1075" y="5650"/>
                </a:lnTo>
                <a:lnTo>
                  <a:pt x="1102" y="5679"/>
                </a:lnTo>
                <a:lnTo>
                  <a:pt x="1131" y="5707"/>
                </a:lnTo>
                <a:lnTo>
                  <a:pt x="1162" y="5734"/>
                </a:lnTo>
                <a:lnTo>
                  <a:pt x="1193" y="5757"/>
                </a:lnTo>
                <a:lnTo>
                  <a:pt x="1225" y="5779"/>
                </a:lnTo>
                <a:lnTo>
                  <a:pt x="1259" y="5800"/>
                </a:lnTo>
                <a:lnTo>
                  <a:pt x="1292" y="5819"/>
                </a:lnTo>
                <a:lnTo>
                  <a:pt x="1327" y="5836"/>
                </a:lnTo>
                <a:lnTo>
                  <a:pt x="1362" y="5852"/>
                </a:lnTo>
                <a:lnTo>
                  <a:pt x="1398" y="5865"/>
                </a:lnTo>
                <a:lnTo>
                  <a:pt x="1434" y="5877"/>
                </a:lnTo>
                <a:lnTo>
                  <a:pt x="1471" y="5887"/>
                </a:lnTo>
                <a:lnTo>
                  <a:pt x="1507" y="5895"/>
                </a:lnTo>
                <a:lnTo>
                  <a:pt x="1545" y="5902"/>
                </a:lnTo>
                <a:lnTo>
                  <a:pt x="1582" y="5906"/>
                </a:lnTo>
                <a:lnTo>
                  <a:pt x="1620" y="5909"/>
                </a:lnTo>
                <a:lnTo>
                  <a:pt x="1658" y="5910"/>
                </a:lnTo>
                <a:lnTo>
                  <a:pt x="1696" y="5909"/>
                </a:lnTo>
                <a:lnTo>
                  <a:pt x="1734" y="5906"/>
                </a:lnTo>
                <a:lnTo>
                  <a:pt x="1771" y="5902"/>
                </a:lnTo>
                <a:lnTo>
                  <a:pt x="1809" y="5895"/>
                </a:lnTo>
                <a:lnTo>
                  <a:pt x="1845" y="5887"/>
                </a:lnTo>
                <a:lnTo>
                  <a:pt x="1882" y="5877"/>
                </a:lnTo>
                <a:lnTo>
                  <a:pt x="1918" y="5865"/>
                </a:lnTo>
                <a:lnTo>
                  <a:pt x="1954" y="5852"/>
                </a:lnTo>
                <a:lnTo>
                  <a:pt x="1989" y="5836"/>
                </a:lnTo>
                <a:lnTo>
                  <a:pt x="2024" y="5819"/>
                </a:lnTo>
                <a:lnTo>
                  <a:pt x="2057" y="5800"/>
                </a:lnTo>
                <a:lnTo>
                  <a:pt x="2091" y="5780"/>
                </a:lnTo>
                <a:lnTo>
                  <a:pt x="2123" y="5757"/>
                </a:lnTo>
                <a:lnTo>
                  <a:pt x="2154" y="5734"/>
                </a:lnTo>
                <a:lnTo>
                  <a:pt x="2184" y="5707"/>
                </a:lnTo>
                <a:lnTo>
                  <a:pt x="2215" y="5679"/>
                </a:lnTo>
                <a:lnTo>
                  <a:pt x="3998" y="3897"/>
                </a:lnTo>
                <a:lnTo>
                  <a:pt x="4026" y="3866"/>
                </a:lnTo>
                <a:lnTo>
                  <a:pt x="4052" y="3836"/>
                </a:lnTo>
                <a:lnTo>
                  <a:pt x="4076" y="3805"/>
                </a:lnTo>
                <a:lnTo>
                  <a:pt x="4099" y="3773"/>
                </a:lnTo>
                <a:lnTo>
                  <a:pt x="4119" y="3739"/>
                </a:lnTo>
                <a:lnTo>
                  <a:pt x="4138" y="3706"/>
                </a:lnTo>
                <a:lnTo>
                  <a:pt x="4156" y="3671"/>
                </a:lnTo>
                <a:lnTo>
                  <a:pt x="4170" y="3636"/>
                </a:lnTo>
                <a:lnTo>
                  <a:pt x="4185" y="3600"/>
                </a:lnTo>
                <a:lnTo>
                  <a:pt x="4196" y="3564"/>
                </a:lnTo>
                <a:lnTo>
                  <a:pt x="4206" y="3527"/>
                </a:lnTo>
                <a:lnTo>
                  <a:pt x="4214" y="3489"/>
                </a:lnTo>
                <a:lnTo>
                  <a:pt x="4220" y="3453"/>
                </a:lnTo>
                <a:lnTo>
                  <a:pt x="4225" y="3415"/>
                </a:lnTo>
                <a:lnTo>
                  <a:pt x="4227" y="3378"/>
                </a:lnTo>
                <a:lnTo>
                  <a:pt x="4228" y="3340"/>
                </a:lnTo>
                <a:lnTo>
                  <a:pt x="4227" y="3302"/>
                </a:lnTo>
                <a:lnTo>
                  <a:pt x="4225" y="3265"/>
                </a:lnTo>
                <a:lnTo>
                  <a:pt x="4220" y="3227"/>
                </a:lnTo>
                <a:lnTo>
                  <a:pt x="4214" y="3191"/>
                </a:lnTo>
                <a:lnTo>
                  <a:pt x="4206" y="3153"/>
                </a:lnTo>
                <a:lnTo>
                  <a:pt x="4196" y="3116"/>
                </a:lnTo>
                <a:lnTo>
                  <a:pt x="4185" y="3080"/>
                </a:lnTo>
                <a:lnTo>
                  <a:pt x="4170" y="3044"/>
                </a:lnTo>
                <a:lnTo>
                  <a:pt x="4156" y="3009"/>
                </a:lnTo>
                <a:lnTo>
                  <a:pt x="4138" y="2974"/>
                </a:lnTo>
                <a:lnTo>
                  <a:pt x="4119" y="2941"/>
                </a:lnTo>
                <a:lnTo>
                  <a:pt x="4099" y="2907"/>
                </a:lnTo>
                <a:lnTo>
                  <a:pt x="4076" y="2875"/>
                </a:lnTo>
                <a:lnTo>
                  <a:pt x="4052" y="2844"/>
                </a:lnTo>
                <a:lnTo>
                  <a:pt x="4026" y="2814"/>
                </a:lnTo>
                <a:lnTo>
                  <a:pt x="3998" y="2785"/>
                </a:lnTo>
                <a:close/>
                <a:moveTo>
                  <a:pt x="2285" y="499"/>
                </a:moveTo>
                <a:lnTo>
                  <a:pt x="2285" y="499"/>
                </a:lnTo>
                <a:lnTo>
                  <a:pt x="2300" y="485"/>
                </a:lnTo>
                <a:lnTo>
                  <a:pt x="2316" y="471"/>
                </a:lnTo>
                <a:lnTo>
                  <a:pt x="2332" y="459"/>
                </a:lnTo>
                <a:lnTo>
                  <a:pt x="2348" y="448"/>
                </a:lnTo>
                <a:lnTo>
                  <a:pt x="2365" y="437"/>
                </a:lnTo>
                <a:lnTo>
                  <a:pt x="2383" y="428"/>
                </a:lnTo>
                <a:lnTo>
                  <a:pt x="2401" y="419"/>
                </a:lnTo>
                <a:lnTo>
                  <a:pt x="2419" y="411"/>
                </a:lnTo>
                <a:lnTo>
                  <a:pt x="2437" y="404"/>
                </a:lnTo>
                <a:lnTo>
                  <a:pt x="2456" y="398"/>
                </a:lnTo>
                <a:lnTo>
                  <a:pt x="2474" y="393"/>
                </a:lnTo>
                <a:lnTo>
                  <a:pt x="2493" y="389"/>
                </a:lnTo>
                <a:lnTo>
                  <a:pt x="2512" y="385"/>
                </a:lnTo>
                <a:lnTo>
                  <a:pt x="2531" y="383"/>
                </a:lnTo>
                <a:lnTo>
                  <a:pt x="2551" y="382"/>
                </a:lnTo>
                <a:lnTo>
                  <a:pt x="2570" y="381"/>
                </a:lnTo>
                <a:lnTo>
                  <a:pt x="2590" y="382"/>
                </a:lnTo>
                <a:lnTo>
                  <a:pt x="2609" y="383"/>
                </a:lnTo>
                <a:lnTo>
                  <a:pt x="2628" y="385"/>
                </a:lnTo>
                <a:lnTo>
                  <a:pt x="2647" y="389"/>
                </a:lnTo>
                <a:lnTo>
                  <a:pt x="2667" y="393"/>
                </a:lnTo>
                <a:lnTo>
                  <a:pt x="2685" y="398"/>
                </a:lnTo>
                <a:lnTo>
                  <a:pt x="2704" y="404"/>
                </a:lnTo>
                <a:lnTo>
                  <a:pt x="2722" y="411"/>
                </a:lnTo>
                <a:lnTo>
                  <a:pt x="2741" y="419"/>
                </a:lnTo>
                <a:lnTo>
                  <a:pt x="2759" y="428"/>
                </a:lnTo>
                <a:lnTo>
                  <a:pt x="2776" y="437"/>
                </a:lnTo>
                <a:lnTo>
                  <a:pt x="2792" y="448"/>
                </a:lnTo>
                <a:lnTo>
                  <a:pt x="2809" y="459"/>
                </a:lnTo>
                <a:lnTo>
                  <a:pt x="2826" y="471"/>
                </a:lnTo>
                <a:lnTo>
                  <a:pt x="2841" y="485"/>
                </a:lnTo>
                <a:lnTo>
                  <a:pt x="2856" y="499"/>
                </a:lnTo>
                <a:lnTo>
                  <a:pt x="2870" y="515"/>
                </a:lnTo>
                <a:lnTo>
                  <a:pt x="2884" y="530"/>
                </a:lnTo>
                <a:lnTo>
                  <a:pt x="2896" y="546"/>
                </a:lnTo>
                <a:lnTo>
                  <a:pt x="2908" y="563"/>
                </a:lnTo>
                <a:lnTo>
                  <a:pt x="2918" y="581"/>
                </a:lnTo>
                <a:lnTo>
                  <a:pt x="2928" y="597"/>
                </a:lnTo>
                <a:lnTo>
                  <a:pt x="2937" y="615"/>
                </a:lnTo>
                <a:lnTo>
                  <a:pt x="2945" y="633"/>
                </a:lnTo>
                <a:lnTo>
                  <a:pt x="2952" y="652"/>
                </a:lnTo>
                <a:lnTo>
                  <a:pt x="2959" y="670"/>
                </a:lnTo>
                <a:lnTo>
                  <a:pt x="2963" y="689"/>
                </a:lnTo>
                <a:lnTo>
                  <a:pt x="2968" y="708"/>
                </a:lnTo>
                <a:lnTo>
                  <a:pt x="2971" y="727"/>
                </a:lnTo>
                <a:lnTo>
                  <a:pt x="2973" y="747"/>
                </a:lnTo>
                <a:lnTo>
                  <a:pt x="2974" y="766"/>
                </a:lnTo>
                <a:lnTo>
                  <a:pt x="2974" y="786"/>
                </a:lnTo>
                <a:lnTo>
                  <a:pt x="2974" y="805"/>
                </a:lnTo>
                <a:lnTo>
                  <a:pt x="2973" y="824"/>
                </a:lnTo>
                <a:lnTo>
                  <a:pt x="2971" y="844"/>
                </a:lnTo>
                <a:lnTo>
                  <a:pt x="2968" y="863"/>
                </a:lnTo>
                <a:lnTo>
                  <a:pt x="2963" y="882"/>
                </a:lnTo>
                <a:lnTo>
                  <a:pt x="2959" y="901"/>
                </a:lnTo>
                <a:lnTo>
                  <a:pt x="2952" y="920"/>
                </a:lnTo>
                <a:lnTo>
                  <a:pt x="2945" y="938"/>
                </a:lnTo>
                <a:lnTo>
                  <a:pt x="2937" y="955"/>
                </a:lnTo>
                <a:lnTo>
                  <a:pt x="2928" y="973"/>
                </a:lnTo>
                <a:lnTo>
                  <a:pt x="2918" y="991"/>
                </a:lnTo>
                <a:lnTo>
                  <a:pt x="2908" y="1008"/>
                </a:lnTo>
                <a:lnTo>
                  <a:pt x="2896" y="1025"/>
                </a:lnTo>
                <a:lnTo>
                  <a:pt x="2884" y="1040"/>
                </a:lnTo>
                <a:lnTo>
                  <a:pt x="2870" y="1056"/>
                </a:lnTo>
                <a:lnTo>
                  <a:pt x="2856" y="1071"/>
                </a:lnTo>
                <a:lnTo>
                  <a:pt x="2743" y="1184"/>
                </a:lnTo>
                <a:lnTo>
                  <a:pt x="1550" y="2377"/>
                </a:lnTo>
                <a:lnTo>
                  <a:pt x="1543" y="2353"/>
                </a:lnTo>
                <a:lnTo>
                  <a:pt x="1535" y="2327"/>
                </a:lnTo>
                <a:lnTo>
                  <a:pt x="1527" y="2303"/>
                </a:lnTo>
                <a:lnTo>
                  <a:pt x="1518" y="2278"/>
                </a:lnTo>
                <a:lnTo>
                  <a:pt x="1508" y="2255"/>
                </a:lnTo>
                <a:lnTo>
                  <a:pt x="1497" y="2230"/>
                </a:lnTo>
                <a:lnTo>
                  <a:pt x="1485" y="2207"/>
                </a:lnTo>
                <a:lnTo>
                  <a:pt x="1473" y="2183"/>
                </a:lnTo>
                <a:lnTo>
                  <a:pt x="1459" y="2161"/>
                </a:lnTo>
                <a:lnTo>
                  <a:pt x="1446" y="2139"/>
                </a:lnTo>
                <a:lnTo>
                  <a:pt x="1430" y="2116"/>
                </a:lnTo>
                <a:lnTo>
                  <a:pt x="1415" y="2094"/>
                </a:lnTo>
                <a:lnTo>
                  <a:pt x="1398" y="2073"/>
                </a:lnTo>
                <a:lnTo>
                  <a:pt x="1380" y="2053"/>
                </a:lnTo>
                <a:lnTo>
                  <a:pt x="1362" y="2033"/>
                </a:lnTo>
                <a:lnTo>
                  <a:pt x="1343" y="2013"/>
                </a:lnTo>
                <a:lnTo>
                  <a:pt x="1323" y="1994"/>
                </a:lnTo>
                <a:lnTo>
                  <a:pt x="1303" y="1976"/>
                </a:lnTo>
                <a:lnTo>
                  <a:pt x="1283" y="1958"/>
                </a:lnTo>
                <a:lnTo>
                  <a:pt x="1262" y="1941"/>
                </a:lnTo>
                <a:lnTo>
                  <a:pt x="1241" y="1926"/>
                </a:lnTo>
                <a:lnTo>
                  <a:pt x="1218" y="1911"/>
                </a:lnTo>
                <a:lnTo>
                  <a:pt x="1196" y="1897"/>
                </a:lnTo>
                <a:lnTo>
                  <a:pt x="1174" y="1883"/>
                </a:lnTo>
                <a:lnTo>
                  <a:pt x="1151" y="1871"/>
                </a:lnTo>
                <a:lnTo>
                  <a:pt x="1128" y="1860"/>
                </a:lnTo>
                <a:lnTo>
                  <a:pt x="1105" y="1849"/>
                </a:lnTo>
                <a:lnTo>
                  <a:pt x="1080" y="1839"/>
                </a:lnTo>
                <a:lnTo>
                  <a:pt x="1057" y="1830"/>
                </a:lnTo>
                <a:lnTo>
                  <a:pt x="1032" y="1821"/>
                </a:lnTo>
                <a:lnTo>
                  <a:pt x="1008" y="1814"/>
                </a:lnTo>
                <a:lnTo>
                  <a:pt x="983" y="1808"/>
                </a:lnTo>
                <a:lnTo>
                  <a:pt x="2285" y="499"/>
                </a:lnTo>
                <a:close/>
                <a:moveTo>
                  <a:pt x="1943" y="5409"/>
                </a:moveTo>
                <a:lnTo>
                  <a:pt x="1943" y="5409"/>
                </a:lnTo>
                <a:lnTo>
                  <a:pt x="1929" y="5423"/>
                </a:lnTo>
                <a:lnTo>
                  <a:pt x="1913" y="5437"/>
                </a:lnTo>
                <a:lnTo>
                  <a:pt x="1897" y="5449"/>
                </a:lnTo>
                <a:lnTo>
                  <a:pt x="1881" y="5461"/>
                </a:lnTo>
                <a:lnTo>
                  <a:pt x="1863" y="5471"/>
                </a:lnTo>
                <a:lnTo>
                  <a:pt x="1846" y="5481"/>
                </a:lnTo>
                <a:lnTo>
                  <a:pt x="1829" y="5490"/>
                </a:lnTo>
                <a:lnTo>
                  <a:pt x="1811" y="5498"/>
                </a:lnTo>
                <a:lnTo>
                  <a:pt x="1792" y="5505"/>
                </a:lnTo>
                <a:lnTo>
                  <a:pt x="1773" y="5510"/>
                </a:lnTo>
                <a:lnTo>
                  <a:pt x="1754" y="5516"/>
                </a:lnTo>
                <a:lnTo>
                  <a:pt x="1735" y="5521"/>
                </a:lnTo>
                <a:lnTo>
                  <a:pt x="1716" y="5523"/>
                </a:lnTo>
                <a:lnTo>
                  <a:pt x="1697" y="5526"/>
                </a:lnTo>
                <a:lnTo>
                  <a:pt x="1677" y="5527"/>
                </a:lnTo>
                <a:lnTo>
                  <a:pt x="1658" y="5527"/>
                </a:lnTo>
                <a:lnTo>
                  <a:pt x="1638" y="5527"/>
                </a:lnTo>
                <a:lnTo>
                  <a:pt x="1619" y="5526"/>
                </a:lnTo>
                <a:lnTo>
                  <a:pt x="1600" y="5523"/>
                </a:lnTo>
                <a:lnTo>
                  <a:pt x="1581" y="5521"/>
                </a:lnTo>
                <a:lnTo>
                  <a:pt x="1562" y="5516"/>
                </a:lnTo>
                <a:lnTo>
                  <a:pt x="1543" y="5510"/>
                </a:lnTo>
                <a:lnTo>
                  <a:pt x="1524" y="5505"/>
                </a:lnTo>
                <a:lnTo>
                  <a:pt x="1506" y="5498"/>
                </a:lnTo>
                <a:lnTo>
                  <a:pt x="1488" y="5490"/>
                </a:lnTo>
                <a:lnTo>
                  <a:pt x="1471" y="5481"/>
                </a:lnTo>
                <a:lnTo>
                  <a:pt x="1453" y="5471"/>
                </a:lnTo>
                <a:lnTo>
                  <a:pt x="1436" y="5461"/>
                </a:lnTo>
                <a:lnTo>
                  <a:pt x="1419" y="5449"/>
                </a:lnTo>
                <a:lnTo>
                  <a:pt x="1404" y="5437"/>
                </a:lnTo>
                <a:lnTo>
                  <a:pt x="1388" y="5423"/>
                </a:lnTo>
                <a:lnTo>
                  <a:pt x="1372" y="5409"/>
                </a:lnTo>
                <a:lnTo>
                  <a:pt x="1358" y="5394"/>
                </a:lnTo>
                <a:lnTo>
                  <a:pt x="1344" y="5378"/>
                </a:lnTo>
                <a:lnTo>
                  <a:pt x="1332" y="5362"/>
                </a:lnTo>
                <a:lnTo>
                  <a:pt x="1320" y="5345"/>
                </a:lnTo>
                <a:lnTo>
                  <a:pt x="1310" y="5329"/>
                </a:lnTo>
                <a:lnTo>
                  <a:pt x="1300" y="5311"/>
                </a:lnTo>
                <a:lnTo>
                  <a:pt x="1291" y="5293"/>
                </a:lnTo>
                <a:lnTo>
                  <a:pt x="1283" y="5275"/>
                </a:lnTo>
                <a:lnTo>
                  <a:pt x="1276" y="5257"/>
                </a:lnTo>
                <a:lnTo>
                  <a:pt x="1271" y="5238"/>
                </a:lnTo>
                <a:lnTo>
                  <a:pt x="1265" y="5219"/>
                </a:lnTo>
                <a:lnTo>
                  <a:pt x="1262" y="5200"/>
                </a:lnTo>
                <a:lnTo>
                  <a:pt x="1259" y="5181"/>
                </a:lnTo>
                <a:lnTo>
                  <a:pt x="1256" y="5162"/>
                </a:lnTo>
                <a:lnTo>
                  <a:pt x="1254" y="5142"/>
                </a:lnTo>
                <a:lnTo>
                  <a:pt x="1254" y="5123"/>
                </a:lnTo>
                <a:lnTo>
                  <a:pt x="1254" y="5103"/>
                </a:lnTo>
                <a:lnTo>
                  <a:pt x="1256" y="5084"/>
                </a:lnTo>
                <a:lnTo>
                  <a:pt x="1259" y="5065"/>
                </a:lnTo>
                <a:lnTo>
                  <a:pt x="1262" y="5045"/>
                </a:lnTo>
                <a:lnTo>
                  <a:pt x="1265" y="5026"/>
                </a:lnTo>
                <a:lnTo>
                  <a:pt x="1271" y="5009"/>
                </a:lnTo>
                <a:lnTo>
                  <a:pt x="1276" y="4990"/>
                </a:lnTo>
                <a:lnTo>
                  <a:pt x="1283" y="4971"/>
                </a:lnTo>
                <a:lnTo>
                  <a:pt x="1291" y="4953"/>
                </a:lnTo>
                <a:lnTo>
                  <a:pt x="1300" y="4935"/>
                </a:lnTo>
                <a:lnTo>
                  <a:pt x="1310" y="4918"/>
                </a:lnTo>
                <a:lnTo>
                  <a:pt x="1320" y="4902"/>
                </a:lnTo>
                <a:lnTo>
                  <a:pt x="1332" y="4885"/>
                </a:lnTo>
                <a:lnTo>
                  <a:pt x="1344" y="4868"/>
                </a:lnTo>
                <a:lnTo>
                  <a:pt x="1358" y="4852"/>
                </a:lnTo>
                <a:lnTo>
                  <a:pt x="1372" y="4838"/>
                </a:lnTo>
                <a:lnTo>
                  <a:pt x="1658" y="4551"/>
                </a:lnTo>
                <a:lnTo>
                  <a:pt x="1762" y="4655"/>
                </a:lnTo>
                <a:lnTo>
                  <a:pt x="1945" y="4838"/>
                </a:lnTo>
                <a:lnTo>
                  <a:pt x="1958" y="4852"/>
                </a:lnTo>
                <a:lnTo>
                  <a:pt x="1972" y="4868"/>
                </a:lnTo>
                <a:lnTo>
                  <a:pt x="1985" y="4885"/>
                </a:lnTo>
                <a:lnTo>
                  <a:pt x="1996" y="4902"/>
                </a:lnTo>
                <a:lnTo>
                  <a:pt x="2007" y="4918"/>
                </a:lnTo>
                <a:lnTo>
                  <a:pt x="2016" y="4935"/>
                </a:lnTo>
                <a:lnTo>
                  <a:pt x="2025" y="4953"/>
                </a:lnTo>
                <a:lnTo>
                  <a:pt x="2033" y="4972"/>
                </a:lnTo>
                <a:lnTo>
                  <a:pt x="2039" y="4990"/>
                </a:lnTo>
                <a:lnTo>
                  <a:pt x="2046" y="5009"/>
                </a:lnTo>
                <a:lnTo>
                  <a:pt x="2051" y="5026"/>
                </a:lnTo>
                <a:lnTo>
                  <a:pt x="2055" y="5046"/>
                </a:lnTo>
                <a:lnTo>
                  <a:pt x="2058" y="5065"/>
                </a:lnTo>
                <a:lnTo>
                  <a:pt x="2061" y="5084"/>
                </a:lnTo>
                <a:lnTo>
                  <a:pt x="2062" y="5103"/>
                </a:lnTo>
                <a:lnTo>
                  <a:pt x="2063" y="5123"/>
                </a:lnTo>
                <a:lnTo>
                  <a:pt x="2062" y="5142"/>
                </a:lnTo>
                <a:lnTo>
                  <a:pt x="2061" y="5162"/>
                </a:lnTo>
                <a:lnTo>
                  <a:pt x="2058" y="5181"/>
                </a:lnTo>
                <a:lnTo>
                  <a:pt x="2055" y="5200"/>
                </a:lnTo>
                <a:lnTo>
                  <a:pt x="2051" y="5219"/>
                </a:lnTo>
                <a:lnTo>
                  <a:pt x="2046" y="5238"/>
                </a:lnTo>
                <a:lnTo>
                  <a:pt x="2039" y="5257"/>
                </a:lnTo>
                <a:lnTo>
                  <a:pt x="2033" y="5275"/>
                </a:lnTo>
                <a:lnTo>
                  <a:pt x="2025" y="5293"/>
                </a:lnTo>
                <a:lnTo>
                  <a:pt x="2016" y="5311"/>
                </a:lnTo>
                <a:lnTo>
                  <a:pt x="2007" y="5329"/>
                </a:lnTo>
                <a:lnTo>
                  <a:pt x="1996" y="5345"/>
                </a:lnTo>
                <a:lnTo>
                  <a:pt x="1985" y="5362"/>
                </a:lnTo>
                <a:lnTo>
                  <a:pt x="1971" y="5378"/>
                </a:lnTo>
                <a:lnTo>
                  <a:pt x="1958" y="5393"/>
                </a:lnTo>
                <a:lnTo>
                  <a:pt x="1943" y="5409"/>
                </a:lnTo>
                <a:close/>
                <a:moveTo>
                  <a:pt x="3727" y="3626"/>
                </a:moveTo>
                <a:lnTo>
                  <a:pt x="2420" y="4933"/>
                </a:lnTo>
                <a:lnTo>
                  <a:pt x="2414" y="4908"/>
                </a:lnTo>
                <a:lnTo>
                  <a:pt x="2406" y="4883"/>
                </a:lnTo>
                <a:lnTo>
                  <a:pt x="2397" y="4858"/>
                </a:lnTo>
                <a:lnTo>
                  <a:pt x="2389" y="4833"/>
                </a:lnTo>
                <a:lnTo>
                  <a:pt x="2379" y="4810"/>
                </a:lnTo>
                <a:lnTo>
                  <a:pt x="2368" y="4786"/>
                </a:lnTo>
                <a:lnTo>
                  <a:pt x="2356" y="4762"/>
                </a:lnTo>
                <a:lnTo>
                  <a:pt x="2344" y="4739"/>
                </a:lnTo>
                <a:lnTo>
                  <a:pt x="2331" y="4716"/>
                </a:lnTo>
                <a:lnTo>
                  <a:pt x="2316" y="4693"/>
                </a:lnTo>
                <a:lnTo>
                  <a:pt x="2302" y="4672"/>
                </a:lnTo>
                <a:lnTo>
                  <a:pt x="2286" y="4649"/>
                </a:lnTo>
                <a:lnTo>
                  <a:pt x="2269" y="4628"/>
                </a:lnTo>
                <a:lnTo>
                  <a:pt x="2251" y="4607"/>
                </a:lnTo>
                <a:lnTo>
                  <a:pt x="2234" y="4587"/>
                </a:lnTo>
                <a:lnTo>
                  <a:pt x="2215" y="4567"/>
                </a:lnTo>
                <a:lnTo>
                  <a:pt x="2032" y="4385"/>
                </a:lnTo>
                <a:lnTo>
                  <a:pt x="501" y="2855"/>
                </a:lnTo>
                <a:lnTo>
                  <a:pt x="487" y="2839"/>
                </a:lnTo>
                <a:lnTo>
                  <a:pt x="473" y="2824"/>
                </a:lnTo>
                <a:lnTo>
                  <a:pt x="461" y="2807"/>
                </a:lnTo>
                <a:lnTo>
                  <a:pt x="449" y="2791"/>
                </a:lnTo>
                <a:lnTo>
                  <a:pt x="439" y="2773"/>
                </a:lnTo>
                <a:lnTo>
                  <a:pt x="429" y="2757"/>
                </a:lnTo>
                <a:lnTo>
                  <a:pt x="420" y="2739"/>
                </a:lnTo>
                <a:lnTo>
                  <a:pt x="412" y="2721"/>
                </a:lnTo>
                <a:lnTo>
                  <a:pt x="405" y="2702"/>
                </a:lnTo>
                <a:lnTo>
                  <a:pt x="400" y="2684"/>
                </a:lnTo>
                <a:lnTo>
                  <a:pt x="394" y="2665"/>
                </a:lnTo>
                <a:lnTo>
                  <a:pt x="391" y="2646"/>
                </a:lnTo>
                <a:lnTo>
                  <a:pt x="387" y="2627"/>
                </a:lnTo>
                <a:lnTo>
                  <a:pt x="385" y="2607"/>
                </a:lnTo>
                <a:lnTo>
                  <a:pt x="383" y="2588"/>
                </a:lnTo>
                <a:lnTo>
                  <a:pt x="383" y="2569"/>
                </a:lnTo>
                <a:lnTo>
                  <a:pt x="383" y="2549"/>
                </a:lnTo>
                <a:lnTo>
                  <a:pt x="385" y="2530"/>
                </a:lnTo>
                <a:lnTo>
                  <a:pt x="387" y="2510"/>
                </a:lnTo>
                <a:lnTo>
                  <a:pt x="391" y="2491"/>
                </a:lnTo>
                <a:lnTo>
                  <a:pt x="394" y="2472"/>
                </a:lnTo>
                <a:lnTo>
                  <a:pt x="400" y="2453"/>
                </a:lnTo>
                <a:lnTo>
                  <a:pt x="405" y="2434"/>
                </a:lnTo>
                <a:lnTo>
                  <a:pt x="412" y="2416"/>
                </a:lnTo>
                <a:lnTo>
                  <a:pt x="420" y="2399"/>
                </a:lnTo>
                <a:lnTo>
                  <a:pt x="429" y="2381"/>
                </a:lnTo>
                <a:lnTo>
                  <a:pt x="439" y="2363"/>
                </a:lnTo>
                <a:lnTo>
                  <a:pt x="449" y="2346"/>
                </a:lnTo>
                <a:lnTo>
                  <a:pt x="461" y="2329"/>
                </a:lnTo>
                <a:lnTo>
                  <a:pt x="473" y="2314"/>
                </a:lnTo>
                <a:lnTo>
                  <a:pt x="487" y="2298"/>
                </a:lnTo>
                <a:lnTo>
                  <a:pt x="501" y="2283"/>
                </a:lnTo>
                <a:lnTo>
                  <a:pt x="517" y="2268"/>
                </a:lnTo>
                <a:lnTo>
                  <a:pt x="532" y="2255"/>
                </a:lnTo>
                <a:lnTo>
                  <a:pt x="548" y="2242"/>
                </a:lnTo>
                <a:lnTo>
                  <a:pt x="565" y="2231"/>
                </a:lnTo>
                <a:lnTo>
                  <a:pt x="581" y="2220"/>
                </a:lnTo>
                <a:lnTo>
                  <a:pt x="599" y="2210"/>
                </a:lnTo>
                <a:lnTo>
                  <a:pt x="617" y="2202"/>
                </a:lnTo>
                <a:lnTo>
                  <a:pt x="635" y="2195"/>
                </a:lnTo>
                <a:lnTo>
                  <a:pt x="653" y="2187"/>
                </a:lnTo>
                <a:lnTo>
                  <a:pt x="672" y="2181"/>
                </a:lnTo>
                <a:lnTo>
                  <a:pt x="691" y="2176"/>
                </a:lnTo>
                <a:lnTo>
                  <a:pt x="710" y="2172"/>
                </a:lnTo>
                <a:lnTo>
                  <a:pt x="729" y="2169"/>
                </a:lnTo>
                <a:lnTo>
                  <a:pt x="748" y="2167"/>
                </a:lnTo>
                <a:lnTo>
                  <a:pt x="768" y="2164"/>
                </a:lnTo>
                <a:lnTo>
                  <a:pt x="787" y="2164"/>
                </a:lnTo>
                <a:lnTo>
                  <a:pt x="807" y="2164"/>
                </a:lnTo>
                <a:lnTo>
                  <a:pt x="826" y="2167"/>
                </a:lnTo>
                <a:lnTo>
                  <a:pt x="845" y="2169"/>
                </a:lnTo>
                <a:lnTo>
                  <a:pt x="865" y="2172"/>
                </a:lnTo>
                <a:lnTo>
                  <a:pt x="884" y="2176"/>
                </a:lnTo>
                <a:lnTo>
                  <a:pt x="903" y="2181"/>
                </a:lnTo>
                <a:lnTo>
                  <a:pt x="921" y="2187"/>
                </a:lnTo>
                <a:lnTo>
                  <a:pt x="940" y="2193"/>
                </a:lnTo>
                <a:lnTo>
                  <a:pt x="957" y="2202"/>
                </a:lnTo>
                <a:lnTo>
                  <a:pt x="975" y="2210"/>
                </a:lnTo>
                <a:lnTo>
                  <a:pt x="992" y="2220"/>
                </a:lnTo>
                <a:lnTo>
                  <a:pt x="1010" y="2231"/>
                </a:lnTo>
                <a:lnTo>
                  <a:pt x="1025" y="2242"/>
                </a:lnTo>
                <a:lnTo>
                  <a:pt x="1042" y="2255"/>
                </a:lnTo>
                <a:lnTo>
                  <a:pt x="1058" y="2268"/>
                </a:lnTo>
                <a:lnTo>
                  <a:pt x="1073" y="2283"/>
                </a:lnTo>
                <a:lnTo>
                  <a:pt x="1087" y="2298"/>
                </a:lnTo>
                <a:lnTo>
                  <a:pt x="1100" y="2314"/>
                </a:lnTo>
                <a:lnTo>
                  <a:pt x="1114" y="2329"/>
                </a:lnTo>
                <a:lnTo>
                  <a:pt x="1125" y="2346"/>
                </a:lnTo>
                <a:lnTo>
                  <a:pt x="1136" y="2363"/>
                </a:lnTo>
                <a:lnTo>
                  <a:pt x="1145" y="2381"/>
                </a:lnTo>
                <a:lnTo>
                  <a:pt x="1154" y="2399"/>
                </a:lnTo>
                <a:lnTo>
                  <a:pt x="1162" y="2416"/>
                </a:lnTo>
                <a:lnTo>
                  <a:pt x="1168" y="2434"/>
                </a:lnTo>
                <a:lnTo>
                  <a:pt x="1175" y="2453"/>
                </a:lnTo>
                <a:lnTo>
                  <a:pt x="1179" y="2472"/>
                </a:lnTo>
                <a:lnTo>
                  <a:pt x="1184" y="2491"/>
                </a:lnTo>
                <a:lnTo>
                  <a:pt x="1187" y="2510"/>
                </a:lnTo>
                <a:lnTo>
                  <a:pt x="1189" y="2530"/>
                </a:lnTo>
                <a:lnTo>
                  <a:pt x="1191" y="2549"/>
                </a:lnTo>
                <a:lnTo>
                  <a:pt x="1192" y="2569"/>
                </a:lnTo>
                <a:lnTo>
                  <a:pt x="1191" y="2588"/>
                </a:lnTo>
                <a:lnTo>
                  <a:pt x="1189" y="2607"/>
                </a:lnTo>
                <a:lnTo>
                  <a:pt x="1187" y="2627"/>
                </a:lnTo>
                <a:lnTo>
                  <a:pt x="1184" y="2646"/>
                </a:lnTo>
                <a:lnTo>
                  <a:pt x="1179" y="2665"/>
                </a:lnTo>
                <a:lnTo>
                  <a:pt x="1175" y="2684"/>
                </a:lnTo>
                <a:lnTo>
                  <a:pt x="1168" y="2702"/>
                </a:lnTo>
                <a:lnTo>
                  <a:pt x="1162" y="2721"/>
                </a:lnTo>
                <a:lnTo>
                  <a:pt x="1154" y="2739"/>
                </a:lnTo>
                <a:lnTo>
                  <a:pt x="1145" y="2757"/>
                </a:lnTo>
                <a:lnTo>
                  <a:pt x="1136" y="2773"/>
                </a:lnTo>
                <a:lnTo>
                  <a:pt x="1125" y="2791"/>
                </a:lnTo>
                <a:lnTo>
                  <a:pt x="1114" y="2808"/>
                </a:lnTo>
                <a:lnTo>
                  <a:pt x="1100" y="2824"/>
                </a:lnTo>
                <a:lnTo>
                  <a:pt x="1087" y="2839"/>
                </a:lnTo>
                <a:lnTo>
                  <a:pt x="1073" y="2855"/>
                </a:lnTo>
                <a:lnTo>
                  <a:pt x="1343" y="3125"/>
                </a:lnTo>
                <a:lnTo>
                  <a:pt x="2570" y="1898"/>
                </a:lnTo>
                <a:lnTo>
                  <a:pt x="3545" y="2872"/>
                </a:lnTo>
                <a:lnTo>
                  <a:pt x="3727" y="3054"/>
                </a:lnTo>
                <a:lnTo>
                  <a:pt x="3742" y="3069"/>
                </a:lnTo>
                <a:lnTo>
                  <a:pt x="3755" y="3086"/>
                </a:lnTo>
                <a:lnTo>
                  <a:pt x="3768" y="3101"/>
                </a:lnTo>
                <a:lnTo>
                  <a:pt x="3780" y="3118"/>
                </a:lnTo>
                <a:lnTo>
                  <a:pt x="3790" y="3135"/>
                </a:lnTo>
                <a:lnTo>
                  <a:pt x="3800" y="3153"/>
                </a:lnTo>
                <a:lnTo>
                  <a:pt x="3809" y="3169"/>
                </a:lnTo>
                <a:lnTo>
                  <a:pt x="3816" y="3188"/>
                </a:lnTo>
                <a:lnTo>
                  <a:pt x="3823" y="3206"/>
                </a:lnTo>
                <a:lnTo>
                  <a:pt x="3830" y="3225"/>
                </a:lnTo>
                <a:lnTo>
                  <a:pt x="3834" y="3244"/>
                </a:lnTo>
                <a:lnTo>
                  <a:pt x="3839" y="3263"/>
                </a:lnTo>
                <a:lnTo>
                  <a:pt x="3842" y="3282"/>
                </a:lnTo>
                <a:lnTo>
                  <a:pt x="3844" y="3301"/>
                </a:lnTo>
                <a:lnTo>
                  <a:pt x="3845" y="3321"/>
                </a:lnTo>
                <a:lnTo>
                  <a:pt x="3845" y="3340"/>
                </a:lnTo>
                <a:lnTo>
                  <a:pt x="3845" y="3359"/>
                </a:lnTo>
                <a:lnTo>
                  <a:pt x="3844" y="3379"/>
                </a:lnTo>
                <a:lnTo>
                  <a:pt x="3842" y="3398"/>
                </a:lnTo>
                <a:lnTo>
                  <a:pt x="3839" y="3417"/>
                </a:lnTo>
                <a:lnTo>
                  <a:pt x="3834" y="3436"/>
                </a:lnTo>
                <a:lnTo>
                  <a:pt x="3830" y="3455"/>
                </a:lnTo>
                <a:lnTo>
                  <a:pt x="3823" y="3474"/>
                </a:lnTo>
                <a:lnTo>
                  <a:pt x="3816" y="3492"/>
                </a:lnTo>
                <a:lnTo>
                  <a:pt x="3809" y="3511"/>
                </a:lnTo>
                <a:lnTo>
                  <a:pt x="3800" y="3528"/>
                </a:lnTo>
                <a:lnTo>
                  <a:pt x="3790" y="3545"/>
                </a:lnTo>
                <a:lnTo>
                  <a:pt x="3780" y="3562"/>
                </a:lnTo>
                <a:lnTo>
                  <a:pt x="3768" y="3579"/>
                </a:lnTo>
                <a:lnTo>
                  <a:pt x="3755" y="3595"/>
                </a:lnTo>
                <a:lnTo>
                  <a:pt x="3742" y="3611"/>
                </a:lnTo>
                <a:lnTo>
                  <a:pt x="3727" y="3626"/>
                </a:lnTo>
                <a:close/>
                <a:moveTo>
                  <a:pt x="2480" y="2235"/>
                </a:moveTo>
                <a:lnTo>
                  <a:pt x="1460" y="3254"/>
                </a:lnTo>
                <a:lnTo>
                  <a:pt x="1730" y="3524"/>
                </a:lnTo>
                <a:lnTo>
                  <a:pt x="2750" y="2505"/>
                </a:lnTo>
                <a:lnTo>
                  <a:pt x="2480" y="2235"/>
                </a:lnTo>
                <a:close/>
                <a:moveTo>
                  <a:pt x="2887" y="2643"/>
                </a:moveTo>
                <a:lnTo>
                  <a:pt x="1868" y="3662"/>
                </a:lnTo>
                <a:lnTo>
                  <a:pt x="2139" y="3932"/>
                </a:lnTo>
                <a:lnTo>
                  <a:pt x="3157" y="2913"/>
                </a:lnTo>
                <a:lnTo>
                  <a:pt x="2887" y="2643"/>
                </a:lnTo>
                <a:close/>
                <a:moveTo>
                  <a:pt x="2276" y="4069"/>
                </a:moveTo>
                <a:lnTo>
                  <a:pt x="2546" y="4340"/>
                </a:lnTo>
                <a:lnTo>
                  <a:pt x="3565" y="3321"/>
                </a:lnTo>
                <a:lnTo>
                  <a:pt x="3295" y="3050"/>
                </a:lnTo>
                <a:lnTo>
                  <a:pt x="2276" y="4069"/>
                </a:lnTo>
                <a:close/>
              </a:path>
            </a:pathLst>
          </a:custGeom>
          <a:solidFill>
            <a:srgbClr val="5CB3C6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542818" y="2303389"/>
            <a:ext cx="1965713" cy="944130"/>
            <a:chOff x="1253220" y="3819022"/>
            <a:chExt cx="1965713" cy="944130"/>
          </a:xfrm>
        </p:grpSpPr>
        <p:sp>
          <p:nvSpPr>
            <p:cNvPr id="12" name="MH_SubTitle_1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253220" y="4272141"/>
              <a:ext cx="1965713" cy="49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368652" y="3819022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点击输入标题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812420" y="2303389"/>
            <a:ext cx="1965713" cy="944130"/>
            <a:chOff x="1253220" y="3819022"/>
            <a:chExt cx="1965713" cy="944130"/>
          </a:xfrm>
        </p:grpSpPr>
        <p:sp>
          <p:nvSpPr>
            <p:cNvPr id="15" name="MH_SubTitle_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253220" y="4272141"/>
              <a:ext cx="1965713" cy="49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368652" y="3819022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点击输入标题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812420" y="4291215"/>
            <a:ext cx="1965713" cy="944130"/>
            <a:chOff x="1253220" y="3819022"/>
            <a:chExt cx="1965713" cy="944130"/>
          </a:xfrm>
        </p:grpSpPr>
        <p:sp>
          <p:nvSpPr>
            <p:cNvPr id="18" name="MH_SubTitle_1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253220" y="4272141"/>
              <a:ext cx="1965713" cy="49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368652" y="3819022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点击输入标题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542818" y="4291215"/>
            <a:ext cx="1965713" cy="944130"/>
            <a:chOff x="1253220" y="3819022"/>
            <a:chExt cx="1965713" cy="944130"/>
          </a:xfrm>
        </p:grpSpPr>
        <p:sp>
          <p:nvSpPr>
            <p:cNvPr id="21" name="MH_SubTitle_1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253220" y="4272141"/>
              <a:ext cx="1965713" cy="49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en-US" altLang="zh-CN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lvl="0">
                <a:lnSpc>
                  <a:spcPts val="1900"/>
                </a:lnSpc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点击输入内容</a:t>
              </a:r>
              <a:endParaRPr lang="zh-CN" altLang="en-US" sz="1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  <a:p>
              <a:pPr eaLnBrk="1" hangingPunct="1">
                <a:lnSpc>
                  <a:spcPts val="1900"/>
                </a:lnSpc>
                <a:defRPr/>
              </a:pPr>
              <a:endParaRPr lang="zh-CN" altLang="en-US" sz="1400" dirty="0">
                <a:latin typeface="黑体" panose="02010609060101010101" pitchFamily="49" charset="-122"/>
                <a:ea typeface="黑体" panose="02010609060101010101" pitchFamily="49" charset="-122"/>
                <a:cs typeface="Verdana" panose="020B0604030504040204" pitchFamily="3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368652" y="3819022"/>
              <a:ext cx="173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点击输入标题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760">
        <p14:prism isInverted="1"/>
      </p:transition>
    </mc:Choice>
    <mc:Fallback xmlns="">
      <p:transition spd="slow" advTm="37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彩色通用教育学校家长会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091637"/>
  <p:tag name="MH_LIBRARY" val="GRAPHIC"/>
  <p:tag name="MH_ORDER" val="Freeform 4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1091624"/>
  <p:tag name="MH_LIBRARY" val="GRAPHIC"/>
  <p:tag name="MH_TYPE" val="Other"/>
  <p:tag name="MH_ORDER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1091624"/>
  <p:tag name="MH_LIBRARY" val="GRAPHIC"/>
  <p:tag name="MH_TYPE" val="Other"/>
  <p:tag name="MH_ORDER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1091624"/>
  <p:tag name="MH_LIBRARY" val="GRAPHIC"/>
  <p:tag name="MH_TYPE" val="Other"/>
  <p:tag name="MH_ORDER" val="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1091624"/>
  <p:tag name="MH_LIBRARY" val="GRAPHIC"/>
  <p:tag name="MH_TYPE" val="Other"/>
  <p:tag name="MH_ORDER" val="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1091624"/>
  <p:tag name="MH_LIBRARY" val="GRAPHIC"/>
  <p:tag name="MH_TYPE" val="Other"/>
  <p:tag name="MH_ORDER" val="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1091624"/>
  <p:tag name="MH_LIBRARY" val="GRAPHIC"/>
  <p:tag name="MH_TYPE" val="Other"/>
  <p:tag name="MH_ORDER" val="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1091624"/>
  <p:tag name="MH_LIBRARY" val="GRAPHIC"/>
  <p:tag name="MH_TYPE" val="Other"/>
  <p:tag name="MH_ORDER" val="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1091624"/>
  <p:tag name="MH_LIBRARY" val="GRAPHIC"/>
  <p:tag name="MH_TYPE" val="Other"/>
  <p:tag name="MH_ORDER" val="1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1091624"/>
  <p:tag name="MH_LIBRARY" val="GRAPHIC"/>
  <p:tag name="MH_TYPE" val="Other"/>
  <p:tag name="MH_ORDER" val="1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091637"/>
  <p:tag name="MH_LIBRARY" val="GRAPHIC"/>
  <p:tag name="MH_ORDER" val="文本框 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091637"/>
  <p:tag name="MH_LIBRARY" val="GRAPHIC"/>
  <p:tag name="MH_ORDER" val="文本框 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091637"/>
  <p:tag name="MH_LIBRARY" val="GRAPHIC"/>
  <p:tag name="MH_ORDER" val="Freeform 4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091637"/>
  <p:tag name="MH_LIBRARY" val="GRAPHIC"/>
  <p:tag name="MH_ORDER" val="文本框 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093244"/>
  <p:tag name="MH_LIBRARY" val="GRAPHIC"/>
  <p:tag name="MH_ORDER" val="任意多边形 1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093244"/>
  <p:tag name="MH_LIBRARY" val="GRAPHIC"/>
  <p:tag name="MH_ORDER" val="任意多边形 1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091637"/>
  <p:tag name="MH_LIBRARY" val="GRAPHIC"/>
  <p:tag name="MH_ORDER" val="文本框 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091637"/>
  <p:tag name="MH_LIBRARY" val="GRAPHIC"/>
  <p:tag name="MH_ORDER" val="Freeform 4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091637"/>
  <p:tag name="MH_LIBRARY" val="GRAPHIC"/>
  <p:tag name="MH_ORDER" val="文本框 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091637"/>
  <p:tag name="MH_LIBRARY" val="GRAPHIC"/>
  <p:tag name="MH_ORDER" val="文本框 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091637"/>
  <p:tag name="MH_LIBRARY" val="GRAPHIC"/>
  <p:tag name="MH_ORDER" val="Freeform 4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091637"/>
  <p:tag name="MH_LIBRARY" val="GRAPHIC"/>
  <p:tag name="MH_ORDER" val="文本框 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093244"/>
  <p:tag name="MH_LIBRARY" val="GRAPHIC"/>
  <p:tag name="MH_ORDER" val="任意多边形 1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091637"/>
  <p:tag name="MH_LIBRARY" val="GRAPHIC"/>
  <p:tag name="MH_ORDER" val="Freeform 4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091637"/>
  <p:tag name="MH_LIBRARY" val="GRAPHIC"/>
  <p:tag name="MH_ORDER" val="文本框 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091637"/>
  <p:tag name="MH_LIBRARY" val="GRAPHIC"/>
  <p:tag name="MH_ORDER" val="Freeform 4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093244"/>
  <p:tag name="MH_LIBRARY" val="GRAPHIC"/>
  <p:tag name="MH_ORDER" val="任意多边形 1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1092349"/>
  <p:tag name="MH_LIBRARY" val="GRAPHIC"/>
  <p:tag name="MH_TYPE" val="Other"/>
  <p:tag name="MH_ORDER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1092349"/>
  <p:tag name="MH_LIBRARY" val="GRAPHIC"/>
  <p:tag name="MH_TYPE" val="Other"/>
  <p:tag name="MH_ORDER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1092349"/>
  <p:tag name="MH_LIBRARY" val="GRAPHIC"/>
  <p:tag name="MH_TYPE" val="SubTitle"/>
  <p:tag name="MH_ORDER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1092349"/>
  <p:tag name="MH_LIBRARY" val="GRAPHIC"/>
  <p:tag name="MH_TYPE" val="Other"/>
  <p:tag name="MH_ORDER" val="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1092349"/>
  <p:tag name="MH_LIBRARY" val="GRAPHIC"/>
  <p:tag name="MH_TYPE" val="Other"/>
  <p:tag name="MH_ORDER" val="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1092349"/>
  <p:tag name="MH_LIBRARY" val="GRAPHIC"/>
  <p:tag name="MH_TYPE" val="SubTitle"/>
  <p:tag name="MH_ORDER" val="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1092349"/>
  <p:tag name="MH_LIBRARY" val="GRAPHIC"/>
  <p:tag name="MH_TYPE" val="Other"/>
  <p:tag name="MH_ORDER" val="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1092349"/>
  <p:tag name="MH_LIBRARY" val="GRAPHIC"/>
  <p:tag name="MH_TYPE" val="Other"/>
  <p:tag name="MH_ORDER" val="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1092349"/>
  <p:tag name="MH_LIBRARY" val="GRAPHIC"/>
  <p:tag name="MH_TYPE" val="SubTitle"/>
  <p:tag name="MH_ORDER" val="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1092349"/>
  <p:tag name="MH_LIBRARY" val="GRAPHIC"/>
  <p:tag name="MH_TYPE" val="Other"/>
  <p:tag name="MH_ORDER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1092349"/>
  <p:tag name="MH_LIBRARY" val="GRAPHIC"/>
  <p:tag name="MH_TYPE" val="Other"/>
  <p:tag name="MH_ORDER" val="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1092349"/>
  <p:tag name="MH_LIBRARY" val="GRAPHIC"/>
  <p:tag name="MH_TYPE" val="SubTitle"/>
  <p:tag name="MH_ORDER" val="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091637"/>
  <p:tag name="MH_LIBRARY" val="GRAPHIC"/>
  <p:tag name="MH_ORDER" val="文本框 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091637"/>
  <p:tag name="MH_LIBRARY" val="GRAPHIC"/>
  <p:tag name="MH_ORDER" val="Freeform 4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091637"/>
  <p:tag name="MH_LIBRARY" val="GRAPHIC"/>
  <p:tag name="MH_ORDER" val="文本框 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091637"/>
  <p:tag name="MH_LIBRARY" val="GRAPHIC"/>
  <p:tag name="MH_ORDER" val="Freeform 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092621"/>
  <p:tag name="MH_LIBRARY" val="GRAPHIC"/>
  <p:tag name="MH_ORDER" val="矩形 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211712"/>
  <p:tag name="MH_LIBRARY" val="GRAPHIC"/>
  <p:tag name="MH_TYPE" val="Other"/>
  <p:tag name="MH_ORDER" val="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211712"/>
  <p:tag name="MH_LIBRARY" val="GRAPHIC"/>
  <p:tag name="MH_TYPE" val="Other"/>
  <p:tag name="MH_ORDER" val="1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211712"/>
  <p:tag name="MH_LIBRARY" val="GRAPHIC"/>
  <p:tag name="MH_TYPE" val="Other"/>
  <p:tag name="MH_ORDER" val="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091637"/>
  <p:tag name="MH_LIBRARY" val="GRAPHIC"/>
  <p:tag name="MH_ORDER" val="文本框 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091637"/>
  <p:tag name="MH_LIBRARY" val="GRAPHIC"/>
  <p:tag name="MH_ORDER" val="Freeform 4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092621"/>
  <p:tag name="MH_LIBRARY" val="GRAPHIC"/>
  <p:tag name="MH_ORDER" val="Rectangle 7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091637"/>
  <p:tag name="MH_LIBRARY" val="GRAPHIC"/>
  <p:tag name="MH_ORDER" val="文本框 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091637"/>
  <p:tag name="MH_LIBRARY" val="GRAPHIC"/>
  <p:tag name="MH_ORDER" val="Freeform 4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091637"/>
  <p:tag name="MH_LIBRARY" val="GRAPHIC"/>
  <p:tag name="MH_ORDER" val="文本框 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091637"/>
  <p:tag name="MH_LIBRARY" val="GRAPHIC"/>
  <p:tag name="MH_ORDER" val="Freeform 4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091637"/>
  <p:tag name="MH_LIBRARY" val="GRAPHIC"/>
  <p:tag name="MH_ORDER" val="文本框 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091637"/>
  <p:tag name="MH_LIBRARY" val="GRAPHIC"/>
  <p:tag name="MH_ORDER" val="Freeform 4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093244"/>
  <p:tag name="MH_LIBRARY" val="GRAPHIC"/>
  <p:tag name="MH_ORDER" val="任意多边形 1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093244"/>
  <p:tag name="MH_LIBRARY" val="GRAPHIC"/>
  <p:tag name="MH_ORDER" val="任意多边形 1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091637"/>
  <p:tag name="MH_LIBRARY" val="GRAPHIC"/>
  <p:tag name="MH_ORDER" val="文本框 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091637"/>
  <p:tag name="MH_LIBRARY" val="GRAPHIC"/>
  <p:tag name="MH_ORDER" val="Freeform 4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091637"/>
  <p:tag name="MH_LIBRARY" val="GRAPHIC"/>
  <p:tag name="MH_ORDER" val="文本框 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091637"/>
  <p:tag name="MH_LIBRARY" val="GRAPHIC"/>
  <p:tag name="MH_ORDER" val="文本框 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091637"/>
  <p:tag name="MH_LIBRARY" val="GRAPHIC"/>
  <p:tag name="MH_ORDER" val="Freeform 4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091637"/>
  <p:tag name="MH_LIBRARY" val="GRAPHIC"/>
  <p:tag name="MH_ORDER" val="文本框 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091637"/>
  <p:tag name="MH_LIBRARY" val="GRAPHIC"/>
  <p:tag name="MH_ORDER" val="Freeform 4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091637"/>
  <p:tag name="MH_LIBRARY" val="GRAPHIC"/>
  <p:tag name="MH_ORDER" val="Freeform 4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091637"/>
  <p:tag name="MH_LIBRARY" val="GRAPHIC"/>
  <p:tag name="MH_ORDER" val="文本框 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091637"/>
  <p:tag name="MH_LIBRARY" val="GRAPHIC"/>
  <p:tag name="MH_ORDER" val="Freeform 4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091637"/>
  <p:tag name="MH_LIBRARY" val="GRAPHIC"/>
  <p:tag name="MH_ORDER" val="文本框 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093244"/>
  <p:tag name="MH_LIBRARY" val="GRAPHIC"/>
  <p:tag name="MH_ORDER" val="任意多边形 1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093244"/>
  <p:tag name="MH_LIBRARY" val="GRAPHIC"/>
  <p:tag name="MH_ORDER" val="任意多边形 1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091637"/>
  <p:tag name="MH_LIBRARY" val="GRAPHIC"/>
  <p:tag name="MH_ORDER" val="文本框 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091637"/>
  <p:tag name="MH_LIBRARY" val="GRAPHIC"/>
  <p:tag name="MH_ORDER" val="文本框 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091637"/>
  <p:tag name="MH_LIBRARY" val="GRAPHIC"/>
  <p:tag name="MH_ORDER" val="Freeform 4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225001"/>
  <p:tag name="MH_LIBRARY" val="GRAPHIC"/>
  <p:tag name="MH_TYPE" val="Other"/>
  <p:tag name="MH_ORDER" val="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225001"/>
  <p:tag name="MH_LIBRARY" val="GRAPHIC"/>
  <p:tag name="MH_TYPE" val="SubTitle"/>
  <p:tag name="MH_ORDER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225001"/>
  <p:tag name="MH_LIBRARY" val="GRAPHIC"/>
  <p:tag name="MH_TYPE" val="SubTitle"/>
  <p:tag name="MH_ORDER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225001"/>
  <p:tag name="MH_LIBRARY" val="GRAPHIC"/>
  <p:tag name="MH_TYPE" val="SubTitle"/>
  <p:tag name="MH_ORDER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091637"/>
  <p:tag name="MH_LIBRARY" val="GRAPHIC"/>
  <p:tag name="MH_ORDER" val="文本框 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091637"/>
  <p:tag name="MH_LIBRARY" val="GRAPHIC"/>
  <p:tag name="MH_ORDER" val="Freeform 4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091637"/>
  <p:tag name="MH_LIBRARY" val="GRAPHIC"/>
  <p:tag name="MH_ORDER" val="Freeform 4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225001"/>
  <p:tag name="MH_LIBRARY" val="GRAPHIC"/>
  <p:tag name="MH_TYPE" val="Other"/>
  <p:tag name="MH_ORDER" val="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231856"/>
  <p:tag name="MH_LIBRARY" val="GRAPHIC"/>
  <p:tag name="MH_TYPE" val="Other"/>
  <p:tag name="MH_ORDER" val="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231856"/>
  <p:tag name="MH_LIBRARY" val="GRAPHIC"/>
  <p:tag name="MH_TYPE" val="Other"/>
  <p:tag name="MH_ORDER" val="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231856"/>
  <p:tag name="MH_LIBRARY" val="GRAPHIC"/>
  <p:tag name="MH_TYPE" val="Other"/>
  <p:tag name="MH_ORDER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231856"/>
  <p:tag name="MH_LIBRARY" val="GRAPHIC"/>
  <p:tag name="MH_TYPE" val="Other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091637"/>
  <p:tag name="MH_LIBRARY" val="GRAPHIC"/>
  <p:tag name="MH_ORDER" val="文本框 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231856"/>
  <p:tag name="MH_LIBRARY" val="GRAPHIC"/>
  <p:tag name="MH_TYPE" val="Other"/>
  <p:tag name="MH_ORDER" val="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231856"/>
  <p:tag name="MH_LIBRARY" val="GRAPHIC"/>
  <p:tag name="MH_TYPE" val="Other"/>
  <p:tag name="MH_ORDER" val="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231856"/>
  <p:tag name="MH_LIBRARY" val="GRAPHIC"/>
  <p:tag name="MH_TYPE" val="Other"/>
  <p:tag name="MH_ORDER" val="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231856"/>
  <p:tag name="MH_LIBRARY" val="GRAPHIC"/>
  <p:tag name="MH_TYPE" val="Other"/>
  <p:tag name="MH_ORDER" val="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231856"/>
  <p:tag name="MH_LIBRARY" val="GRAPHIC"/>
  <p:tag name="MH_TYPE" val="Other"/>
  <p:tag name="MH_ORDER" val="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091637"/>
  <p:tag name="MH_LIBRARY" val="GRAPHIC"/>
  <p:tag name="MH_ORDER" val="文本框 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20091637"/>
  <p:tag name="MH_LIBRARY" val="GRAPHIC"/>
  <p:tag name="MH_ORDER" val="Freeform 4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9134344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774</Words>
  <Application>Microsoft Office PowerPoint</Application>
  <PresentationFormat>宽屏</PresentationFormat>
  <Paragraphs>259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Malgun Gothic</vt:lpstr>
      <vt:lpstr>黑体</vt:lpstr>
      <vt:lpstr>宋体</vt:lpstr>
      <vt:lpstr>微软雅黑</vt:lpstr>
      <vt:lpstr>Arial</vt:lpstr>
      <vt:lpstr>Calibri</vt:lpstr>
      <vt:lpstr>Calibri Light</vt:lpstr>
      <vt:lpstr>Verdana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彩色通用教育学校家长会PPT模板</dc:title>
  <dc:creator/>
  <cp:lastModifiedBy>天 下</cp:lastModifiedBy>
  <cp:revision>129</cp:revision>
  <dcterms:created xsi:type="dcterms:W3CDTF">2017-11-19T12:42:00Z</dcterms:created>
  <dcterms:modified xsi:type="dcterms:W3CDTF">2021-01-05T11:56:49Z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