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78" r:id="rId2"/>
    <p:sldId id="3179" r:id="rId3"/>
    <p:sldId id="3180" r:id="rId4"/>
    <p:sldId id="3095" r:id="rId5"/>
    <p:sldId id="3104" r:id="rId6"/>
    <p:sldId id="3091" r:id="rId7"/>
    <p:sldId id="3106" r:id="rId8"/>
    <p:sldId id="3181" r:id="rId9"/>
    <p:sldId id="3087" r:id="rId10"/>
    <p:sldId id="3092" r:id="rId11"/>
    <p:sldId id="3103" r:id="rId12"/>
    <p:sldId id="3093" r:id="rId13"/>
    <p:sldId id="3182" r:id="rId14"/>
    <p:sldId id="3094" r:id="rId15"/>
    <p:sldId id="3097" r:id="rId16"/>
    <p:sldId id="3105" r:id="rId17"/>
    <p:sldId id="3089" r:id="rId18"/>
    <p:sldId id="3183" r:id="rId19"/>
    <p:sldId id="3096" r:id="rId20"/>
    <p:sldId id="3090" r:id="rId21"/>
    <p:sldId id="3088" r:id="rId22"/>
    <p:sldId id="3184" r:id="rId23"/>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588">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2706"/>
    <a:srgbClr val="6B1686"/>
    <a:srgbClr val="00B369"/>
    <a:srgbClr val="1A8CE1"/>
    <a:srgbClr val="FFFFFF"/>
    <a:srgbClr val="A78357"/>
    <a:srgbClr val="28C7D4"/>
    <a:srgbClr val="F94D4D"/>
    <a:srgbClr val="FEFEFE"/>
    <a:srgbClr val="8F1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41" autoAdjust="0"/>
    <p:restoredTop sz="98065" autoAdjust="0"/>
  </p:normalViewPr>
  <p:slideViewPr>
    <p:cSldViewPr>
      <p:cViewPr varScale="1">
        <p:scale>
          <a:sx n="104" d="100"/>
          <a:sy n="104" d="100"/>
        </p:scale>
        <p:origin x="816" y="114"/>
      </p:cViewPr>
      <p:guideLst>
        <p:guide orient="horz" pos="328"/>
        <p:guide orient="horz" pos="4183"/>
        <p:guide pos="4050"/>
        <p:guide pos="557"/>
        <p:guide pos="7588"/>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7.1984800000000002E-2"/>
          <c:y val="5.4327399999999998E-2"/>
          <c:w val="0.90603199999999995"/>
          <c:h val="0.85404199999999997"/>
        </c:manualLayout>
      </c:layout>
      <c:lineChart>
        <c:grouping val="standard"/>
        <c:varyColors val="0"/>
        <c:ser>
          <c:idx val="0"/>
          <c:order val="0"/>
          <c:spPr>
            <a:ln w="12700" cap="flat" cmpd="sng" algn="ctr">
              <a:solidFill>
                <a:schemeClr val="accent1"/>
              </a:solidFill>
              <a:prstDash val="solid"/>
              <a:miter lim="400000"/>
            </a:ln>
            <a:effectLst/>
          </c:spPr>
          <c:marker>
            <c:symbol val="circle"/>
            <c:size val="8"/>
            <c:spPr>
              <a:solidFill>
                <a:srgbClr val="FFFFFF"/>
              </a:solidFill>
              <a:ln w="12700" cap="flat" cmpd="sng" algn="ctr">
                <a:solidFill>
                  <a:schemeClr val="accent1"/>
                </a:solidFill>
                <a:prstDash val="solid"/>
                <a:miter lim="400000"/>
              </a:ln>
              <a:effectLst/>
            </c:spPr>
          </c:marker>
          <c:val>
            <c:numRef>
              <c:f>Sheet1!$B$2:$G$2</c:f>
              <c:numCache>
                <c:formatCode>General</c:formatCode>
                <c:ptCount val="6"/>
                <c:pt idx="0">
                  <c:v>17</c:v>
                </c:pt>
                <c:pt idx="1">
                  <c:v>26</c:v>
                </c:pt>
                <c:pt idx="2">
                  <c:v>53</c:v>
                </c:pt>
                <c:pt idx="3">
                  <c:v>96</c:v>
                </c:pt>
                <c:pt idx="4">
                  <c:v>76</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Area 1</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0-B774-48D2-9444-A7EC00C70168}"/>
            </c:ext>
          </c:extLst>
        </c:ser>
        <c:ser>
          <c:idx val="1"/>
          <c:order val="1"/>
          <c:spPr>
            <a:ln w="12700" cap="flat" cmpd="sng" algn="ctr">
              <a:solidFill>
                <a:schemeClr val="accent2"/>
              </a:solidFill>
              <a:prstDash val="solid"/>
              <a:miter lim="400000"/>
            </a:ln>
            <a:effectLst/>
          </c:spPr>
          <c:marker>
            <c:symbol val="circle"/>
            <c:size val="8"/>
            <c:spPr>
              <a:solidFill>
                <a:srgbClr val="FFFFFF"/>
              </a:solidFill>
              <a:ln w="12700" cap="flat" cmpd="sng" algn="ctr">
                <a:solidFill>
                  <a:schemeClr val="accent2"/>
                </a:solidFill>
                <a:prstDash val="solid"/>
                <a:miter lim="400000"/>
              </a:ln>
              <a:effectLst/>
            </c:spPr>
          </c:marker>
          <c:val>
            <c:numRef>
              <c:f>Sheet1!$B$3:$G$3</c:f>
              <c:numCache>
                <c:formatCode>General</c:formatCode>
                <c:ptCount val="6"/>
                <c:pt idx="0">
                  <c:v>55</c:v>
                </c:pt>
                <c:pt idx="1">
                  <c:v>43</c:v>
                </c:pt>
                <c:pt idx="2">
                  <c:v>70</c:v>
                </c:pt>
                <c:pt idx="3">
                  <c:v>58</c:v>
                </c:pt>
                <c:pt idx="4">
                  <c:v>43</c:v>
                </c:pt>
                <c:pt idx="5">
                  <c:v>23</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Area 2</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1-B774-48D2-9444-A7EC00C70168}"/>
            </c:ext>
          </c:extLst>
        </c:ser>
        <c:ser>
          <c:idx val="2"/>
          <c:order val="2"/>
          <c:spPr>
            <a:ln w="12700" cap="flat" cmpd="sng" algn="ctr">
              <a:solidFill>
                <a:schemeClr val="accent3"/>
              </a:solidFill>
              <a:prstDash val="solid"/>
              <a:miter lim="400000"/>
            </a:ln>
            <a:effectLst/>
          </c:spPr>
          <c:marker>
            <c:symbol val="circle"/>
            <c:size val="8"/>
            <c:spPr>
              <a:solidFill>
                <a:srgbClr val="FFFFFF"/>
              </a:solidFill>
              <a:ln w="12700" cap="flat" cmpd="sng" algn="ctr">
                <a:solidFill>
                  <a:schemeClr val="accent3"/>
                </a:solidFill>
                <a:prstDash val="solid"/>
                <a:miter lim="400000"/>
              </a:ln>
              <a:effectLst/>
            </c:spPr>
          </c:marker>
          <c:val>
            <c:numRef>
              <c:f>Sheet1!$B$4:$G$4</c:f>
              <c:numCache>
                <c:formatCode>General</c:formatCode>
                <c:ptCount val="6"/>
                <c:pt idx="0">
                  <c:v>45</c:v>
                </c:pt>
                <c:pt idx="1">
                  <c:v>87</c:v>
                </c:pt>
                <c:pt idx="2">
                  <c:v>43</c:v>
                </c:pt>
                <c:pt idx="3">
                  <c:v>56</c:v>
                </c:pt>
                <c:pt idx="4">
                  <c:v>89</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Area 3</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2-B774-48D2-9444-A7EC00C70168}"/>
            </c:ext>
          </c:extLst>
        </c:ser>
        <c:ser>
          <c:idx val="3"/>
          <c:order val="3"/>
          <c:spPr>
            <a:ln w="12700" cap="flat" cmpd="sng" algn="ctr">
              <a:solidFill>
                <a:schemeClr val="accent4"/>
              </a:solidFill>
              <a:prstDash val="solid"/>
              <a:miter lim="400000"/>
            </a:ln>
            <a:effectLst/>
          </c:spPr>
          <c:marker>
            <c:symbol val="circle"/>
            <c:size val="8"/>
            <c:spPr>
              <a:solidFill>
                <a:srgbClr val="FFFFFF"/>
              </a:solidFill>
              <a:ln w="12700" cap="flat" cmpd="sng" algn="ctr">
                <a:solidFill>
                  <a:schemeClr val="accent4"/>
                </a:solidFill>
                <a:prstDash val="solid"/>
                <a:miter lim="400000"/>
              </a:ln>
              <a:effectLst/>
            </c:spPr>
          </c:marker>
          <c:val>
            <c:numRef>
              <c:f>Sheet1!$B$5:$G$5</c:f>
              <c:numCache>
                <c:formatCode>General</c:formatCode>
                <c:ptCount val="6"/>
                <c:pt idx="0">
                  <c:v>20</c:v>
                </c:pt>
                <c:pt idx="1">
                  <c:v>41</c:v>
                </c:pt>
                <c:pt idx="2">
                  <c:v>45</c:v>
                </c:pt>
                <c:pt idx="3">
                  <c:v>78</c:v>
                </c:pt>
                <c:pt idx="4">
                  <c:v>23</c:v>
                </c:pt>
                <c:pt idx="5">
                  <c:v>78</c:v>
                </c:pt>
              </c:numCache>
            </c:numRef>
          </c:val>
          <c:smooth val="0"/>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Area 4</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3-B774-48D2-9444-A7EC00C70168}"/>
            </c:ext>
          </c:extLst>
        </c:ser>
        <c:dLbls>
          <c:showLegendKey val="0"/>
          <c:showVal val="0"/>
          <c:showCatName val="0"/>
          <c:showSerName val="0"/>
          <c:showPercent val="0"/>
          <c:showBubbleSize val="0"/>
        </c:dLbls>
        <c:marker val="1"/>
        <c:smooth val="0"/>
        <c:axId val="162194176"/>
        <c:axId val="162196096"/>
      </c:lineChart>
      <c:catAx>
        <c:axId val="162194176"/>
        <c:scaling>
          <c:orientation val="minMax"/>
        </c:scaling>
        <c:delete val="0"/>
        <c:axPos val="b"/>
        <c:numFmt formatCode="General" sourceLinked="1"/>
        <c:majorTickMark val="none"/>
        <c:minorTickMark val="none"/>
        <c:tickLblPos val="low"/>
        <c:spPr>
          <a:ln w="12700" cap="flat" cmpd="sng" algn="ctr">
            <a:solidFill>
              <a:schemeClr val="bg1">
                <a:lumMod val="65000"/>
              </a:schemeClr>
            </a:solid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62196096"/>
        <c:crosses val="autoZero"/>
        <c:auto val="1"/>
        <c:lblAlgn val="ctr"/>
        <c:lblOffset val="100"/>
        <c:noMultiLvlLbl val="1"/>
      </c:catAx>
      <c:valAx>
        <c:axId val="162196096"/>
        <c:scaling>
          <c:orientation val="minMax"/>
        </c:scaling>
        <c:delete val="0"/>
        <c:axPos val="l"/>
        <c:majorGridlines>
          <c:spPr>
            <a:ln w="12700" cap="flat" cmpd="sng" algn="ctr">
              <a:solidFill>
                <a:schemeClr val="bg1">
                  <a:lumMod val="65000"/>
                </a:schemeClr>
              </a:solidFill>
              <a:custDash>
                <a:ds d="200000" sp="200000"/>
              </a:custDash>
              <a:miter lim="400000"/>
            </a:ln>
          </c:spPr>
        </c:majorGridlines>
        <c:numFmt formatCode="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62194176"/>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ln>
        </p:spPr>
      </p:sp>
      <p:sp>
        <p:nvSpPr>
          <p:cNvPr id="768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76804" name="灯片编号占位符 3"/>
          <p:cNvSpPr txBox="1">
            <a:spLocks noGrp="1" noChangeArrowheads="1"/>
          </p:cNvSpPr>
          <p:nvPr/>
        </p:nvSpPr>
        <p:spPr bwMode="auto">
          <a:xfrm>
            <a:off x="3884613" y="8685213"/>
            <a:ext cx="2971800" cy="458787"/>
          </a:xfrm>
          <a:prstGeom prst="rect">
            <a:avLst/>
          </a:prstGeom>
          <a:noFill/>
          <a:ln w="9525">
            <a:noFill/>
            <a:miter lim="800000"/>
          </a:ln>
        </p:spPr>
        <p:txBody>
          <a:bodyPr anchor="b"/>
          <a:lstStyle/>
          <a:p>
            <a:pPr algn="r">
              <a:buFont typeface="Arial" panose="020B0604020202020204" pitchFamily="34" charset="0"/>
              <a:buNone/>
            </a:pPr>
            <a:fld id="{CEDA688F-47F3-434D-A3A7-906655BCDF8A}" type="slidenum">
              <a:rPr lang="zh-CN" altLang="en-US" sz="1200">
                <a:latin typeface="Calibri" panose="020F0502020204030204" pitchFamily="34" charset="0"/>
              </a:rPr>
              <a:t>11</a:t>
            </a:fld>
            <a:endParaRPr lang="en-US" altLang="zh-CN"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530858-BF76-453D-8D3B-E94317EF6EAB}" type="slidenum">
              <a:rPr lang="zh-CN" altLang="en-US" smtClean="0">
                <a:latin typeface="Calibri" panose="020F0502020204030204" pitchFamily="34" charset="0"/>
              </a:rPr>
              <a:t>2</a:t>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9801D8-EECC-45AB-9063-1BC64BFC2A9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无页码">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26.xml"/><Relationship Id="rId7"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32.xml"/><Relationship Id="rId7"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4.xml"/><Relationship Id="rId7"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20.xml"/><Relationship Id="rId7"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0"/>
            <a:ext cx="12874621" cy="726305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8" tIns="45708" rIns="91418" bIns="45708" numCol="1" spcCol="0" rtlCol="0" fromWordArt="0" anchor="ctr" anchorCtr="0" forceAA="0" compatLnSpc="1">
            <a:noAutofit/>
          </a:bodyPr>
          <a:lstStyle/>
          <a:p>
            <a:pPr algn="ctr"/>
            <a:endParaRPr lang="zh-CN" altLang="en-US"/>
          </a:p>
        </p:txBody>
      </p:sp>
      <p:sp>
        <p:nvSpPr>
          <p:cNvPr id="24" name="文本框 66"/>
          <p:cNvSpPr txBox="1">
            <a:spLocks noChangeArrowheads="1"/>
          </p:cNvSpPr>
          <p:nvPr/>
        </p:nvSpPr>
        <p:spPr bwMode="auto">
          <a:xfrm>
            <a:off x="2624490" y="6364445"/>
            <a:ext cx="7609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accent1"/>
                </a:solidFill>
                <a:latin typeface="微软雅黑" panose="020B0503020204020204" pitchFamily="34" charset="-122"/>
                <a:ea typeface="微软雅黑" panose="020B0503020204020204" pitchFamily="34" charset="-122"/>
              </a:rPr>
              <a:t>简洁实用</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适用于工作总结</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教育培训</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课件</a:t>
            </a:r>
          </a:p>
        </p:txBody>
      </p:sp>
      <p:sp>
        <p:nvSpPr>
          <p:cNvPr id="25" name="TextBox 10"/>
          <p:cNvSpPr txBox="1"/>
          <p:nvPr/>
        </p:nvSpPr>
        <p:spPr>
          <a:xfrm>
            <a:off x="3552090" y="5866515"/>
            <a:ext cx="5754573" cy="473904"/>
          </a:xfrm>
          <a:prstGeom prst="rect">
            <a:avLst/>
          </a:prstGeom>
          <a:noFill/>
        </p:spPr>
        <p:txBody>
          <a:bodyPr wrap="none" lIns="68572" tIns="34286" rIns="68572" bIns="34286">
            <a:spAutoFit/>
          </a:bodyPr>
          <a:lstStyle/>
          <a:p>
            <a:pPr algn="ctr">
              <a:lnSpc>
                <a:spcPct val="150000"/>
              </a:lnSpc>
              <a:buNone/>
            </a:pPr>
            <a:r>
              <a:rPr lang="en-US" altLang="zh-CN" sz="2000" dirty="0">
                <a:solidFill>
                  <a:schemeClr val="accent1"/>
                </a:solidFill>
                <a:latin typeface="Arial" panose="020B0604020202020204" pitchFamily="34" charset="0"/>
                <a:ea typeface="微软雅黑" panose="020B0503020204020204" pitchFamily="34" charset="-122"/>
                <a:cs typeface="Arial" panose="020B0604020202020204" pitchFamily="34" charset="0"/>
              </a:rPr>
              <a:t>EDUCATION TRAINING DYNAMIC TEMPLATES</a:t>
            </a:r>
          </a:p>
        </p:txBody>
      </p:sp>
      <p:sp>
        <p:nvSpPr>
          <p:cNvPr id="26" name="TextBox 37"/>
          <p:cNvSpPr txBox="1"/>
          <p:nvPr/>
        </p:nvSpPr>
        <p:spPr>
          <a:xfrm>
            <a:off x="2233355" y="4912469"/>
            <a:ext cx="8392042" cy="1323439"/>
          </a:xfrm>
          <a:prstGeom prst="rect">
            <a:avLst/>
          </a:prstGeom>
          <a:noFill/>
          <a:effectLst/>
        </p:spPr>
        <p:txBody>
          <a:bodyPr wrap="none" rtlCol="0">
            <a:spAutoFit/>
          </a:bodyPr>
          <a:lstStyle/>
          <a:p>
            <a:pPr algn="ctr">
              <a:buNone/>
            </a:pPr>
            <a:r>
              <a:rPr lang="zh-CN" altLang="en-US" sz="8000"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教育培训动态模板</a:t>
            </a:r>
          </a:p>
        </p:txBody>
      </p:sp>
      <p:pic>
        <p:nvPicPr>
          <p:cNvPr id="3" name="Jason Mraz - I'm Your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124575" y="-99641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accel="40000" fill="hold" grpId="0" nodeType="afterEffect" p14:presetBounceEnd="40000">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14:bounceEnd="40000">
                                          <p:cBhvr additive="base">
                                            <p:cTn id="10" dur="10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11" dur="1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16" fill="hold" grpId="0" nodeType="afterEffect">
                                      <p:stCondLst>
                                        <p:cond delay="0"/>
                                      </p:stCondLst>
                                      <p:iterate type="lt">
                                        <p:tmPct val="0"/>
                                      </p:iterate>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34" presetClass="emph" presetSubtype="0" fill="hold" grpId="1" nodeType="withEffect">
                                      <p:stCondLst>
                                        <p:cond delay="0"/>
                                      </p:stCondLst>
                                      <p:iterate type="lt">
                                        <p:tmPct val="10000"/>
                                      </p:iterate>
                                      <p:childTnLst>
                                        <p:animMotion origin="layout" path="M 0 -3.10799E-6 L 0 -0.07221 " pathEditMode="relative" rAng="0" ptsTypes="AA">
                                          <p:cBhvr>
                                            <p:cTn id="19" dur="250" accel="50000" decel="50000" autoRev="1" fill="hold">
                                              <p:stCondLst>
                                                <p:cond delay="0"/>
                                              </p:stCondLst>
                                            </p:cTn>
                                            <p:tgtEl>
                                              <p:spTgt spid="26"/>
                                            </p:tgtEl>
                                            <p:attrNameLst>
                                              <p:attrName>ppt_x</p:attrName>
                                              <p:attrName>ppt_y</p:attrName>
                                            </p:attrNameLst>
                                          </p:cBhvr>
                                          <p:rCtr x="0" y="-3622"/>
                                        </p:animMotion>
                                        <p:animRot by="1500000">
                                          <p:cBhvr>
                                            <p:cTn id="20" dur="125" fill="hold">
                                              <p:stCondLst>
                                                <p:cond delay="0"/>
                                              </p:stCondLst>
                                            </p:cTn>
                                            <p:tgtEl>
                                              <p:spTgt spid="26"/>
                                            </p:tgtEl>
                                            <p:attrNameLst>
                                              <p:attrName>r</p:attrName>
                                            </p:attrNameLst>
                                          </p:cBhvr>
                                        </p:animRot>
                                        <p:animRot by="-1500000">
                                          <p:cBhvr>
                                            <p:cTn id="21" dur="125" fill="hold">
                                              <p:stCondLst>
                                                <p:cond delay="125"/>
                                              </p:stCondLst>
                                            </p:cTn>
                                            <p:tgtEl>
                                              <p:spTgt spid="26"/>
                                            </p:tgtEl>
                                            <p:attrNameLst>
                                              <p:attrName>r</p:attrName>
                                            </p:attrNameLst>
                                          </p:cBhvr>
                                        </p:animRot>
                                        <p:animRot by="-1500000">
                                          <p:cBhvr>
                                            <p:cTn id="22" dur="125" fill="hold">
                                              <p:stCondLst>
                                                <p:cond delay="250"/>
                                              </p:stCondLst>
                                            </p:cTn>
                                            <p:tgtEl>
                                              <p:spTgt spid="26"/>
                                            </p:tgtEl>
                                            <p:attrNameLst>
                                              <p:attrName>r</p:attrName>
                                            </p:attrNameLst>
                                          </p:cBhvr>
                                        </p:animRot>
                                        <p:animRot by="1500000">
                                          <p:cBhvr>
                                            <p:cTn id="23" dur="125" fill="hold">
                                              <p:stCondLst>
                                                <p:cond delay="375"/>
                                              </p:stCondLst>
                                            </p:cTn>
                                            <p:tgtEl>
                                              <p:spTgt spid="26"/>
                                            </p:tgtEl>
                                            <p:attrNameLst>
                                              <p:attrName>r</p:attrName>
                                            </p:attrNameLst>
                                          </p:cBhvr>
                                        </p:animRot>
                                      </p:childTnLst>
                                    </p:cTn>
                                  </p:par>
                                </p:childTnLst>
                              </p:cTn>
                            </p:par>
                            <p:par>
                              <p:cTn id="24" fill="hold">
                                <p:stCondLst>
                                  <p:cond delay="1851"/>
                                </p:stCondLst>
                                <p:childTnLst>
                                  <p:par>
                                    <p:cTn id="25" presetID="2" presetClass="entr" presetSubtype="2" fill="hold" grpId="0" nodeType="afterEffect" p14:presetBounceEnd="21000">
                                      <p:stCondLst>
                                        <p:cond delay="0"/>
                                      </p:stCondLst>
                                      <p:iterate type="lt">
                                        <p:tmPct val="10000"/>
                                      </p:iterate>
                                      <p:childTnLst>
                                        <p:set>
                                          <p:cBhvr>
                                            <p:cTn id="26" dur="1" fill="hold">
                                              <p:stCondLst>
                                                <p:cond delay="0"/>
                                              </p:stCondLst>
                                            </p:cTn>
                                            <p:tgtEl>
                                              <p:spTgt spid="25"/>
                                            </p:tgtEl>
                                            <p:attrNameLst>
                                              <p:attrName>style.visibility</p:attrName>
                                            </p:attrNameLst>
                                          </p:cBhvr>
                                          <p:to>
                                            <p:strVal val="visible"/>
                                          </p:to>
                                        </p:set>
                                        <p:anim calcmode="lin" valueType="num" p14:bounceEnd="21000">
                                          <p:cBhvr additive="base">
                                            <p:cTn id="27" dur="800" fill="hold"/>
                                            <p:tgtEl>
                                              <p:spTgt spid="25"/>
                                            </p:tgtEl>
                                            <p:attrNameLst>
                                              <p:attrName>ppt_x</p:attrName>
                                            </p:attrNameLst>
                                          </p:cBhvr>
                                          <p:tavLst>
                                            <p:tav tm="0">
                                              <p:val>
                                                <p:strVal val="1+#ppt_w/2"/>
                                              </p:val>
                                            </p:tav>
                                            <p:tav tm="100000">
                                              <p:val>
                                                <p:strVal val="#ppt_x"/>
                                              </p:val>
                                            </p:tav>
                                          </p:tavLst>
                                        </p:anim>
                                        <p:anim calcmode="lin" valueType="num" p14:bounceEnd="21000">
                                          <p:cBhvr additive="base">
                                            <p:cTn id="28" dur="8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5451"/>
                                </p:stCondLst>
                                <p:childTnLst>
                                  <p:par>
                                    <p:cTn id="30" presetID="53" presetClass="entr" presetSubtype="16"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animEffect transition="in" filter="fade">
                                          <p:cBhvr>
                                            <p:cTn id="3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5"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24" grpId="0"/>
          <p:bldP spid="25" grpId="0"/>
          <p:bldP spid="26" grpId="0"/>
          <p:bldP spid="2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4" accel="4000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16" fill="hold" grpId="0" nodeType="afterEffect">
                                      <p:stCondLst>
                                        <p:cond delay="0"/>
                                      </p:stCondLst>
                                      <p:iterate type="lt">
                                        <p:tmPct val="0"/>
                                      </p:iterate>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34" presetClass="emph" presetSubtype="0" fill="hold" grpId="1" nodeType="withEffect">
                                      <p:stCondLst>
                                        <p:cond delay="0"/>
                                      </p:stCondLst>
                                      <p:iterate type="lt">
                                        <p:tmPct val="10000"/>
                                      </p:iterate>
                                      <p:childTnLst>
                                        <p:animMotion origin="layout" path="M 0 -3.10799E-6 L 0 -0.07221 " pathEditMode="relative" rAng="0" ptsTypes="AA">
                                          <p:cBhvr>
                                            <p:cTn id="19" dur="250" accel="50000" decel="50000" autoRev="1" fill="hold">
                                              <p:stCondLst>
                                                <p:cond delay="0"/>
                                              </p:stCondLst>
                                            </p:cTn>
                                            <p:tgtEl>
                                              <p:spTgt spid="26"/>
                                            </p:tgtEl>
                                            <p:attrNameLst>
                                              <p:attrName>ppt_x</p:attrName>
                                              <p:attrName>ppt_y</p:attrName>
                                            </p:attrNameLst>
                                          </p:cBhvr>
                                          <p:rCtr x="0" y="-3622"/>
                                        </p:animMotion>
                                        <p:animRot by="1500000">
                                          <p:cBhvr>
                                            <p:cTn id="20" dur="125" fill="hold">
                                              <p:stCondLst>
                                                <p:cond delay="0"/>
                                              </p:stCondLst>
                                            </p:cTn>
                                            <p:tgtEl>
                                              <p:spTgt spid="26"/>
                                            </p:tgtEl>
                                            <p:attrNameLst>
                                              <p:attrName>r</p:attrName>
                                            </p:attrNameLst>
                                          </p:cBhvr>
                                        </p:animRot>
                                        <p:animRot by="-1500000">
                                          <p:cBhvr>
                                            <p:cTn id="21" dur="125" fill="hold">
                                              <p:stCondLst>
                                                <p:cond delay="125"/>
                                              </p:stCondLst>
                                            </p:cTn>
                                            <p:tgtEl>
                                              <p:spTgt spid="26"/>
                                            </p:tgtEl>
                                            <p:attrNameLst>
                                              <p:attrName>r</p:attrName>
                                            </p:attrNameLst>
                                          </p:cBhvr>
                                        </p:animRot>
                                        <p:animRot by="-1500000">
                                          <p:cBhvr>
                                            <p:cTn id="22" dur="125" fill="hold">
                                              <p:stCondLst>
                                                <p:cond delay="250"/>
                                              </p:stCondLst>
                                            </p:cTn>
                                            <p:tgtEl>
                                              <p:spTgt spid="26"/>
                                            </p:tgtEl>
                                            <p:attrNameLst>
                                              <p:attrName>r</p:attrName>
                                            </p:attrNameLst>
                                          </p:cBhvr>
                                        </p:animRot>
                                        <p:animRot by="1500000">
                                          <p:cBhvr>
                                            <p:cTn id="23" dur="125" fill="hold">
                                              <p:stCondLst>
                                                <p:cond delay="375"/>
                                              </p:stCondLst>
                                            </p:cTn>
                                            <p:tgtEl>
                                              <p:spTgt spid="26"/>
                                            </p:tgtEl>
                                            <p:attrNameLst>
                                              <p:attrName>r</p:attrName>
                                            </p:attrNameLst>
                                          </p:cBhvr>
                                        </p:animRot>
                                      </p:childTnLst>
                                    </p:cTn>
                                  </p:par>
                                </p:childTnLst>
                              </p:cTn>
                            </p:par>
                            <p:par>
                              <p:cTn id="24" fill="hold">
                                <p:stCondLst>
                                  <p:cond delay="1851"/>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800" fill="hold"/>
                                            <p:tgtEl>
                                              <p:spTgt spid="25"/>
                                            </p:tgtEl>
                                            <p:attrNameLst>
                                              <p:attrName>ppt_x</p:attrName>
                                            </p:attrNameLst>
                                          </p:cBhvr>
                                          <p:tavLst>
                                            <p:tav tm="0">
                                              <p:val>
                                                <p:strVal val="1+#ppt_w/2"/>
                                              </p:val>
                                            </p:tav>
                                            <p:tav tm="100000">
                                              <p:val>
                                                <p:strVal val="#ppt_x"/>
                                              </p:val>
                                            </p:tav>
                                          </p:tavLst>
                                        </p:anim>
                                        <p:anim calcmode="lin" valueType="num">
                                          <p:cBhvr additive="base">
                                            <p:cTn id="28" dur="8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5451"/>
                                </p:stCondLst>
                                <p:childTnLst>
                                  <p:par>
                                    <p:cTn id="30" presetID="53" presetClass="entr" presetSubtype="16"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fltVal val="0"/>
                                              </p:val>
                                            </p:tav>
                                            <p:tav tm="100000">
                                              <p:val>
                                                <p:strVal val="#ppt_w"/>
                                              </p:val>
                                            </p:tav>
                                          </p:tavLst>
                                        </p:anim>
                                        <p:anim calcmode="lin" valueType="num">
                                          <p:cBhvr>
                                            <p:cTn id="33" dur="1000" fill="hold"/>
                                            <p:tgtEl>
                                              <p:spTgt spid="24"/>
                                            </p:tgtEl>
                                            <p:attrNameLst>
                                              <p:attrName>ppt_h</p:attrName>
                                            </p:attrNameLst>
                                          </p:cBhvr>
                                          <p:tavLst>
                                            <p:tav tm="0">
                                              <p:val>
                                                <p:fltVal val="0"/>
                                              </p:val>
                                            </p:tav>
                                            <p:tav tm="100000">
                                              <p:val>
                                                <p:strVal val="#ppt_h"/>
                                              </p:val>
                                            </p:tav>
                                          </p:tavLst>
                                        </p:anim>
                                        <p:animEffect transition="in" filter="fade">
                                          <p:cBhvr>
                                            <p:cTn id="3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5"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24" grpId="0"/>
          <p:bldP spid="25" grpId="0"/>
          <p:bldP spid="26" grpId="0"/>
          <p:bldP spid="26"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4" name="Group 814"/>
          <p:cNvGrpSpPr/>
          <p:nvPr/>
        </p:nvGrpSpPr>
        <p:grpSpPr>
          <a:xfrm>
            <a:off x="1608794" y="4840461"/>
            <a:ext cx="9641163" cy="844733"/>
            <a:chOff x="0" y="264288"/>
            <a:chExt cx="21593823" cy="1891993"/>
          </a:xfrm>
        </p:grpSpPr>
        <p:sp>
          <p:nvSpPr>
            <p:cNvPr id="812" name="Shape 812"/>
            <p:cNvSpPr/>
            <p:nvPr/>
          </p:nvSpPr>
          <p:spPr>
            <a:xfrm>
              <a:off x="0" y="832742"/>
              <a:ext cx="21593823" cy="1323539"/>
            </a:xfrm>
            <a:prstGeom prst="rect">
              <a:avLst/>
            </a:prstGeom>
            <a:noFill/>
            <a:ln w="12700" cap="flat">
              <a:noFill/>
              <a:miter lim="400000"/>
            </a:ln>
            <a:effectLst/>
          </p:spPr>
          <p:txBody>
            <a:bodyPr wrap="square" lIns="0" tIns="0" rIns="0" bIns="0" numCol="1" anchor="ctr">
              <a:spAutoFit/>
            </a:bodyPr>
            <a:lstStyle>
              <a:lvl1pPr algn="l" defTabSz="767715">
                <a:defRPr sz="2230">
                  <a:solidFill>
                    <a:srgbClr val="828589"/>
                  </a:solidFill>
                  <a:latin typeface="STIXGeneral-Regular"/>
                  <a:ea typeface="STIXGeneral-Regular"/>
                  <a:cs typeface="STIXGeneral-Regular"/>
                  <a:sym typeface="STIXGeneral-Regular"/>
                </a:defRPr>
              </a:lvl1pPr>
            </a:lstStyle>
            <a:p>
              <a:pPr>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3" name="Shape 813"/>
            <p:cNvSpPr/>
            <p:nvPr/>
          </p:nvSpPr>
          <p:spPr>
            <a:xfrm>
              <a:off x="31697" y="264288"/>
              <a:ext cx="4748144" cy="529072"/>
            </a:xfrm>
            <a:prstGeom prst="rect">
              <a:avLst/>
            </a:prstGeom>
            <a:noFill/>
            <a:ln w="12700" cap="flat">
              <a:noFill/>
              <a:miter lim="400000"/>
            </a:ln>
            <a:effectLst/>
          </p:spPr>
          <p:txBody>
            <a:bodyPr wrap="square" lIns="0" tIns="0" rIns="0" bIns="0" numCol="1" anchor="ctr">
              <a:spAutoFit/>
            </a:bodyPr>
            <a:lstStyle>
              <a:lvl1pPr algn="l" defTabSz="816610">
                <a:defRPr sz="4950">
                  <a:solidFill>
                    <a:srgbClr val="114A70"/>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19" name="Group 819"/>
          <p:cNvGrpSpPr/>
          <p:nvPr/>
        </p:nvGrpSpPr>
        <p:grpSpPr>
          <a:xfrm>
            <a:off x="9224965" y="2804631"/>
            <a:ext cx="2039606" cy="1427747"/>
            <a:chOff x="0" y="0"/>
            <a:chExt cx="4568212" cy="3197797"/>
          </a:xfrm>
        </p:grpSpPr>
        <p:sp>
          <p:nvSpPr>
            <p:cNvPr id="815" name="Shape 815"/>
            <p:cNvSpPr/>
            <p:nvPr/>
          </p:nvSpPr>
          <p:spPr>
            <a:xfrm>
              <a:off x="874798" y="0"/>
              <a:ext cx="3693414" cy="3197797"/>
            </a:xfrm>
            <a:prstGeom prst="rightArrow">
              <a:avLst>
                <a:gd name="adj1" fmla="val 70636"/>
                <a:gd name="adj2" fmla="val 48674"/>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6" name="Shape 816"/>
            <p:cNvSpPr/>
            <p:nvPr/>
          </p:nvSpPr>
          <p:spPr>
            <a:xfrm>
              <a:off x="0" y="711443"/>
              <a:ext cx="1774909"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77800" cap="flat">
              <a:solidFill>
                <a:schemeClr val="accent4">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7" name="Shape 817"/>
            <p:cNvSpPr/>
            <p:nvPr/>
          </p:nvSpPr>
          <p:spPr>
            <a:xfrm>
              <a:off x="21433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8" name="Shape 818"/>
            <p:cNvSpPr/>
            <p:nvPr/>
          </p:nvSpPr>
          <p:spPr>
            <a:xfrm>
              <a:off x="535484"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4" name="Group 824"/>
          <p:cNvGrpSpPr/>
          <p:nvPr/>
        </p:nvGrpSpPr>
        <p:grpSpPr>
          <a:xfrm>
            <a:off x="1633875" y="2804631"/>
            <a:ext cx="2039606" cy="1427747"/>
            <a:chOff x="0" y="0"/>
            <a:chExt cx="4568213" cy="3197797"/>
          </a:xfrm>
        </p:grpSpPr>
        <p:sp>
          <p:nvSpPr>
            <p:cNvPr id="820" name="Shape 820"/>
            <p:cNvSpPr/>
            <p:nvPr/>
          </p:nvSpPr>
          <p:spPr>
            <a:xfrm>
              <a:off x="874798" y="0"/>
              <a:ext cx="3693415" cy="3197797"/>
            </a:xfrm>
            <a:prstGeom prst="rightArrow">
              <a:avLst>
                <a:gd name="adj1" fmla="val 70636"/>
                <a:gd name="adj2" fmla="val 48674"/>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 name="Shape 82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77800" cap="flat">
              <a:solidFill>
                <a:schemeClr val="accent1">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2" name="Shape 822"/>
            <p:cNvSpPr/>
            <p:nvPr/>
          </p:nvSpPr>
          <p:spPr>
            <a:xfrm>
              <a:off x="19489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3" name="Shape 823"/>
            <p:cNvSpPr/>
            <p:nvPr/>
          </p:nvSpPr>
          <p:spPr>
            <a:xfrm>
              <a:off x="53548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9" name="Group 829"/>
          <p:cNvGrpSpPr/>
          <p:nvPr/>
        </p:nvGrpSpPr>
        <p:grpSpPr>
          <a:xfrm>
            <a:off x="4164237" y="2804631"/>
            <a:ext cx="2039606" cy="1427747"/>
            <a:chOff x="0" y="0"/>
            <a:chExt cx="4568213" cy="3197797"/>
          </a:xfrm>
        </p:grpSpPr>
        <p:sp>
          <p:nvSpPr>
            <p:cNvPr id="825" name="Shape 825"/>
            <p:cNvSpPr/>
            <p:nvPr/>
          </p:nvSpPr>
          <p:spPr>
            <a:xfrm>
              <a:off x="874798" y="0"/>
              <a:ext cx="3693415" cy="3197797"/>
            </a:xfrm>
            <a:prstGeom prst="rightArrow">
              <a:avLst>
                <a:gd name="adj1" fmla="val 70636"/>
                <a:gd name="adj2" fmla="val 48674"/>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6" name="Shape 826"/>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77800" cap="flat">
              <a:solidFill>
                <a:schemeClr val="accent2">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7" name="Shape 827"/>
            <p:cNvSpPr/>
            <p:nvPr/>
          </p:nvSpPr>
          <p:spPr>
            <a:xfrm>
              <a:off x="20137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8" name="Shape 828"/>
            <p:cNvSpPr/>
            <p:nvPr/>
          </p:nvSpPr>
          <p:spPr>
            <a:xfrm>
              <a:off x="523773"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4" name="Group 834"/>
          <p:cNvGrpSpPr/>
          <p:nvPr/>
        </p:nvGrpSpPr>
        <p:grpSpPr>
          <a:xfrm>
            <a:off x="6694601" y="2804631"/>
            <a:ext cx="2039606" cy="1427747"/>
            <a:chOff x="0" y="0"/>
            <a:chExt cx="4568213" cy="3197797"/>
          </a:xfrm>
        </p:grpSpPr>
        <p:sp>
          <p:nvSpPr>
            <p:cNvPr id="830" name="Shape 830"/>
            <p:cNvSpPr/>
            <p:nvPr/>
          </p:nvSpPr>
          <p:spPr>
            <a:xfrm>
              <a:off x="874798" y="0"/>
              <a:ext cx="3693415" cy="3197797"/>
            </a:xfrm>
            <a:prstGeom prst="rightArrow">
              <a:avLst>
                <a:gd name="adj1" fmla="val 70636"/>
                <a:gd name="adj2" fmla="val 48674"/>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1" name="Shape 831"/>
            <p:cNvSpPr/>
            <p:nvPr/>
          </p:nvSpPr>
          <p:spPr>
            <a:xfrm>
              <a:off x="0" y="711443"/>
              <a:ext cx="1774910" cy="177491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77800" cap="flat">
              <a:solidFill>
                <a:schemeClr val="accent3">
                  <a:lumMod val="75000"/>
                </a:schemeClr>
              </a:solidFill>
              <a:prstDash val="solid"/>
              <a:miter lim="400000"/>
            </a:ln>
            <a:effectLst/>
          </p:spPr>
          <p:txBody>
            <a:bodyPr wrap="square" lIns="0" tIns="0" rIns="0" bIns="0" numCol="1" anchor="ctr">
              <a:noAutofit/>
            </a:bodyPr>
            <a:lstStyle/>
            <a:p>
              <a:pPr lvl="0">
                <a:lnSpc>
                  <a:spcPct val="120000"/>
                </a:lnSpc>
                <a:defRPr sz="3200">
                  <a:solidFill>
                    <a:srgbClr val="FFFFFF"/>
                  </a:solidFill>
                </a:defRPr>
              </a:pPr>
              <a:endParaRPr sz="14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2" name="Shape 832"/>
            <p:cNvSpPr/>
            <p:nvPr/>
          </p:nvSpPr>
          <p:spPr>
            <a:xfrm>
              <a:off x="2078556" y="1262130"/>
              <a:ext cx="2091856" cy="673537"/>
            </a:xfrm>
            <a:prstGeom prst="rect">
              <a:avLst/>
            </a:prstGeom>
            <a:noFill/>
            <a:ln w="12700" cap="flat">
              <a:noFill/>
              <a:miter lim="400000"/>
            </a:ln>
            <a:effectLst/>
          </p:spPr>
          <p:txBody>
            <a:bodyPr wrap="square" lIns="0" tIns="0" rIns="0" bIns="0" numCol="1" anchor="ctr">
              <a:normAutofit fontScale="77500" lnSpcReduction="20000"/>
            </a:bodyPr>
            <a:lstStyle>
              <a:lvl1pPr algn="l" defTabSz="816610">
                <a:defRPr sz="2970">
                  <a:solidFill>
                    <a:srgbClr val="F9FAFC"/>
                  </a:solidFill>
                  <a:latin typeface="STIXGeneral-Bold"/>
                  <a:ea typeface="STIXGeneral-Bold"/>
                  <a:cs typeface="STIXGeneral-Bold"/>
                  <a:sym typeface="STIXGeneral-Bold"/>
                </a:defRPr>
              </a:lvl1pPr>
            </a:lstStyle>
            <a:p>
              <a:pPr lvl="0">
                <a:lnSpc>
                  <a:spcPct val="140000"/>
                </a:lnSpc>
                <a:defRPr sz="1800">
                  <a:solidFill>
                    <a:srgbClr val="000000"/>
                  </a:solidFill>
                </a:defRPr>
              </a:pPr>
              <a:r>
                <a:rPr lang="zh-CN" altLang="en-US" sz="1325">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3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3" name="Shape 833"/>
            <p:cNvSpPr/>
            <p:nvPr/>
          </p:nvSpPr>
          <p:spPr>
            <a:xfrm>
              <a:off x="490125" y="1179551"/>
              <a:ext cx="710886" cy="83869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FontAwesome"/>
                  <a:ea typeface="FontAwesome"/>
                  <a:cs typeface="FontAwesome"/>
                  <a:sym typeface="FontAwesome"/>
                </a:defRPr>
              </a:lvl1pPr>
            </a:lstStyle>
            <a:p>
              <a:pPr lvl="0">
                <a:lnSpc>
                  <a:spcPct val="120000"/>
                </a:lnSpc>
                <a:defRPr sz="1800">
                  <a:solidFill>
                    <a:srgbClr val="000000"/>
                  </a:solidFill>
                </a:defRPr>
              </a:pPr>
              <a:r>
                <a:rPr lang="en-US" sz="223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223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文本框 24"/>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6" name="文本框 25"/>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819"/>
                                        </p:tgtEl>
                                        <p:attrNameLst>
                                          <p:attrName>style.visibility</p:attrName>
                                        </p:attrNameLst>
                                      </p:cBhvr>
                                      <p:to>
                                        <p:strVal val="visible"/>
                                      </p:to>
                                    </p:set>
                                    <p:anim calcmode="lin" valueType="num">
                                      <p:cBhvr>
                                        <p:cTn id="7" dur="1000" fill="hold"/>
                                        <p:tgtEl>
                                          <p:spTgt spid="819"/>
                                        </p:tgtEl>
                                        <p:attrNameLst>
                                          <p:attrName>ppt_x</p:attrName>
                                        </p:attrNameLst>
                                      </p:cBhvr>
                                      <p:tavLst>
                                        <p:tav tm="0">
                                          <p:val>
                                            <p:strVal val="0-#ppt_w/2"/>
                                          </p:val>
                                        </p:tav>
                                        <p:tav tm="100000">
                                          <p:val>
                                            <p:strVal val="#ppt_x"/>
                                          </p:val>
                                        </p:tav>
                                      </p:tavLst>
                                    </p:anim>
                                    <p:anim calcmode="lin" valueType="num">
                                      <p:cBhvr>
                                        <p:cTn id="8" dur="1000" fill="hold"/>
                                        <p:tgtEl>
                                          <p:spTgt spid="8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indefinite" fill="hold"/>
                                        <p:tgtEl>
                                          <p:spTgt spid="834"/>
                                        </p:tgtEl>
                                        <p:attrNameLst>
                                          <p:attrName>style.visibility</p:attrName>
                                        </p:attrNameLst>
                                      </p:cBhvr>
                                      <p:to>
                                        <p:strVal val="visible"/>
                                      </p:to>
                                    </p:set>
                                    <p:anim calcmode="lin" valueType="num">
                                      <p:cBhvr>
                                        <p:cTn id="11" dur="1000" fill="hold"/>
                                        <p:tgtEl>
                                          <p:spTgt spid="834"/>
                                        </p:tgtEl>
                                        <p:attrNameLst>
                                          <p:attrName>ppt_x</p:attrName>
                                        </p:attrNameLst>
                                      </p:cBhvr>
                                      <p:tavLst>
                                        <p:tav tm="0">
                                          <p:val>
                                            <p:strVal val="0-#ppt_w/2"/>
                                          </p:val>
                                        </p:tav>
                                        <p:tav tm="100000">
                                          <p:val>
                                            <p:strVal val="#ppt_x"/>
                                          </p:val>
                                        </p:tav>
                                      </p:tavLst>
                                    </p:anim>
                                    <p:anim calcmode="lin" valueType="num">
                                      <p:cBhvr>
                                        <p:cTn id="12" dur="1000" fill="hold"/>
                                        <p:tgtEl>
                                          <p:spTgt spid="83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indefinite" fill="hold"/>
                                        <p:tgtEl>
                                          <p:spTgt spid="829"/>
                                        </p:tgtEl>
                                        <p:attrNameLst>
                                          <p:attrName>style.visibility</p:attrName>
                                        </p:attrNameLst>
                                      </p:cBhvr>
                                      <p:to>
                                        <p:strVal val="visible"/>
                                      </p:to>
                                    </p:set>
                                    <p:anim calcmode="lin" valueType="num">
                                      <p:cBhvr>
                                        <p:cTn id="15" dur="1000" fill="hold"/>
                                        <p:tgtEl>
                                          <p:spTgt spid="829"/>
                                        </p:tgtEl>
                                        <p:attrNameLst>
                                          <p:attrName>ppt_x</p:attrName>
                                        </p:attrNameLst>
                                      </p:cBhvr>
                                      <p:tavLst>
                                        <p:tav tm="0">
                                          <p:val>
                                            <p:strVal val="0-#ppt_w/2"/>
                                          </p:val>
                                        </p:tav>
                                        <p:tav tm="100000">
                                          <p:val>
                                            <p:strVal val="#ppt_x"/>
                                          </p:val>
                                        </p:tav>
                                      </p:tavLst>
                                    </p:anim>
                                    <p:anim calcmode="lin" valueType="num">
                                      <p:cBhvr>
                                        <p:cTn id="16" dur="1000" fill="hold"/>
                                        <p:tgtEl>
                                          <p:spTgt spid="8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500"/>
                                  </p:stCondLst>
                                  <p:childTnLst>
                                    <p:set>
                                      <p:cBhvr>
                                        <p:cTn id="18" dur="indefinite" fill="hold"/>
                                        <p:tgtEl>
                                          <p:spTgt spid="824"/>
                                        </p:tgtEl>
                                        <p:attrNameLst>
                                          <p:attrName>style.visibility</p:attrName>
                                        </p:attrNameLst>
                                      </p:cBhvr>
                                      <p:to>
                                        <p:strVal val="visible"/>
                                      </p:to>
                                    </p:set>
                                    <p:anim calcmode="lin" valueType="num">
                                      <p:cBhvr>
                                        <p:cTn id="19" dur="1000" fill="hold"/>
                                        <p:tgtEl>
                                          <p:spTgt spid="824"/>
                                        </p:tgtEl>
                                        <p:attrNameLst>
                                          <p:attrName>ppt_x</p:attrName>
                                        </p:attrNameLst>
                                      </p:cBhvr>
                                      <p:tavLst>
                                        <p:tav tm="0">
                                          <p:val>
                                            <p:strVal val="0-#ppt_w/2"/>
                                          </p:val>
                                        </p:tav>
                                        <p:tav tm="100000">
                                          <p:val>
                                            <p:strVal val="#ppt_x"/>
                                          </p:val>
                                        </p:tav>
                                      </p:tavLst>
                                    </p:anim>
                                    <p:anim calcmode="lin" valueType="num">
                                      <p:cBhvr>
                                        <p:cTn id="20" dur="1000" fill="hold"/>
                                        <p:tgtEl>
                                          <p:spTgt spid="8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indefinite" fill="hold"/>
                                        <p:tgtEl>
                                          <p:spTgt spid="814"/>
                                        </p:tgtEl>
                                        <p:attrNameLst>
                                          <p:attrName>style.visibility</p:attrName>
                                        </p:attrNameLst>
                                      </p:cBhvr>
                                      <p:to>
                                        <p:strVal val="visible"/>
                                      </p:to>
                                    </p:set>
                                    <p:animEffect transition="in" filter="fade">
                                      <p:cBhvr>
                                        <p:cTn id="25"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advAuto="0"/>
      <p:bldP spid="819" grpId="0" advAuto="0"/>
      <p:bldP spid="824" grpId="0" advAuto="0"/>
      <p:bldP spid="829" grpId="0" advAuto="0"/>
      <p:bldP spid="834" grpId="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任意多边形 17"/>
          <p:cNvSpPr/>
          <p:nvPr/>
        </p:nvSpPr>
        <p:spPr bwMode="auto">
          <a:xfrm>
            <a:off x="3095426" y="0"/>
            <a:ext cx="5997072" cy="6425674"/>
          </a:xfrm>
          <a:custGeom>
            <a:avLst/>
            <a:gdLst>
              <a:gd name="T0" fmla="*/ 0 w 1641135"/>
              <a:gd name="T1" fmla="*/ 0 h 1714500"/>
              <a:gd name="T2" fmla="*/ 236550717 w 1641135"/>
              <a:gd name="T3" fmla="*/ 0 h 1714500"/>
              <a:gd name="T4" fmla="*/ 213100770 w 1641135"/>
              <a:gd name="T5" fmla="*/ 273440078 h 1714500"/>
              <a:gd name="T6" fmla="*/ 0 w 1641135"/>
              <a:gd name="T7" fmla="*/ 0 h 1714500"/>
              <a:gd name="T8" fmla="*/ 0 60000 65536"/>
              <a:gd name="T9" fmla="*/ 0 60000 65536"/>
              <a:gd name="T10" fmla="*/ 0 60000 65536"/>
              <a:gd name="T11" fmla="*/ 0 60000 65536"/>
              <a:gd name="T12" fmla="*/ 0 w 1641135"/>
              <a:gd name="T13" fmla="*/ 0 h 1714500"/>
              <a:gd name="T14" fmla="*/ 1641135 w 1641135"/>
              <a:gd name="T15" fmla="*/ 1714500 h 1714500"/>
            </a:gdLst>
            <a:ahLst/>
            <a:cxnLst>
              <a:cxn ang="T8">
                <a:pos x="T0" y="T1"/>
              </a:cxn>
              <a:cxn ang="T9">
                <a:pos x="T2" y="T3"/>
              </a:cxn>
              <a:cxn ang="T10">
                <a:pos x="T4" y="T5"/>
              </a:cxn>
              <a:cxn ang="T11">
                <a:pos x="T6" y="T7"/>
              </a:cxn>
            </a:cxnLst>
            <a:rect l="T12" t="T13" r="T14" b="T15"/>
            <a:pathLst>
              <a:path w="1641135" h="1714500">
                <a:moveTo>
                  <a:pt x="0" y="0"/>
                </a:moveTo>
                <a:lnTo>
                  <a:pt x="1641135" y="0"/>
                </a:lnTo>
                <a:lnTo>
                  <a:pt x="1478445" y="1714500"/>
                </a:lnTo>
                <a:lnTo>
                  <a:pt x="0" y="0"/>
                </a:lnTo>
                <a:close/>
              </a:path>
            </a:pathLst>
          </a:custGeom>
          <a:solidFill>
            <a:schemeClr val="accent2"/>
          </a:solidFill>
          <a:ln w="3175" cmpd="sng">
            <a:noFill/>
            <a:round/>
          </a:ln>
        </p:spPr>
        <p:txBody>
          <a:bodyPr anchor="ctr"/>
          <a:lstStyle/>
          <a:p>
            <a:endParaRPr lang="zh-CN" altLang="en-US"/>
          </a:p>
        </p:txBody>
      </p:sp>
      <p:sp>
        <p:nvSpPr>
          <p:cNvPr id="75778" name="任意多边形 12"/>
          <p:cNvSpPr/>
          <p:nvPr/>
        </p:nvSpPr>
        <p:spPr bwMode="auto">
          <a:xfrm>
            <a:off x="5303928" y="0"/>
            <a:ext cx="7554822" cy="7232650"/>
          </a:xfrm>
          <a:custGeom>
            <a:avLst/>
            <a:gdLst>
              <a:gd name="T0" fmla="*/ 3457570 w 7144661"/>
              <a:gd name="T1" fmla="*/ 0 h 6858000"/>
              <a:gd name="T2" fmla="*/ 7147365 w 7144661"/>
              <a:gd name="T3" fmla="*/ 0 h 6858000"/>
              <a:gd name="T4" fmla="*/ 7147365 w 7144661"/>
              <a:gd name="T5" fmla="*/ 6858000 h 6858000"/>
              <a:gd name="T6" fmla="*/ 0 w 7144661"/>
              <a:gd name="T7" fmla="*/ 6858000 h 6858000"/>
              <a:gd name="T8" fmla="*/ 3457570 w 7144661"/>
              <a:gd name="T9" fmla="*/ 0 h 6858000"/>
              <a:gd name="T10" fmla="*/ 0 60000 65536"/>
              <a:gd name="T11" fmla="*/ 0 60000 65536"/>
              <a:gd name="T12" fmla="*/ 0 60000 65536"/>
              <a:gd name="T13" fmla="*/ 0 60000 65536"/>
              <a:gd name="T14" fmla="*/ 0 60000 65536"/>
              <a:gd name="T15" fmla="*/ 0 w 7144661"/>
              <a:gd name="T16" fmla="*/ 0 h 6858000"/>
              <a:gd name="T17" fmla="*/ 7144661 w 7144661"/>
              <a:gd name="T18" fmla="*/ 6858000 h 6858000"/>
            </a:gdLst>
            <a:ahLst/>
            <a:cxnLst>
              <a:cxn ang="T10">
                <a:pos x="T0" y="T1"/>
              </a:cxn>
              <a:cxn ang="T11">
                <a:pos x="T2" y="T3"/>
              </a:cxn>
              <a:cxn ang="T12">
                <a:pos x="T4" y="T5"/>
              </a:cxn>
              <a:cxn ang="T13">
                <a:pos x="T6" y="T7"/>
              </a:cxn>
              <a:cxn ang="T14">
                <a:pos x="T8" y="T9"/>
              </a:cxn>
            </a:cxnLst>
            <a:rect l="T15" t="T16" r="T17" b="T18"/>
            <a:pathLst>
              <a:path w="7144661" h="6858000">
                <a:moveTo>
                  <a:pt x="3456261" y="0"/>
                </a:moveTo>
                <a:lnTo>
                  <a:pt x="7144661" y="0"/>
                </a:lnTo>
                <a:lnTo>
                  <a:pt x="7144661" y="6858000"/>
                </a:lnTo>
                <a:lnTo>
                  <a:pt x="0" y="6858000"/>
                </a:lnTo>
                <a:lnTo>
                  <a:pt x="3456261"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175" cmpd="sng">
            <a:noFill/>
            <a:round/>
          </a:ln>
        </p:spPr>
        <p:txBody>
          <a:bodyPr anchor="ctr"/>
          <a:lstStyle/>
          <a:p>
            <a:endParaRPr lang="zh-CN" altLang="en-US"/>
          </a:p>
        </p:txBody>
      </p:sp>
      <p:sp>
        <p:nvSpPr>
          <p:cNvPr id="5" name="文本框 4"/>
          <p:cNvSpPr txBox="1">
            <a:spLocks noChangeArrowheads="1"/>
          </p:cNvSpPr>
          <p:nvPr/>
        </p:nvSpPr>
        <p:spPr bwMode="auto">
          <a:xfrm>
            <a:off x="712458" y="4783108"/>
            <a:ext cx="49882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812800" y="4624437"/>
            <a:ext cx="4752528" cy="82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8"/>
          <p:cNvSpPr txBox="1"/>
          <p:nvPr/>
        </p:nvSpPr>
        <p:spPr>
          <a:xfrm>
            <a:off x="703967" y="4223797"/>
            <a:ext cx="1691367" cy="338554"/>
          </a:xfrm>
          <a:prstGeom prst="rect">
            <a:avLst/>
          </a:prstGeom>
          <a:noFill/>
        </p:spPr>
        <p:txBody>
          <a:bodyPr wrap="square">
            <a:spAutoFit/>
          </a:bodyPr>
          <a:lstStyle/>
          <a:p>
            <a:r>
              <a:rPr lang="zh-CN" altLang="en-US" sz="1600" dirty="0">
                <a:solidFill>
                  <a:schemeClr val="tx1">
                    <a:lumMod val="65000"/>
                    <a:lumOff val="35000"/>
                  </a:schemeClr>
                </a:solidFill>
                <a:ea typeface="微软雅黑" panose="020B0503020204020204" pitchFamily="34" charset="-122"/>
              </a:rPr>
              <a:t>请替换文字内容</a:t>
            </a:r>
          </a:p>
        </p:txBody>
      </p:sp>
      <p:sp>
        <p:nvSpPr>
          <p:cNvPr id="7" name="文本框 6"/>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8" name="文本框 7"/>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gallery dir="l"/>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1+#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5777"/>
                                        </p:tgtEl>
                                        <p:attrNameLst>
                                          <p:attrName>style.visibility</p:attrName>
                                        </p:attrNameLst>
                                      </p:cBhvr>
                                      <p:to>
                                        <p:strVal val="visible"/>
                                      </p:to>
                                    </p:set>
                                    <p:anim calcmode="lin" valueType="num">
                                      <p:cBhvr additive="base">
                                        <p:cTn id="12" dur="500" fill="hold"/>
                                        <p:tgtEl>
                                          <p:spTgt spid="75777"/>
                                        </p:tgtEl>
                                        <p:attrNameLst>
                                          <p:attrName>ppt_x</p:attrName>
                                        </p:attrNameLst>
                                      </p:cBhvr>
                                      <p:tavLst>
                                        <p:tav tm="0">
                                          <p:val>
                                            <p:strVal val="0-#ppt_w/2"/>
                                          </p:val>
                                        </p:tav>
                                        <p:tav tm="100000">
                                          <p:val>
                                            <p:strVal val="#ppt_x"/>
                                          </p:val>
                                        </p:tav>
                                      </p:tavLst>
                                    </p:anim>
                                    <p:anim calcmode="lin" valueType="num">
                                      <p:cBhvr additive="base">
                                        <p:cTn id="13" dur="500" fill="hold"/>
                                        <p:tgtEl>
                                          <p:spTgt spid="7577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animBg="1"/>
      <p:bldP spid="75778" grpId="0" animBg="1"/>
      <p:bldP spid="5" grpId="0"/>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7" name="Group 847"/>
          <p:cNvGrpSpPr/>
          <p:nvPr/>
        </p:nvGrpSpPr>
        <p:grpSpPr>
          <a:xfrm>
            <a:off x="9597727" y="2402855"/>
            <a:ext cx="1863463" cy="3897633"/>
            <a:chOff x="0" y="-1"/>
            <a:chExt cx="4173698" cy="8729735"/>
          </a:xfrm>
        </p:grpSpPr>
        <p:sp>
          <p:nvSpPr>
            <p:cNvPr id="839" name="Shape 839"/>
            <p:cNvSpPr/>
            <p:nvPr/>
          </p:nvSpPr>
          <p:spPr>
            <a:xfrm rot="16200000">
              <a:off x="665658" y="-665659"/>
              <a:ext cx="2842381" cy="4173698"/>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0" name="Shape 840"/>
            <p:cNvSpPr/>
            <p:nvPr/>
          </p:nvSpPr>
          <p:spPr>
            <a:xfrm>
              <a:off x="398740" y="240252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1" name="Shape 841"/>
            <p:cNvSpPr/>
            <p:nvPr/>
          </p:nvSpPr>
          <p:spPr>
            <a:xfrm>
              <a:off x="398740" y="438951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2" name="Shape 842"/>
            <p:cNvSpPr/>
            <p:nvPr/>
          </p:nvSpPr>
          <p:spPr>
            <a:xfrm>
              <a:off x="398740" y="6289348"/>
              <a:ext cx="3376217" cy="2440386"/>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3200"/>
                  </a:lnTo>
                  <a:lnTo>
                    <a:pt x="0" y="3200"/>
                  </a:lnTo>
                  <a:lnTo>
                    <a:pt x="0" y="21600"/>
                  </a:lnTo>
                  <a:lnTo>
                    <a:pt x="21600" y="21600"/>
                  </a:lnTo>
                  <a:lnTo>
                    <a:pt x="21600" y="3200"/>
                  </a:lnTo>
                  <a:lnTo>
                    <a:pt x="13180" y="3200"/>
                  </a:lnTo>
                  <a:lnTo>
                    <a:pt x="10677"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3" name="Shape 843"/>
            <p:cNvSpPr/>
            <p:nvPr/>
          </p:nvSpPr>
          <p:spPr>
            <a:xfrm>
              <a:off x="1282613" y="1269574"/>
              <a:ext cx="1608468"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4" name="Shape 844"/>
            <p:cNvSpPr/>
            <p:nvPr/>
          </p:nvSpPr>
          <p:spPr>
            <a:xfrm>
              <a:off x="1812951" y="3217465"/>
              <a:ext cx="547792" cy="628360"/>
            </a:xfrm>
            <a:prstGeom prst="rect">
              <a:avLst/>
            </a:prstGeom>
            <a:noFill/>
            <a:ln w="12700" cap="flat">
              <a:noFill/>
              <a:miter lim="400000"/>
            </a:ln>
            <a:effectLst/>
          </p:spPr>
          <p:txBody>
            <a:bodyPr wrap="none" lIns="22681" tIns="22681" rIns="22681" bIns="22681"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45" name="Shape 845"/>
            <p:cNvSpPr/>
            <p:nvPr/>
          </p:nvSpPr>
          <p:spPr>
            <a:xfrm>
              <a:off x="1812951" y="5304395"/>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46" name="Shape 846"/>
            <p:cNvSpPr/>
            <p:nvPr/>
          </p:nvSpPr>
          <p:spPr>
            <a:xfrm>
              <a:off x="1812951" y="7340028"/>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56" name="Group 856"/>
          <p:cNvGrpSpPr/>
          <p:nvPr/>
        </p:nvGrpSpPr>
        <p:grpSpPr>
          <a:xfrm>
            <a:off x="7924062" y="3135746"/>
            <a:ext cx="1513061" cy="3164718"/>
            <a:chOff x="-1" y="0"/>
            <a:chExt cx="3388883" cy="7088187"/>
          </a:xfrm>
        </p:grpSpPr>
        <p:sp>
          <p:nvSpPr>
            <p:cNvPr id="848" name="Shape 848"/>
            <p:cNvSpPr/>
            <p:nvPr/>
          </p:nvSpPr>
          <p:spPr>
            <a:xfrm rot="16200000">
              <a:off x="540489" y="-540490"/>
              <a:ext cx="2307904" cy="3388883"/>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9" name="Shape 849"/>
            <p:cNvSpPr/>
            <p:nvPr/>
          </p:nvSpPr>
          <p:spPr>
            <a:xfrm>
              <a:off x="323762" y="1951031"/>
              <a:ext cx="2741216" cy="2184004"/>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0" name="Shape 850"/>
            <p:cNvSpPr/>
            <p:nvPr/>
          </p:nvSpPr>
          <p:spPr>
            <a:xfrm>
              <a:off x="323762" y="3564390"/>
              <a:ext cx="2741216" cy="2184005"/>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1" name="Shape 851"/>
            <p:cNvSpPr/>
            <p:nvPr/>
          </p:nvSpPr>
          <p:spPr>
            <a:xfrm>
              <a:off x="323762" y="5106986"/>
              <a:ext cx="2741216" cy="1981201"/>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3198"/>
                  </a:lnTo>
                  <a:lnTo>
                    <a:pt x="0" y="3198"/>
                  </a:lnTo>
                  <a:lnTo>
                    <a:pt x="0" y="21600"/>
                  </a:lnTo>
                  <a:lnTo>
                    <a:pt x="21600" y="21600"/>
                  </a:lnTo>
                  <a:lnTo>
                    <a:pt x="21600" y="3198"/>
                  </a:lnTo>
                  <a:lnTo>
                    <a:pt x="13181" y="3198"/>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2" name="Shape 852"/>
            <p:cNvSpPr/>
            <p:nvPr/>
          </p:nvSpPr>
          <p:spPr>
            <a:xfrm>
              <a:off x="890207" y="1086218"/>
              <a:ext cx="1608467"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3" name="Shape 853"/>
            <p:cNvSpPr/>
            <p:nvPr/>
          </p:nvSpPr>
          <p:spPr>
            <a:xfrm>
              <a:off x="1478281" y="2691643"/>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54" name="Shape 854"/>
            <p:cNvSpPr/>
            <p:nvPr/>
          </p:nvSpPr>
          <p:spPr>
            <a:xfrm>
              <a:off x="1478281" y="4333512"/>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55" name="Shape 855"/>
            <p:cNvSpPr/>
            <p:nvPr/>
          </p:nvSpPr>
          <p:spPr>
            <a:xfrm>
              <a:off x="1478281" y="5975384"/>
              <a:ext cx="445200" cy="525769"/>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65" name="Group 865"/>
          <p:cNvGrpSpPr/>
          <p:nvPr/>
        </p:nvGrpSpPr>
        <p:grpSpPr>
          <a:xfrm>
            <a:off x="6598223" y="3878747"/>
            <a:ext cx="1165236" cy="2437151"/>
            <a:chOff x="-1" y="0"/>
            <a:chExt cx="2609839" cy="5458615"/>
          </a:xfrm>
        </p:grpSpPr>
        <p:sp>
          <p:nvSpPr>
            <p:cNvPr id="857" name="Shape 857"/>
            <p:cNvSpPr/>
            <p:nvPr/>
          </p:nvSpPr>
          <p:spPr>
            <a:xfrm rot="16200000">
              <a:off x="416240" y="-416241"/>
              <a:ext cx="1777358" cy="2609839"/>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8" name="Shape 858"/>
            <p:cNvSpPr/>
            <p:nvPr/>
          </p:nvSpPr>
          <p:spPr>
            <a:xfrm>
              <a:off x="249335" y="1502569"/>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9" name="Shape 859"/>
            <p:cNvSpPr/>
            <p:nvPr/>
          </p:nvSpPr>
          <p:spPr>
            <a:xfrm>
              <a:off x="249335" y="2745046"/>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0" name="Shape 860"/>
            <p:cNvSpPr/>
            <p:nvPr/>
          </p:nvSpPr>
          <p:spPr>
            <a:xfrm>
              <a:off x="249335" y="3933026"/>
              <a:ext cx="2110979" cy="1525589"/>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3197"/>
                  </a:lnTo>
                  <a:lnTo>
                    <a:pt x="0" y="3197"/>
                  </a:lnTo>
                  <a:lnTo>
                    <a:pt x="0" y="21600"/>
                  </a:lnTo>
                  <a:lnTo>
                    <a:pt x="21600" y="21600"/>
                  </a:lnTo>
                  <a:lnTo>
                    <a:pt x="21600" y="3197"/>
                  </a:lnTo>
                  <a:lnTo>
                    <a:pt x="13182" y="3197"/>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1" name="Shape 861"/>
            <p:cNvSpPr/>
            <p:nvPr/>
          </p:nvSpPr>
          <p:spPr>
            <a:xfrm>
              <a:off x="501383" y="727935"/>
              <a:ext cx="1608466" cy="52907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2" name="Shape 862"/>
            <p:cNvSpPr/>
            <p:nvPr/>
          </p:nvSpPr>
          <p:spPr>
            <a:xfrm>
              <a:off x="1047038" y="204955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863" name="Shape 863"/>
            <p:cNvSpPr/>
            <p:nvPr/>
          </p:nvSpPr>
          <p:spPr>
            <a:xfrm>
              <a:off x="1047038" y="3307819"/>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864" name="Shape 864"/>
            <p:cNvSpPr/>
            <p:nvPr/>
          </p:nvSpPr>
          <p:spPr>
            <a:xfrm>
              <a:off x="1047038" y="4566078"/>
              <a:ext cx="445200" cy="525768"/>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4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868" name="Group 868"/>
          <p:cNvGrpSpPr/>
          <p:nvPr/>
        </p:nvGrpSpPr>
        <p:grpSpPr>
          <a:xfrm>
            <a:off x="1544180" y="2153398"/>
            <a:ext cx="8053546" cy="745791"/>
            <a:chOff x="0" y="72235"/>
            <a:chExt cx="19498693" cy="1670386"/>
          </a:xfrm>
        </p:grpSpPr>
        <p:sp>
          <p:nvSpPr>
            <p:cNvPr id="866" name="Shape 866"/>
            <p:cNvSpPr/>
            <p:nvPr/>
          </p:nvSpPr>
          <p:spPr>
            <a:xfrm>
              <a:off x="5280" y="72235"/>
              <a:ext cx="4748146" cy="529072"/>
            </a:xfrm>
            <a:prstGeom prst="rect">
              <a:avLst/>
            </a:prstGeom>
            <a:noFill/>
            <a:ln w="12700" cap="flat">
              <a:noFill/>
              <a:miter lim="400000"/>
            </a:ln>
            <a:effectLst/>
          </p:spPr>
          <p:txBody>
            <a:bodyPr wrap="square" lIns="0" tIns="0" rIns="0" bIns="0" numCol="1" anchor="ctr">
              <a:spAutoFit/>
            </a:bodyPr>
            <a:lstStyle>
              <a:lvl1pPr algn="l" defTabSz="816610">
                <a:defRPr sz="297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7" name="Shape 867"/>
            <p:cNvSpPr/>
            <p:nvPr/>
          </p:nvSpPr>
          <p:spPr>
            <a:xfrm>
              <a:off x="0" y="749968"/>
              <a:ext cx="19498693" cy="99265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1" name="Group 871"/>
          <p:cNvGrpSpPr/>
          <p:nvPr/>
        </p:nvGrpSpPr>
        <p:grpSpPr>
          <a:xfrm>
            <a:off x="1543476" y="3264890"/>
            <a:ext cx="5054747" cy="893524"/>
            <a:chOff x="-1704" y="72235"/>
            <a:chExt cx="12238204" cy="2001271"/>
          </a:xfrm>
        </p:grpSpPr>
        <p:sp>
          <p:nvSpPr>
            <p:cNvPr id="869" name="Shape 869"/>
            <p:cNvSpPr/>
            <p:nvPr/>
          </p:nvSpPr>
          <p:spPr>
            <a:xfrm>
              <a:off x="-1704" y="72235"/>
              <a:ext cx="4748143" cy="529072"/>
            </a:xfrm>
            <a:prstGeom prst="rect">
              <a:avLst/>
            </a:prstGeom>
            <a:noFill/>
            <a:ln w="12700" cap="flat">
              <a:noFill/>
              <a:miter lim="400000"/>
            </a:ln>
            <a:effectLst/>
          </p:spPr>
          <p:txBody>
            <a:bodyPr wrap="square" lIns="0" tIns="0" rIns="0" bIns="0" numCol="1" anchor="ctr">
              <a:spAutoFit/>
            </a:bodyPr>
            <a:lstStyle>
              <a:lvl1pPr algn="l" defTabSz="816610">
                <a:defRPr sz="297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0" name="Shape 870"/>
            <p:cNvSpPr/>
            <p:nvPr/>
          </p:nvSpPr>
          <p:spPr>
            <a:xfrm>
              <a:off x="0" y="419083"/>
              <a:ext cx="12236500" cy="1654423"/>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4" name="Group 874"/>
          <p:cNvGrpSpPr/>
          <p:nvPr/>
        </p:nvGrpSpPr>
        <p:grpSpPr>
          <a:xfrm>
            <a:off x="1543477" y="4376380"/>
            <a:ext cx="4682820" cy="819660"/>
            <a:chOff x="-1704" y="72233"/>
            <a:chExt cx="11337721" cy="1835831"/>
          </a:xfrm>
        </p:grpSpPr>
        <p:sp>
          <p:nvSpPr>
            <p:cNvPr id="872" name="Shape 872"/>
            <p:cNvSpPr/>
            <p:nvPr/>
          </p:nvSpPr>
          <p:spPr>
            <a:xfrm>
              <a:off x="-1704" y="72233"/>
              <a:ext cx="4748143" cy="529071"/>
            </a:xfrm>
            <a:prstGeom prst="rect">
              <a:avLst/>
            </a:prstGeom>
            <a:noFill/>
            <a:ln w="12700" cap="flat">
              <a:noFill/>
              <a:miter lim="400000"/>
            </a:ln>
            <a:effectLst/>
          </p:spPr>
          <p:txBody>
            <a:bodyPr wrap="square" lIns="0" tIns="0" rIns="0" bIns="0" numCol="1" anchor="ctr">
              <a:spAutoFit/>
            </a:bodyPr>
            <a:lstStyle>
              <a:lvl1pPr algn="l" defTabSz="816610">
                <a:defRPr sz="2970">
                  <a:solidFill>
                    <a:srgbClr val="809D2C"/>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3" name="Shape 873"/>
            <p:cNvSpPr/>
            <p:nvPr/>
          </p:nvSpPr>
          <p:spPr>
            <a:xfrm>
              <a:off x="-2" y="584528"/>
              <a:ext cx="11336019" cy="1323536"/>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p>
          </p:txBody>
        </p:sp>
      </p:grpSp>
      <p:sp>
        <p:nvSpPr>
          <p:cNvPr id="38" name="文本框 37"/>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9" name="文本框 38"/>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847"/>
                                        </p:tgtEl>
                                        <p:attrNameLst>
                                          <p:attrName>style.visibility</p:attrName>
                                        </p:attrNameLst>
                                      </p:cBhvr>
                                      <p:to>
                                        <p:strVal val="visible"/>
                                      </p:to>
                                    </p:set>
                                    <p:anim calcmode="lin" valueType="num">
                                      <p:cBhvr>
                                        <p:cTn id="7" dur="1000" fill="hold"/>
                                        <p:tgtEl>
                                          <p:spTgt spid="847"/>
                                        </p:tgtEl>
                                        <p:attrNameLst>
                                          <p:attrName>ppt_x</p:attrName>
                                        </p:attrNameLst>
                                      </p:cBhvr>
                                      <p:tavLst>
                                        <p:tav tm="0">
                                          <p:val>
                                            <p:strVal val="#ppt_x"/>
                                          </p:val>
                                        </p:tav>
                                        <p:tav tm="100000">
                                          <p:val>
                                            <p:strVal val="#ppt_x"/>
                                          </p:val>
                                        </p:tav>
                                      </p:tavLst>
                                    </p:anim>
                                    <p:anim calcmode="lin" valueType="num">
                                      <p:cBhvr>
                                        <p:cTn id="8" dur="1000" fill="hold"/>
                                        <p:tgtEl>
                                          <p:spTgt spid="84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indefinite" fill="hold"/>
                                        <p:tgtEl>
                                          <p:spTgt spid="868"/>
                                        </p:tgtEl>
                                        <p:attrNameLst>
                                          <p:attrName>style.visibility</p:attrName>
                                        </p:attrNameLst>
                                      </p:cBhvr>
                                      <p:to>
                                        <p:strVal val="visible"/>
                                      </p:to>
                                    </p:set>
                                    <p:anim calcmode="lin" valueType="num">
                                      <p:cBhvr>
                                        <p:cTn id="11" dur="1000" fill="hold"/>
                                        <p:tgtEl>
                                          <p:spTgt spid="868"/>
                                        </p:tgtEl>
                                        <p:attrNameLst>
                                          <p:attrName>ppt_x</p:attrName>
                                        </p:attrNameLst>
                                      </p:cBhvr>
                                      <p:tavLst>
                                        <p:tav tm="0">
                                          <p:val>
                                            <p:strVal val="0-#ppt_w/2"/>
                                          </p:val>
                                        </p:tav>
                                        <p:tav tm="100000">
                                          <p:val>
                                            <p:strVal val="#ppt_x"/>
                                          </p:val>
                                        </p:tav>
                                      </p:tavLst>
                                    </p:anim>
                                    <p:anim calcmode="lin" valueType="num">
                                      <p:cBhvr>
                                        <p:cTn id="12" dur="1000" fill="hold"/>
                                        <p:tgtEl>
                                          <p:spTgt spid="86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indefinite" fill="hold"/>
                                        <p:tgtEl>
                                          <p:spTgt spid="856"/>
                                        </p:tgtEl>
                                        <p:attrNameLst>
                                          <p:attrName>style.visibility</p:attrName>
                                        </p:attrNameLst>
                                      </p:cBhvr>
                                      <p:to>
                                        <p:strVal val="visible"/>
                                      </p:to>
                                    </p:set>
                                    <p:anim calcmode="lin" valueType="num">
                                      <p:cBhvr>
                                        <p:cTn id="17" dur="1000" fill="hold"/>
                                        <p:tgtEl>
                                          <p:spTgt spid="856"/>
                                        </p:tgtEl>
                                        <p:attrNameLst>
                                          <p:attrName>ppt_x</p:attrName>
                                        </p:attrNameLst>
                                      </p:cBhvr>
                                      <p:tavLst>
                                        <p:tav tm="0">
                                          <p:val>
                                            <p:strVal val="#ppt_x"/>
                                          </p:val>
                                        </p:tav>
                                        <p:tav tm="100000">
                                          <p:val>
                                            <p:strVal val="#ppt_x"/>
                                          </p:val>
                                        </p:tav>
                                      </p:tavLst>
                                    </p:anim>
                                    <p:anim calcmode="lin" valueType="num">
                                      <p:cBhvr>
                                        <p:cTn id="18" dur="1000" fill="hold"/>
                                        <p:tgtEl>
                                          <p:spTgt spid="856"/>
                                        </p:tgtEl>
                                        <p:attrNameLst>
                                          <p:attrName>ppt_y</p:attrName>
                                        </p:attrNameLst>
                                      </p:cBhvr>
                                      <p:tavLst>
                                        <p:tav tm="0">
                                          <p:val>
                                            <p:strVal val="1+#ppt_h/2"/>
                                          </p:val>
                                        </p:tav>
                                        <p:tav tm="100000">
                                          <p:val>
                                            <p:strVal val="#ppt_y"/>
                                          </p:val>
                                        </p:tav>
                                      </p:tavLst>
                                    </p:anim>
                                  </p:childTnLst>
                                </p:cTn>
                              </p:par>
                              <p:par>
                                <p:cTn id="19" presetID="2" presetClass="entr" presetSubtype="8" fill="hold" grpId="0" nodeType="withEffect">
                                  <p:stCondLst>
                                    <p:cond delay="0"/>
                                  </p:stCondLst>
                                  <p:childTnLst>
                                    <p:set>
                                      <p:cBhvr>
                                        <p:cTn id="20" dur="indefinite" fill="hold"/>
                                        <p:tgtEl>
                                          <p:spTgt spid="871"/>
                                        </p:tgtEl>
                                        <p:attrNameLst>
                                          <p:attrName>style.visibility</p:attrName>
                                        </p:attrNameLst>
                                      </p:cBhvr>
                                      <p:to>
                                        <p:strVal val="visible"/>
                                      </p:to>
                                    </p:set>
                                    <p:anim calcmode="lin" valueType="num">
                                      <p:cBhvr>
                                        <p:cTn id="21" dur="1000" fill="hold"/>
                                        <p:tgtEl>
                                          <p:spTgt spid="871"/>
                                        </p:tgtEl>
                                        <p:attrNameLst>
                                          <p:attrName>ppt_x</p:attrName>
                                        </p:attrNameLst>
                                      </p:cBhvr>
                                      <p:tavLst>
                                        <p:tav tm="0">
                                          <p:val>
                                            <p:strVal val="0-#ppt_w/2"/>
                                          </p:val>
                                        </p:tav>
                                        <p:tav tm="100000">
                                          <p:val>
                                            <p:strVal val="#ppt_x"/>
                                          </p:val>
                                        </p:tav>
                                      </p:tavLst>
                                    </p:anim>
                                    <p:anim calcmode="lin" valueType="num">
                                      <p:cBhvr>
                                        <p:cTn id="22" dur="1000" fill="hold"/>
                                        <p:tgtEl>
                                          <p:spTgt spid="87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indefinite" fill="hold"/>
                                        <p:tgtEl>
                                          <p:spTgt spid="865"/>
                                        </p:tgtEl>
                                        <p:attrNameLst>
                                          <p:attrName>style.visibility</p:attrName>
                                        </p:attrNameLst>
                                      </p:cBhvr>
                                      <p:to>
                                        <p:strVal val="visible"/>
                                      </p:to>
                                    </p:set>
                                    <p:anim calcmode="lin" valueType="num">
                                      <p:cBhvr>
                                        <p:cTn id="27" dur="1000" fill="hold"/>
                                        <p:tgtEl>
                                          <p:spTgt spid="865"/>
                                        </p:tgtEl>
                                        <p:attrNameLst>
                                          <p:attrName>ppt_x</p:attrName>
                                        </p:attrNameLst>
                                      </p:cBhvr>
                                      <p:tavLst>
                                        <p:tav tm="0">
                                          <p:val>
                                            <p:strVal val="#ppt_x"/>
                                          </p:val>
                                        </p:tav>
                                        <p:tav tm="100000">
                                          <p:val>
                                            <p:strVal val="#ppt_x"/>
                                          </p:val>
                                        </p:tav>
                                      </p:tavLst>
                                    </p:anim>
                                    <p:anim calcmode="lin" valueType="num">
                                      <p:cBhvr>
                                        <p:cTn id="28" dur="1000" fill="hold"/>
                                        <p:tgtEl>
                                          <p:spTgt spid="865"/>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indefinite" fill="hold"/>
                                        <p:tgtEl>
                                          <p:spTgt spid="874"/>
                                        </p:tgtEl>
                                        <p:attrNameLst>
                                          <p:attrName>style.visibility</p:attrName>
                                        </p:attrNameLst>
                                      </p:cBhvr>
                                      <p:to>
                                        <p:strVal val="visible"/>
                                      </p:to>
                                    </p:set>
                                    <p:anim calcmode="lin" valueType="num">
                                      <p:cBhvr>
                                        <p:cTn id="31" dur="1000" fill="hold"/>
                                        <p:tgtEl>
                                          <p:spTgt spid="874"/>
                                        </p:tgtEl>
                                        <p:attrNameLst>
                                          <p:attrName>ppt_x</p:attrName>
                                        </p:attrNameLst>
                                      </p:cBhvr>
                                      <p:tavLst>
                                        <p:tav tm="0">
                                          <p:val>
                                            <p:strVal val="0-#ppt_w/2"/>
                                          </p:val>
                                        </p:tav>
                                        <p:tav tm="100000">
                                          <p:val>
                                            <p:strVal val="#ppt_x"/>
                                          </p:val>
                                        </p:tav>
                                      </p:tavLst>
                                    </p:anim>
                                    <p:anim calcmode="lin" valueType="num">
                                      <p:cBhvr>
                                        <p:cTn id="32" dur="1000" fill="hold"/>
                                        <p:tgtEl>
                                          <p:spTgt spid="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 grpId="0" advAuto="0"/>
      <p:bldP spid="856" grpId="0" advAuto="0"/>
      <p:bldP spid="865" grpId="0" advAuto="0"/>
      <p:bldP spid="868" grpId="0" advAuto="0"/>
      <p:bldP spid="871" grpId="0" advAuto="0"/>
      <p:bldP spid="874" grpId="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2"/>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01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7" name="文本占位符 6"/>
          <p:cNvSpPr txBox="1"/>
          <p:nvPr>
            <p:custDataLst>
              <p:tags r:id="rId6"/>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2164344" y="3016086"/>
            <a:ext cx="2125014" cy="2127155"/>
            <a:chOff x="2100442" y="2703636"/>
            <a:chExt cx="2379753" cy="2382151"/>
          </a:xfrm>
          <a:solidFill>
            <a:schemeClr val="accent3"/>
          </a:solidFill>
        </p:grpSpPr>
        <p:sp>
          <p:nvSpPr>
            <p:cNvPr id="50" name="Block Arc 49"/>
            <p:cNvSpPr/>
            <p:nvPr/>
          </p:nvSpPr>
          <p:spPr>
            <a:xfrm flipH="1">
              <a:off x="2100442" y="2706034"/>
              <a:ext cx="2379753" cy="2379753"/>
            </a:xfrm>
            <a:prstGeom prst="blockArc">
              <a:avLst>
                <a:gd name="adj1" fmla="val 1507847"/>
                <a:gd name="adj2" fmla="val 16214381"/>
                <a:gd name="adj3" fmla="val 1673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Oval 50"/>
            <p:cNvSpPr/>
            <p:nvPr/>
          </p:nvSpPr>
          <p:spPr>
            <a:xfrm>
              <a:off x="3092477" y="2703636"/>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51"/>
          <p:cNvGrpSpPr/>
          <p:nvPr/>
        </p:nvGrpSpPr>
        <p:grpSpPr>
          <a:xfrm>
            <a:off x="2549094" y="3402976"/>
            <a:ext cx="1355514" cy="1355514"/>
            <a:chOff x="2531315" y="3136907"/>
            <a:chExt cx="1518008" cy="1518008"/>
          </a:xfrm>
          <a:solidFill>
            <a:schemeClr val="accent4"/>
          </a:solidFill>
        </p:grpSpPr>
        <p:sp>
          <p:nvSpPr>
            <p:cNvPr id="53" name="Block Arc 52"/>
            <p:cNvSpPr/>
            <p:nvPr/>
          </p:nvSpPr>
          <p:spPr>
            <a:xfrm flipH="1">
              <a:off x="2531315" y="3136907"/>
              <a:ext cx="1518008" cy="1518008"/>
            </a:xfrm>
            <a:prstGeom prst="blockArc">
              <a:avLst>
                <a:gd name="adj1" fmla="val 3403980"/>
                <a:gd name="adj2" fmla="val 16177562"/>
                <a:gd name="adj3" fmla="val 264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Oval 53"/>
            <p:cNvSpPr/>
            <p:nvPr/>
          </p:nvSpPr>
          <p:spPr>
            <a:xfrm>
              <a:off x="3092477" y="3136907"/>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55" name="Group 54"/>
          <p:cNvGrpSpPr/>
          <p:nvPr/>
        </p:nvGrpSpPr>
        <p:grpSpPr>
          <a:xfrm>
            <a:off x="1777453" y="2629194"/>
            <a:ext cx="2898796" cy="2900940"/>
            <a:chOff x="1667173" y="2270364"/>
            <a:chExt cx="3246294" cy="3248695"/>
          </a:xfrm>
          <a:solidFill>
            <a:schemeClr val="accent2"/>
          </a:solidFill>
        </p:grpSpPr>
        <p:sp>
          <p:nvSpPr>
            <p:cNvPr id="56" name="Block Arc 55"/>
            <p:cNvSpPr/>
            <p:nvPr/>
          </p:nvSpPr>
          <p:spPr>
            <a:xfrm flipH="1">
              <a:off x="1667173" y="2272765"/>
              <a:ext cx="3246294" cy="3246294"/>
            </a:xfrm>
            <a:prstGeom prst="blockArc">
              <a:avLst>
                <a:gd name="adj1" fmla="val 20754075"/>
                <a:gd name="adj2" fmla="val 16203514"/>
                <a:gd name="adj3" fmla="val 123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Oval 56"/>
            <p:cNvSpPr/>
            <p:nvPr/>
          </p:nvSpPr>
          <p:spPr>
            <a:xfrm>
              <a:off x="3092477" y="2270364"/>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Group 57"/>
          <p:cNvGrpSpPr/>
          <p:nvPr/>
        </p:nvGrpSpPr>
        <p:grpSpPr>
          <a:xfrm>
            <a:off x="1393771" y="2247654"/>
            <a:ext cx="3666159" cy="3666159"/>
            <a:chOff x="1237496" y="1843088"/>
            <a:chExt cx="4105646" cy="4105646"/>
          </a:xfrm>
          <a:solidFill>
            <a:srgbClr val="118CE7"/>
          </a:solidFill>
        </p:grpSpPr>
        <p:sp>
          <p:nvSpPr>
            <p:cNvPr id="59" name="Block Arc 58"/>
            <p:cNvSpPr/>
            <p:nvPr/>
          </p:nvSpPr>
          <p:spPr>
            <a:xfrm flipH="1">
              <a:off x="1237496" y="1843088"/>
              <a:ext cx="4105646" cy="4105646"/>
            </a:xfrm>
            <a:prstGeom prst="blockArc">
              <a:avLst>
                <a:gd name="adj1" fmla="val 19362231"/>
                <a:gd name="adj2" fmla="val 16212586"/>
                <a:gd name="adj3" fmla="val 9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1525">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Oval 59"/>
            <p:cNvSpPr/>
            <p:nvPr/>
          </p:nvSpPr>
          <p:spPr>
            <a:xfrm>
              <a:off x="3092477" y="1843088"/>
              <a:ext cx="400383" cy="4003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grpSp>
      <p:sp>
        <p:nvSpPr>
          <p:cNvPr id="61" name="Text Placeholder 32"/>
          <p:cNvSpPr txBox="1"/>
          <p:nvPr/>
        </p:nvSpPr>
        <p:spPr>
          <a:xfrm>
            <a:off x="5927335" y="2437179"/>
            <a:ext cx="5451914" cy="73866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62" name="Text Placeholder 33"/>
          <p:cNvSpPr txBox="1"/>
          <p:nvPr/>
        </p:nvSpPr>
        <p:spPr>
          <a:xfrm>
            <a:off x="5915129" y="2112760"/>
            <a:ext cx="1454485" cy="26813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5988271" y="3378135"/>
            <a:ext cx="523082" cy="5230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Text Placeholder 33"/>
          <p:cNvSpPr txBox="1"/>
          <p:nvPr/>
        </p:nvSpPr>
        <p:spPr>
          <a:xfrm>
            <a:off x="6571563" y="3469775"/>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Oval 64"/>
          <p:cNvSpPr/>
          <p:nvPr/>
        </p:nvSpPr>
        <p:spPr>
          <a:xfrm>
            <a:off x="5988269" y="4049935"/>
            <a:ext cx="523082" cy="5230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 Placeholder 33"/>
          <p:cNvSpPr txBox="1"/>
          <p:nvPr/>
        </p:nvSpPr>
        <p:spPr>
          <a:xfrm>
            <a:off x="6571563" y="4138737"/>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Oval 66"/>
          <p:cNvSpPr/>
          <p:nvPr/>
        </p:nvSpPr>
        <p:spPr>
          <a:xfrm>
            <a:off x="5973532" y="4721735"/>
            <a:ext cx="523082" cy="5230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120000"/>
              </a:lnSpc>
            </a:pPr>
            <a:r>
              <a:rPr lang="en-AU" sz="143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en-US" sz="143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3"/>
          <p:cNvSpPr txBox="1"/>
          <p:nvPr/>
        </p:nvSpPr>
        <p:spPr>
          <a:xfrm>
            <a:off x="6571563" y="4785386"/>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Oval 68"/>
          <p:cNvSpPr/>
          <p:nvPr/>
        </p:nvSpPr>
        <p:spPr>
          <a:xfrm>
            <a:off x="5973532" y="5393534"/>
            <a:ext cx="523082" cy="5230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4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70" name="Text Placeholder 33"/>
          <p:cNvSpPr txBox="1"/>
          <p:nvPr/>
        </p:nvSpPr>
        <p:spPr>
          <a:xfrm>
            <a:off x="6571563" y="5432034"/>
            <a:ext cx="1054811"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71"/>
          <p:cNvSpPr/>
          <p:nvPr/>
        </p:nvSpPr>
        <p:spPr>
          <a:xfrm>
            <a:off x="2236405" y="23111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2"/>
          <p:cNvSpPr/>
          <p:nvPr/>
        </p:nvSpPr>
        <p:spPr>
          <a:xfrm>
            <a:off x="2236405" y="2677937"/>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73"/>
          <p:cNvSpPr/>
          <p:nvPr/>
        </p:nvSpPr>
        <p:spPr>
          <a:xfrm>
            <a:off x="2236405" y="3064228"/>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74"/>
          <p:cNvSpPr/>
          <p:nvPr/>
        </p:nvSpPr>
        <p:spPr>
          <a:xfrm>
            <a:off x="2236405" y="3435982"/>
            <a:ext cx="718146" cy="258532"/>
          </a:xfrm>
          <a:prstGeom prst="rect">
            <a:avLst/>
          </a:prstGeom>
        </p:spPr>
        <p:txBody>
          <a:bodyPr wrap="none" lIns="0" tIns="0" rIns="0" bIns="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6571563" y="375458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33"/>
          <p:cNvSpPr txBox="1"/>
          <p:nvPr/>
        </p:nvSpPr>
        <p:spPr>
          <a:xfrm>
            <a:off x="6571563" y="4423549"/>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33"/>
          <p:cNvSpPr txBox="1"/>
          <p:nvPr/>
        </p:nvSpPr>
        <p:spPr>
          <a:xfrm>
            <a:off x="6571563" y="5070198"/>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3"/>
          <p:cNvSpPr txBox="1"/>
          <p:nvPr/>
        </p:nvSpPr>
        <p:spPr>
          <a:xfrm>
            <a:off x="6571563" y="5716847"/>
            <a:ext cx="4790940" cy="4431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3" name="文本框 32"/>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heel(1)">
                                      <p:cBhvr>
                                        <p:cTn id="17" dur="2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heel(1)">
                                      <p:cBhvr>
                                        <p:cTn id="37" dur="20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wipe(left)">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6" grpId="0"/>
      <p:bldP spid="67" grpId="0" animBg="1"/>
      <p:bldP spid="68" grpId="0"/>
      <p:bldP spid="69" grpId="0" animBg="1"/>
      <p:bldP spid="70" grpId="0"/>
      <p:bldP spid="72" grpId="0"/>
      <p:bldP spid="73" grpId="0"/>
      <p:bldP spid="74" grpId="0"/>
      <p:bldP spid="75"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U-Turn Arrow 79"/>
          <p:cNvSpPr/>
          <p:nvPr/>
        </p:nvSpPr>
        <p:spPr>
          <a:xfrm rot="16200000" flipV="1">
            <a:off x="8857991" y="1281694"/>
            <a:ext cx="1491999" cy="4607466"/>
          </a:xfrm>
          <a:prstGeom prst="uturnArrow">
            <a:avLst>
              <a:gd name="adj1" fmla="val 11268"/>
              <a:gd name="adj2" fmla="val 25000"/>
              <a:gd name="adj3" fmla="val 0"/>
              <a:gd name="adj4" fmla="val 4031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U-Turn Arrow 83"/>
          <p:cNvSpPr/>
          <p:nvPr/>
        </p:nvSpPr>
        <p:spPr>
          <a:xfrm rot="5400000" flipV="1">
            <a:off x="2428966" y="535696"/>
            <a:ext cx="1491999" cy="4607466"/>
          </a:xfrm>
          <a:prstGeom prst="uturnArrow">
            <a:avLst>
              <a:gd name="adj1" fmla="val 11268"/>
              <a:gd name="adj2" fmla="val 25000"/>
              <a:gd name="adj3" fmla="val 0"/>
              <a:gd name="adj4" fmla="val 40317"/>
              <a:gd name="adj5"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U-Turn Arrow 84"/>
          <p:cNvSpPr/>
          <p:nvPr/>
        </p:nvSpPr>
        <p:spPr>
          <a:xfrm rot="5400000" flipV="1">
            <a:off x="2428966" y="2610505"/>
            <a:ext cx="1491999" cy="4607466"/>
          </a:xfrm>
          <a:prstGeom prst="uturnArrow">
            <a:avLst>
              <a:gd name="adj1" fmla="val 11268"/>
              <a:gd name="adj2" fmla="val 25000"/>
              <a:gd name="adj3" fmla="val 0"/>
              <a:gd name="adj4" fmla="val 40317"/>
              <a:gd name="adj5"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U-Turn Arrow 85"/>
          <p:cNvSpPr/>
          <p:nvPr/>
        </p:nvSpPr>
        <p:spPr>
          <a:xfrm rot="16200000" flipV="1">
            <a:off x="8857991" y="3356504"/>
            <a:ext cx="1491999" cy="4607466"/>
          </a:xfrm>
          <a:prstGeom prst="uturnArrow">
            <a:avLst>
              <a:gd name="adj1" fmla="val 11268"/>
              <a:gd name="adj2" fmla="val 25000"/>
              <a:gd name="adj3" fmla="val 0"/>
              <a:gd name="adj4" fmla="val 40317"/>
              <a:gd name="adj5"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17"/>
          <p:cNvGrpSpPr/>
          <p:nvPr/>
        </p:nvGrpSpPr>
        <p:grpSpPr>
          <a:xfrm>
            <a:off x="5157250" y="2782807"/>
            <a:ext cx="2571609" cy="802622"/>
            <a:chOff x="3657600" y="1978993"/>
            <a:chExt cx="1828800" cy="570785"/>
          </a:xfrm>
        </p:grpSpPr>
        <p:sp>
          <p:nvSpPr>
            <p:cNvPr id="115" name="Rounded Rectangle 114"/>
            <p:cNvSpPr/>
            <p:nvPr/>
          </p:nvSpPr>
          <p:spPr bwMode="auto">
            <a:xfrm>
              <a:off x="3657600" y="1978993"/>
              <a:ext cx="1828800" cy="530519"/>
            </a:xfrm>
            <a:prstGeom prst="roundRect">
              <a:avLst/>
            </a:prstGeom>
            <a:solidFill>
              <a:schemeClr val="accent1"/>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Rounded Rectangle 87"/>
            <p:cNvSpPr/>
            <p:nvPr/>
          </p:nvSpPr>
          <p:spPr bwMode="auto">
            <a:xfrm>
              <a:off x="3657600" y="2019259"/>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18"/>
          <p:cNvGrpSpPr/>
          <p:nvPr/>
        </p:nvGrpSpPr>
        <p:grpSpPr>
          <a:xfrm>
            <a:off x="5157250" y="3820211"/>
            <a:ext cx="2571609" cy="802622"/>
            <a:chOff x="3657600" y="2716743"/>
            <a:chExt cx="1828800" cy="570785"/>
          </a:xfrm>
        </p:grpSpPr>
        <p:sp>
          <p:nvSpPr>
            <p:cNvPr id="116" name="Rounded Rectangle 115"/>
            <p:cNvSpPr/>
            <p:nvPr/>
          </p:nvSpPr>
          <p:spPr bwMode="auto">
            <a:xfrm>
              <a:off x="3657600" y="2716743"/>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bwMode="auto">
            <a:xfrm>
              <a:off x="3657600" y="2757009"/>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119"/>
          <p:cNvGrpSpPr/>
          <p:nvPr/>
        </p:nvGrpSpPr>
        <p:grpSpPr>
          <a:xfrm>
            <a:off x="5157250" y="4857617"/>
            <a:ext cx="2571609" cy="802622"/>
            <a:chOff x="3657600" y="3454494"/>
            <a:chExt cx="1828800" cy="570785"/>
          </a:xfrm>
        </p:grpSpPr>
        <p:sp>
          <p:nvSpPr>
            <p:cNvPr id="117" name="Rounded Rectangle 116"/>
            <p:cNvSpPr/>
            <p:nvPr/>
          </p:nvSpPr>
          <p:spPr bwMode="auto">
            <a:xfrm>
              <a:off x="3657600" y="3454494"/>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Rounded Rectangle 89"/>
            <p:cNvSpPr/>
            <p:nvPr/>
          </p:nvSpPr>
          <p:spPr bwMode="auto">
            <a:xfrm>
              <a:off x="3657600" y="3494760"/>
              <a:ext cx="1828800" cy="530519"/>
            </a:xfrm>
            <a:prstGeom prst="roundRect">
              <a:avLst/>
            </a:prstGeom>
            <a:solidFill>
              <a:schemeClr val="accent4"/>
            </a:solidFill>
            <a:ln w="9525">
              <a:noFill/>
              <a:round/>
            </a:ln>
          </p:spPr>
          <p:txBody>
            <a:bodyPr vert="horz" wrap="square" lIns="128580" tIns="64290" rIns="128580" bIns="64290" numCol="1" rtlCol="0" anchor="ctr" anchorCtr="0" compatLnSpc="1"/>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90"/>
          <p:cNvGrpSpPr/>
          <p:nvPr/>
        </p:nvGrpSpPr>
        <p:grpSpPr>
          <a:xfrm>
            <a:off x="6814177" y="5948900"/>
            <a:ext cx="749887" cy="749880"/>
            <a:chOff x="618873" y="1239440"/>
            <a:chExt cx="650476" cy="650470"/>
          </a:xfrm>
        </p:grpSpPr>
        <p:sp>
          <p:nvSpPr>
            <p:cNvPr id="92" name="Oval 91"/>
            <p:cNvSpPr/>
            <p:nvPr/>
          </p:nvSpPr>
          <p:spPr>
            <a:xfrm>
              <a:off x="618873" y="1239440"/>
              <a:ext cx="650476" cy="65047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93"/>
          <p:cNvGrpSpPr/>
          <p:nvPr/>
        </p:nvGrpSpPr>
        <p:grpSpPr>
          <a:xfrm rot="10800000">
            <a:off x="5049038" y="1811281"/>
            <a:ext cx="749887" cy="749880"/>
            <a:chOff x="618873" y="1239440"/>
            <a:chExt cx="650476" cy="650470"/>
          </a:xfrm>
        </p:grpSpPr>
        <p:sp>
          <p:nvSpPr>
            <p:cNvPr id="95" name="Oval 94"/>
            <p:cNvSpPr/>
            <p:nvPr/>
          </p:nvSpPr>
          <p:spPr>
            <a:xfrm>
              <a:off x="618873" y="1239440"/>
              <a:ext cx="650476" cy="65047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25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58"/>
          <p:cNvGrpSpPr/>
          <p:nvPr/>
        </p:nvGrpSpPr>
        <p:grpSpPr>
          <a:xfrm>
            <a:off x="1559743" y="2390852"/>
            <a:ext cx="3200724" cy="563356"/>
            <a:chOff x="7174424" y="1400217"/>
            <a:chExt cx="2276195" cy="400630"/>
          </a:xfrm>
        </p:grpSpPr>
        <p:sp>
          <p:nvSpPr>
            <p:cNvPr id="11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39" name="Group 58"/>
          <p:cNvGrpSpPr/>
          <p:nvPr/>
        </p:nvGrpSpPr>
        <p:grpSpPr>
          <a:xfrm>
            <a:off x="8053849" y="3379897"/>
            <a:ext cx="3200724" cy="563356"/>
            <a:chOff x="7174424" y="1400217"/>
            <a:chExt cx="2276195" cy="400630"/>
          </a:xfrm>
        </p:grpSpPr>
        <p:sp>
          <p:nvSpPr>
            <p:cNvPr id="40"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42" name="Group 58"/>
          <p:cNvGrpSpPr/>
          <p:nvPr/>
        </p:nvGrpSpPr>
        <p:grpSpPr>
          <a:xfrm>
            <a:off x="1578404" y="4406264"/>
            <a:ext cx="3200724" cy="563356"/>
            <a:chOff x="7174424" y="1400217"/>
            <a:chExt cx="2276195" cy="400630"/>
          </a:xfrm>
        </p:grpSpPr>
        <p:sp>
          <p:nvSpPr>
            <p:cNvPr id="43"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45" name="Group 58"/>
          <p:cNvGrpSpPr/>
          <p:nvPr/>
        </p:nvGrpSpPr>
        <p:grpSpPr>
          <a:xfrm>
            <a:off x="8165817" y="5507276"/>
            <a:ext cx="3200724" cy="563356"/>
            <a:chOff x="7174424" y="1400217"/>
            <a:chExt cx="2276195" cy="400630"/>
          </a:xfrm>
        </p:grpSpPr>
        <p:sp>
          <p:nvSpPr>
            <p:cNvPr id="46" name="TextBox 109"/>
            <p:cNvSpPr txBox="1"/>
            <p:nvPr/>
          </p:nvSpPr>
          <p:spPr>
            <a:xfrm>
              <a:off x="7174424" y="1600394"/>
              <a:ext cx="2276195" cy="200453"/>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110"/>
            <p:cNvSpPr/>
            <p:nvPr/>
          </p:nvSpPr>
          <p:spPr>
            <a:xfrm>
              <a:off x="7174424" y="1400217"/>
              <a:ext cx="893741" cy="153213"/>
            </a:xfrm>
            <a:prstGeom prst="rect">
              <a:avLst/>
            </a:prstGeom>
          </p:spPr>
          <p:txBody>
            <a:bodyPr wrap="none" lIns="0" tIns="0" rIns="0" bIns="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6000">
        <p14:gallery dir="l"/>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right)">
                                      <p:cBhvr>
                                        <p:cTn id="27" dur="500"/>
                                        <p:tgtEl>
                                          <p:spTgt spid="8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right)">
                                      <p:cBhvr>
                                        <p:cTn id="55" dur="500"/>
                                        <p:tgtEl>
                                          <p:spTgt spid="86"/>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4" grpId="0" animBg="1"/>
      <p:bldP spid="85" grpId="0" animBg="1"/>
      <p:bldP spid="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p:nvPr/>
        </p:nvSpPr>
        <p:spPr bwMode="auto">
          <a:xfrm>
            <a:off x="100150" y="2472407"/>
            <a:ext cx="12752618" cy="4759598"/>
          </a:xfrm>
          <a:custGeom>
            <a:avLst/>
            <a:gdLst>
              <a:gd name="T0" fmla="*/ 3815 w 5688"/>
              <a:gd name="T1" fmla="*/ 0 h 2122"/>
              <a:gd name="T2" fmla="*/ 5688 w 5688"/>
              <a:gd name="T3" fmla="*/ 2122 h 2122"/>
              <a:gd name="T4" fmla="*/ 0 w 5688"/>
              <a:gd name="T5" fmla="*/ 2122 h 2122"/>
              <a:gd name="T6" fmla="*/ 3815 w 5688"/>
              <a:gd name="T7" fmla="*/ 0 h 2122"/>
            </a:gdLst>
            <a:ahLst/>
            <a:cxnLst>
              <a:cxn ang="0">
                <a:pos x="T0" y="T1"/>
              </a:cxn>
              <a:cxn ang="0">
                <a:pos x="T2" y="T3"/>
              </a:cxn>
              <a:cxn ang="0">
                <a:pos x="T4" y="T5"/>
              </a:cxn>
              <a:cxn ang="0">
                <a:pos x="T6" y="T7"/>
              </a:cxn>
            </a:cxnLst>
            <a:rect l="0" t="0" r="r" b="b"/>
            <a:pathLst>
              <a:path w="5688" h="2122">
                <a:moveTo>
                  <a:pt x="3815" y="0"/>
                </a:moveTo>
                <a:lnTo>
                  <a:pt x="5688" y="2122"/>
                </a:lnTo>
                <a:lnTo>
                  <a:pt x="0" y="2122"/>
                </a:lnTo>
                <a:lnTo>
                  <a:pt x="3815"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8557" tIns="64278" rIns="128557" bIns="64278" numCol="1" anchor="t" anchorCtr="0" compatLnSpc="1"/>
          <a:lstStyle/>
          <a:p>
            <a:endParaRPr lang="zh-CN" altLang="en-US" sz="2000"/>
          </a:p>
        </p:txBody>
      </p:sp>
      <p:sp>
        <p:nvSpPr>
          <p:cNvPr id="11" name="Freeform 7"/>
          <p:cNvSpPr/>
          <p:nvPr/>
        </p:nvSpPr>
        <p:spPr bwMode="auto">
          <a:xfrm>
            <a:off x="1501" y="649"/>
            <a:ext cx="8566764" cy="7141639"/>
          </a:xfrm>
          <a:custGeom>
            <a:avLst/>
            <a:gdLst>
              <a:gd name="T0" fmla="*/ 0 w 3821"/>
              <a:gd name="T1" fmla="*/ 0 h 3184"/>
              <a:gd name="T2" fmla="*/ 2886 w 3821"/>
              <a:gd name="T3" fmla="*/ 0 h 3184"/>
              <a:gd name="T4" fmla="*/ 2903 w 3821"/>
              <a:gd name="T5" fmla="*/ 17 h 3184"/>
              <a:gd name="T6" fmla="*/ 3821 w 3821"/>
              <a:gd name="T7" fmla="*/ 1059 h 3184"/>
              <a:gd name="T8" fmla="*/ 0 w 3821"/>
              <a:gd name="T9" fmla="*/ 3184 h 3184"/>
              <a:gd name="T10" fmla="*/ 0 w 3821"/>
              <a:gd name="T11" fmla="*/ 0 h 3184"/>
            </a:gdLst>
            <a:ahLst/>
            <a:cxnLst>
              <a:cxn ang="0">
                <a:pos x="T0" y="T1"/>
              </a:cxn>
              <a:cxn ang="0">
                <a:pos x="T2" y="T3"/>
              </a:cxn>
              <a:cxn ang="0">
                <a:pos x="T4" y="T5"/>
              </a:cxn>
              <a:cxn ang="0">
                <a:pos x="T6" y="T7"/>
              </a:cxn>
              <a:cxn ang="0">
                <a:pos x="T8" y="T9"/>
              </a:cxn>
              <a:cxn ang="0">
                <a:pos x="T10" y="T11"/>
              </a:cxn>
            </a:cxnLst>
            <a:rect l="0" t="0" r="r" b="b"/>
            <a:pathLst>
              <a:path w="3821" h="3184">
                <a:moveTo>
                  <a:pt x="0" y="0"/>
                </a:moveTo>
                <a:lnTo>
                  <a:pt x="2886" y="0"/>
                </a:lnTo>
                <a:lnTo>
                  <a:pt x="2903" y="17"/>
                </a:lnTo>
                <a:lnTo>
                  <a:pt x="3821" y="1059"/>
                </a:lnTo>
                <a:lnTo>
                  <a:pt x="0" y="3184"/>
                </a:lnTo>
                <a:lnTo>
                  <a:pt x="0" y="0"/>
                </a:lnTo>
                <a:close/>
              </a:path>
            </a:pathLst>
          </a:custGeom>
          <a:solidFill>
            <a:schemeClr val="accent1"/>
          </a:solidFill>
          <a:ln w="0">
            <a:noFill/>
            <a:prstDash val="solid"/>
            <a:round/>
          </a:ln>
        </p:spPr>
        <p:txBody>
          <a:bodyPr vert="horz" wrap="square" lIns="128557" tIns="64278" rIns="128557" bIns="64278" numCol="1" anchor="t" anchorCtr="0" compatLnSpc="1"/>
          <a:lstStyle/>
          <a:p>
            <a:endParaRPr lang="zh-CN" altLang="en-US" sz="2000"/>
          </a:p>
        </p:txBody>
      </p:sp>
      <p:sp>
        <p:nvSpPr>
          <p:cNvPr id="6" name="TextBox 32"/>
          <p:cNvSpPr txBox="1"/>
          <p:nvPr/>
        </p:nvSpPr>
        <p:spPr>
          <a:xfrm>
            <a:off x="759591" y="1933862"/>
            <a:ext cx="3872637" cy="1077090"/>
          </a:xfrm>
          <a:prstGeom prst="rect">
            <a:avLst/>
          </a:prstGeom>
          <a:noFill/>
        </p:spPr>
        <p:txBody>
          <a:bodyPr wrap="squar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rPr>
              <a:t>ADD RELATED</a:t>
            </a:r>
          </a:p>
          <a:p>
            <a:r>
              <a:rPr lang="en-US" altLang="zh-CN" sz="4000" dirty="0">
                <a:solidFill>
                  <a:schemeClr val="bg1"/>
                </a:solidFill>
                <a:latin typeface="Arial" panose="020B0604020202020204" pitchFamily="34" charset="0"/>
                <a:ea typeface="微软雅黑" panose="020B0503020204020204" pitchFamily="34" charset="-122"/>
                <a:cs typeface="Arial" panose="020B0604020202020204" pitchFamily="34" charset="0"/>
              </a:rPr>
              <a:t>TITLE WORDS</a:t>
            </a:r>
            <a:endParaRPr lang="zh-CN" altLang="en-US" sz="4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32"/>
          <p:cNvSpPr txBox="1"/>
          <p:nvPr/>
        </p:nvSpPr>
        <p:spPr>
          <a:xfrm>
            <a:off x="759591" y="3002915"/>
            <a:ext cx="3872637" cy="808683"/>
          </a:xfrm>
          <a:prstGeom prst="rect">
            <a:avLst/>
          </a:prstGeom>
          <a:noFill/>
        </p:spPr>
        <p:txBody>
          <a:bodyPr wrap="square" rtlCol="0">
            <a:spAutoFit/>
          </a:bodyPr>
          <a:lstStyle/>
          <a:p>
            <a:pPr algn="just">
              <a:lnSpc>
                <a:spcPct val="150000"/>
              </a:lnSpc>
            </a:pPr>
            <a:r>
              <a:rPr lang="zh-CN" alt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9" name="文本框 8"/>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0" name="Group 2010"/>
          <p:cNvGrpSpPr/>
          <p:nvPr/>
        </p:nvGrpSpPr>
        <p:grpSpPr>
          <a:xfrm>
            <a:off x="1360921" y="1890783"/>
            <a:ext cx="1535181" cy="4336538"/>
            <a:chOff x="-1" y="-15"/>
            <a:chExt cx="2911317" cy="8223811"/>
          </a:xfrm>
        </p:grpSpPr>
        <p:sp>
          <p:nvSpPr>
            <p:cNvPr id="2003"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04"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5"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6"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7" name="Shape 2007"/>
            <p:cNvSpPr/>
            <p:nvPr/>
          </p:nvSpPr>
          <p:spPr>
            <a:xfrm>
              <a:off x="263953" y="6664725"/>
              <a:ext cx="2383308" cy="447966"/>
            </a:xfrm>
            <a:prstGeom prst="rect">
              <a:avLst/>
            </a:prstGeom>
            <a:noFill/>
            <a:ln w="12700" cap="flat">
              <a:noFill/>
              <a:miter lim="400000"/>
            </a:ln>
            <a:effectLst/>
          </p:spPr>
          <p:txBody>
            <a:bodyPr wrap="non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8" name="Shape 2008"/>
            <p:cNvSpPr/>
            <p:nvPr/>
          </p:nvSpPr>
          <p:spPr>
            <a:xfrm>
              <a:off x="-1" y="7128932"/>
              <a:ext cx="2911317"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09"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18" name="Group 2018"/>
          <p:cNvGrpSpPr/>
          <p:nvPr/>
        </p:nvGrpSpPr>
        <p:grpSpPr>
          <a:xfrm>
            <a:off x="3081267" y="2634492"/>
            <a:ext cx="1535181" cy="3621840"/>
            <a:chOff x="0" y="0"/>
            <a:chExt cx="2911316" cy="6868459"/>
          </a:xfrm>
        </p:grpSpPr>
        <p:sp>
          <p:nvSpPr>
            <p:cNvPr id="2011"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2"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3"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14"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5" name="Shape 2015"/>
            <p:cNvSpPr/>
            <p:nvPr/>
          </p:nvSpPr>
          <p:spPr>
            <a:xfrm>
              <a:off x="263979" y="5233217"/>
              <a:ext cx="2383307" cy="490280"/>
            </a:xfrm>
            <a:prstGeom prst="rect">
              <a:avLst/>
            </a:prstGeom>
            <a:noFill/>
            <a:ln w="12700" cap="flat">
              <a:noFill/>
              <a:miter lim="400000"/>
            </a:ln>
            <a:effectLst/>
          </p:spPr>
          <p:txBody>
            <a:bodyPr wrap="none" lIns="0" tIns="0" rIns="0" bIns="0" numCol="1" anchor="ctr">
              <a:spAutoFit/>
            </a:bodyPr>
            <a:lstStyle>
              <a:lvl1pPr>
                <a:defRPr sz="7500">
                  <a:solidFill>
                    <a:srgbClr val="CD321B"/>
                  </a:solidFill>
                  <a:latin typeface="FontAwesome"/>
                  <a:ea typeface="FontAwesome"/>
                  <a:cs typeface="FontAwesome"/>
                  <a:sym typeface="FontAwesome"/>
                </a:defRPr>
              </a:lvl1pPr>
            </a:lstStyle>
            <a:p>
              <a:pPr lvl="0" defTabSz="45720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Roboto Light" charset="0"/>
                  <a:sym typeface="Arial" panose="020B0604020202020204" pitchFamily="34" charset="0"/>
                </a:rPr>
                <a:t>请替换文字内容</a:t>
              </a:r>
            </a:p>
          </p:txBody>
        </p:sp>
        <p:sp>
          <p:nvSpPr>
            <p:cNvPr id="2016" name="Shape 2016"/>
            <p:cNvSpPr/>
            <p:nvPr/>
          </p:nvSpPr>
          <p:spPr>
            <a:xfrm>
              <a:off x="0" y="5773595"/>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a:t>
              </a:r>
              <a:r>
                <a:rPr lang="en-US" altLang="zh-CN" sz="800" kern="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copy your </a:t>
              </a: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17"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6" name="Group 2026"/>
          <p:cNvGrpSpPr/>
          <p:nvPr/>
        </p:nvGrpSpPr>
        <p:grpSpPr>
          <a:xfrm>
            <a:off x="4801613" y="1890784"/>
            <a:ext cx="1535181" cy="4365548"/>
            <a:chOff x="0" y="0"/>
            <a:chExt cx="2911316" cy="8278827"/>
          </a:xfrm>
        </p:grpSpPr>
        <p:sp>
          <p:nvSpPr>
            <p:cNvPr id="2019"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0"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1"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2"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3" name="Shape 2023"/>
            <p:cNvSpPr/>
            <p:nvPr/>
          </p:nvSpPr>
          <p:spPr>
            <a:xfrm>
              <a:off x="264002"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24" name="Shape 2024"/>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25"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34" name="Group 2034"/>
          <p:cNvGrpSpPr/>
          <p:nvPr/>
        </p:nvGrpSpPr>
        <p:grpSpPr>
          <a:xfrm>
            <a:off x="6521959" y="2634492"/>
            <a:ext cx="1535181" cy="3607251"/>
            <a:chOff x="0" y="0"/>
            <a:chExt cx="2911316" cy="6840792"/>
          </a:xfrm>
        </p:grpSpPr>
        <p:sp>
          <p:nvSpPr>
            <p:cNvPr id="2027"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8"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29"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0" name="Shape 2030"/>
            <p:cNvSpPr/>
            <p:nvPr/>
          </p:nvSpPr>
          <p:spPr>
            <a:xfrm>
              <a:off x="251332" y="5254375"/>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1"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2" name="Shape 2032"/>
            <p:cNvSpPr/>
            <p:nvPr/>
          </p:nvSpPr>
          <p:spPr>
            <a:xfrm>
              <a:off x="0" y="574592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33"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2" name="Group 2042"/>
          <p:cNvGrpSpPr/>
          <p:nvPr/>
        </p:nvGrpSpPr>
        <p:grpSpPr>
          <a:xfrm>
            <a:off x="8242305" y="1890784"/>
            <a:ext cx="1535181" cy="4365548"/>
            <a:chOff x="0" y="0"/>
            <a:chExt cx="2911316" cy="8278827"/>
          </a:xfrm>
        </p:grpSpPr>
        <p:sp>
          <p:nvSpPr>
            <p:cNvPr id="2035"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36"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7"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8"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39" name="Shape 2039"/>
            <p:cNvSpPr/>
            <p:nvPr/>
          </p:nvSpPr>
          <p:spPr>
            <a:xfrm>
              <a:off x="264003" y="6664741"/>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40" name="Shape 2040"/>
            <p:cNvSpPr/>
            <p:nvPr/>
          </p:nvSpPr>
          <p:spPr>
            <a:xfrm>
              <a:off x="0" y="7183963"/>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1"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50" name="Group 2050"/>
          <p:cNvGrpSpPr/>
          <p:nvPr/>
        </p:nvGrpSpPr>
        <p:grpSpPr>
          <a:xfrm>
            <a:off x="9962649" y="2634492"/>
            <a:ext cx="1535181" cy="3592829"/>
            <a:chOff x="0" y="0"/>
            <a:chExt cx="2911316" cy="6813442"/>
          </a:xfrm>
        </p:grpSpPr>
        <p:sp>
          <p:nvSpPr>
            <p:cNvPr id="2043"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24108" tIns="24108" rIns="24108" bIns="24108" numCol="1" anchor="t">
              <a:noAutofit/>
            </a:bodyPr>
            <a:lstStyle/>
            <a:p>
              <a:pPr defTabSz="240665">
                <a:defRPr sz="1200">
                  <a:latin typeface="Helvetica"/>
                  <a:ea typeface="Helvetica"/>
                  <a:cs typeface="Helvetica"/>
                  <a:sym typeface="Helvetica"/>
                </a:defRPr>
              </a:pPr>
              <a:endParaRPr sz="635"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44"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5"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6"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7" name="Shape 2047"/>
            <p:cNvSpPr/>
            <p:nvPr/>
          </p:nvSpPr>
          <p:spPr>
            <a:xfrm>
              <a:off x="263981" y="5254373"/>
              <a:ext cx="2383307" cy="447966"/>
            </a:xfrm>
            <a:prstGeom prst="rect">
              <a:avLst/>
            </a:prstGeom>
            <a:noFill/>
            <a:ln w="12700" cap="flat">
              <a:noFill/>
              <a:miter lim="400000"/>
            </a:ln>
            <a:effectLst/>
          </p:spPr>
          <p:txBody>
            <a:bodyPr wrap="non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 name="Shape 2048"/>
            <p:cNvSpPr/>
            <p:nvPr/>
          </p:nvSpPr>
          <p:spPr>
            <a:xfrm>
              <a:off x="0" y="5718578"/>
              <a:ext cx="2911316" cy="1094864"/>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lvl="0" defTabSz="963930" fontAlgn="auto">
                <a:lnSpc>
                  <a:spcPct val="120000"/>
                </a:lnSpc>
                <a:spcBef>
                  <a:spcPts val="0"/>
                </a:spcBef>
                <a:spcAft>
                  <a:spcPts val="0"/>
                </a:spcAft>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49"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8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文本框 49"/>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51" name="文本框 50"/>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indefinite" fill="hold"/>
                                        <p:tgtEl>
                                          <p:spTgt spid="2010"/>
                                        </p:tgtEl>
                                        <p:attrNameLst>
                                          <p:attrName>style.visibility</p:attrName>
                                        </p:attrNameLst>
                                      </p:cBhvr>
                                      <p:to>
                                        <p:strVal val="visible"/>
                                      </p:to>
                                    </p:set>
                                    <p:anim calcmode="lin" valueType="num">
                                      <p:cBhvr>
                                        <p:cTn id="7" dur="900" fill="hold"/>
                                        <p:tgtEl>
                                          <p:spTgt spid="2010"/>
                                        </p:tgtEl>
                                        <p:attrNameLst>
                                          <p:attrName>ppt_x</p:attrName>
                                        </p:attrNameLst>
                                      </p:cBhvr>
                                      <p:tavLst>
                                        <p:tav tm="0">
                                          <p:val>
                                            <p:strVal val="#ppt_x"/>
                                          </p:val>
                                        </p:tav>
                                        <p:tav tm="100000">
                                          <p:val>
                                            <p:strVal val="#ppt_x"/>
                                          </p:val>
                                        </p:tav>
                                      </p:tavLst>
                                    </p:anim>
                                    <p:anim calcmode="lin" valueType="num">
                                      <p:cBhvr>
                                        <p:cTn id="8" dur="900" fill="hold"/>
                                        <p:tgtEl>
                                          <p:spTgt spid="2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indefinite" fill="hold"/>
                                        <p:tgtEl>
                                          <p:spTgt spid="2018"/>
                                        </p:tgtEl>
                                        <p:attrNameLst>
                                          <p:attrName>style.visibility</p:attrName>
                                        </p:attrNameLst>
                                      </p:cBhvr>
                                      <p:to>
                                        <p:strVal val="visible"/>
                                      </p:to>
                                    </p:set>
                                    <p:anim calcmode="lin" valueType="num">
                                      <p:cBhvr>
                                        <p:cTn id="13" dur="900" fill="hold"/>
                                        <p:tgtEl>
                                          <p:spTgt spid="2018"/>
                                        </p:tgtEl>
                                        <p:attrNameLst>
                                          <p:attrName>ppt_x</p:attrName>
                                        </p:attrNameLst>
                                      </p:cBhvr>
                                      <p:tavLst>
                                        <p:tav tm="0">
                                          <p:val>
                                            <p:strVal val="#ppt_x"/>
                                          </p:val>
                                        </p:tav>
                                        <p:tav tm="100000">
                                          <p:val>
                                            <p:strVal val="#ppt_x"/>
                                          </p:val>
                                        </p:tav>
                                      </p:tavLst>
                                    </p:anim>
                                    <p:anim calcmode="lin" valueType="num">
                                      <p:cBhvr>
                                        <p:cTn id="14" dur="900" fill="hold"/>
                                        <p:tgtEl>
                                          <p:spTgt spid="20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indefinite" fill="hold"/>
                                        <p:tgtEl>
                                          <p:spTgt spid="2026"/>
                                        </p:tgtEl>
                                        <p:attrNameLst>
                                          <p:attrName>style.visibility</p:attrName>
                                        </p:attrNameLst>
                                      </p:cBhvr>
                                      <p:to>
                                        <p:strVal val="visible"/>
                                      </p:to>
                                    </p:set>
                                    <p:anim calcmode="lin" valueType="num">
                                      <p:cBhvr>
                                        <p:cTn id="19" dur="900" fill="hold"/>
                                        <p:tgtEl>
                                          <p:spTgt spid="2026"/>
                                        </p:tgtEl>
                                        <p:attrNameLst>
                                          <p:attrName>ppt_x</p:attrName>
                                        </p:attrNameLst>
                                      </p:cBhvr>
                                      <p:tavLst>
                                        <p:tav tm="0">
                                          <p:val>
                                            <p:strVal val="#ppt_x"/>
                                          </p:val>
                                        </p:tav>
                                        <p:tav tm="100000">
                                          <p:val>
                                            <p:strVal val="#ppt_x"/>
                                          </p:val>
                                        </p:tav>
                                      </p:tavLst>
                                    </p:anim>
                                    <p:anim calcmode="lin" valueType="num">
                                      <p:cBhvr>
                                        <p:cTn id="20" dur="900" fill="hold"/>
                                        <p:tgtEl>
                                          <p:spTgt spid="2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indefinite" fill="hold"/>
                                        <p:tgtEl>
                                          <p:spTgt spid="2034"/>
                                        </p:tgtEl>
                                        <p:attrNameLst>
                                          <p:attrName>style.visibility</p:attrName>
                                        </p:attrNameLst>
                                      </p:cBhvr>
                                      <p:to>
                                        <p:strVal val="visible"/>
                                      </p:to>
                                    </p:set>
                                    <p:anim calcmode="lin" valueType="num">
                                      <p:cBhvr>
                                        <p:cTn id="25" dur="900" fill="hold"/>
                                        <p:tgtEl>
                                          <p:spTgt spid="2034"/>
                                        </p:tgtEl>
                                        <p:attrNameLst>
                                          <p:attrName>ppt_x</p:attrName>
                                        </p:attrNameLst>
                                      </p:cBhvr>
                                      <p:tavLst>
                                        <p:tav tm="0">
                                          <p:val>
                                            <p:strVal val="#ppt_x"/>
                                          </p:val>
                                        </p:tav>
                                        <p:tav tm="100000">
                                          <p:val>
                                            <p:strVal val="#ppt_x"/>
                                          </p:val>
                                        </p:tav>
                                      </p:tavLst>
                                    </p:anim>
                                    <p:anim calcmode="lin" valueType="num">
                                      <p:cBhvr>
                                        <p:cTn id="26" dur="9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indefinite" fill="hold"/>
                                        <p:tgtEl>
                                          <p:spTgt spid="2042"/>
                                        </p:tgtEl>
                                        <p:attrNameLst>
                                          <p:attrName>style.visibility</p:attrName>
                                        </p:attrNameLst>
                                      </p:cBhvr>
                                      <p:to>
                                        <p:strVal val="visible"/>
                                      </p:to>
                                    </p:set>
                                    <p:anim calcmode="lin" valueType="num">
                                      <p:cBhvr>
                                        <p:cTn id="31" dur="900" fill="hold"/>
                                        <p:tgtEl>
                                          <p:spTgt spid="2042"/>
                                        </p:tgtEl>
                                        <p:attrNameLst>
                                          <p:attrName>ppt_x</p:attrName>
                                        </p:attrNameLst>
                                      </p:cBhvr>
                                      <p:tavLst>
                                        <p:tav tm="0">
                                          <p:val>
                                            <p:strVal val="#ppt_x"/>
                                          </p:val>
                                        </p:tav>
                                        <p:tav tm="100000">
                                          <p:val>
                                            <p:strVal val="#ppt_x"/>
                                          </p:val>
                                        </p:tav>
                                      </p:tavLst>
                                    </p:anim>
                                    <p:anim calcmode="lin" valueType="num">
                                      <p:cBhvr>
                                        <p:cTn id="32" dur="900" fill="hold"/>
                                        <p:tgtEl>
                                          <p:spTgt spid="20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050"/>
                                        </p:tgtEl>
                                        <p:attrNameLst>
                                          <p:attrName>style.visibility</p:attrName>
                                        </p:attrNameLst>
                                      </p:cBhvr>
                                      <p:to>
                                        <p:strVal val="visible"/>
                                      </p:to>
                                    </p:set>
                                    <p:anim calcmode="lin" valueType="num">
                                      <p:cBhvr>
                                        <p:cTn id="37" dur="900" fill="hold"/>
                                        <p:tgtEl>
                                          <p:spTgt spid="2050"/>
                                        </p:tgtEl>
                                        <p:attrNameLst>
                                          <p:attrName>ppt_x</p:attrName>
                                        </p:attrNameLst>
                                      </p:cBhvr>
                                      <p:tavLst>
                                        <p:tav tm="0">
                                          <p:val>
                                            <p:strVal val="#ppt_x"/>
                                          </p:val>
                                        </p:tav>
                                        <p:tav tm="100000">
                                          <p:val>
                                            <p:strVal val="#ppt_x"/>
                                          </p:val>
                                        </p:tav>
                                      </p:tavLst>
                                    </p:anim>
                                    <p:anim calcmode="lin" valueType="num">
                                      <p:cBhvr>
                                        <p:cTn id="38" dur="9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0" grpId="0" advAuto="0"/>
      <p:bldP spid="2018" grpId="0" advAuto="0"/>
      <p:bldP spid="2026" grpId="0" advAuto="0"/>
      <p:bldP spid="2034" grpId="0" advAuto="0"/>
      <p:bldP spid="2042" grpId="0" advAuto="0"/>
      <p:bldP spid="2050" grpId="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2"/>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01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7" name="文本占位符 6"/>
          <p:cNvSpPr txBox="1"/>
          <p:nvPr>
            <p:custDataLst>
              <p:tags r:id="rId6"/>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p:nvPr/>
        </p:nvGrpSpPr>
        <p:grpSpPr bwMode="auto">
          <a:xfrm>
            <a:off x="6432639" y="1006207"/>
            <a:ext cx="6426111" cy="5636296"/>
            <a:chOff x="0" y="0"/>
            <a:chExt cx="2449" cy="2148"/>
          </a:xfrm>
        </p:grpSpPr>
        <p:pic>
          <p:nvPicPr>
            <p:cNvPr id="9219" name="Picture 3" descr="iPhone_5S_freeb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descr="10111220362419802e801c5ef8副本"/>
            <p:cNvSpPr>
              <a:spLocks noChangeArrowheads="1"/>
            </p:cNvSpPr>
            <p:nvPr/>
          </p:nvSpPr>
          <p:spPr bwMode="auto">
            <a:xfrm>
              <a:off x="825" y="294"/>
              <a:ext cx="807" cy="142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6350" cmpd="sng">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1" name="Oval 5"/>
          <p:cNvSpPr>
            <a:spLocks noChangeArrowheads="1"/>
          </p:cNvSpPr>
          <p:nvPr/>
        </p:nvSpPr>
        <p:spPr bwMode="auto">
          <a:xfrm>
            <a:off x="1973461" y="2298082"/>
            <a:ext cx="767953" cy="763488"/>
          </a:xfrm>
          <a:prstGeom prst="ellipse">
            <a:avLst/>
          </a:prstGeom>
          <a:solidFill>
            <a:schemeClr val="accent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2" name="Group 6"/>
          <p:cNvGrpSpPr/>
          <p:nvPr/>
        </p:nvGrpSpPr>
        <p:grpSpPr bwMode="auto">
          <a:xfrm>
            <a:off x="2172147" y="2492301"/>
            <a:ext cx="375047" cy="383977"/>
            <a:chOff x="0" y="0"/>
            <a:chExt cx="276" cy="281"/>
          </a:xfrm>
        </p:grpSpPr>
        <p:sp>
          <p:nvSpPr>
            <p:cNvPr id="9223" name="Freeform 7"/>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4" name="Freeform 8"/>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25" name="Oval 9"/>
          <p:cNvSpPr>
            <a:spLocks noChangeArrowheads="1"/>
          </p:cNvSpPr>
          <p:nvPr/>
        </p:nvSpPr>
        <p:spPr bwMode="auto">
          <a:xfrm>
            <a:off x="1975694" y="3615211"/>
            <a:ext cx="767953" cy="763488"/>
          </a:xfrm>
          <a:prstGeom prst="ellipse">
            <a:avLst/>
          </a:prstGeom>
          <a:solidFill>
            <a:schemeClr val="accent2"/>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26" name="Group 10"/>
          <p:cNvGrpSpPr/>
          <p:nvPr/>
        </p:nvGrpSpPr>
        <p:grpSpPr bwMode="auto">
          <a:xfrm>
            <a:off x="2219028" y="3789339"/>
            <a:ext cx="281285" cy="410766"/>
            <a:chOff x="0" y="0"/>
            <a:chExt cx="206" cy="305"/>
          </a:xfrm>
        </p:grpSpPr>
        <p:sp>
          <p:nvSpPr>
            <p:cNvPr id="9227" name="Freeform 11"/>
            <p:cNvSpPr>
              <a:spLocks noEditPoints="1"/>
            </p:cNvSpPr>
            <p:nvPr/>
          </p:nvSpPr>
          <p:spPr bwMode="auto">
            <a:xfrm>
              <a:off x="0" y="43"/>
              <a:ext cx="206" cy="262"/>
            </a:xfrm>
            <a:custGeom>
              <a:avLst/>
              <a:gdLst>
                <a:gd name="T0" fmla="*/ 124 w 153"/>
                <a:gd name="T1" fmla="*/ 0 h 193"/>
                <a:gd name="T2" fmla="*/ 29 w 153"/>
                <a:gd name="T3" fmla="*/ 0 h 193"/>
                <a:gd name="T4" fmla="*/ 0 w 153"/>
                <a:gd name="T5" fmla="*/ 29 h 193"/>
                <a:gd name="T6" fmla="*/ 0 w 153"/>
                <a:gd name="T7" fmla="*/ 183 h 193"/>
                <a:gd name="T8" fmla="*/ 5 w 153"/>
                <a:gd name="T9" fmla="*/ 191 h 193"/>
                <a:gd name="T10" fmla="*/ 14 w 153"/>
                <a:gd name="T11" fmla="*/ 192 h 193"/>
                <a:gd name="T12" fmla="*/ 77 w 153"/>
                <a:gd name="T13" fmla="*/ 160 h 193"/>
                <a:gd name="T14" fmla="*/ 139 w 153"/>
                <a:gd name="T15" fmla="*/ 192 h 193"/>
                <a:gd name="T16" fmla="*/ 144 w 153"/>
                <a:gd name="T17" fmla="*/ 193 h 193"/>
                <a:gd name="T18" fmla="*/ 149 w 153"/>
                <a:gd name="T19" fmla="*/ 191 h 193"/>
                <a:gd name="T20" fmla="*/ 153 w 153"/>
                <a:gd name="T21" fmla="*/ 183 h 193"/>
                <a:gd name="T22" fmla="*/ 153 w 153"/>
                <a:gd name="T23" fmla="*/ 29 h 193"/>
                <a:gd name="T24" fmla="*/ 124 w 153"/>
                <a:gd name="T25" fmla="*/ 0 h 193"/>
                <a:gd name="T26" fmla="*/ 134 w 153"/>
                <a:gd name="T27" fmla="*/ 168 h 193"/>
                <a:gd name="T28" fmla="*/ 81 w 153"/>
                <a:gd name="T29" fmla="*/ 140 h 193"/>
                <a:gd name="T30" fmla="*/ 77 w 153"/>
                <a:gd name="T31" fmla="*/ 139 h 193"/>
                <a:gd name="T32" fmla="*/ 72 w 153"/>
                <a:gd name="T33" fmla="*/ 140 h 193"/>
                <a:gd name="T34" fmla="*/ 19 w 153"/>
                <a:gd name="T35" fmla="*/ 168 h 193"/>
                <a:gd name="T36" fmla="*/ 19 w 153"/>
                <a:gd name="T37" fmla="*/ 29 h 193"/>
                <a:gd name="T38" fmla="*/ 29 w 153"/>
                <a:gd name="T39" fmla="*/ 19 h 193"/>
                <a:gd name="T40" fmla="*/ 124 w 153"/>
                <a:gd name="T41" fmla="*/ 19 h 193"/>
                <a:gd name="T42" fmla="*/ 134 w 153"/>
                <a:gd name="T43" fmla="*/ 29 h 193"/>
                <a:gd name="T44" fmla="*/ 134 w 153"/>
                <a:gd name="T45" fmla="*/ 1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93">
                  <a:moveTo>
                    <a:pt x="124" y="0"/>
                  </a:moveTo>
                  <a:cubicBezTo>
                    <a:pt x="29" y="0"/>
                    <a:pt x="29" y="0"/>
                    <a:pt x="29" y="0"/>
                  </a:cubicBezTo>
                  <a:cubicBezTo>
                    <a:pt x="13" y="0"/>
                    <a:pt x="0" y="13"/>
                    <a:pt x="0" y="29"/>
                  </a:cubicBezTo>
                  <a:cubicBezTo>
                    <a:pt x="0" y="183"/>
                    <a:pt x="0" y="183"/>
                    <a:pt x="0" y="183"/>
                  </a:cubicBezTo>
                  <a:cubicBezTo>
                    <a:pt x="0" y="187"/>
                    <a:pt x="2" y="190"/>
                    <a:pt x="5" y="191"/>
                  </a:cubicBezTo>
                  <a:cubicBezTo>
                    <a:pt x="8" y="193"/>
                    <a:pt x="11" y="193"/>
                    <a:pt x="14" y="192"/>
                  </a:cubicBezTo>
                  <a:cubicBezTo>
                    <a:pt x="77" y="160"/>
                    <a:pt x="77" y="160"/>
                    <a:pt x="77" y="160"/>
                  </a:cubicBezTo>
                  <a:cubicBezTo>
                    <a:pt x="139" y="192"/>
                    <a:pt x="139" y="192"/>
                    <a:pt x="139" y="192"/>
                  </a:cubicBezTo>
                  <a:cubicBezTo>
                    <a:pt x="141" y="193"/>
                    <a:pt x="142" y="193"/>
                    <a:pt x="144" y="193"/>
                  </a:cubicBezTo>
                  <a:cubicBezTo>
                    <a:pt x="146" y="193"/>
                    <a:pt x="147" y="192"/>
                    <a:pt x="149" y="191"/>
                  </a:cubicBezTo>
                  <a:cubicBezTo>
                    <a:pt x="152" y="190"/>
                    <a:pt x="153" y="187"/>
                    <a:pt x="153" y="183"/>
                  </a:cubicBezTo>
                  <a:cubicBezTo>
                    <a:pt x="153" y="29"/>
                    <a:pt x="153" y="29"/>
                    <a:pt x="153" y="29"/>
                  </a:cubicBezTo>
                  <a:cubicBezTo>
                    <a:pt x="153" y="13"/>
                    <a:pt x="140" y="0"/>
                    <a:pt x="124" y="0"/>
                  </a:cubicBezTo>
                  <a:close/>
                  <a:moveTo>
                    <a:pt x="134" y="168"/>
                  </a:moveTo>
                  <a:cubicBezTo>
                    <a:pt x="81" y="140"/>
                    <a:pt x="81" y="140"/>
                    <a:pt x="81" y="140"/>
                  </a:cubicBezTo>
                  <a:cubicBezTo>
                    <a:pt x="80" y="140"/>
                    <a:pt x="78" y="139"/>
                    <a:pt x="77" y="139"/>
                  </a:cubicBezTo>
                  <a:cubicBezTo>
                    <a:pt x="75" y="139"/>
                    <a:pt x="74" y="140"/>
                    <a:pt x="72" y="140"/>
                  </a:cubicBezTo>
                  <a:cubicBezTo>
                    <a:pt x="19" y="168"/>
                    <a:pt x="19" y="168"/>
                    <a:pt x="19" y="168"/>
                  </a:cubicBezTo>
                  <a:cubicBezTo>
                    <a:pt x="19" y="29"/>
                    <a:pt x="19" y="29"/>
                    <a:pt x="19" y="29"/>
                  </a:cubicBezTo>
                  <a:cubicBezTo>
                    <a:pt x="19" y="23"/>
                    <a:pt x="24" y="19"/>
                    <a:pt x="29" y="19"/>
                  </a:cubicBezTo>
                  <a:cubicBezTo>
                    <a:pt x="124" y="19"/>
                    <a:pt x="124" y="19"/>
                    <a:pt x="124" y="19"/>
                  </a:cubicBezTo>
                  <a:cubicBezTo>
                    <a:pt x="130" y="19"/>
                    <a:pt x="134" y="23"/>
                    <a:pt x="134" y="29"/>
                  </a:cubicBezTo>
                  <a:lnTo>
                    <a:pt x="134" y="1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8" name="Freeform 12"/>
            <p:cNvSpPr/>
            <p:nvPr/>
          </p:nvSpPr>
          <p:spPr bwMode="auto">
            <a:xfrm>
              <a:off x="42" y="0"/>
              <a:ext cx="123" cy="26"/>
            </a:xfrm>
            <a:custGeom>
              <a:avLst/>
              <a:gdLst>
                <a:gd name="T0" fmla="*/ 10 w 91"/>
                <a:gd name="T1" fmla="*/ 19 h 19"/>
                <a:gd name="T2" fmla="*/ 82 w 91"/>
                <a:gd name="T3" fmla="*/ 19 h 19"/>
                <a:gd name="T4" fmla="*/ 91 w 91"/>
                <a:gd name="T5" fmla="*/ 10 h 19"/>
                <a:gd name="T6" fmla="*/ 82 w 91"/>
                <a:gd name="T7" fmla="*/ 0 h 19"/>
                <a:gd name="T8" fmla="*/ 10 w 91"/>
                <a:gd name="T9" fmla="*/ 0 h 19"/>
                <a:gd name="T10" fmla="*/ 0 w 91"/>
                <a:gd name="T11" fmla="*/ 10 h 19"/>
                <a:gd name="T12" fmla="*/ 10 w 9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91" h="19">
                  <a:moveTo>
                    <a:pt x="10" y="19"/>
                  </a:moveTo>
                  <a:cubicBezTo>
                    <a:pt x="82" y="19"/>
                    <a:pt x="82" y="19"/>
                    <a:pt x="82" y="19"/>
                  </a:cubicBezTo>
                  <a:cubicBezTo>
                    <a:pt x="87" y="19"/>
                    <a:pt x="91" y="15"/>
                    <a:pt x="91" y="10"/>
                  </a:cubicBezTo>
                  <a:cubicBezTo>
                    <a:pt x="91" y="4"/>
                    <a:pt x="87" y="0"/>
                    <a:pt x="82" y="0"/>
                  </a:cubicBezTo>
                  <a:cubicBezTo>
                    <a:pt x="10" y="0"/>
                    <a:pt x="10" y="0"/>
                    <a:pt x="10" y="0"/>
                  </a:cubicBezTo>
                  <a:cubicBezTo>
                    <a:pt x="5" y="0"/>
                    <a:pt x="0" y="4"/>
                    <a:pt x="0" y="10"/>
                  </a:cubicBezTo>
                  <a:cubicBezTo>
                    <a:pt x="0" y="15"/>
                    <a:pt x="5" y="19"/>
                    <a:pt x="1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29" name="Freeform 13"/>
            <p:cNvSpPr/>
            <p:nvPr/>
          </p:nvSpPr>
          <p:spPr bwMode="auto">
            <a:xfrm>
              <a:off x="56" y="105"/>
              <a:ext cx="94" cy="94"/>
            </a:xfrm>
            <a:custGeom>
              <a:avLst/>
              <a:gdLst>
                <a:gd name="T0" fmla="*/ 60 w 69"/>
                <a:gd name="T1" fmla="*/ 25 h 69"/>
                <a:gd name="T2" fmla="*/ 44 w 69"/>
                <a:gd name="T3" fmla="*/ 25 h 69"/>
                <a:gd name="T4" fmla="*/ 44 w 69"/>
                <a:gd name="T5" fmla="*/ 9 h 69"/>
                <a:gd name="T6" fmla="*/ 35 w 69"/>
                <a:gd name="T7" fmla="*/ 0 h 69"/>
                <a:gd name="T8" fmla="*/ 25 w 69"/>
                <a:gd name="T9" fmla="*/ 9 h 69"/>
                <a:gd name="T10" fmla="*/ 25 w 69"/>
                <a:gd name="T11" fmla="*/ 25 h 69"/>
                <a:gd name="T12" fmla="*/ 10 w 69"/>
                <a:gd name="T13" fmla="*/ 25 h 69"/>
                <a:gd name="T14" fmla="*/ 0 w 69"/>
                <a:gd name="T15" fmla="*/ 34 h 69"/>
                <a:gd name="T16" fmla="*/ 10 w 69"/>
                <a:gd name="T17" fmla="*/ 44 h 69"/>
                <a:gd name="T18" fmla="*/ 25 w 69"/>
                <a:gd name="T19" fmla="*/ 44 h 69"/>
                <a:gd name="T20" fmla="*/ 25 w 69"/>
                <a:gd name="T21" fmla="*/ 59 h 69"/>
                <a:gd name="T22" fmla="*/ 35 w 69"/>
                <a:gd name="T23" fmla="*/ 69 h 69"/>
                <a:gd name="T24" fmla="*/ 44 w 69"/>
                <a:gd name="T25" fmla="*/ 59 h 69"/>
                <a:gd name="T26" fmla="*/ 44 w 69"/>
                <a:gd name="T27" fmla="*/ 44 h 69"/>
                <a:gd name="T28" fmla="*/ 60 w 69"/>
                <a:gd name="T29" fmla="*/ 44 h 69"/>
                <a:gd name="T30" fmla="*/ 69 w 69"/>
                <a:gd name="T31" fmla="*/ 34 h 69"/>
                <a:gd name="T32" fmla="*/ 60 w 69"/>
                <a:gd name="T33"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60" y="25"/>
                  </a:moveTo>
                  <a:cubicBezTo>
                    <a:pt x="44" y="25"/>
                    <a:pt x="44" y="25"/>
                    <a:pt x="44" y="25"/>
                  </a:cubicBezTo>
                  <a:cubicBezTo>
                    <a:pt x="44" y="9"/>
                    <a:pt x="44" y="9"/>
                    <a:pt x="44" y="9"/>
                  </a:cubicBezTo>
                  <a:cubicBezTo>
                    <a:pt x="44" y="4"/>
                    <a:pt x="40" y="0"/>
                    <a:pt x="35" y="0"/>
                  </a:cubicBezTo>
                  <a:cubicBezTo>
                    <a:pt x="30" y="0"/>
                    <a:pt x="25" y="4"/>
                    <a:pt x="25" y="9"/>
                  </a:cubicBezTo>
                  <a:cubicBezTo>
                    <a:pt x="25" y="25"/>
                    <a:pt x="25" y="25"/>
                    <a:pt x="25" y="25"/>
                  </a:cubicBezTo>
                  <a:cubicBezTo>
                    <a:pt x="10" y="25"/>
                    <a:pt x="10" y="25"/>
                    <a:pt x="10" y="25"/>
                  </a:cubicBezTo>
                  <a:cubicBezTo>
                    <a:pt x="5" y="25"/>
                    <a:pt x="0" y="29"/>
                    <a:pt x="0" y="34"/>
                  </a:cubicBezTo>
                  <a:cubicBezTo>
                    <a:pt x="0" y="39"/>
                    <a:pt x="5" y="44"/>
                    <a:pt x="10" y="44"/>
                  </a:cubicBezTo>
                  <a:cubicBezTo>
                    <a:pt x="25" y="44"/>
                    <a:pt x="25" y="44"/>
                    <a:pt x="25" y="44"/>
                  </a:cubicBezTo>
                  <a:cubicBezTo>
                    <a:pt x="25" y="59"/>
                    <a:pt x="25" y="59"/>
                    <a:pt x="25" y="59"/>
                  </a:cubicBezTo>
                  <a:cubicBezTo>
                    <a:pt x="25" y="64"/>
                    <a:pt x="30" y="69"/>
                    <a:pt x="35" y="69"/>
                  </a:cubicBezTo>
                  <a:cubicBezTo>
                    <a:pt x="40" y="69"/>
                    <a:pt x="44" y="64"/>
                    <a:pt x="44" y="59"/>
                  </a:cubicBezTo>
                  <a:cubicBezTo>
                    <a:pt x="44" y="44"/>
                    <a:pt x="44" y="44"/>
                    <a:pt x="44" y="44"/>
                  </a:cubicBezTo>
                  <a:cubicBezTo>
                    <a:pt x="60" y="44"/>
                    <a:pt x="60" y="44"/>
                    <a:pt x="60" y="44"/>
                  </a:cubicBezTo>
                  <a:cubicBezTo>
                    <a:pt x="65" y="44"/>
                    <a:pt x="69" y="39"/>
                    <a:pt x="69" y="34"/>
                  </a:cubicBezTo>
                  <a:cubicBezTo>
                    <a:pt x="69" y="29"/>
                    <a:pt x="65" y="25"/>
                    <a:pt x="6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0" name="Oval 14"/>
          <p:cNvSpPr>
            <a:spLocks noChangeArrowheads="1"/>
          </p:cNvSpPr>
          <p:nvPr/>
        </p:nvSpPr>
        <p:spPr bwMode="auto">
          <a:xfrm>
            <a:off x="1975694" y="4914480"/>
            <a:ext cx="767953" cy="763488"/>
          </a:xfrm>
          <a:prstGeom prst="ellipse">
            <a:avLst/>
          </a:prstGeom>
          <a:solidFill>
            <a:schemeClr val="accent3"/>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231" name="Group 15"/>
          <p:cNvGrpSpPr/>
          <p:nvPr/>
        </p:nvGrpSpPr>
        <p:grpSpPr bwMode="auto">
          <a:xfrm>
            <a:off x="2194472" y="5162278"/>
            <a:ext cx="366117" cy="317004"/>
            <a:chOff x="0" y="0"/>
            <a:chExt cx="346" cy="301"/>
          </a:xfrm>
        </p:grpSpPr>
        <p:sp>
          <p:nvSpPr>
            <p:cNvPr id="9232" name="Freeform 16"/>
            <p:cNvSpPr/>
            <p:nvPr/>
          </p:nvSpPr>
          <p:spPr bwMode="auto">
            <a:xfrm>
              <a:off x="0" y="0"/>
              <a:ext cx="291" cy="254"/>
            </a:xfrm>
            <a:custGeom>
              <a:avLst/>
              <a:gdLst>
                <a:gd name="T0" fmla="*/ 30 w 291"/>
                <a:gd name="T1" fmla="*/ 28 h 254"/>
                <a:gd name="T2" fmla="*/ 261 w 291"/>
                <a:gd name="T3" fmla="*/ 28 h 254"/>
                <a:gd name="T4" fmla="*/ 261 w 291"/>
                <a:gd name="T5" fmla="*/ 126 h 254"/>
                <a:gd name="T6" fmla="*/ 291 w 291"/>
                <a:gd name="T7" fmla="*/ 126 h 254"/>
                <a:gd name="T8" fmla="*/ 291 w 291"/>
                <a:gd name="T9" fmla="*/ 0 h 254"/>
                <a:gd name="T10" fmla="*/ 0 w 291"/>
                <a:gd name="T11" fmla="*/ 0 h 254"/>
                <a:gd name="T12" fmla="*/ 0 w 291"/>
                <a:gd name="T13" fmla="*/ 254 h 254"/>
                <a:gd name="T14" fmla="*/ 146 w 291"/>
                <a:gd name="T15" fmla="*/ 254 h 254"/>
                <a:gd name="T16" fmla="*/ 146 w 291"/>
                <a:gd name="T17" fmla="*/ 224 h 254"/>
                <a:gd name="T18" fmla="*/ 30 w 291"/>
                <a:gd name="T19" fmla="*/ 224 h 254"/>
                <a:gd name="T20" fmla="*/ 30 w 291"/>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254">
                  <a:moveTo>
                    <a:pt x="30" y="28"/>
                  </a:moveTo>
                  <a:lnTo>
                    <a:pt x="261" y="28"/>
                  </a:lnTo>
                  <a:lnTo>
                    <a:pt x="261" y="126"/>
                  </a:lnTo>
                  <a:lnTo>
                    <a:pt x="291" y="126"/>
                  </a:lnTo>
                  <a:lnTo>
                    <a:pt x="291" y="0"/>
                  </a:lnTo>
                  <a:lnTo>
                    <a:pt x="0" y="0"/>
                  </a:lnTo>
                  <a:lnTo>
                    <a:pt x="0" y="254"/>
                  </a:lnTo>
                  <a:lnTo>
                    <a:pt x="146" y="254"/>
                  </a:lnTo>
                  <a:lnTo>
                    <a:pt x="146" y="224"/>
                  </a:lnTo>
                  <a:lnTo>
                    <a:pt x="30" y="224"/>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3" name="Freeform 17"/>
            <p:cNvSpPr/>
            <p:nvPr/>
          </p:nvSpPr>
          <p:spPr bwMode="auto">
            <a:xfrm>
              <a:off x="207" y="161"/>
              <a:ext cx="139" cy="140"/>
            </a:xfrm>
            <a:custGeom>
              <a:avLst/>
              <a:gdLst>
                <a:gd name="T0" fmla="*/ 139 w 139"/>
                <a:gd name="T1" fmla="*/ 56 h 140"/>
                <a:gd name="T2" fmla="*/ 84 w 139"/>
                <a:gd name="T3" fmla="*/ 56 h 140"/>
                <a:gd name="T4" fmla="*/ 84 w 139"/>
                <a:gd name="T5" fmla="*/ 0 h 140"/>
                <a:gd name="T6" fmla="*/ 54 w 139"/>
                <a:gd name="T7" fmla="*/ 0 h 140"/>
                <a:gd name="T8" fmla="*/ 54 w 139"/>
                <a:gd name="T9" fmla="*/ 56 h 140"/>
                <a:gd name="T10" fmla="*/ 0 w 139"/>
                <a:gd name="T11" fmla="*/ 56 h 140"/>
                <a:gd name="T12" fmla="*/ 0 w 139"/>
                <a:gd name="T13" fmla="*/ 86 h 140"/>
                <a:gd name="T14" fmla="*/ 54 w 139"/>
                <a:gd name="T15" fmla="*/ 86 h 140"/>
                <a:gd name="T16" fmla="*/ 54 w 139"/>
                <a:gd name="T17" fmla="*/ 140 h 140"/>
                <a:gd name="T18" fmla="*/ 84 w 139"/>
                <a:gd name="T19" fmla="*/ 140 h 140"/>
                <a:gd name="T20" fmla="*/ 84 w 139"/>
                <a:gd name="T21" fmla="*/ 86 h 140"/>
                <a:gd name="T22" fmla="*/ 139 w 139"/>
                <a:gd name="T23" fmla="*/ 86 h 140"/>
                <a:gd name="T24" fmla="*/ 139 w 139"/>
                <a:gd name="T25" fmla="*/ 5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0">
                  <a:moveTo>
                    <a:pt x="139" y="56"/>
                  </a:moveTo>
                  <a:lnTo>
                    <a:pt x="84" y="56"/>
                  </a:lnTo>
                  <a:lnTo>
                    <a:pt x="84" y="0"/>
                  </a:lnTo>
                  <a:lnTo>
                    <a:pt x="54" y="0"/>
                  </a:lnTo>
                  <a:lnTo>
                    <a:pt x="54" y="56"/>
                  </a:lnTo>
                  <a:lnTo>
                    <a:pt x="0" y="56"/>
                  </a:lnTo>
                  <a:lnTo>
                    <a:pt x="0" y="86"/>
                  </a:lnTo>
                  <a:lnTo>
                    <a:pt x="54" y="86"/>
                  </a:lnTo>
                  <a:lnTo>
                    <a:pt x="54" y="140"/>
                  </a:lnTo>
                  <a:lnTo>
                    <a:pt x="84" y="140"/>
                  </a:lnTo>
                  <a:lnTo>
                    <a:pt x="84" y="86"/>
                  </a:lnTo>
                  <a:lnTo>
                    <a:pt x="139" y="86"/>
                  </a:lnTo>
                  <a:lnTo>
                    <a:pt x="139"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4" name="Rectangle 18"/>
            <p:cNvSpPr>
              <a:spLocks noChangeArrowheads="1"/>
            </p:cNvSpPr>
            <p:nvPr/>
          </p:nvSpPr>
          <p:spPr bwMode="auto">
            <a:xfrm>
              <a:off x="70" y="75"/>
              <a:ext cx="127"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35" name="Rectangle 19"/>
            <p:cNvSpPr>
              <a:spLocks noChangeArrowheads="1"/>
            </p:cNvSpPr>
            <p:nvPr/>
          </p:nvSpPr>
          <p:spPr bwMode="auto">
            <a:xfrm>
              <a:off x="70" y="134"/>
              <a:ext cx="96" cy="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9236" name="Rectangle 20"/>
          <p:cNvSpPr>
            <a:spLocks noChangeArrowheads="1"/>
          </p:cNvSpPr>
          <p:nvPr/>
        </p:nvSpPr>
        <p:spPr bwMode="auto">
          <a:xfrm>
            <a:off x="2966890" y="2342297"/>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7" name="Rectangle 21"/>
          <p:cNvSpPr>
            <a:spLocks noChangeArrowheads="1"/>
          </p:cNvSpPr>
          <p:nvPr/>
        </p:nvSpPr>
        <p:spPr bwMode="auto">
          <a:xfrm>
            <a:off x="2966890" y="3646032"/>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relevantheadline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38" name="Rectangle 22"/>
          <p:cNvSpPr>
            <a:spLocks noChangeArrowheads="1"/>
          </p:cNvSpPr>
          <p:nvPr/>
        </p:nvSpPr>
        <p:spPr bwMode="auto">
          <a:xfrm>
            <a:off x="2966890" y="4949766"/>
            <a:ext cx="396701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14:presetBounceEnd="30000">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14:bounceEnd="30000">
                                          <p:cBhvr additive="base">
                                            <p:cTn id="21" dur="500" fill="hold"/>
                                            <p:tgtEl>
                                              <p:spTgt spid="9236"/>
                                            </p:tgtEl>
                                            <p:attrNameLst>
                                              <p:attrName>ppt_x</p:attrName>
                                            </p:attrNameLst>
                                          </p:cBhvr>
                                          <p:tavLst>
                                            <p:tav tm="0">
                                              <p:val>
                                                <p:strVal val="1+#ppt_w/2"/>
                                              </p:val>
                                            </p:tav>
                                            <p:tav tm="100000">
                                              <p:val>
                                                <p:strVal val="#ppt_x"/>
                                              </p:val>
                                            </p:tav>
                                          </p:tavLst>
                                        </p:anim>
                                        <p:anim calcmode="lin" valueType="num" p14:bounceEnd="30000">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14:presetBounceEnd="30000">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14:bounceEnd="30000">
                                          <p:cBhvr additive="base">
                                            <p:cTn id="39" dur="500" fill="hold"/>
                                            <p:tgtEl>
                                              <p:spTgt spid="9237"/>
                                            </p:tgtEl>
                                            <p:attrNameLst>
                                              <p:attrName>ppt_x</p:attrName>
                                            </p:attrNameLst>
                                          </p:cBhvr>
                                          <p:tavLst>
                                            <p:tav tm="0">
                                              <p:val>
                                                <p:strVal val="1+#ppt_w/2"/>
                                              </p:val>
                                            </p:tav>
                                            <p:tav tm="100000">
                                              <p:val>
                                                <p:strVal val="#ppt_x"/>
                                              </p:val>
                                            </p:tav>
                                          </p:tavLst>
                                        </p:anim>
                                        <p:anim calcmode="lin" valueType="num" p14:bounceEnd="30000">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14:presetBounceEnd="30000">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14:bounceEnd="30000">
                                          <p:cBhvr additive="base">
                                            <p:cTn id="57" dur="500" fill="hold"/>
                                            <p:tgtEl>
                                              <p:spTgt spid="9238"/>
                                            </p:tgtEl>
                                            <p:attrNameLst>
                                              <p:attrName>ppt_x</p:attrName>
                                            </p:attrNameLst>
                                          </p:cBhvr>
                                          <p:tavLst>
                                            <p:tav tm="0">
                                              <p:val>
                                                <p:strVal val="1+#ppt_w/2"/>
                                              </p:val>
                                            </p:tav>
                                            <p:tav tm="100000">
                                              <p:val>
                                                <p:strVal val="#ppt_x"/>
                                              </p:val>
                                            </p:tav>
                                          </p:tavLst>
                                        </p:anim>
                                        <p:anim calcmode="lin" valueType="num" p14:bounceEnd="30000">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14:presetBounceEnd="30000">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14:bounceEnd="30000">
                                          <p:cBhvr additive="base">
                                            <p:cTn id="61" dur="500" fill="hold"/>
                                            <p:tgtEl>
                                              <p:spTgt spid="9218"/>
                                            </p:tgtEl>
                                            <p:attrNameLst>
                                              <p:attrName>ppt_x</p:attrName>
                                            </p:attrNameLst>
                                          </p:cBhvr>
                                          <p:tavLst>
                                            <p:tav tm="0">
                                              <p:val>
                                                <p:strVal val="1+#ppt_w/2"/>
                                              </p:val>
                                            </p:tav>
                                            <p:tav tm="100000">
                                              <p:val>
                                                <p:strVal val="#ppt_x"/>
                                              </p:val>
                                            </p:tav>
                                          </p:tavLst>
                                        </p:anim>
                                        <p:anim calcmode="lin" valueType="num" p14:bounceEnd="30000">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300" fill="hold"/>
                                            <p:tgtEl>
                                              <p:spTgt spid="9221"/>
                                            </p:tgtEl>
                                            <p:attrNameLst>
                                              <p:attrName>ppt_w</p:attrName>
                                            </p:attrNameLst>
                                          </p:cBhvr>
                                          <p:tavLst>
                                            <p:tav tm="0">
                                              <p:val>
                                                <p:fltVal val="0"/>
                                              </p:val>
                                            </p:tav>
                                            <p:tav tm="100000">
                                              <p:val>
                                                <p:strVal val="#ppt_w"/>
                                              </p:val>
                                            </p:tav>
                                          </p:tavLst>
                                        </p:anim>
                                        <p:anim calcmode="lin" valueType="num">
                                          <p:cBhvr>
                                            <p:cTn id="8" dur="300" fill="hold"/>
                                            <p:tgtEl>
                                              <p:spTgt spid="9221"/>
                                            </p:tgtEl>
                                            <p:attrNameLst>
                                              <p:attrName>ppt_h</p:attrName>
                                            </p:attrNameLst>
                                          </p:cBhvr>
                                          <p:tavLst>
                                            <p:tav tm="0">
                                              <p:val>
                                                <p:fltVal val="0"/>
                                              </p:val>
                                            </p:tav>
                                            <p:tav tm="100000">
                                              <p:val>
                                                <p:strVal val="#ppt_h"/>
                                              </p:val>
                                            </p:tav>
                                          </p:tavLst>
                                        </p:anim>
                                        <p:animEffect transition="in" filter="fade">
                                          <p:cBhvr>
                                            <p:cTn id="9" dur="300"/>
                                            <p:tgtEl>
                                              <p:spTgt spid="9221"/>
                                            </p:tgtEl>
                                          </p:cBhvr>
                                        </p:animEffect>
                                      </p:childTnLst>
                                    </p:cTn>
                                  </p:par>
                                  <p:par>
                                    <p:cTn id="10" presetID="6" presetClass="emph" presetSubtype="0" autoRev="1" fill="hold" grpId="1" nodeType="withEffect">
                                      <p:stCondLst>
                                        <p:cond delay="300"/>
                                      </p:stCondLst>
                                      <p:childTnLst>
                                        <p:animScale>
                                          <p:cBhvr>
                                            <p:cTn id="11" dur="150" fill="hold"/>
                                            <p:tgtEl>
                                              <p:spTgt spid="9221"/>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300" fill="hold"/>
                                            <p:tgtEl>
                                              <p:spTgt spid="9222"/>
                                            </p:tgtEl>
                                            <p:attrNameLst>
                                              <p:attrName>ppt_w</p:attrName>
                                            </p:attrNameLst>
                                          </p:cBhvr>
                                          <p:tavLst>
                                            <p:tav tm="0">
                                              <p:val>
                                                <p:fltVal val="0"/>
                                              </p:val>
                                            </p:tav>
                                            <p:tav tm="100000">
                                              <p:val>
                                                <p:strVal val="#ppt_w"/>
                                              </p:val>
                                            </p:tav>
                                          </p:tavLst>
                                        </p:anim>
                                        <p:anim calcmode="lin" valueType="num">
                                          <p:cBhvr>
                                            <p:cTn id="15" dur="300" fill="hold"/>
                                            <p:tgtEl>
                                              <p:spTgt spid="9222"/>
                                            </p:tgtEl>
                                            <p:attrNameLst>
                                              <p:attrName>ppt_h</p:attrName>
                                            </p:attrNameLst>
                                          </p:cBhvr>
                                          <p:tavLst>
                                            <p:tav tm="0">
                                              <p:val>
                                                <p:fltVal val="0"/>
                                              </p:val>
                                            </p:tav>
                                            <p:tav tm="100000">
                                              <p:val>
                                                <p:strVal val="#ppt_h"/>
                                              </p:val>
                                            </p:tav>
                                          </p:tavLst>
                                        </p:anim>
                                        <p:animEffect transition="in" filter="fade">
                                          <p:cBhvr>
                                            <p:cTn id="16" dur="300"/>
                                            <p:tgtEl>
                                              <p:spTgt spid="9222"/>
                                            </p:tgtEl>
                                          </p:cBhvr>
                                        </p:animEffect>
                                      </p:childTnLst>
                                    </p:cTn>
                                  </p:par>
                                  <p:par>
                                    <p:cTn id="17" presetID="6" presetClass="emph" presetSubtype="0" autoRev="1" fill="hold" nodeType="withEffect">
                                      <p:stCondLst>
                                        <p:cond delay="400"/>
                                      </p:stCondLst>
                                      <p:childTnLst>
                                        <p:animScale>
                                          <p:cBhvr>
                                            <p:cTn id="18" dur="150" fill="hold"/>
                                            <p:tgtEl>
                                              <p:spTgt spid="9222"/>
                                            </p:tgtEl>
                                          </p:cBhvr>
                                          <p:by x="110000" y="110000"/>
                                        </p:animScale>
                                      </p:childTnLst>
                                    </p:cTn>
                                  </p:par>
                                  <p:par>
                                    <p:cTn id="19" presetID="2" presetClass="entr" presetSubtype="2" fill="hold" grpId="0" nodeType="withEffect">
                                      <p:stCondLst>
                                        <p:cond delay="400"/>
                                      </p:stCondLst>
                                      <p:childTnLst>
                                        <p:set>
                                          <p:cBhvr>
                                            <p:cTn id="20" dur="1" fill="hold">
                                              <p:stCondLst>
                                                <p:cond delay="0"/>
                                              </p:stCondLst>
                                            </p:cTn>
                                            <p:tgtEl>
                                              <p:spTgt spid="9236"/>
                                            </p:tgtEl>
                                            <p:attrNameLst>
                                              <p:attrName>style.visibility</p:attrName>
                                            </p:attrNameLst>
                                          </p:cBhvr>
                                          <p:to>
                                            <p:strVal val="visible"/>
                                          </p:to>
                                        </p:set>
                                        <p:anim calcmode="lin" valueType="num">
                                          <p:cBhvr additive="base">
                                            <p:cTn id="21" dur="500" fill="hold"/>
                                            <p:tgtEl>
                                              <p:spTgt spid="9236"/>
                                            </p:tgtEl>
                                            <p:attrNameLst>
                                              <p:attrName>ppt_x</p:attrName>
                                            </p:attrNameLst>
                                          </p:cBhvr>
                                          <p:tavLst>
                                            <p:tav tm="0">
                                              <p:val>
                                                <p:strVal val="1+#ppt_w/2"/>
                                              </p:val>
                                            </p:tav>
                                            <p:tav tm="100000">
                                              <p:val>
                                                <p:strVal val="#ppt_x"/>
                                              </p:val>
                                            </p:tav>
                                          </p:tavLst>
                                        </p:anim>
                                        <p:anim calcmode="lin" valueType="num">
                                          <p:cBhvr additive="base">
                                            <p:cTn id="22" dur="500" fill="hold"/>
                                            <p:tgtEl>
                                              <p:spTgt spid="923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9225"/>
                                            </p:tgtEl>
                                            <p:attrNameLst>
                                              <p:attrName>style.visibility</p:attrName>
                                            </p:attrNameLst>
                                          </p:cBhvr>
                                          <p:to>
                                            <p:strVal val="visible"/>
                                          </p:to>
                                        </p:set>
                                        <p:anim calcmode="lin" valueType="num">
                                          <p:cBhvr>
                                            <p:cTn id="25" dur="300" fill="hold"/>
                                            <p:tgtEl>
                                              <p:spTgt spid="9225"/>
                                            </p:tgtEl>
                                            <p:attrNameLst>
                                              <p:attrName>ppt_w</p:attrName>
                                            </p:attrNameLst>
                                          </p:cBhvr>
                                          <p:tavLst>
                                            <p:tav tm="0">
                                              <p:val>
                                                <p:fltVal val="0"/>
                                              </p:val>
                                            </p:tav>
                                            <p:tav tm="100000">
                                              <p:val>
                                                <p:strVal val="#ppt_w"/>
                                              </p:val>
                                            </p:tav>
                                          </p:tavLst>
                                        </p:anim>
                                        <p:anim calcmode="lin" valueType="num">
                                          <p:cBhvr>
                                            <p:cTn id="26" dur="300" fill="hold"/>
                                            <p:tgtEl>
                                              <p:spTgt spid="9225"/>
                                            </p:tgtEl>
                                            <p:attrNameLst>
                                              <p:attrName>ppt_h</p:attrName>
                                            </p:attrNameLst>
                                          </p:cBhvr>
                                          <p:tavLst>
                                            <p:tav tm="0">
                                              <p:val>
                                                <p:fltVal val="0"/>
                                              </p:val>
                                            </p:tav>
                                            <p:tav tm="100000">
                                              <p:val>
                                                <p:strVal val="#ppt_h"/>
                                              </p:val>
                                            </p:tav>
                                          </p:tavLst>
                                        </p:anim>
                                        <p:animEffect transition="in" filter="fade">
                                          <p:cBhvr>
                                            <p:cTn id="27" dur="300"/>
                                            <p:tgtEl>
                                              <p:spTgt spid="9225"/>
                                            </p:tgtEl>
                                          </p:cBhvr>
                                        </p:animEffect>
                                      </p:childTnLst>
                                    </p:cTn>
                                  </p:par>
                                  <p:par>
                                    <p:cTn id="28" presetID="6" presetClass="emph" presetSubtype="0" autoRev="1" fill="hold" grpId="1" nodeType="withEffect">
                                      <p:stCondLst>
                                        <p:cond delay="700"/>
                                      </p:stCondLst>
                                      <p:childTnLst>
                                        <p:animScale>
                                          <p:cBhvr>
                                            <p:cTn id="29" dur="150" fill="hold"/>
                                            <p:tgtEl>
                                              <p:spTgt spid="9225"/>
                                            </p:tgtEl>
                                          </p:cBhvr>
                                          <p:by x="110000" y="110000"/>
                                        </p:animScale>
                                      </p:childTnLst>
                                    </p:cTn>
                                  </p:par>
                                  <p:par>
                                    <p:cTn id="30" presetID="53" presetClass="entr" presetSubtype="16" fill="hold" nodeType="withEffect">
                                      <p:stCondLst>
                                        <p:cond delay="500"/>
                                      </p:stCondLst>
                                      <p:childTnLst>
                                        <p:set>
                                          <p:cBhvr>
                                            <p:cTn id="31" dur="1" fill="hold">
                                              <p:stCondLst>
                                                <p:cond delay="0"/>
                                              </p:stCondLst>
                                            </p:cTn>
                                            <p:tgtEl>
                                              <p:spTgt spid="9226"/>
                                            </p:tgtEl>
                                            <p:attrNameLst>
                                              <p:attrName>style.visibility</p:attrName>
                                            </p:attrNameLst>
                                          </p:cBhvr>
                                          <p:to>
                                            <p:strVal val="visible"/>
                                          </p:to>
                                        </p:set>
                                        <p:anim calcmode="lin" valueType="num">
                                          <p:cBhvr>
                                            <p:cTn id="32" dur="300" fill="hold"/>
                                            <p:tgtEl>
                                              <p:spTgt spid="9226"/>
                                            </p:tgtEl>
                                            <p:attrNameLst>
                                              <p:attrName>ppt_w</p:attrName>
                                            </p:attrNameLst>
                                          </p:cBhvr>
                                          <p:tavLst>
                                            <p:tav tm="0">
                                              <p:val>
                                                <p:fltVal val="0"/>
                                              </p:val>
                                            </p:tav>
                                            <p:tav tm="100000">
                                              <p:val>
                                                <p:strVal val="#ppt_w"/>
                                              </p:val>
                                            </p:tav>
                                          </p:tavLst>
                                        </p:anim>
                                        <p:anim calcmode="lin" valueType="num">
                                          <p:cBhvr>
                                            <p:cTn id="33" dur="300" fill="hold"/>
                                            <p:tgtEl>
                                              <p:spTgt spid="9226"/>
                                            </p:tgtEl>
                                            <p:attrNameLst>
                                              <p:attrName>ppt_h</p:attrName>
                                            </p:attrNameLst>
                                          </p:cBhvr>
                                          <p:tavLst>
                                            <p:tav tm="0">
                                              <p:val>
                                                <p:fltVal val="0"/>
                                              </p:val>
                                            </p:tav>
                                            <p:tav tm="100000">
                                              <p:val>
                                                <p:strVal val="#ppt_h"/>
                                              </p:val>
                                            </p:tav>
                                          </p:tavLst>
                                        </p:anim>
                                        <p:animEffect transition="in" filter="fade">
                                          <p:cBhvr>
                                            <p:cTn id="34" dur="300"/>
                                            <p:tgtEl>
                                              <p:spTgt spid="9226"/>
                                            </p:tgtEl>
                                          </p:cBhvr>
                                        </p:animEffect>
                                      </p:childTnLst>
                                    </p:cTn>
                                  </p:par>
                                  <p:par>
                                    <p:cTn id="35" presetID="6" presetClass="emph" presetSubtype="0" autoRev="1" fill="hold" nodeType="withEffect">
                                      <p:stCondLst>
                                        <p:cond delay="800"/>
                                      </p:stCondLst>
                                      <p:childTnLst>
                                        <p:animScale>
                                          <p:cBhvr>
                                            <p:cTn id="36" dur="150" fill="hold"/>
                                            <p:tgtEl>
                                              <p:spTgt spid="9226"/>
                                            </p:tgtEl>
                                          </p:cBhvr>
                                          <p:by x="110000" y="110000"/>
                                        </p:animScale>
                                      </p:childTnLst>
                                    </p:cTn>
                                  </p:par>
                                  <p:par>
                                    <p:cTn id="37" presetID="2" presetClass="entr" presetSubtype="2" fill="hold" grpId="0" nodeType="withEffect">
                                      <p:stCondLst>
                                        <p:cond delay="800"/>
                                      </p:stCondLst>
                                      <p:childTnLst>
                                        <p:set>
                                          <p:cBhvr>
                                            <p:cTn id="38" dur="1" fill="hold">
                                              <p:stCondLst>
                                                <p:cond delay="0"/>
                                              </p:stCondLst>
                                            </p:cTn>
                                            <p:tgtEl>
                                              <p:spTgt spid="9237"/>
                                            </p:tgtEl>
                                            <p:attrNameLst>
                                              <p:attrName>style.visibility</p:attrName>
                                            </p:attrNameLst>
                                          </p:cBhvr>
                                          <p:to>
                                            <p:strVal val="visible"/>
                                          </p:to>
                                        </p:set>
                                        <p:anim calcmode="lin" valueType="num">
                                          <p:cBhvr additive="base">
                                            <p:cTn id="39" dur="500" fill="hold"/>
                                            <p:tgtEl>
                                              <p:spTgt spid="9237"/>
                                            </p:tgtEl>
                                            <p:attrNameLst>
                                              <p:attrName>ppt_x</p:attrName>
                                            </p:attrNameLst>
                                          </p:cBhvr>
                                          <p:tavLst>
                                            <p:tav tm="0">
                                              <p:val>
                                                <p:strVal val="1+#ppt_w/2"/>
                                              </p:val>
                                            </p:tav>
                                            <p:tav tm="100000">
                                              <p:val>
                                                <p:strVal val="#ppt_x"/>
                                              </p:val>
                                            </p:tav>
                                          </p:tavLst>
                                        </p:anim>
                                        <p:anim calcmode="lin" valueType="num">
                                          <p:cBhvr additive="base">
                                            <p:cTn id="40" dur="500" fill="hold"/>
                                            <p:tgtEl>
                                              <p:spTgt spid="9237"/>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800"/>
                                      </p:stCondLst>
                                      <p:childTnLst>
                                        <p:set>
                                          <p:cBhvr>
                                            <p:cTn id="42" dur="1" fill="hold">
                                              <p:stCondLst>
                                                <p:cond delay="0"/>
                                              </p:stCondLst>
                                            </p:cTn>
                                            <p:tgtEl>
                                              <p:spTgt spid="9230"/>
                                            </p:tgtEl>
                                            <p:attrNameLst>
                                              <p:attrName>style.visibility</p:attrName>
                                            </p:attrNameLst>
                                          </p:cBhvr>
                                          <p:to>
                                            <p:strVal val="visible"/>
                                          </p:to>
                                        </p:set>
                                        <p:anim calcmode="lin" valueType="num">
                                          <p:cBhvr>
                                            <p:cTn id="43" dur="300" fill="hold"/>
                                            <p:tgtEl>
                                              <p:spTgt spid="9230"/>
                                            </p:tgtEl>
                                            <p:attrNameLst>
                                              <p:attrName>ppt_w</p:attrName>
                                            </p:attrNameLst>
                                          </p:cBhvr>
                                          <p:tavLst>
                                            <p:tav tm="0">
                                              <p:val>
                                                <p:fltVal val="0"/>
                                              </p:val>
                                            </p:tav>
                                            <p:tav tm="100000">
                                              <p:val>
                                                <p:strVal val="#ppt_w"/>
                                              </p:val>
                                            </p:tav>
                                          </p:tavLst>
                                        </p:anim>
                                        <p:anim calcmode="lin" valueType="num">
                                          <p:cBhvr>
                                            <p:cTn id="44" dur="300" fill="hold"/>
                                            <p:tgtEl>
                                              <p:spTgt spid="9230"/>
                                            </p:tgtEl>
                                            <p:attrNameLst>
                                              <p:attrName>ppt_h</p:attrName>
                                            </p:attrNameLst>
                                          </p:cBhvr>
                                          <p:tavLst>
                                            <p:tav tm="0">
                                              <p:val>
                                                <p:fltVal val="0"/>
                                              </p:val>
                                            </p:tav>
                                            <p:tav tm="100000">
                                              <p:val>
                                                <p:strVal val="#ppt_h"/>
                                              </p:val>
                                            </p:tav>
                                          </p:tavLst>
                                        </p:anim>
                                        <p:animEffect transition="in" filter="fade">
                                          <p:cBhvr>
                                            <p:cTn id="45" dur="300"/>
                                            <p:tgtEl>
                                              <p:spTgt spid="9230"/>
                                            </p:tgtEl>
                                          </p:cBhvr>
                                        </p:animEffect>
                                      </p:childTnLst>
                                    </p:cTn>
                                  </p:par>
                                  <p:par>
                                    <p:cTn id="46" presetID="6" presetClass="emph" presetSubtype="0" autoRev="1" fill="hold" grpId="1" nodeType="withEffect">
                                      <p:stCondLst>
                                        <p:cond delay="1100"/>
                                      </p:stCondLst>
                                      <p:childTnLst>
                                        <p:animScale>
                                          <p:cBhvr>
                                            <p:cTn id="47" dur="150" fill="hold"/>
                                            <p:tgtEl>
                                              <p:spTgt spid="9230"/>
                                            </p:tgtEl>
                                          </p:cBhvr>
                                          <p:by x="110000" y="110000"/>
                                        </p:animScale>
                                      </p:childTnLst>
                                    </p:cTn>
                                  </p:par>
                                  <p:par>
                                    <p:cTn id="48" presetID="53" presetClass="entr" presetSubtype="16" fill="hold" nodeType="withEffect">
                                      <p:stCondLst>
                                        <p:cond delay="90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300" fill="hold"/>
                                            <p:tgtEl>
                                              <p:spTgt spid="9231"/>
                                            </p:tgtEl>
                                            <p:attrNameLst>
                                              <p:attrName>ppt_w</p:attrName>
                                            </p:attrNameLst>
                                          </p:cBhvr>
                                          <p:tavLst>
                                            <p:tav tm="0">
                                              <p:val>
                                                <p:fltVal val="0"/>
                                              </p:val>
                                            </p:tav>
                                            <p:tav tm="100000">
                                              <p:val>
                                                <p:strVal val="#ppt_w"/>
                                              </p:val>
                                            </p:tav>
                                          </p:tavLst>
                                        </p:anim>
                                        <p:anim calcmode="lin" valueType="num">
                                          <p:cBhvr>
                                            <p:cTn id="51" dur="300" fill="hold"/>
                                            <p:tgtEl>
                                              <p:spTgt spid="9231"/>
                                            </p:tgtEl>
                                            <p:attrNameLst>
                                              <p:attrName>ppt_h</p:attrName>
                                            </p:attrNameLst>
                                          </p:cBhvr>
                                          <p:tavLst>
                                            <p:tav tm="0">
                                              <p:val>
                                                <p:fltVal val="0"/>
                                              </p:val>
                                            </p:tav>
                                            <p:tav tm="100000">
                                              <p:val>
                                                <p:strVal val="#ppt_h"/>
                                              </p:val>
                                            </p:tav>
                                          </p:tavLst>
                                        </p:anim>
                                        <p:animEffect transition="in" filter="fade">
                                          <p:cBhvr>
                                            <p:cTn id="52" dur="300"/>
                                            <p:tgtEl>
                                              <p:spTgt spid="9231"/>
                                            </p:tgtEl>
                                          </p:cBhvr>
                                        </p:animEffect>
                                      </p:childTnLst>
                                    </p:cTn>
                                  </p:par>
                                  <p:par>
                                    <p:cTn id="53" presetID="6" presetClass="emph" presetSubtype="0" autoRev="1" fill="hold" nodeType="withEffect">
                                      <p:stCondLst>
                                        <p:cond delay="1200"/>
                                      </p:stCondLst>
                                      <p:childTnLst>
                                        <p:animScale>
                                          <p:cBhvr>
                                            <p:cTn id="54" dur="150" fill="hold"/>
                                            <p:tgtEl>
                                              <p:spTgt spid="9231"/>
                                            </p:tgtEl>
                                          </p:cBhvr>
                                          <p:by x="110000" y="110000"/>
                                        </p:animScale>
                                      </p:childTnLst>
                                    </p:cTn>
                                  </p:par>
                                  <p:par>
                                    <p:cTn id="55" presetID="2" presetClass="entr" presetSubtype="2" fill="hold" grpId="0" nodeType="withEffect">
                                      <p:stCondLst>
                                        <p:cond delay="1200"/>
                                      </p:stCondLst>
                                      <p:childTnLst>
                                        <p:set>
                                          <p:cBhvr>
                                            <p:cTn id="56" dur="1" fill="hold">
                                              <p:stCondLst>
                                                <p:cond delay="0"/>
                                              </p:stCondLst>
                                            </p:cTn>
                                            <p:tgtEl>
                                              <p:spTgt spid="9238"/>
                                            </p:tgtEl>
                                            <p:attrNameLst>
                                              <p:attrName>style.visibility</p:attrName>
                                            </p:attrNameLst>
                                          </p:cBhvr>
                                          <p:to>
                                            <p:strVal val="visible"/>
                                          </p:to>
                                        </p:set>
                                        <p:anim calcmode="lin" valueType="num">
                                          <p:cBhvr additive="base">
                                            <p:cTn id="57" dur="500" fill="hold"/>
                                            <p:tgtEl>
                                              <p:spTgt spid="9238"/>
                                            </p:tgtEl>
                                            <p:attrNameLst>
                                              <p:attrName>ppt_x</p:attrName>
                                            </p:attrNameLst>
                                          </p:cBhvr>
                                          <p:tavLst>
                                            <p:tav tm="0">
                                              <p:val>
                                                <p:strVal val="1+#ppt_w/2"/>
                                              </p:val>
                                            </p:tav>
                                            <p:tav tm="100000">
                                              <p:val>
                                                <p:strVal val="#ppt_x"/>
                                              </p:val>
                                            </p:tav>
                                          </p:tavLst>
                                        </p:anim>
                                        <p:anim calcmode="lin" valueType="num">
                                          <p:cBhvr additive="base">
                                            <p:cTn id="58" dur="500" fill="hold"/>
                                            <p:tgtEl>
                                              <p:spTgt spid="923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1500"/>
                                      </p:stCondLst>
                                      <p:childTnLst>
                                        <p:set>
                                          <p:cBhvr>
                                            <p:cTn id="60" dur="1" fill="hold">
                                              <p:stCondLst>
                                                <p:cond delay="0"/>
                                              </p:stCondLst>
                                            </p:cTn>
                                            <p:tgtEl>
                                              <p:spTgt spid="9218"/>
                                            </p:tgtEl>
                                            <p:attrNameLst>
                                              <p:attrName>style.visibility</p:attrName>
                                            </p:attrNameLst>
                                          </p:cBhvr>
                                          <p:to>
                                            <p:strVal val="visible"/>
                                          </p:to>
                                        </p:set>
                                        <p:anim calcmode="lin" valueType="num">
                                          <p:cBhvr additive="base">
                                            <p:cTn id="61" dur="500" fill="hold"/>
                                            <p:tgtEl>
                                              <p:spTgt spid="9218"/>
                                            </p:tgtEl>
                                            <p:attrNameLst>
                                              <p:attrName>ppt_x</p:attrName>
                                            </p:attrNameLst>
                                          </p:cBhvr>
                                          <p:tavLst>
                                            <p:tav tm="0">
                                              <p:val>
                                                <p:strVal val="1+#ppt_w/2"/>
                                              </p:val>
                                            </p:tav>
                                            <p:tav tm="100000">
                                              <p:val>
                                                <p:strVal val="#ppt_x"/>
                                              </p:val>
                                            </p:tav>
                                          </p:tavLst>
                                        </p:anim>
                                        <p:anim calcmode="lin" valueType="num">
                                          <p:cBhvr additive="base">
                                            <p:cTn id="6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P spid="9225" grpId="0" animBg="1"/>
          <p:bldP spid="9225" grpId="1" animBg="1"/>
          <p:bldP spid="9230" grpId="0" animBg="1"/>
          <p:bldP spid="9230" grpId="1" animBg="1"/>
          <p:bldP spid="9236" grpId="0"/>
          <p:bldP spid="9237" grpId="0"/>
          <p:bldP spid="923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199"/>
            <a:ext cx="4916938" cy="7238951"/>
          </a:xfrm>
          <a:prstGeom prst="rect">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MH_Others_1"/>
          <p:cNvSpPr txBox="1"/>
          <p:nvPr>
            <p:custDataLst>
              <p:tags r:id="rId2"/>
            </p:custDataLst>
          </p:nvPr>
        </p:nvSpPr>
        <p:spPr>
          <a:xfrm>
            <a:off x="1965124" y="1433097"/>
            <a:ext cx="2430099" cy="1015534"/>
          </a:xfrm>
          <a:prstGeom prst="rect">
            <a:avLst/>
          </a:prstGeom>
          <a:noFill/>
        </p:spPr>
        <p:txBody>
          <a:bodyPr vert="horz" wrap="square" lIns="0" tIns="0" rIns="0" bIns="0" rtlCol="0" anchor="ctr" anchorCtr="0">
            <a:spAutoFit/>
          </a:bodyPr>
          <a:lstStyle/>
          <a:p>
            <a:pPr algn="ctr"/>
            <a:r>
              <a:rPr lang="zh-CN" altLang="en-US" sz="66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目  录</a:t>
            </a:r>
          </a:p>
        </p:txBody>
      </p:sp>
      <p:sp>
        <p:nvSpPr>
          <p:cNvPr id="17" name="MH_Others_2"/>
          <p:cNvSpPr txBox="1"/>
          <p:nvPr>
            <p:custDataLst>
              <p:tags r:id="rId3"/>
            </p:custDataLst>
          </p:nvPr>
        </p:nvSpPr>
        <p:spPr>
          <a:xfrm>
            <a:off x="1977397" y="2448664"/>
            <a:ext cx="2405553" cy="430887"/>
          </a:xfrm>
          <a:prstGeom prst="rect">
            <a:avLst/>
          </a:prstGeom>
          <a:noFill/>
        </p:spPr>
        <p:txBody>
          <a:bodyPr wrap="square" lIns="0" tIns="0" rIns="0" bIns="0">
            <a:spAutoFit/>
          </a:bodyPr>
          <a:lstStyle/>
          <a:p>
            <a:pPr algn="ctr">
              <a:defRPr/>
            </a:pPr>
            <a:r>
              <a:rPr lang="en-US" altLang="zh-CN" sz="28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CONTENTS</a:t>
            </a:r>
            <a:endParaRPr lang="zh-CN" altLang="en-US" sz="28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2" name="MH_Other_1"/>
          <p:cNvSpPr>
            <a:spLocks noChangeAspect="1"/>
          </p:cNvSpPr>
          <p:nvPr>
            <p:custDataLst>
              <p:tags r:id="rId4"/>
            </p:custDataLst>
          </p:nvPr>
        </p:nvSpPr>
        <p:spPr>
          <a:xfrm>
            <a:off x="7109891" y="2268440"/>
            <a:ext cx="718464" cy="719960"/>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15"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4" name="MH_Other_2"/>
          <p:cNvSpPr>
            <a:spLocks noChangeAspect="1"/>
          </p:cNvSpPr>
          <p:nvPr>
            <p:custDataLst>
              <p:tags r:id="rId5"/>
            </p:custDataLst>
          </p:nvPr>
        </p:nvSpPr>
        <p:spPr>
          <a:xfrm>
            <a:off x="7109891" y="3275288"/>
            <a:ext cx="718464" cy="719960"/>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15"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2</a:t>
            </a:r>
          </a:p>
        </p:txBody>
      </p:sp>
      <p:sp>
        <p:nvSpPr>
          <p:cNvPr id="16" name="MH_Other_3"/>
          <p:cNvSpPr>
            <a:spLocks noChangeAspect="1"/>
          </p:cNvSpPr>
          <p:nvPr>
            <p:custDataLst>
              <p:tags r:id="rId6"/>
            </p:custDataLst>
          </p:nvPr>
        </p:nvSpPr>
        <p:spPr>
          <a:xfrm>
            <a:off x="7109891" y="4282134"/>
            <a:ext cx="718464" cy="719960"/>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15"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0" name="MH_Other_4"/>
          <p:cNvSpPr>
            <a:spLocks noChangeAspect="1"/>
          </p:cNvSpPr>
          <p:nvPr>
            <p:custDataLst>
              <p:tags r:id="rId7"/>
            </p:custDataLst>
          </p:nvPr>
        </p:nvSpPr>
        <p:spPr>
          <a:xfrm>
            <a:off x="7109891" y="5288980"/>
            <a:ext cx="718464" cy="719960"/>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15" kern="0" dirty="0">
                <a:solidFill>
                  <a:schemeClr val="accent2"/>
                </a:solidFill>
                <a:latin typeface="Arial" panose="020B0604020202020204" pitchFamily="34" charset="0"/>
                <a:ea typeface="微软雅黑" panose="020B0503020204020204" pitchFamily="34" charset="-122"/>
                <a:sym typeface="Arial" panose="020B0604020202020204" pitchFamily="34" charset="0"/>
              </a:rPr>
              <a:t>4</a:t>
            </a:r>
          </a:p>
        </p:txBody>
      </p:sp>
      <p:sp>
        <p:nvSpPr>
          <p:cNvPr id="20" name="MH_Text_1"/>
          <p:cNvSpPr/>
          <p:nvPr>
            <p:custDataLst>
              <p:tags r:id="rId8"/>
            </p:custDataLst>
          </p:nvPr>
        </p:nvSpPr>
        <p:spPr>
          <a:xfrm>
            <a:off x="8068330" y="2474531"/>
            <a:ext cx="2705921" cy="307777"/>
          </a:xfrm>
          <a:prstGeom prst="rect">
            <a:avLst/>
          </a:prstGeom>
        </p:spPr>
        <p:txBody>
          <a:bodyPr wrap="square" lIns="0" tIns="0" rIns="0" bIns="0" anchor="ctr">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1" name="MH_Text_2"/>
          <p:cNvSpPr/>
          <p:nvPr>
            <p:custDataLst>
              <p:tags r:id="rId9"/>
            </p:custDataLst>
          </p:nvPr>
        </p:nvSpPr>
        <p:spPr>
          <a:xfrm>
            <a:off x="8068330" y="3481379"/>
            <a:ext cx="2705921" cy="307777"/>
          </a:xfrm>
          <a:prstGeom prst="rect">
            <a:avLst/>
          </a:prstGeom>
        </p:spPr>
        <p:txBody>
          <a:bodyPr wrap="square" lIns="0" tIns="0" rIns="0" bIns="0" anchor="ctr">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2" name="MH_Text_3"/>
          <p:cNvSpPr/>
          <p:nvPr>
            <p:custDataLst>
              <p:tags r:id="rId10"/>
            </p:custDataLst>
          </p:nvPr>
        </p:nvSpPr>
        <p:spPr>
          <a:xfrm>
            <a:off x="8068330" y="4488225"/>
            <a:ext cx="2705921" cy="307777"/>
          </a:xfrm>
          <a:prstGeom prst="rect">
            <a:avLst/>
          </a:prstGeom>
        </p:spPr>
        <p:txBody>
          <a:bodyPr wrap="square" lIns="0" tIns="0" rIns="0" bIns="0" anchor="ctr">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3" name="MH_Text_4"/>
          <p:cNvSpPr/>
          <p:nvPr>
            <p:custDataLst>
              <p:tags r:id="rId11"/>
            </p:custDataLst>
          </p:nvPr>
        </p:nvSpPr>
        <p:spPr>
          <a:xfrm>
            <a:off x="8068330" y="5495072"/>
            <a:ext cx="2705921" cy="307777"/>
          </a:xfrm>
          <a:prstGeom prst="rect">
            <a:avLst/>
          </a:prstGeom>
        </p:spPr>
        <p:txBody>
          <a:bodyPr wrap="square" lIns="0" tIns="0" rIns="0" bIns="0" anchor="ctr">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7"/>
                                        </p:tgtEl>
                                        <p:attrNameLst>
                                          <p:attrName>style.visibility</p:attrName>
                                        </p:attrNameLst>
                                      </p:cBhvr>
                                      <p:to>
                                        <p:strVal val="visible"/>
                                      </p:to>
                                    </p:set>
                                    <p:anim by="(-#ppt_w*2)" calcmode="lin" valueType="num">
                                      <p:cBhvr rctx="PPT">
                                        <p:cTn id="18" dur="500" autoRev="1" fill="hold">
                                          <p:stCondLst>
                                            <p:cond delay="0"/>
                                          </p:stCondLst>
                                        </p:cTn>
                                        <p:tgtEl>
                                          <p:spTgt spid="17"/>
                                        </p:tgtEl>
                                        <p:attrNameLst>
                                          <p:attrName>ppt_w</p:attrName>
                                        </p:attrNameLst>
                                      </p:cBhvr>
                                    </p:anim>
                                    <p:anim by="(#ppt_w*0.50)" calcmode="lin" valueType="num">
                                      <p:cBhvr>
                                        <p:cTn id="19" dur="500" decel="50000" autoRev="1" fill="hold">
                                          <p:stCondLst>
                                            <p:cond delay="0"/>
                                          </p:stCondLst>
                                        </p:cTn>
                                        <p:tgtEl>
                                          <p:spTgt spid="17"/>
                                        </p:tgtEl>
                                        <p:attrNameLst>
                                          <p:attrName>ppt_x</p:attrName>
                                        </p:attrNameLst>
                                      </p:cBhvr>
                                    </p:anim>
                                    <p:anim from="(-#ppt_h/2)" to="(#ppt_y)" calcmode="lin" valueType="num">
                                      <p:cBhvr>
                                        <p:cTn id="20" dur="1000" fill="hold">
                                          <p:stCondLst>
                                            <p:cond delay="0"/>
                                          </p:stCondLst>
                                        </p:cTn>
                                        <p:tgtEl>
                                          <p:spTgt spid="17"/>
                                        </p:tgtEl>
                                        <p:attrNameLst>
                                          <p:attrName>ppt_y</p:attrName>
                                        </p:attrNameLst>
                                      </p:cBhvr>
                                    </p:anim>
                                    <p:animRot by="21600000">
                                      <p:cBhvr>
                                        <p:cTn id="21" dur="1000" fill="hold">
                                          <p:stCondLst>
                                            <p:cond delay="0"/>
                                          </p:stCondLst>
                                        </p:cTn>
                                        <p:tgtEl>
                                          <p:spTgt spid="17"/>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0-#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0-#ppt_w/2"/>
                                          </p:val>
                                        </p:tav>
                                        <p:tav tm="100000">
                                          <p:val>
                                            <p:strVal val="#ppt_x"/>
                                          </p:val>
                                        </p:tav>
                                      </p:tavLst>
                                    </p:anim>
                                    <p:anim calcmode="lin" valueType="num">
                                      <p:cBhvr additive="base">
                                        <p:cTn id="4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0-#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0-#ppt_w/2"/>
                                          </p:val>
                                        </p:tav>
                                        <p:tav tm="100000">
                                          <p:val>
                                            <p:strVal val="#ppt_x"/>
                                          </p:val>
                                        </p:tav>
                                      </p:tavLst>
                                    </p:anim>
                                    <p:anim calcmode="lin" valueType="num">
                                      <p:cBhvr additive="base">
                                        <p:cTn id="57" dur="500" fill="hold"/>
                                        <p:tgtEl>
                                          <p:spTgt spid="1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0-#ppt_w/2"/>
                                          </p:val>
                                        </p:tav>
                                        <p:tav tm="100000">
                                          <p:val>
                                            <p:strVal val="#ppt_x"/>
                                          </p:val>
                                        </p:tav>
                                      </p:tavLst>
                                    </p:anim>
                                    <p:anim calcmode="lin" valueType="num">
                                      <p:cBhvr additive="base">
                                        <p:cTn id="6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7" grpId="0"/>
      <p:bldP spid="42" grpId="0" animBg="1"/>
      <p:bldP spid="14" grpId="0" animBg="1"/>
      <p:bldP spid="16" grpId="0" animBg="1"/>
      <p:bldP spid="10" grpId="0" animBg="1"/>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5" name="Chart 2145"/>
          <p:cNvGraphicFramePr/>
          <p:nvPr/>
        </p:nvGraphicFramePr>
        <p:xfrm>
          <a:off x="1153094" y="2345804"/>
          <a:ext cx="5185101" cy="3548260"/>
        </p:xfrm>
        <a:graphic>
          <a:graphicData uri="http://schemas.openxmlformats.org/drawingml/2006/chart">
            <c:chart xmlns:c="http://schemas.openxmlformats.org/drawingml/2006/chart" xmlns:r="http://schemas.openxmlformats.org/officeDocument/2006/relationships" r:id="rId3"/>
          </a:graphicData>
        </a:graphic>
      </p:graphicFrame>
      <p:grpSp>
        <p:nvGrpSpPr>
          <p:cNvPr id="2150" name="Group 2150"/>
          <p:cNvGrpSpPr/>
          <p:nvPr/>
        </p:nvGrpSpPr>
        <p:grpSpPr>
          <a:xfrm>
            <a:off x="6913325" y="2973999"/>
            <a:ext cx="2153534" cy="900740"/>
            <a:chOff x="-1" y="0"/>
            <a:chExt cx="4823912" cy="2017653"/>
          </a:xfrm>
        </p:grpSpPr>
        <p:sp>
          <p:nvSpPr>
            <p:cNvPr id="2146" name="Shape 2146"/>
            <p:cNvSpPr/>
            <p:nvPr/>
          </p:nvSpPr>
          <p:spPr>
            <a:xfrm>
              <a:off x="-1" y="235194"/>
              <a:ext cx="1269970" cy="126997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7" name="Shape 2147"/>
            <p:cNvSpPr/>
            <p:nvPr/>
          </p:nvSpPr>
          <p:spPr>
            <a:xfrm>
              <a:off x="1371613" y="0"/>
              <a:ext cx="2815127" cy="529129"/>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8" name="Shape 2148"/>
            <p:cNvSpPr/>
            <p:nvPr/>
          </p:nvSpPr>
          <p:spPr>
            <a:xfrm>
              <a:off x="1431096" y="724419"/>
              <a:ext cx="3392815" cy="1293234"/>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49" name="Shape 2149"/>
            <p:cNvSpPr/>
            <p:nvPr/>
          </p:nvSpPr>
          <p:spPr>
            <a:xfrm>
              <a:off x="400065"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55" name="Group 2155"/>
          <p:cNvGrpSpPr/>
          <p:nvPr/>
        </p:nvGrpSpPr>
        <p:grpSpPr>
          <a:xfrm>
            <a:off x="6913327" y="4696445"/>
            <a:ext cx="2166811" cy="900740"/>
            <a:chOff x="-1" y="0"/>
            <a:chExt cx="4853654" cy="2017656"/>
          </a:xfrm>
        </p:grpSpPr>
        <p:sp>
          <p:nvSpPr>
            <p:cNvPr id="2151" name="Shape 2151"/>
            <p:cNvSpPr/>
            <p:nvPr/>
          </p:nvSpPr>
          <p:spPr>
            <a:xfrm>
              <a:off x="-1" y="235192"/>
              <a:ext cx="1269970"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 name="Shape 2152"/>
            <p:cNvSpPr/>
            <p:nvPr/>
          </p:nvSpPr>
          <p:spPr>
            <a:xfrm>
              <a:off x="1401353" y="0"/>
              <a:ext cx="2815127"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 name="Shape 2153"/>
            <p:cNvSpPr/>
            <p:nvPr/>
          </p:nvSpPr>
          <p:spPr>
            <a:xfrm>
              <a:off x="1460837" y="724420"/>
              <a:ext cx="3392816"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4" name="Shape 2154"/>
            <p:cNvSpPr/>
            <p:nvPr/>
          </p:nvSpPr>
          <p:spPr>
            <a:xfrm>
              <a:off x="400065"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0" name="Group 2160"/>
          <p:cNvGrpSpPr/>
          <p:nvPr/>
        </p:nvGrpSpPr>
        <p:grpSpPr>
          <a:xfrm>
            <a:off x="9453711" y="2974000"/>
            <a:ext cx="2201083" cy="900740"/>
            <a:chOff x="0" y="0"/>
            <a:chExt cx="4930421" cy="2017656"/>
          </a:xfrm>
        </p:grpSpPr>
        <p:sp>
          <p:nvSpPr>
            <p:cNvPr id="2156" name="Shape 2156"/>
            <p:cNvSpPr/>
            <p:nvPr/>
          </p:nvSpPr>
          <p:spPr>
            <a:xfrm>
              <a:off x="0" y="235193"/>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7" name="Shape 2157"/>
            <p:cNvSpPr/>
            <p:nvPr/>
          </p:nvSpPr>
          <p:spPr>
            <a:xfrm>
              <a:off x="1478123" y="0"/>
              <a:ext cx="2815126"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8" name="Shape 2158"/>
            <p:cNvSpPr/>
            <p:nvPr/>
          </p:nvSpPr>
          <p:spPr>
            <a:xfrm>
              <a:off x="1537608" y="724420"/>
              <a:ext cx="3392813"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59" name="Shape 2159"/>
            <p:cNvSpPr/>
            <p:nvPr/>
          </p:nvSpPr>
          <p:spPr>
            <a:xfrm>
              <a:off x="400068" y="568594"/>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5" name="Group 2165"/>
          <p:cNvGrpSpPr/>
          <p:nvPr/>
        </p:nvGrpSpPr>
        <p:grpSpPr>
          <a:xfrm>
            <a:off x="9453714" y="4696445"/>
            <a:ext cx="2214360" cy="900740"/>
            <a:chOff x="0" y="0"/>
            <a:chExt cx="4960164" cy="2017656"/>
          </a:xfrm>
        </p:grpSpPr>
        <p:sp>
          <p:nvSpPr>
            <p:cNvPr id="2161" name="Shape 2161"/>
            <p:cNvSpPr/>
            <p:nvPr/>
          </p:nvSpPr>
          <p:spPr>
            <a:xfrm>
              <a:off x="0" y="235192"/>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43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2" name="Shape 2162"/>
            <p:cNvSpPr/>
            <p:nvPr/>
          </p:nvSpPr>
          <p:spPr>
            <a:xfrm>
              <a:off x="1507864" y="0"/>
              <a:ext cx="2815128" cy="52913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3" name="Shape 2163"/>
            <p:cNvSpPr/>
            <p:nvPr/>
          </p:nvSpPr>
          <p:spPr>
            <a:xfrm>
              <a:off x="1567350" y="724420"/>
              <a:ext cx="3392814" cy="1293236"/>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defTabSz="815975">
                <a:lnSpc>
                  <a:spcPct val="120000"/>
                </a:lnSpc>
                <a:defRPr/>
              </a:pPr>
              <a:r>
                <a:rPr lang="en-US" altLang="zh-CN"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directly.</a:t>
              </a:r>
              <a:endParaRPr sz="8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64" name="Shape 2164"/>
            <p:cNvSpPr/>
            <p:nvPr/>
          </p:nvSpPr>
          <p:spPr>
            <a:xfrm>
              <a:off x="400066" y="574049"/>
              <a:ext cx="509882" cy="60324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60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6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2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24" name="文本框 2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indefinite" fill="hold"/>
                                        <p:tgtEl>
                                          <p:spTgt spid="2145"/>
                                        </p:tgtEl>
                                        <p:attrNameLst>
                                          <p:attrName>style.visibility</p:attrName>
                                        </p:attrNameLst>
                                      </p:cBhvr>
                                      <p:to>
                                        <p:strVal val="visible"/>
                                      </p:to>
                                    </p:set>
                                    <p:anim calcmode="lin" valueType="num">
                                      <p:cBhvr>
                                        <p:cTn id="7" dur="700" fill="hold"/>
                                        <p:tgtEl>
                                          <p:spTgt spid="2145"/>
                                        </p:tgtEl>
                                        <p:attrNameLst>
                                          <p:attrName>ppt_x</p:attrName>
                                        </p:attrNameLst>
                                      </p:cBhvr>
                                      <p:tavLst>
                                        <p:tav tm="0">
                                          <p:val>
                                            <p:strVal val="0-#ppt_w/2"/>
                                          </p:val>
                                        </p:tav>
                                        <p:tav tm="100000">
                                          <p:val>
                                            <p:strVal val="#ppt_x"/>
                                          </p:val>
                                        </p:tav>
                                      </p:tavLst>
                                    </p:anim>
                                    <p:anim calcmode="lin" valueType="num">
                                      <p:cBhvr>
                                        <p:cTn id="8" dur="700" fill="hold"/>
                                        <p:tgtEl>
                                          <p:spTgt spid="21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indefinite" fill="hold"/>
                                        <p:tgtEl>
                                          <p:spTgt spid="2150"/>
                                        </p:tgtEl>
                                        <p:attrNameLst>
                                          <p:attrName>style.visibility</p:attrName>
                                        </p:attrNameLst>
                                      </p:cBhvr>
                                      <p:to>
                                        <p:strVal val="visible"/>
                                      </p:to>
                                    </p:set>
                                    <p:anim calcmode="lin" valueType="num">
                                      <p:cBhvr>
                                        <p:cTn id="13" dur="750" fill="hold"/>
                                        <p:tgtEl>
                                          <p:spTgt spid="2150"/>
                                        </p:tgtEl>
                                        <p:attrNameLst>
                                          <p:attrName>ppt_w</p:attrName>
                                        </p:attrNameLst>
                                      </p:cBhvr>
                                      <p:tavLst>
                                        <p:tav tm="0">
                                          <p:val>
                                            <p:strVal val="4*#ppt_w"/>
                                          </p:val>
                                        </p:tav>
                                        <p:tav tm="100000">
                                          <p:val>
                                            <p:strVal val="#ppt_w"/>
                                          </p:val>
                                        </p:tav>
                                      </p:tavLst>
                                    </p:anim>
                                    <p:anim calcmode="lin" valueType="num">
                                      <p:cBhvr>
                                        <p:cTn id="14" dur="750" fill="hold"/>
                                        <p:tgtEl>
                                          <p:spTgt spid="2150"/>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indefinite" fill="hold"/>
                                        <p:tgtEl>
                                          <p:spTgt spid="2160"/>
                                        </p:tgtEl>
                                        <p:attrNameLst>
                                          <p:attrName>style.visibility</p:attrName>
                                        </p:attrNameLst>
                                      </p:cBhvr>
                                      <p:to>
                                        <p:strVal val="visible"/>
                                      </p:to>
                                    </p:set>
                                    <p:anim calcmode="lin" valueType="num">
                                      <p:cBhvr>
                                        <p:cTn id="19" dur="750" fill="hold"/>
                                        <p:tgtEl>
                                          <p:spTgt spid="2160"/>
                                        </p:tgtEl>
                                        <p:attrNameLst>
                                          <p:attrName>ppt_w</p:attrName>
                                        </p:attrNameLst>
                                      </p:cBhvr>
                                      <p:tavLst>
                                        <p:tav tm="0">
                                          <p:val>
                                            <p:strVal val="4*#ppt_w"/>
                                          </p:val>
                                        </p:tav>
                                        <p:tav tm="100000">
                                          <p:val>
                                            <p:strVal val="#ppt_w"/>
                                          </p:val>
                                        </p:tav>
                                      </p:tavLst>
                                    </p:anim>
                                    <p:anim calcmode="lin" valueType="num">
                                      <p:cBhvr>
                                        <p:cTn id="20" dur="750" fill="hold"/>
                                        <p:tgtEl>
                                          <p:spTgt spid="216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indefinite" fill="hold"/>
                                        <p:tgtEl>
                                          <p:spTgt spid="2155"/>
                                        </p:tgtEl>
                                        <p:attrNameLst>
                                          <p:attrName>style.visibility</p:attrName>
                                        </p:attrNameLst>
                                      </p:cBhvr>
                                      <p:to>
                                        <p:strVal val="visible"/>
                                      </p:to>
                                    </p:set>
                                    <p:anim calcmode="lin" valueType="num">
                                      <p:cBhvr>
                                        <p:cTn id="25" dur="750" fill="hold"/>
                                        <p:tgtEl>
                                          <p:spTgt spid="2155"/>
                                        </p:tgtEl>
                                        <p:attrNameLst>
                                          <p:attrName>ppt_w</p:attrName>
                                        </p:attrNameLst>
                                      </p:cBhvr>
                                      <p:tavLst>
                                        <p:tav tm="0">
                                          <p:val>
                                            <p:strVal val="4*#ppt_w"/>
                                          </p:val>
                                        </p:tav>
                                        <p:tav tm="100000">
                                          <p:val>
                                            <p:strVal val="#ppt_w"/>
                                          </p:val>
                                        </p:tav>
                                      </p:tavLst>
                                    </p:anim>
                                    <p:anim calcmode="lin" valueType="num">
                                      <p:cBhvr>
                                        <p:cTn id="26" dur="750" fill="hold"/>
                                        <p:tgtEl>
                                          <p:spTgt spid="2155"/>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indefinite" fill="hold"/>
                                        <p:tgtEl>
                                          <p:spTgt spid="2165"/>
                                        </p:tgtEl>
                                        <p:attrNameLst>
                                          <p:attrName>style.visibility</p:attrName>
                                        </p:attrNameLst>
                                      </p:cBhvr>
                                      <p:to>
                                        <p:strVal val="visible"/>
                                      </p:to>
                                    </p:set>
                                    <p:anim calcmode="lin" valueType="num">
                                      <p:cBhvr>
                                        <p:cTn id="31" dur="750" fill="hold"/>
                                        <p:tgtEl>
                                          <p:spTgt spid="2165"/>
                                        </p:tgtEl>
                                        <p:attrNameLst>
                                          <p:attrName>ppt_w</p:attrName>
                                        </p:attrNameLst>
                                      </p:cBhvr>
                                      <p:tavLst>
                                        <p:tav tm="0">
                                          <p:val>
                                            <p:strVal val="4*#ppt_w"/>
                                          </p:val>
                                        </p:tav>
                                        <p:tav tm="100000">
                                          <p:val>
                                            <p:strVal val="#ppt_w"/>
                                          </p:val>
                                        </p:tav>
                                      </p:tavLst>
                                    </p:anim>
                                    <p:anim calcmode="lin" valueType="num">
                                      <p:cBhvr>
                                        <p:cTn id="32" dur="750" fill="hold"/>
                                        <p:tgtEl>
                                          <p:spTgt spid="21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dvAuto="0"/>
      <p:bldP spid="2150" grpId="0" advAuto="0"/>
      <p:bldP spid="2155" grpId="0" advAuto="0"/>
      <p:bldP spid="2160" grpId="0" advAuto="0"/>
      <p:bldP spid="2165" grpId="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rot="5400000">
            <a:off x="5791343" y="-1099772"/>
            <a:ext cx="1276066" cy="12858045"/>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2915220"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815504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408389"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4661728" y="3333024"/>
            <a:ext cx="1702308" cy="4906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35"/>
          <p:cNvGrpSpPr/>
          <p:nvPr/>
        </p:nvGrpSpPr>
        <p:grpSpPr>
          <a:xfrm>
            <a:off x="2485481" y="3154039"/>
            <a:ext cx="848631" cy="848631"/>
            <a:chOff x="817364" y="1776265"/>
            <a:chExt cx="826181" cy="826181"/>
          </a:xfrm>
        </p:grpSpPr>
        <p:sp>
          <p:nvSpPr>
            <p:cNvPr id="37" name="Oval 36"/>
            <p:cNvSpPr/>
            <p:nvPr/>
          </p:nvSpPr>
          <p:spPr>
            <a:xfrm>
              <a:off x="817364" y="1776265"/>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8"/>
          <p:cNvGrpSpPr/>
          <p:nvPr/>
        </p:nvGrpSpPr>
        <p:grpSpPr>
          <a:xfrm>
            <a:off x="4172350" y="3154039"/>
            <a:ext cx="848631" cy="848631"/>
            <a:chOff x="5773542" y="1776265"/>
            <a:chExt cx="826181" cy="826181"/>
          </a:xfrm>
        </p:grpSpPr>
        <p:sp>
          <p:nvSpPr>
            <p:cNvPr id="40" name="Oval 39"/>
            <p:cNvSpPr/>
            <p:nvPr/>
          </p:nvSpPr>
          <p:spPr>
            <a:xfrm>
              <a:off x="5773542"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7724307" y="3154039"/>
            <a:ext cx="848631" cy="848631"/>
            <a:chOff x="4168892" y="2012305"/>
            <a:chExt cx="739552" cy="743795"/>
          </a:xfrm>
        </p:grpSpPr>
        <p:sp>
          <p:nvSpPr>
            <p:cNvPr id="43" name="Oval 42"/>
            <p:cNvSpPr/>
            <p:nvPr/>
          </p:nvSpPr>
          <p:spPr>
            <a:xfrm>
              <a:off x="4168892" y="2012305"/>
              <a:ext cx="739552" cy="743795"/>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Group 43"/>
            <p:cNvGrpSpPr/>
            <p:nvPr/>
          </p:nvGrpSpPr>
          <p:grpSpPr>
            <a:xfrm>
              <a:off x="4374990" y="2274029"/>
              <a:ext cx="335260" cy="209340"/>
              <a:chOff x="7507288" y="3873501"/>
              <a:chExt cx="338138" cy="211137"/>
            </a:xfrm>
            <a:solidFill>
              <a:schemeClr val="bg1"/>
            </a:solidFill>
          </p:grpSpPr>
          <p:sp>
            <p:nvSpPr>
              <p:cNvPr id="45" name="Freeform 8"/>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9"/>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Group 47"/>
          <p:cNvGrpSpPr/>
          <p:nvPr/>
        </p:nvGrpSpPr>
        <p:grpSpPr>
          <a:xfrm>
            <a:off x="5933331" y="3154039"/>
            <a:ext cx="848631" cy="848631"/>
            <a:chOff x="8173630" y="2776471"/>
            <a:chExt cx="1039365" cy="1045329"/>
          </a:xfrm>
        </p:grpSpPr>
        <p:sp>
          <p:nvSpPr>
            <p:cNvPr id="49" name="Oval 48"/>
            <p:cNvSpPr/>
            <p:nvPr/>
          </p:nvSpPr>
          <p:spPr>
            <a:xfrm>
              <a:off x="8173630" y="2776471"/>
              <a:ext cx="1039365" cy="104532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237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Group 49"/>
            <p:cNvGrpSpPr/>
            <p:nvPr/>
          </p:nvGrpSpPr>
          <p:grpSpPr>
            <a:xfrm>
              <a:off x="8473738" y="3091969"/>
              <a:ext cx="429464" cy="359632"/>
              <a:chOff x="5099051" y="3930651"/>
              <a:chExt cx="390525" cy="327025"/>
            </a:xfrm>
            <a:solidFill>
              <a:schemeClr val="bg1"/>
            </a:solidFill>
          </p:grpSpPr>
          <p:sp>
            <p:nvSpPr>
              <p:cNvPr id="51"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3" name="Group 52"/>
          <p:cNvGrpSpPr/>
          <p:nvPr/>
        </p:nvGrpSpPr>
        <p:grpSpPr>
          <a:xfrm>
            <a:off x="9459216" y="3154039"/>
            <a:ext cx="848631" cy="848631"/>
            <a:chOff x="6740410" y="578561"/>
            <a:chExt cx="826181" cy="826181"/>
          </a:xfrm>
        </p:grpSpPr>
        <p:sp>
          <p:nvSpPr>
            <p:cNvPr id="54" name="Oval 53"/>
            <p:cNvSpPr/>
            <p:nvPr/>
          </p:nvSpPr>
          <p:spPr>
            <a:xfrm>
              <a:off x="6740410" y="578561"/>
              <a:ext cx="826181" cy="8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Box 55"/>
          <p:cNvSpPr txBox="1"/>
          <p:nvPr/>
        </p:nvSpPr>
        <p:spPr>
          <a:xfrm>
            <a:off x="2663211"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57" name="TextBox 56"/>
          <p:cNvSpPr txBox="1"/>
          <p:nvPr/>
        </p:nvSpPr>
        <p:spPr>
          <a:xfrm>
            <a:off x="4350081"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0" name="TextBox 59"/>
          <p:cNvSpPr txBox="1"/>
          <p:nvPr/>
        </p:nvSpPr>
        <p:spPr>
          <a:xfrm>
            <a:off x="6106394"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1" name="TextBox 60"/>
          <p:cNvSpPr txBox="1"/>
          <p:nvPr/>
        </p:nvSpPr>
        <p:spPr>
          <a:xfrm>
            <a:off x="7908463" y="2601359"/>
            <a:ext cx="470000" cy="427746"/>
          </a:xfrm>
          <a:prstGeom prst="rect">
            <a:avLst/>
          </a:prstGeom>
          <a:noFill/>
        </p:spPr>
        <p:txBody>
          <a:bodyPr wrap="none" rtlCol="0">
            <a:spAutoFit/>
          </a:bodyPr>
          <a:lstStyle/>
          <a:p>
            <a:pPr algn="ctr">
              <a:lnSpc>
                <a:spcPct val="120000"/>
              </a:lnSpc>
            </a:pP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2" name="TextBox 61"/>
          <p:cNvSpPr txBox="1"/>
          <p:nvPr/>
        </p:nvSpPr>
        <p:spPr>
          <a:xfrm>
            <a:off x="9618828" y="2601359"/>
            <a:ext cx="529406" cy="427746"/>
          </a:xfrm>
          <a:prstGeom prst="rect">
            <a:avLst/>
          </a:prstGeom>
          <a:noFill/>
        </p:spPr>
        <p:txBody>
          <a:bodyPr wrap="square" rtlCol="0">
            <a:spAutoFit/>
          </a:bodyPr>
          <a:lstStyle/>
          <a:p>
            <a:pPr algn="ctr">
              <a:lnSpc>
                <a:spcPct val="120000"/>
              </a:lnSpc>
            </a:pPr>
            <a:r>
              <a:rPr lang="en-US" altLang="zh-CN"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63" name="TextBox 62"/>
          <p:cNvSpPr txBox="1"/>
          <p:nvPr/>
        </p:nvSpPr>
        <p:spPr>
          <a:xfrm>
            <a:off x="2305384"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Rectangle 63"/>
          <p:cNvSpPr/>
          <p:nvPr/>
        </p:nvSpPr>
        <p:spPr>
          <a:xfrm>
            <a:off x="2642059"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2637104" y="4938541"/>
            <a:ext cx="1256754" cy="236219"/>
          </a:xfrm>
          <a:prstGeom prst="rect">
            <a:avLst/>
          </a:prstGeom>
          <a:noFill/>
        </p:spPr>
        <p:txBody>
          <a:bodyPr wrap="none" lIns="0" tIns="0" rIns="0" bIns="0" rtlCol="0">
            <a:spAutoFit/>
          </a:bodyPr>
          <a:lstStyle/>
          <a:p>
            <a:pPr>
              <a:lnSpc>
                <a:spcPct val="12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4499509"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76" name="Rectangle 75"/>
          <p:cNvSpPr/>
          <p:nvPr/>
        </p:nvSpPr>
        <p:spPr>
          <a:xfrm>
            <a:off x="4836185"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4831230"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6698589"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79" name="Rectangle 78"/>
          <p:cNvSpPr/>
          <p:nvPr/>
        </p:nvSpPr>
        <p:spPr>
          <a:xfrm>
            <a:off x="7035265"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7030310"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8892715" y="5198163"/>
            <a:ext cx="256480" cy="301878"/>
          </a:xfrm>
          <a:prstGeom prst="rect">
            <a:avLst/>
          </a:prstGeom>
          <a:noFill/>
        </p:spPr>
        <p:txBody>
          <a:bodyPr wrap="none" lIns="0" tIns="0" rIns="0" bIns="0" rtlCol="0">
            <a:spAutoFit/>
          </a:bodyPr>
          <a:lstStyle/>
          <a:p>
            <a:pPr>
              <a:lnSpc>
                <a:spcPct val="120000"/>
              </a:lnSpc>
            </a:pP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82" name="Rectangle 81"/>
          <p:cNvSpPr/>
          <p:nvPr/>
        </p:nvSpPr>
        <p:spPr>
          <a:xfrm>
            <a:off x="9229390" y="5237946"/>
            <a:ext cx="1500281" cy="577338"/>
          </a:xfrm>
          <a:prstGeom prst="rect">
            <a:avLst/>
          </a:prstGeom>
        </p:spPr>
        <p:txBody>
          <a:bodyPr wrap="square" lIns="0" tIns="0" rIns="0" bIns="0">
            <a:spAutoFit/>
          </a:bodyPr>
          <a:lstStyle/>
          <a:p>
            <a:pPr>
              <a:lnSpc>
                <a:spcPct val="120000"/>
              </a:lnSpc>
            </a:pPr>
            <a:r>
              <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9224435" y="4938541"/>
            <a:ext cx="1256754" cy="236219"/>
          </a:xfrm>
          <a:prstGeom prst="rect">
            <a:avLst/>
          </a:prstGeom>
          <a:noFill/>
        </p:spPr>
        <p:txBody>
          <a:bodyPr wrap="none" lIns="0" tIns="0" rIns="0" bIns="0" rtlCol="0">
            <a:spAutoFit/>
          </a:bodyPr>
          <a:lstStyle/>
          <a:p>
            <a:pPr>
              <a:lnSpc>
                <a:spcPct val="120000"/>
              </a:lnSpc>
            </a:pP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57"/>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59" name="文本框 58"/>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250" fill="hold"/>
                                        <p:tgtEl>
                                          <p:spTgt spid="42"/>
                                        </p:tgtEl>
                                        <p:attrNameLst>
                                          <p:attrName>ppt_w</p:attrName>
                                        </p:attrNameLst>
                                      </p:cBhvr>
                                      <p:tavLst>
                                        <p:tav tm="0">
                                          <p:val>
                                            <p:fltVal val="0"/>
                                          </p:val>
                                        </p:tav>
                                        <p:tav tm="100000">
                                          <p:val>
                                            <p:strVal val="#ppt_w"/>
                                          </p:val>
                                        </p:tav>
                                      </p:tavLst>
                                    </p:anim>
                                    <p:anim calcmode="lin" valueType="num">
                                      <p:cBhvr>
                                        <p:cTn id="36" dur="250" fill="hold"/>
                                        <p:tgtEl>
                                          <p:spTgt spid="42"/>
                                        </p:tgtEl>
                                        <p:attrNameLst>
                                          <p:attrName>ppt_h</p:attrName>
                                        </p:attrNameLst>
                                      </p:cBhvr>
                                      <p:tavLst>
                                        <p:tav tm="0">
                                          <p:val>
                                            <p:fltVal val="0"/>
                                          </p:val>
                                        </p:tav>
                                        <p:tav tm="100000">
                                          <p:val>
                                            <p:strVal val="#ppt_h"/>
                                          </p:val>
                                        </p:tav>
                                      </p:tavLst>
                                    </p:anim>
                                    <p:animEffect transition="in" filter="fade">
                                      <p:cBhvr>
                                        <p:cTn id="37" dur="250"/>
                                        <p:tgtEl>
                                          <p:spTgt spid="42"/>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fltVal val="0"/>
                                          </p:val>
                                        </p:tav>
                                        <p:tav tm="100000">
                                          <p:val>
                                            <p:strVal val="#ppt_w"/>
                                          </p:val>
                                        </p:tav>
                                      </p:tavLst>
                                    </p:anim>
                                    <p:anim calcmode="lin" valueType="num">
                                      <p:cBhvr>
                                        <p:cTn id="42" dur="250" fill="hold"/>
                                        <p:tgtEl>
                                          <p:spTgt spid="48"/>
                                        </p:tgtEl>
                                        <p:attrNameLst>
                                          <p:attrName>ppt_h</p:attrName>
                                        </p:attrNameLst>
                                      </p:cBhvr>
                                      <p:tavLst>
                                        <p:tav tm="0">
                                          <p:val>
                                            <p:fltVal val="0"/>
                                          </p:val>
                                        </p:tav>
                                        <p:tav tm="100000">
                                          <p:val>
                                            <p:strVal val="#ppt_h"/>
                                          </p:val>
                                        </p:tav>
                                      </p:tavLst>
                                    </p:anim>
                                    <p:animEffect transition="in" filter="fade">
                                      <p:cBhvr>
                                        <p:cTn id="43" dur="250"/>
                                        <p:tgtEl>
                                          <p:spTgt spid="48"/>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p:cTn id="47" dur="500" fill="hold"/>
                                        <p:tgtEl>
                                          <p:spTgt spid="53"/>
                                        </p:tgtEl>
                                        <p:attrNameLst>
                                          <p:attrName>ppt_w</p:attrName>
                                        </p:attrNameLst>
                                      </p:cBhvr>
                                      <p:tavLst>
                                        <p:tav tm="0">
                                          <p:val>
                                            <p:fltVal val="0"/>
                                          </p:val>
                                        </p:tav>
                                        <p:tav tm="100000">
                                          <p:val>
                                            <p:strVal val="#ppt_w"/>
                                          </p:val>
                                        </p:tav>
                                      </p:tavLst>
                                    </p:anim>
                                    <p:anim calcmode="lin" valueType="num">
                                      <p:cBhvr>
                                        <p:cTn id="48" dur="500" fill="hold"/>
                                        <p:tgtEl>
                                          <p:spTgt spid="53"/>
                                        </p:tgtEl>
                                        <p:attrNameLst>
                                          <p:attrName>ppt_h</p:attrName>
                                        </p:attrNameLst>
                                      </p:cBhvr>
                                      <p:tavLst>
                                        <p:tav tm="0">
                                          <p:val>
                                            <p:fltVal val="0"/>
                                          </p:val>
                                        </p:tav>
                                        <p:tav tm="100000">
                                          <p:val>
                                            <p:strVal val="#ppt_h"/>
                                          </p:val>
                                        </p:tav>
                                      </p:tavLst>
                                    </p:anim>
                                    <p:animEffect transition="in" filter="fade">
                                      <p:cBhvr>
                                        <p:cTn id="49" dur="500"/>
                                        <p:tgtEl>
                                          <p:spTgt spid="53"/>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childTnLst>
                          </p:cTn>
                        </p:par>
                        <p:par>
                          <p:cTn id="102" fill="hold">
                            <p:stCondLst>
                              <p:cond delay="11000"/>
                            </p:stCondLst>
                            <p:childTnLst>
                              <p:par>
                                <p:cTn id="103" presetID="10" presetClass="entr" presetSubtype="0"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par>
                          <p:cTn id="106" fill="hold">
                            <p:stCondLst>
                              <p:cond delay="11500"/>
                            </p:stCondLst>
                            <p:childTnLst>
                              <p:par>
                                <p:cTn id="107" presetID="10" presetClass="entr" presetSubtype="0" fill="hold" grpId="0" nodeType="after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fade">
                                      <p:cBhvr>
                                        <p:cTn id="109" dur="500"/>
                                        <p:tgtEl>
                                          <p:spTgt spid="79"/>
                                        </p:tgtEl>
                                      </p:cBhvr>
                                    </p:animEffect>
                                  </p:childTnLst>
                                </p:cTn>
                              </p:par>
                            </p:childTnLst>
                          </p:cTn>
                        </p:par>
                        <p:par>
                          <p:cTn id="110" fill="hold">
                            <p:stCondLst>
                              <p:cond delay="12000"/>
                            </p:stCondLst>
                            <p:childTnLst>
                              <p:par>
                                <p:cTn id="111" presetID="10" presetClass="entr" presetSubtype="0" fill="hold" grpId="0" nodeType="after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childTnLst>
                          </p:cTn>
                        </p:par>
                        <p:par>
                          <p:cTn id="114" fill="hold">
                            <p:stCondLst>
                              <p:cond delay="12500"/>
                            </p:stCondLst>
                            <p:childTnLst>
                              <p:par>
                                <p:cTn id="115" presetID="10" presetClass="entr" presetSubtype="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par>
                          <p:cTn id="118" fill="hold">
                            <p:stCondLst>
                              <p:cond delay="130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1" grpId="0" animBg="1"/>
      <p:bldP spid="7" grpId="0" animBg="1"/>
      <p:bldP spid="8" grpId="0" animBg="1"/>
      <p:bldP spid="9" grpId="0" animBg="1"/>
      <p:bldP spid="56" grpId="0"/>
      <p:bldP spid="57" grpId="0"/>
      <p:bldP spid="60" grpId="0"/>
      <p:bldP spid="61" grpId="0"/>
      <p:bldP spid="62" grpId="0"/>
      <p:bldP spid="63" grpId="0"/>
      <p:bldP spid="64" grpId="0"/>
      <p:bldP spid="65" grpId="0"/>
      <p:bldP spid="75" grpId="0"/>
      <p:bldP spid="76" grpId="0"/>
      <p:bldP spid="77" grpId="0"/>
      <p:bldP spid="78" grpId="0"/>
      <p:bldP spid="79" grpId="0"/>
      <p:bldP spid="80" grpId="0"/>
      <p:bldP spid="81" grpId="0"/>
      <p:bldP spid="82" grpId="0"/>
      <p:bldP spid="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0"/>
            <a:ext cx="12874621" cy="726305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8" tIns="45708" rIns="91418" bIns="45708" numCol="1" spcCol="0" rtlCol="0" fromWordArt="0" anchor="ctr" anchorCtr="0" forceAA="0" compatLnSpc="1">
            <a:noAutofit/>
          </a:bodyPr>
          <a:lstStyle/>
          <a:p>
            <a:pPr algn="ctr"/>
            <a:endParaRPr lang="zh-CN" altLang="en-US"/>
          </a:p>
        </p:txBody>
      </p:sp>
      <p:sp>
        <p:nvSpPr>
          <p:cNvPr id="24" name="文本框 66"/>
          <p:cNvSpPr txBox="1">
            <a:spLocks noChangeArrowheads="1"/>
          </p:cNvSpPr>
          <p:nvPr/>
        </p:nvSpPr>
        <p:spPr bwMode="auto">
          <a:xfrm>
            <a:off x="2624490" y="6364445"/>
            <a:ext cx="7609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chemeClr val="accent1"/>
                </a:solidFill>
                <a:latin typeface="微软雅黑" panose="020B0503020204020204" pitchFamily="34" charset="-122"/>
                <a:ea typeface="微软雅黑" panose="020B0503020204020204" pitchFamily="34" charset="-122"/>
              </a:rPr>
              <a:t>简洁实用</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适用于工作总结</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教育培训</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课件</a:t>
            </a:r>
          </a:p>
        </p:txBody>
      </p:sp>
      <p:sp>
        <p:nvSpPr>
          <p:cNvPr id="25" name="TextBox 10"/>
          <p:cNvSpPr txBox="1"/>
          <p:nvPr/>
        </p:nvSpPr>
        <p:spPr>
          <a:xfrm>
            <a:off x="3552090" y="5866515"/>
            <a:ext cx="5754573" cy="473904"/>
          </a:xfrm>
          <a:prstGeom prst="rect">
            <a:avLst/>
          </a:prstGeom>
          <a:noFill/>
        </p:spPr>
        <p:txBody>
          <a:bodyPr wrap="none" lIns="68572" tIns="34286" rIns="68572" bIns="34286">
            <a:spAutoFit/>
          </a:bodyPr>
          <a:lstStyle/>
          <a:p>
            <a:pPr algn="ctr">
              <a:lnSpc>
                <a:spcPct val="150000"/>
              </a:lnSpc>
              <a:buNone/>
            </a:pPr>
            <a:r>
              <a:rPr lang="en-US" altLang="zh-CN" sz="2000" dirty="0">
                <a:solidFill>
                  <a:schemeClr val="accent1"/>
                </a:solidFill>
                <a:latin typeface="Arial" panose="020B0604020202020204" pitchFamily="34" charset="0"/>
                <a:ea typeface="微软雅黑" panose="020B0503020204020204" pitchFamily="34" charset="-122"/>
                <a:cs typeface="Arial" panose="020B0604020202020204" pitchFamily="34" charset="0"/>
              </a:rPr>
              <a:t>EDUCATION TRAINING DYNAMIC TEMPLATES</a:t>
            </a:r>
          </a:p>
        </p:txBody>
      </p:sp>
      <p:sp>
        <p:nvSpPr>
          <p:cNvPr id="26" name="TextBox 37"/>
          <p:cNvSpPr txBox="1"/>
          <p:nvPr/>
        </p:nvSpPr>
        <p:spPr>
          <a:xfrm>
            <a:off x="2065041" y="4912469"/>
            <a:ext cx="8728672" cy="1323439"/>
          </a:xfrm>
          <a:prstGeom prst="rect">
            <a:avLst/>
          </a:prstGeom>
          <a:noFill/>
          <a:effectLst/>
        </p:spPr>
        <p:txBody>
          <a:bodyPr wrap="none" rtlCol="0">
            <a:spAutoFit/>
          </a:bodyPr>
          <a:lstStyle/>
          <a:p>
            <a:pPr algn="ctr">
              <a:buNone/>
            </a:pPr>
            <a:r>
              <a:rPr lang="zh-CN" altLang="en-US" sz="8000" dirty="0">
                <a:solidFill>
                  <a:schemeClr val="accent1"/>
                </a:solidFill>
                <a:latin typeface="方正正准黑简体" panose="02000000000000000000" pitchFamily="2" charset="-122"/>
                <a:ea typeface="方正正准黑简体" panose="02000000000000000000" pitchFamily="2" charset="-122"/>
                <a:cs typeface="Arial" panose="020B0604020202020204" pitchFamily="34" charset="0"/>
              </a:rPr>
              <a:t>感谢聆听 批评指导</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34" presetClass="emph" presetSubtype="0" fill="hold" grpId="1" nodeType="withEffect">
                                      <p:stCondLst>
                                        <p:cond delay="0"/>
                                      </p:stCondLst>
                                      <p:iterate type="lt">
                                        <p:tmPct val="10000"/>
                                      </p:iterate>
                                      <p:childTnLst>
                                        <p:animMotion origin="layout" path="M 0 -3.10799E-6 L 0 -0.07221 " pathEditMode="relative" rAng="0" ptsTypes="AA">
                                          <p:cBhvr>
                                            <p:cTn id="16" dur="250" accel="50000" decel="50000" autoRev="1" fill="hold">
                                              <p:stCondLst>
                                                <p:cond delay="0"/>
                                              </p:stCondLst>
                                            </p:cTn>
                                            <p:tgtEl>
                                              <p:spTgt spid="26"/>
                                            </p:tgtEl>
                                            <p:attrNameLst>
                                              <p:attrName>ppt_x</p:attrName>
                                              <p:attrName>ppt_y</p:attrName>
                                            </p:attrNameLst>
                                          </p:cBhvr>
                                          <p:rCtr x="0" y="-3622"/>
                                        </p:animMotion>
                                        <p:animRot by="1500000">
                                          <p:cBhvr>
                                            <p:cTn id="17" dur="125" fill="hold">
                                              <p:stCondLst>
                                                <p:cond delay="0"/>
                                              </p:stCondLst>
                                            </p:cTn>
                                            <p:tgtEl>
                                              <p:spTgt spid="26"/>
                                            </p:tgtEl>
                                            <p:attrNameLst>
                                              <p:attrName>r</p:attrName>
                                            </p:attrNameLst>
                                          </p:cBhvr>
                                        </p:animRot>
                                        <p:animRot by="-1500000">
                                          <p:cBhvr>
                                            <p:cTn id="18" dur="125" fill="hold">
                                              <p:stCondLst>
                                                <p:cond delay="125"/>
                                              </p:stCondLst>
                                            </p:cTn>
                                            <p:tgtEl>
                                              <p:spTgt spid="26"/>
                                            </p:tgtEl>
                                            <p:attrNameLst>
                                              <p:attrName>r</p:attrName>
                                            </p:attrNameLst>
                                          </p:cBhvr>
                                        </p:animRot>
                                        <p:animRot by="-1500000">
                                          <p:cBhvr>
                                            <p:cTn id="19" dur="125" fill="hold">
                                              <p:stCondLst>
                                                <p:cond delay="250"/>
                                              </p:stCondLst>
                                            </p:cTn>
                                            <p:tgtEl>
                                              <p:spTgt spid="26"/>
                                            </p:tgtEl>
                                            <p:attrNameLst>
                                              <p:attrName>r</p:attrName>
                                            </p:attrNameLst>
                                          </p:cBhvr>
                                        </p:animRot>
                                        <p:animRot by="1500000">
                                          <p:cBhvr>
                                            <p:cTn id="20" dur="125" fill="hold">
                                              <p:stCondLst>
                                                <p:cond delay="375"/>
                                              </p:stCondLst>
                                            </p:cTn>
                                            <p:tgtEl>
                                              <p:spTgt spid="26"/>
                                            </p:tgtEl>
                                            <p:attrNameLst>
                                              <p:attrName>r</p:attrName>
                                            </p:attrNameLst>
                                          </p:cBhvr>
                                        </p:animRot>
                                      </p:childTnLst>
                                    </p:cTn>
                                  </p:par>
                                </p:childTnLst>
                              </p:cTn>
                            </p:par>
                            <p:par>
                              <p:cTn id="21" fill="hold">
                                <p:stCondLst>
                                  <p:cond delay="1899"/>
                                </p:stCondLst>
                                <p:childTnLst>
                                  <p:par>
                                    <p:cTn id="22" presetID="2" presetClass="entr" presetSubtype="2" fill="hold" grpId="0" nodeType="afterEffect" p14:presetBounceEnd="21000">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14:bounceEnd="21000">
                                          <p:cBhvr additive="base">
                                            <p:cTn id="24" dur="800" fill="hold"/>
                                            <p:tgtEl>
                                              <p:spTgt spid="25"/>
                                            </p:tgtEl>
                                            <p:attrNameLst>
                                              <p:attrName>ppt_x</p:attrName>
                                            </p:attrNameLst>
                                          </p:cBhvr>
                                          <p:tavLst>
                                            <p:tav tm="0">
                                              <p:val>
                                                <p:strVal val="1+#ppt_w/2"/>
                                              </p:val>
                                            </p:tav>
                                            <p:tav tm="100000">
                                              <p:val>
                                                <p:strVal val="#ppt_x"/>
                                              </p:val>
                                            </p:tav>
                                          </p:tavLst>
                                        </p:anim>
                                        <p:anim calcmode="lin" valueType="num" p14:bounceEnd="21000">
                                          <p:cBhvr additive="base">
                                            <p:cTn id="25" dur="8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5500"/>
                                </p:stCondLst>
                                <p:childTnLst>
                                  <p:par>
                                    <p:cTn id="27" presetID="5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1000" fill="hold"/>
                                            <p:tgtEl>
                                              <p:spTgt spid="24"/>
                                            </p:tgtEl>
                                            <p:attrNameLst>
                                              <p:attrName>ppt_w</p:attrName>
                                            </p:attrNameLst>
                                          </p:cBhvr>
                                          <p:tavLst>
                                            <p:tav tm="0">
                                              <p:val>
                                                <p:fltVal val="0"/>
                                              </p:val>
                                            </p:tav>
                                            <p:tav tm="100000">
                                              <p:val>
                                                <p:strVal val="#ppt_w"/>
                                              </p:val>
                                            </p:tav>
                                          </p:tavLst>
                                        </p:anim>
                                        <p:anim calcmode="lin" valueType="num">
                                          <p:cBhvr>
                                            <p:cTn id="30" dur="1000" fill="hold"/>
                                            <p:tgtEl>
                                              <p:spTgt spid="24"/>
                                            </p:tgtEl>
                                            <p:attrNameLst>
                                              <p:attrName>ppt_h</p:attrName>
                                            </p:attrNameLst>
                                          </p:cBhvr>
                                          <p:tavLst>
                                            <p:tav tm="0">
                                              <p:val>
                                                <p:fltVal val="0"/>
                                              </p:val>
                                            </p:tav>
                                            <p:tav tm="100000">
                                              <p:val>
                                                <p:strVal val="#ppt_h"/>
                                              </p:val>
                                            </p:tav>
                                          </p:tavLst>
                                        </p:anim>
                                        <p:animEffect transition="in" filter="fade">
                                          <p:cBhvr>
                                            <p:cTn id="3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5" grpId="0"/>
          <p:bldP spid="26" grpId="0"/>
          <p:bldP spid="2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iterate type="lt">
                                        <p:tmPct val="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34" presetClass="emph" presetSubtype="0" fill="hold" grpId="1" nodeType="withEffect">
                                      <p:stCondLst>
                                        <p:cond delay="0"/>
                                      </p:stCondLst>
                                      <p:iterate type="lt">
                                        <p:tmPct val="10000"/>
                                      </p:iterate>
                                      <p:childTnLst>
                                        <p:animMotion origin="layout" path="M 0 -3.10799E-6 L 0 -0.07221 " pathEditMode="relative" rAng="0" ptsTypes="AA">
                                          <p:cBhvr>
                                            <p:cTn id="16" dur="250" accel="50000" decel="50000" autoRev="1" fill="hold">
                                              <p:stCondLst>
                                                <p:cond delay="0"/>
                                              </p:stCondLst>
                                            </p:cTn>
                                            <p:tgtEl>
                                              <p:spTgt spid="26"/>
                                            </p:tgtEl>
                                            <p:attrNameLst>
                                              <p:attrName>ppt_x</p:attrName>
                                              <p:attrName>ppt_y</p:attrName>
                                            </p:attrNameLst>
                                          </p:cBhvr>
                                          <p:rCtr x="0" y="-3622"/>
                                        </p:animMotion>
                                        <p:animRot by="1500000">
                                          <p:cBhvr>
                                            <p:cTn id="17" dur="125" fill="hold">
                                              <p:stCondLst>
                                                <p:cond delay="0"/>
                                              </p:stCondLst>
                                            </p:cTn>
                                            <p:tgtEl>
                                              <p:spTgt spid="26"/>
                                            </p:tgtEl>
                                            <p:attrNameLst>
                                              <p:attrName>r</p:attrName>
                                            </p:attrNameLst>
                                          </p:cBhvr>
                                        </p:animRot>
                                        <p:animRot by="-1500000">
                                          <p:cBhvr>
                                            <p:cTn id="18" dur="125" fill="hold">
                                              <p:stCondLst>
                                                <p:cond delay="125"/>
                                              </p:stCondLst>
                                            </p:cTn>
                                            <p:tgtEl>
                                              <p:spTgt spid="26"/>
                                            </p:tgtEl>
                                            <p:attrNameLst>
                                              <p:attrName>r</p:attrName>
                                            </p:attrNameLst>
                                          </p:cBhvr>
                                        </p:animRot>
                                        <p:animRot by="-1500000">
                                          <p:cBhvr>
                                            <p:cTn id="19" dur="125" fill="hold">
                                              <p:stCondLst>
                                                <p:cond delay="250"/>
                                              </p:stCondLst>
                                            </p:cTn>
                                            <p:tgtEl>
                                              <p:spTgt spid="26"/>
                                            </p:tgtEl>
                                            <p:attrNameLst>
                                              <p:attrName>r</p:attrName>
                                            </p:attrNameLst>
                                          </p:cBhvr>
                                        </p:animRot>
                                        <p:animRot by="1500000">
                                          <p:cBhvr>
                                            <p:cTn id="20" dur="125" fill="hold">
                                              <p:stCondLst>
                                                <p:cond delay="375"/>
                                              </p:stCondLst>
                                            </p:cTn>
                                            <p:tgtEl>
                                              <p:spTgt spid="26"/>
                                            </p:tgtEl>
                                            <p:attrNameLst>
                                              <p:attrName>r</p:attrName>
                                            </p:attrNameLst>
                                          </p:cBhvr>
                                        </p:animRot>
                                      </p:childTnLst>
                                    </p:cTn>
                                  </p:par>
                                </p:childTnLst>
                              </p:cTn>
                            </p:par>
                            <p:par>
                              <p:cTn id="21" fill="hold">
                                <p:stCondLst>
                                  <p:cond delay="1899"/>
                                </p:stCondLst>
                                <p:childTnLst>
                                  <p:par>
                                    <p:cTn id="22" presetID="2" presetClass="entr" presetSubtype="2"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800" fill="hold"/>
                                            <p:tgtEl>
                                              <p:spTgt spid="25"/>
                                            </p:tgtEl>
                                            <p:attrNameLst>
                                              <p:attrName>ppt_x</p:attrName>
                                            </p:attrNameLst>
                                          </p:cBhvr>
                                          <p:tavLst>
                                            <p:tav tm="0">
                                              <p:val>
                                                <p:strVal val="1+#ppt_w/2"/>
                                              </p:val>
                                            </p:tav>
                                            <p:tav tm="100000">
                                              <p:val>
                                                <p:strVal val="#ppt_x"/>
                                              </p:val>
                                            </p:tav>
                                          </p:tavLst>
                                        </p:anim>
                                        <p:anim calcmode="lin" valueType="num">
                                          <p:cBhvr additive="base">
                                            <p:cTn id="25" dur="8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5500"/>
                                </p:stCondLst>
                                <p:childTnLst>
                                  <p:par>
                                    <p:cTn id="27" presetID="5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1000" fill="hold"/>
                                            <p:tgtEl>
                                              <p:spTgt spid="24"/>
                                            </p:tgtEl>
                                            <p:attrNameLst>
                                              <p:attrName>ppt_w</p:attrName>
                                            </p:attrNameLst>
                                          </p:cBhvr>
                                          <p:tavLst>
                                            <p:tav tm="0">
                                              <p:val>
                                                <p:fltVal val="0"/>
                                              </p:val>
                                            </p:tav>
                                            <p:tav tm="100000">
                                              <p:val>
                                                <p:strVal val="#ppt_w"/>
                                              </p:val>
                                            </p:tav>
                                          </p:tavLst>
                                        </p:anim>
                                        <p:anim calcmode="lin" valueType="num">
                                          <p:cBhvr>
                                            <p:cTn id="30" dur="1000" fill="hold"/>
                                            <p:tgtEl>
                                              <p:spTgt spid="24"/>
                                            </p:tgtEl>
                                            <p:attrNameLst>
                                              <p:attrName>ppt_h</p:attrName>
                                            </p:attrNameLst>
                                          </p:cBhvr>
                                          <p:tavLst>
                                            <p:tav tm="0">
                                              <p:val>
                                                <p:fltVal val="0"/>
                                              </p:val>
                                            </p:tav>
                                            <p:tav tm="100000">
                                              <p:val>
                                                <p:strVal val="#ppt_h"/>
                                              </p:val>
                                            </p:tav>
                                          </p:tavLst>
                                        </p:anim>
                                        <p:animEffect transition="in" filter="fade">
                                          <p:cBhvr>
                                            <p:cTn id="3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5" grpId="0"/>
          <p:bldP spid="26" grpId="0"/>
          <p:bldP spid="26"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2"/>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01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7" name="文本占位符 6"/>
          <p:cNvSpPr txBox="1"/>
          <p:nvPr>
            <p:custDataLst>
              <p:tags r:id="rId6"/>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Rectangle 34"/>
          <p:cNvSpPr/>
          <p:nvPr/>
        </p:nvSpPr>
        <p:spPr>
          <a:xfrm>
            <a:off x="1672186" y="2032273"/>
            <a:ext cx="2104124" cy="32030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ound Diagonal Corner Rectangle 35"/>
          <p:cNvSpPr/>
          <p:nvPr/>
        </p:nvSpPr>
        <p:spPr>
          <a:xfrm>
            <a:off x="4154064" y="2032273"/>
            <a:ext cx="2104124" cy="3203042"/>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ound Diagonal Corner Rectangle 36"/>
          <p:cNvSpPr/>
          <p:nvPr/>
        </p:nvSpPr>
        <p:spPr>
          <a:xfrm>
            <a:off x="6624608" y="2032273"/>
            <a:ext cx="2104124" cy="3203042"/>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ound Diagonal Corner Rectangle 37"/>
          <p:cNvSpPr/>
          <p:nvPr/>
        </p:nvSpPr>
        <p:spPr>
          <a:xfrm>
            <a:off x="9094609" y="2032273"/>
            <a:ext cx="2104124" cy="3203042"/>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9" name="Group 78"/>
          <p:cNvGrpSpPr/>
          <p:nvPr/>
        </p:nvGrpSpPr>
        <p:grpSpPr>
          <a:xfrm>
            <a:off x="4901803" y="2296372"/>
            <a:ext cx="608689" cy="837885"/>
            <a:chOff x="3291055" y="1604118"/>
            <a:chExt cx="552452" cy="760475"/>
          </a:xfrm>
          <a:solidFill>
            <a:schemeClr val="bg1"/>
          </a:solidFill>
        </p:grpSpPr>
        <p:sp>
          <p:nvSpPr>
            <p:cNvPr id="51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334759" y="2314589"/>
            <a:ext cx="778990" cy="801523"/>
            <a:chOff x="1222376" y="1701801"/>
            <a:chExt cx="768350" cy="790576"/>
          </a:xfrm>
          <a:solidFill>
            <a:schemeClr val="bg1"/>
          </a:solidFill>
        </p:grpSpPr>
        <p:sp>
          <p:nvSpPr>
            <p:cNvPr id="5135"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6"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7"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38"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3" name="Group 72"/>
          <p:cNvGrpSpPr/>
          <p:nvPr/>
        </p:nvGrpSpPr>
        <p:grpSpPr>
          <a:xfrm>
            <a:off x="7144406" y="2206048"/>
            <a:ext cx="1063963" cy="1018588"/>
            <a:chOff x="5105401" y="1701801"/>
            <a:chExt cx="873880" cy="836612"/>
          </a:xfrm>
          <a:solidFill>
            <a:schemeClr val="bg1"/>
          </a:solidFill>
        </p:grpSpPr>
        <p:sp>
          <p:nvSpPr>
            <p:cNvPr id="514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4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74"/>
          <p:cNvGrpSpPr/>
          <p:nvPr/>
        </p:nvGrpSpPr>
        <p:grpSpPr>
          <a:xfrm>
            <a:off x="9688492" y="2336511"/>
            <a:ext cx="916409" cy="757661"/>
            <a:chOff x="7309384" y="1676401"/>
            <a:chExt cx="752687" cy="622300"/>
          </a:xfrm>
          <a:solidFill>
            <a:schemeClr val="bg1"/>
          </a:solidFill>
        </p:grpSpPr>
        <p:sp>
          <p:nvSpPr>
            <p:cNvPr id="5152"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3"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54"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111330" tIns="55665" rIns="111330" bIns="55665" numCol="1" anchor="t" anchorCtr="0" compatLnSpc="1"/>
            <a:lstStyle/>
            <a:p>
              <a:pPr>
                <a:lnSpc>
                  <a:spcPct val="120000"/>
                </a:lnSpc>
              </a:pPr>
              <a:endParaRPr lang="en-US" sz="243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TextBox 80"/>
          <p:cNvSpPr txBox="1"/>
          <p:nvPr/>
        </p:nvSpPr>
        <p:spPr>
          <a:xfrm>
            <a:off x="1898117"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9320539"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82"/>
          <p:cNvSpPr txBox="1"/>
          <p:nvPr/>
        </p:nvSpPr>
        <p:spPr>
          <a:xfrm>
            <a:off x="6850267"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4379995" y="3641129"/>
            <a:ext cx="1652262" cy="1021433"/>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ooter Text"/>
          <p:cNvSpPr txBox="1"/>
          <p:nvPr/>
        </p:nvSpPr>
        <p:spPr>
          <a:xfrm>
            <a:off x="1705511" y="5585440"/>
            <a:ext cx="9447791" cy="443198"/>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6" name="Straight Line buttom"/>
          <p:cNvCxnSpPr/>
          <p:nvPr/>
        </p:nvCxnSpPr>
        <p:spPr>
          <a:xfrm>
            <a:off x="1697865" y="5422930"/>
            <a:ext cx="9463023"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7" name="Arc 86"/>
          <p:cNvSpPr/>
          <p:nvPr/>
        </p:nvSpPr>
        <p:spPr>
          <a:xfrm rot="19051047">
            <a:off x="3088550" y="1452338"/>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Arc 87"/>
          <p:cNvSpPr/>
          <p:nvPr/>
        </p:nvSpPr>
        <p:spPr>
          <a:xfrm rot="19051047">
            <a:off x="5498964"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rc 88"/>
          <p:cNvSpPr/>
          <p:nvPr/>
        </p:nvSpPr>
        <p:spPr>
          <a:xfrm rot="19051047">
            <a:off x="7909376" y="1452340"/>
            <a:ext cx="1992256" cy="1992256"/>
          </a:xfrm>
          <a:prstGeom prst="arc">
            <a:avLst/>
          </a:prstGeom>
          <a:ln w="12700">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243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文本框 39"/>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41" name="文本框 40"/>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500" fill="hold"/>
                                        <p:tgtEl>
                                          <p:spTgt spid="84"/>
                                        </p:tgtEl>
                                        <p:attrNameLst>
                                          <p:attrName>ppt_x</p:attrName>
                                        </p:attrNameLst>
                                      </p:cBhvr>
                                      <p:tavLst>
                                        <p:tav tm="0">
                                          <p:val>
                                            <p:strVal val="#ppt_x"/>
                                          </p:val>
                                        </p:tav>
                                        <p:tav tm="100000">
                                          <p:val>
                                            <p:strVal val="#ppt_x"/>
                                          </p:val>
                                        </p:tav>
                                      </p:tavLst>
                                    </p:anim>
                                    <p:anim calcmode="lin" valueType="num">
                                      <p:cBhvr additive="base">
                                        <p:cTn id="33" dur="500" fill="hold"/>
                                        <p:tgtEl>
                                          <p:spTgt spid="8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p:cTn id="42" dur="500" fill="hold"/>
                                        <p:tgtEl>
                                          <p:spTgt spid="73"/>
                                        </p:tgtEl>
                                        <p:attrNameLst>
                                          <p:attrName>ppt_w</p:attrName>
                                        </p:attrNameLst>
                                      </p:cBhvr>
                                      <p:tavLst>
                                        <p:tav tm="0">
                                          <p:val>
                                            <p:fltVal val="0"/>
                                          </p:val>
                                        </p:tav>
                                        <p:tav tm="100000">
                                          <p:val>
                                            <p:strVal val="#ppt_w"/>
                                          </p:val>
                                        </p:tav>
                                      </p:tavLst>
                                    </p:anim>
                                    <p:anim calcmode="lin" valueType="num">
                                      <p:cBhvr>
                                        <p:cTn id="43" dur="500" fill="hold"/>
                                        <p:tgtEl>
                                          <p:spTgt spid="73"/>
                                        </p:tgtEl>
                                        <p:attrNameLst>
                                          <p:attrName>ppt_h</p:attrName>
                                        </p:attrNameLst>
                                      </p:cBhvr>
                                      <p:tavLst>
                                        <p:tav tm="0">
                                          <p:val>
                                            <p:fltVal val="0"/>
                                          </p:val>
                                        </p:tav>
                                        <p:tav tm="100000">
                                          <p:val>
                                            <p:strVal val="#ppt_h"/>
                                          </p:val>
                                        </p:tav>
                                      </p:tavLst>
                                    </p:anim>
                                    <p:animEffect transition="in" filter="fade">
                                      <p:cBhvr>
                                        <p:cTn id="44" dur="500"/>
                                        <p:tgtEl>
                                          <p:spTgt spid="73"/>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fill="hold"/>
                                        <p:tgtEl>
                                          <p:spTgt spid="82"/>
                                        </p:tgtEl>
                                        <p:attrNameLst>
                                          <p:attrName>ppt_x</p:attrName>
                                        </p:attrNameLst>
                                      </p:cBhvr>
                                      <p:tavLst>
                                        <p:tav tm="0">
                                          <p:val>
                                            <p:strVal val="#ppt_x"/>
                                          </p:val>
                                        </p:tav>
                                        <p:tav tm="100000">
                                          <p:val>
                                            <p:strVal val="#ppt_x"/>
                                          </p:val>
                                        </p:tav>
                                      </p:tavLst>
                                    </p:anim>
                                    <p:anim calcmode="lin" valueType="num">
                                      <p:cBhvr additive="base">
                                        <p:cTn id="63" dur="500" fill="hold"/>
                                        <p:tgtEl>
                                          <p:spTgt spid="82"/>
                                        </p:tgtEl>
                                        <p:attrNameLst>
                                          <p:attrName>ppt_y</p:attrName>
                                        </p:attrNameLst>
                                      </p:cBhvr>
                                      <p:tavLst>
                                        <p:tav tm="0">
                                          <p:val>
                                            <p:strVal val="1+#ppt_h/2"/>
                                          </p:val>
                                        </p:tav>
                                        <p:tav tm="100000">
                                          <p:val>
                                            <p:strVal val="#ppt_y"/>
                                          </p:val>
                                        </p:tav>
                                      </p:tavLst>
                                    </p:anim>
                                  </p:childTnLst>
                                </p:cTn>
                              </p:par>
                            </p:childTnLst>
                          </p:cTn>
                        </p:par>
                        <p:par>
                          <p:cTn id="64" fill="hold">
                            <p:stCondLst>
                              <p:cond delay="4000"/>
                            </p:stCondLst>
                            <p:childTnLst>
                              <p:par>
                                <p:cTn id="65" presetID="18" presetClass="entr" presetSubtype="6" fill="hold" grpId="0"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strips(downRight)">
                                      <p:cBhvr>
                                        <p:cTn id="67" dur="500"/>
                                        <p:tgtEl>
                                          <p:spTgt spid="87"/>
                                        </p:tgtEl>
                                      </p:cBhvr>
                                    </p:animEffect>
                                  </p:childTnLst>
                                </p:cTn>
                              </p:par>
                            </p:childTnLst>
                          </p:cTn>
                        </p:par>
                        <p:par>
                          <p:cTn id="68" fill="hold">
                            <p:stCondLst>
                              <p:cond delay="4500"/>
                            </p:stCondLst>
                            <p:childTnLst>
                              <p:par>
                                <p:cTn id="69" presetID="18" presetClass="entr" presetSubtype="6" fill="hold" grpId="0"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strips(downRight)">
                                      <p:cBhvr>
                                        <p:cTn id="71" dur="500"/>
                                        <p:tgtEl>
                                          <p:spTgt spid="88"/>
                                        </p:tgtEl>
                                      </p:cBhvr>
                                    </p:animEffect>
                                  </p:childTnLst>
                                </p:cTn>
                              </p:par>
                            </p:childTnLst>
                          </p:cTn>
                        </p:par>
                        <p:par>
                          <p:cTn id="72" fill="hold">
                            <p:stCondLst>
                              <p:cond delay="5000"/>
                            </p:stCondLst>
                            <p:childTnLst>
                              <p:par>
                                <p:cTn id="73" presetID="18" presetClass="entr" presetSubtype="6"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strips(downRight)">
                                      <p:cBhvr>
                                        <p:cTn id="75" dur="500"/>
                                        <p:tgtEl>
                                          <p:spTgt spid="89"/>
                                        </p:tgtEl>
                                      </p:cBhvr>
                                    </p:animEffect>
                                  </p:childTnLst>
                                </p:cTn>
                              </p:par>
                            </p:childTnLst>
                          </p:cTn>
                        </p:par>
                        <p:par>
                          <p:cTn id="76" fill="hold">
                            <p:stCondLst>
                              <p:cond delay="5500"/>
                            </p:stCondLst>
                            <p:childTnLst>
                              <p:par>
                                <p:cTn id="77" presetID="13" presetClass="entr" presetSubtype="16" fill="hold"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plus(in)">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81" grpId="0"/>
      <p:bldP spid="82" grpId="0"/>
      <p:bldP spid="83" grpId="0"/>
      <p:bldP spid="84" grpId="0"/>
      <p:bldP spid="85" grpId="0"/>
      <p:bldP spid="87" grpId="0" animBg="1"/>
      <p:bldP spid="88" grpId="0" animBg="1"/>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817453" y="1199980"/>
            <a:ext cx="11217889" cy="4045517"/>
          </a:xfrm>
          <a:custGeom>
            <a:avLst/>
            <a:gdLst>
              <a:gd name="connsiteX0" fmla="*/ 8105493 w 11217889"/>
              <a:gd name="connsiteY0" fmla="*/ 9081 h 4045517"/>
              <a:gd name="connsiteX1" fmla="*/ 10717751 w 11217889"/>
              <a:gd name="connsiteY1" fmla="*/ 9081 h 4045517"/>
              <a:gd name="connsiteX2" fmla="*/ 11217889 w 11217889"/>
              <a:gd name="connsiteY2" fmla="*/ 4045517 h 4045517"/>
              <a:gd name="connsiteX3" fmla="*/ 8605631 w 11217889"/>
              <a:gd name="connsiteY3" fmla="*/ 4045517 h 4045517"/>
              <a:gd name="connsiteX4" fmla="*/ 2701831 w 11217889"/>
              <a:gd name="connsiteY4" fmla="*/ 0 h 4045517"/>
              <a:gd name="connsiteX5" fmla="*/ 5314088 w 11217889"/>
              <a:gd name="connsiteY5" fmla="*/ 0 h 4045517"/>
              <a:gd name="connsiteX6" fmla="*/ 5814226 w 11217889"/>
              <a:gd name="connsiteY6" fmla="*/ 4036436 h 4045517"/>
              <a:gd name="connsiteX7" fmla="*/ 3201968 w 11217889"/>
              <a:gd name="connsiteY7" fmla="*/ 4036436 h 4045517"/>
              <a:gd name="connsiteX8" fmla="*/ 0 w 11217889"/>
              <a:gd name="connsiteY8" fmla="*/ 0 h 4045517"/>
              <a:gd name="connsiteX9" fmla="*/ 2612259 w 11217889"/>
              <a:gd name="connsiteY9" fmla="*/ 0 h 4045517"/>
              <a:gd name="connsiteX10" fmla="*/ 3112397 w 11217889"/>
              <a:gd name="connsiteY10" fmla="*/ 4036436 h 4045517"/>
              <a:gd name="connsiteX11" fmla="*/ 500138 w 11217889"/>
              <a:gd name="connsiteY11" fmla="*/ 4036436 h 4045517"/>
              <a:gd name="connsiteX12" fmla="*/ 5403660 w 11217889"/>
              <a:gd name="connsiteY12" fmla="*/ 0 h 4045517"/>
              <a:gd name="connsiteX13" fmla="*/ 8015918 w 11217889"/>
              <a:gd name="connsiteY13" fmla="*/ 0 h 4045517"/>
              <a:gd name="connsiteX14" fmla="*/ 8516056 w 11217889"/>
              <a:gd name="connsiteY14" fmla="*/ 4036436 h 4045517"/>
              <a:gd name="connsiteX15" fmla="*/ 5903798 w 11217889"/>
              <a:gd name="connsiteY15" fmla="*/ 4036436 h 404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7889" h="4045517">
                <a:moveTo>
                  <a:pt x="8105493" y="9081"/>
                </a:moveTo>
                <a:lnTo>
                  <a:pt x="10717751" y="9081"/>
                </a:lnTo>
                <a:lnTo>
                  <a:pt x="11217889" y="4045517"/>
                </a:lnTo>
                <a:lnTo>
                  <a:pt x="8605631" y="4045517"/>
                </a:lnTo>
                <a:close/>
                <a:moveTo>
                  <a:pt x="2701831" y="0"/>
                </a:moveTo>
                <a:lnTo>
                  <a:pt x="5314088" y="0"/>
                </a:lnTo>
                <a:lnTo>
                  <a:pt x="5814226" y="4036436"/>
                </a:lnTo>
                <a:lnTo>
                  <a:pt x="3201968" y="4036436"/>
                </a:lnTo>
                <a:close/>
                <a:moveTo>
                  <a:pt x="0" y="0"/>
                </a:moveTo>
                <a:lnTo>
                  <a:pt x="2612259" y="0"/>
                </a:lnTo>
                <a:lnTo>
                  <a:pt x="3112397" y="4036436"/>
                </a:lnTo>
                <a:lnTo>
                  <a:pt x="500138" y="4036436"/>
                </a:lnTo>
                <a:close/>
                <a:moveTo>
                  <a:pt x="5403660" y="0"/>
                </a:moveTo>
                <a:lnTo>
                  <a:pt x="8015918" y="0"/>
                </a:lnTo>
                <a:lnTo>
                  <a:pt x="8516056" y="4036436"/>
                </a:lnTo>
                <a:lnTo>
                  <a:pt x="5903798" y="4036436"/>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MH_Text_1"/>
          <p:cNvSpPr txBox="1"/>
          <p:nvPr/>
        </p:nvSpPr>
        <p:spPr>
          <a:xfrm>
            <a:off x="1460823" y="6230912"/>
            <a:ext cx="10440665" cy="553765"/>
          </a:xfrm>
          <a:prstGeom prst="rect">
            <a:avLst/>
          </a:prstGeom>
          <a:noFill/>
        </p:spPr>
        <p:txBody>
          <a:bodyPr>
            <a:normAutofit/>
          </a:bodyPr>
          <a:lstStyle/>
          <a:p>
            <a:pPr>
              <a:lnSpc>
                <a:spcPct val="15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9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460824" y="5902285"/>
            <a:ext cx="1872207" cy="338554"/>
          </a:xfrm>
          <a:prstGeom prst="rect">
            <a:avLst/>
          </a:prstGeom>
          <a:noFill/>
        </p:spPr>
        <p:txBody>
          <a:bodyPr wrap="square" rtlCol="0">
            <a:spAutoFit/>
          </a:bodyPr>
          <a:lstStyle/>
          <a:p>
            <a:r>
              <a:rPr lang="zh-CN" altLang="en-US" sz="1600" dirty="0">
                <a:solidFill>
                  <a:schemeClr val="tx1">
                    <a:lumMod val="65000"/>
                    <a:lumOff val="35000"/>
                  </a:schemeClr>
                </a:solidFill>
                <a:ea typeface="微软雅黑" panose="020B0503020204020204" pitchFamily="34" charset="-122"/>
              </a:rPr>
              <a:t>请替换文字内容</a:t>
            </a:r>
          </a:p>
        </p:txBody>
      </p:sp>
      <p:sp>
        <p:nvSpPr>
          <p:cNvPr id="5" name="文本框 4"/>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6" name="文本框 5"/>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6000">
        <p14:gallery dir="l"/>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227"/>
          <p:cNvGrpSpPr/>
          <p:nvPr/>
        </p:nvGrpSpPr>
        <p:grpSpPr>
          <a:xfrm>
            <a:off x="1802782" y="2206670"/>
            <a:ext cx="9253188" cy="3713324"/>
            <a:chOff x="0" y="0"/>
            <a:chExt cx="20725991" cy="8317383"/>
          </a:xfrm>
        </p:grpSpPr>
        <p:sp>
          <p:nvSpPr>
            <p:cNvPr id="197" name="Shape 197"/>
            <p:cNvSpPr/>
            <p:nvPr/>
          </p:nvSpPr>
          <p:spPr>
            <a:xfrm>
              <a:off x="181934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8" name="Shape 198"/>
            <p:cNvSpPr/>
            <p:nvPr/>
          </p:nvSpPr>
          <p:spPr>
            <a:xfrm>
              <a:off x="0" y="0"/>
              <a:ext cx="2390468" cy="2390468"/>
            </a:xfrm>
            <a:prstGeom prst="roundRect">
              <a:avLst>
                <a:gd name="adj" fmla="val 15000"/>
              </a:avLst>
            </a:pr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199"/>
            <p:cNvSpPr/>
            <p:nvPr/>
          </p:nvSpPr>
          <p:spPr>
            <a:xfrm>
              <a:off x="718982"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00" name="Shape 200"/>
            <p:cNvSpPr/>
            <p:nvPr/>
          </p:nvSpPr>
          <p:spPr>
            <a:xfrm>
              <a:off x="1819340" y="2963457"/>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1" name="Shape 201"/>
            <p:cNvSpPr/>
            <p:nvPr/>
          </p:nvSpPr>
          <p:spPr>
            <a:xfrm>
              <a:off x="0" y="2963457"/>
              <a:ext cx="2390468" cy="2390468"/>
            </a:xfrm>
            <a:prstGeom prst="roundRect">
              <a:avLst>
                <a:gd name="adj" fmla="val 15000"/>
              </a:avLst>
            </a:pr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2" name="Shape 202"/>
            <p:cNvSpPr/>
            <p:nvPr/>
          </p:nvSpPr>
          <p:spPr>
            <a:xfrm>
              <a:off x="718982" y="3632724"/>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203" name="Shape 203"/>
            <p:cNvSpPr/>
            <p:nvPr/>
          </p:nvSpPr>
          <p:spPr>
            <a:xfrm>
              <a:off x="1819340"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4" name="Shape 204"/>
            <p:cNvSpPr/>
            <p:nvPr/>
          </p:nvSpPr>
          <p:spPr>
            <a:xfrm>
              <a:off x="0" y="5926914"/>
              <a:ext cx="2390468" cy="2390469"/>
            </a:xfrm>
            <a:prstGeom prst="roundRect">
              <a:avLst>
                <a:gd name="adj" fmla="val 15000"/>
              </a:avLst>
            </a:prstGeom>
            <a:solidFill>
              <a:schemeClr val="accent5"/>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5" name="Shape 205"/>
            <p:cNvSpPr/>
            <p:nvPr/>
          </p:nvSpPr>
          <p:spPr>
            <a:xfrm>
              <a:off x="718982" y="6568921"/>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206" name="Shape 206"/>
            <p:cNvSpPr/>
            <p:nvPr/>
          </p:nvSpPr>
          <p:spPr>
            <a:xfrm>
              <a:off x="11645490" y="0"/>
              <a:ext cx="7134254" cy="2390468"/>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7" name="Shape 207"/>
            <p:cNvSpPr/>
            <p:nvPr/>
          </p:nvSpPr>
          <p:spPr>
            <a:xfrm>
              <a:off x="18335522" y="0"/>
              <a:ext cx="2390469" cy="2390468"/>
            </a:xfrm>
            <a:prstGeom prst="roundRect">
              <a:avLst>
                <a:gd name="adj" fmla="val 15000"/>
              </a:avLst>
            </a:pr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08" name="Shape 208"/>
            <p:cNvSpPr/>
            <p:nvPr/>
          </p:nvSpPr>
          <p:spPr>
            <a:xfrm>
              <a:off x="19054504" y="642009"/>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09" name="Shape 209"/>
            <p:cNvSpPr/>
            <p:nvPr/>
          </p:nvSpPr>
          <p:spPr>
            <a:xfrm>
              <a:off x="11652524" y="2990716"/>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0" name="Shape 210"/>
            <p:cNvSpPr/>
            <p:nvPr/>
          </p:nvSpPr>
          <p:spPr>
            <a:xfrm>
              <a:off x="18335522" y="2963457"/>
              <a:ext cx="2390469" cy="2390468"/>
            </a:xfrm>
            <a:prstGeom prst="roundRect">
              <a:avLst>
                <a:gd name="adj" fmla="val 15000"/>
              </a:avLst>
            </a:prstGeom>
            <a:solidFill>
              <a:schemeClr val="accent4"/>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1" name="Shape 211"/>
            <p:cNvSpPr/>
            <p:nvPr/>
          </p:nvSpPr>
          <p:spPr>
            <a:xfrm>
              <a:off x="19054504" y="3605465"/>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12" name="Shape 212"/>
            <p:cNvSpPr/>
            <p:nvPr/>
          </p:nvSpPr>
          <p:spPr>
            <a:xfrm>
              <a:off x="11652524" y="5926914"/>
              <a:ext cx="7134254" cy="2390469"/>
            </a:xfrm>
            <a:prstGeom prst="roundRect">
              <a:avLst>
                <a:gd name="adj" fmla="val 15000"/>
              </a:avLst>
            </a:prstGeom>
            <a:solidFill>
              <a:srgbClr val="777777">
                <a:alpha val="13587"/>
              </a:srgb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3" name="Shape 213"/>
            <p:cNvSpPr/>
            <p:nvPr/>
          </p:nvSpPr>
          <p:spPr>
            <a:xfrm>
              <a:off x="18335522" y="5926914"/>
              <a:ext cx="2390469" cy="2390469"/>
            </a:xfrm>
            <a:prstGeom prst="roundRect">
              <a:avLst>
                <a:gd name="adj" fmla="val 15000"/>
              </a:avLst>
            </a:prstGeom>
            <a:solidFill>
              <a:schemeClr val="accent6"/>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605">
                <a:latin typeface="Arial" panose="020B0604020202020204" pitchFamily="34" charset="0"/>
                <a:ea typeface="微软雅黑" panose="020B0503020204020204" pitchFamily="34" charset="-122"/>
                <a:sym typeface="Arial" panose="020B0604020202020204" pitchFamily="34" charset="0"/>
              </a:endParaRPr>
            </a:p>
          </p:txBody>
        </p:sp>
        <p:sp>
          <p:nvSpPr>
            <p:cNvPr id="214" name="Shape 214"/>
            <p:cNvSpPr/>
            <p:nvPr/>
          </p:nvSpPr>
          <p:spPr>
            <a:xfrm>
              <a:off x="19054504" y="6571570"/>
              <a:ext cx="940719" cy="1106456"/>
            </a:xfrm>
            <a:prstGeom prst="rect">
              <a:avLst/>
            </a:prstGeom>
            <a:noFill/>
            <a:ln w="12700" cap="flat">
              <a:noFill/>
              <a:miter lim="400000"/>
            </a:ln>
            <a:effectLst/>
          </p:spPr>
          <p:txBody>
            <a:bodyPr wrap="none" lIns="0" tIns="0" rIns="0" bIns="0" numCol="1" anchor="ctr">
              <a:spAutoFit/>
            </a:bodyPr>
            <a:lstStyle>
              <a:lvl1pPr>
                <a:defRPr sz="66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945">
                  <a:solidFill>
                    <a:schemeClr val="bg1"/>
                  </a:solidFill>
                  <a:latin typeface="Arial" panose="020B0604020202020204" pitchFamily="34" charset="0"/>
                  <a:ea typeface="微软雅黑" panose="020B0503020204020204" pitchFamily="34" charset="-122"/>
                  <a:sym typeface="Arial" panose="020B0604020202020204" pitchFamily="34" charset="0"/>
                </a:rPr>
                <a:t>06</a:t>
              </a:r>
            </a:p>
          </p:txBody>
        </p:sp>
        <p:sp>
          <p:nvSpPr>
            <p:cNvPr id="215" name="Shape 215"/>
            <p:cNvSpPr/>
            <p:nvPr/>
          </p:nvSpPr>
          <p:spPr>
            <a:xfrm>
              <a:off x="3449601" y="425655"/>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 name="Shape 216"/>
            <p:cNvSpPr/>
            <p:nvPr/>
          </p:nvSpPr>
          <p:spPr>
            <a:xfrm>
              <a:off x="3449601" y="1045990"/>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7" name="Shape 217"/>
            <p:cNvSpPr/>
            <p:nvPr/>
          </p:nvSpPr>
          <p:spPr>
            <a:xfrm>
              <a:off x="3453785" y="3389113"/>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8" name="Shape 218"/>
            <p:cNvSpPr/>
            <p:nvPr/>
          </p:nvSpPr>
          <p:spPr>
            <a:xfrm>
              <a:off x="3453785" y="4009449"/>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219"/>
            <p:cNvSpPr/>
            <p:nvPr/>
          </p:nvSpPr>
          <p:spPr>
            <a:xfrm>
              <a:off x="3453785" y="6352571"/>
              <a:ext cx="3328601" cy="529101"/>
            </a:xfrm>
            <a:prstGeom prst="rect">
              <a:avLst/>
            </a:prstGeom>
            <a:noFill/>
            <a:ln w="12700" cap="flat">
              <a:noFill/>
              <a:miter lim="400000"/>
            </a:ln>
            <a:effectLst/>
          </p:spPr>
          <p:txBody>
            <a:bodyPr wrap="square" lIns="0" tIns="0" rIns="0" bIns="0" numCol="1" anchor="ctr">
              <a:spAutoFit/>
            </a:bodyPr>
            <a:lstStyle>
              <a:lvl1pPr algn="l">
                <a:defRPr sz="3000">
                  <a:solidFill>
                    <a:srgbClr val="3A9A87"/>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0" name="Shape 220"/>
            <p:cNvSpPr/>
            <p:nvPr/>
          </p:nvSpPr>
          <p:spPr>
            <a:xfrm>
              <a:off x="3453785" y="6972907"/>
              <a:ext cx="4296335" cy="96226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1" name="Shape 221"/>
            <p:cNvSpPr/>
            <p:nvPr/>
          </p:nvSpPr>
          <p:spPr>
            <a:xfrm>
              <a:off x="13869608" y="400140"/>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809D2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2" name="Shape 222"/>
            <p:cNvSpPr/>
            <p:nvPr/>
          </p:nvSpPr>
          <p:spPr>
            <a:xfrm>
              <a:off x="12932314" y="1034518"/>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3" name="Shape 223"/>
            <p:cNvSpPr/>
            <p:nvPr/>
          </p:nvSpPr>
          <p:spPr>
            <a:xfrm>
              <a:off x="13873792" y="3363598"/>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694E7F"/>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4" name="Shape 224"/>
            <p:cNvSpPr/>
            <p:nvPr/>
          </p:nvSpPr>
          <p:spPr>
            <a:xfrm>
              <a:off x="12936498" y="3997976"/>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225"/>
            <p:cNvSpPr/>
            <p:nvPr/>
          </p:nvSpPr>
          <p:spPr>
            <a:xfrm>
              <a:off x="13873792" y="6327057"/>
              <a:ext cx="3374205" cy="529101"/>
            </a:xfrm>
            <a:prstGeom prst="rect">
              <a:avLst/>
            </a:prstGeom>
            <a:noFill/>
            <a:ln w="12700" cap="flat">
              <a:noFill/>
              <a:miter lim="400000"/>
            </a:ln>
            <a:effectLst/>
          </p:spPr>
          <p:txBody>
            <a:bodyPr wrap="square" lIns="0" tIns="0" rIns="0" bIns="0" numCol="1" anchor="ctr">
              <a:spAutoFit/>
            </a:bodyPr>
            <a:lstStyle>
              <a:lvl1pPr algn="r">
                <a:defRPr sz="3000">
                  <a:solidFill>
                    <a:srgbClr val="114A70"/>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6" name="Shape 226"/>
            <p:cNvSpPr/>
            <p:nvPr/>
          </p:nvSpPr>
          <p:spPr>
            <a:xfrm>
              <a:off x="12936498" y="6961434"/>
              <a:ext cx="4311499" cy="962262"/>
            </a:xfrm>
            <a:prstGeom prst="rect">
              <a:avLst/>
            </a:prstGeom>
            <a:noFill/>
            <a:ln w="12700" cap="flat">
              <a:noFill/>
              <a:miter lim="400000"/>
            </a:ln>
            <a:effectLst/>
          </p:spPr>
          <p:txBody>
            <a:bodyPr wrap="square" lIns="0" tIns="0" rIns="0" bIns="0" numCol="1" anchor="ctr">
              <a:spAutoFit/>
            </a:bodyPr>
            <a:lstStyle>
              <a:lvl1pPr algn="r">
                <a:defRPr sz="2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34" name="文本框 33"/>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indefinite" fill="hold"/>
                                        <p:tgtEl>
                                          <p:spTgt spid="227"/>
                                        </p:tgtEl>
                                        <p:attrNameLst>
                                          <p:attrName>style.visibility</p:attrName>
                                        </p:attrNameLst>
                                      </p:cBhvr>
                                      <p:to>
                                        <p:strVal val="visible"/>
                                      </p:to>
                                    </p:set>
                                    <p:animEffect transition="in" filter="box(out)">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p:nvPr/>
        </p:nvSpPr>
        <p:spPr>
          <a:xfrm>
            <a:off x="-26549" y="-29064"/>
            <a:ext cx="12884505" cy="7281428"/>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8048397"/>
              <a:gd name="connsiteY0-22" fmla="*/ 1987826 h 5134136"/>
              <a:gd name="connsiteX1-23" fmla="*/ 8048397 w 8048397"/>
              <a:gd name="connsiteY1-24" fmla="*/ 0 h 5134136"/>
              <a:gd name="connsiteX2-25" fmla="*/ 5584755 w 8048397"/>
              <a:gd name="connsiteY2-26" fmla="*/ 5134136 h 5134136"/>
              <a:gd name="connsiteX3-27" fmla="*/ 0 w 8048397"/>
              <a:gd name="connsiteY3-28" fmla="*/ 5119666 h 5134136"/>
              <a:gd name="connsiteX4-29" fmla="*/ 0 w 8048397"/>
              <a:gd name="connsiteY4-30" fmla="*/ 1987826 h 5134136"/>
              <a:gd name="connsiteX0-31" fmla="*/ 0 w 7075940"/>
              <a:gd name="connsiteY0-32" fmla="*/ 2016764 h 5163074"/>
              <a:gd name="connsiteX1-33" fmla="*/ 7075940 w 7075940"/>
              <a:gd name="connsiteY1-34" fmla="*/ 0 h 5163074"/>
              <a:gd name="connsiteX2-35" fmla="*/ 5584755 w 7075940"/>
              <a:gd name="connsiteY2-36" fmla="*/ 5163074 h 5163074"/>
              <a:gd name="connsiteX3-37" fmla="*/ 0 w 7075940"/>
              <a:gd name="connsiteY3-38" fmla="*/ 5148604 h 5163074"/>
              <a:gd name="connsiteX4-39" fmla="*/ 0 w 7075940"/>
              <a:gd name="connsiteY4-40" fmla="*/ 2016764 h 51630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4">
                <a:moveTo>
                  <a:pt x="0" y="2016764"/>
                </a:moveTo>
                <a:lnTo>
                  <a:pt x="7075940" y="0"/>
                </a:lnTo>
                <a:lnTo>
                  <a:pt x="5584755" y="5163074"/>
                </a:lnTo>
                <a:lnTo>
                  <a:pt x="0" y="5148604"/>
                </a:lnTo>
                <a:lnTo>
                  <a:pt x="0" y="20167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549" y="-29067"/>
            <a:ext cx="9948084" cy="7281429"/>
          </a:xfrm>
          <a:custGeom>
            <a:avLst/>
            <a:gdLst>
              <a:gd name="connsiteX0" fmla="*/ 0 w 3131840"/>
              <a:gd name="connsiteY0" fmla="*/ 0 h 3131840"/>
              <a:gd name="connsiteX1" fmla="*/ 3131840 w 3131840"/>
              <a:gd name="connsiteY1" fmla="*/ 0 h 3131840"/>
              <a:gd name="connsiteX2" fmla="*/ 3131840 w 3131840"/>
              <a:gd name="connsiteY2" fmla="*/ 3131840 h 3131840"/>
              <a:gd name="connsiteX3" fmla="*/ 0 w 3131840"/>
              <a:gd name="connsiteY3" fmla="*/ 3131840 h 3131840"/>
              <a:gd name="connsiteX4" fmla="*/ 0 w 3131840"/>
              <a:gd name="connsiteY4" fmla="*/ 0 h 3131840"/>
              <a:gd name="connsiteX0-1" fmla="*/ 0 w 8048397"/>
              <a:gd name="connsiteY0-2" fmla="*/ 1987826 h 5119666"/>
              <a:gd name="connsiteX1-3" fmla="*/ 8048397 w 8048397"/>
              <a:gd name="connsiteY1-4" fmla="*/ 0 h 5119666"/>
              <a:gd name="connsiteX2-5" fmla="*/ 3131840 w 8048397"/>
              <a:gd name="connsiteY2-6" fmla="*/ 5119666 h 5119666"/>
              <a:gd name="connsiteX3-7" fmla="*/ 0 w 8048397"/>
              <a:gd name="connsiteY3-8" fmla="*/ 5119666 h 5119666"/>
              <a:gd name="connsiteX4-9" fmla="*/ 0 w 8048397"/>
              <a:gd name="connsiteY4-10" fmla="*/ 1987826 h 5119666"/>
              <a:gd name="connsiteX0-11" fmla="*/ 0 w 8048397"/>
              <a:gd name="connsiteY0-12" fmla="*/ 1987826 h 5134136"/>
              <a:gd name="connsiteX1-13" fmla="*/ 8048397 w 8048397"/>
              <a:gd name="connsiteY1-14" fmla="*/ 0 h 5134136"/>
              <a:gd name="connsiteX2-15" fmla="*/ 4176869 w 8048397"/>
              <a:gd name="connsiteY2-16" fmla="*/ 5134136 h 5134136"/>
              <a:gd name="connsiteX3-17" fmla="*/ 0 w 8048397"/>
              <a:gd name="connsiteY3-18" fmla="*/ 5119666 h 5134136"/>
              <a:gd name="connsiteX4-19" fmla="*/ 0 w 8048397"/>
              <a:gd name="connsiteY4-20" fmla="*/ 1987826 h 5134136"/>
              <a:gd name="connsiteX0-21" fmla="*/ 0 w 7075940"/>
              <a:gd name="connsiteY0-22" fmla="*/ 2016765 h 5163075"/>
              <a:gd name="connsiteX1-23" fmla="*/ 7075940 w 7075940"/>
              <a:gd name="connsiteY1-24" fmla="*/ 0 h 5163075"/>
              <a:gd name="connsiteX2-25" fmla="*/ 4176869 w 7075940"/>
              <a:gd name="connsiteY2-26" fmla="*/ 5163075 h 5163075"/>
              <a:gd name="connsiteX3-27" fmla="*/ 0 w 7075940"/>
              <a:gd name="connsiteY3-28" fmla="*/ 5148605 h 5163075"/>
              <a:gd name="connsiteX4-29" fmla="*/ 0 w 7075940"/>
              <a:gd name="connsiteY4-30" fmla="*/ 2016765 h 51630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75940" h="5163075">
                <a:moveTo>
                  <a:pt x="0" y="2016765"/>
                </a:moveTo>
                <a:lnTo>
                  <a:pt x="7075940" y="0"/>
                </a:lnTo>
                <a:lnTo>
                  <a:pt x="4176869" y="5163075"/>
                </a:lnTo>
                <a:lnTo>
                  <a:pt x="0" y="5148605"/>
                </a:lnTo>
                <a:lnTo>
                  <a:pt x="0" y="20167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89" y="1794075"/>
            <a:ext cx="5742660" cy="5429205"/>
          </a:xfrm>
          <a:custGeom>
            <a:avLst/>
            <a:gdLst>
              <a:gd name="connsiteX0" fmla="*/ 0 w 4139952"/>
              <a:gd name="connsiteY0" fmla="*/ 0 h 3141641"/>
              <a:gd name="connsiteX1" fmla="*/ 4139952 w 4139952"/>
              <a:gd name="connsiteY1" fmla="*/ 0 h 3141641"/>
              <a:gd name="connsiteX2" fmla="*/ 4139952 w 4139952"/>
              <a:gd name="connsiteY2" fmla="*/ 3141641 h 3141641"/>
              <a:gd name="connsiteX3" fmla="*/ 0 w 4139952"/>
              <a:gd name="connsiteY3" fmla="*/ 3141641 h 3141641"/>
              <a:gd name="connsiteX4" fmla="*/ 0 w 4139952"/>
              <a:gd name="connsiteY4" fmla="*/ 0 h 3141641"/>
              <a:gd name="connsiteX0-1" fmla="*/ 0 w 4546352"/>
              <a:gd name="connsiteY0-2" fmla="*/ 508000 h 3649641"/>
              <a:gd name="connsiteX1-3" fmla="*/ 4546352 w 4546352"/>
              <a:gd name="connsiteY1-4" fmla="*/ 0 h 3649641"/>
              <a:gd name="connsiteX2-5" fmla="*/ 4139952 w 4546352"/>
              <a:gd name="connsiteY2-6" fmla="*/ 3649641 h 3649641"/>
              <a:gd name="connsiteX3-7" fmla="*/ 0 w 4546352"/>
              <a:gd name="connsiteY3-8" fmla="*/ 3649641 h 3649641"/>
              <a:gd name="connsiteX4-9" fmla="*/ 0 w 4546352"/>
              <a:gd name="connsiteY4-10" fmla="*/ 508000 h 3649641"/>
              <a:gd name="connsiteX0-11" fmla="*/ 0 w 4641602"/>
              <a:gd name="connsiteY0-12" fmla="*/ 755650 h 3897291"/>
              <a:gd name="connsiteX1-13" fmla="*/ 4641602 w 4641602"/>
              <a:gd name="connsiteY1-14" fmla="*/ 0 h 3897291"/>
              <a:gd name="connsiteX2-15" fmla="*/ 4139952 w 4641602"/>
              <a:gd name="connsiteY2-16" fmla="*/ 3897291 h 3897291"/>
              <a:gd name="connsiteX3-17" fmla="*/ 0 w 4641602"/>
              <a:gd name="connsiteY3-18" fmla="*/ 3897291 h 3897291"/>
              <a:gd name="connsiteX4-19" fmla="*/ 0 w 4641602"/>
              <a:gd name="connsiteY4-20" fmla="*/ 755650 h 38972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41602" h="3897291">
                <a:moveTo>
                  <a:pt x="0" y="755650"/>
                </a:moveTo>
                <a:lnTo>
                  <a:pt x="4641602" y="0"/>
                </a:lnTo>
                <a:lnTo>
                  <a:pt x="4139952" y="3897291"/>
                </a:lnTo>
                <a:lnTo>
                  <a:pt x="0" y="3897291"/>
                </a:lnTo>
                <a:lnTo>
                  <a:pt x="0" y="75565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a:spLocks noChangeArrowheads="1"/>
          </p:cNvSpPr>
          <p:nvPr/>
        </p:nvSpPr>
        <p:spPr bwMode="auto">
          <a:xfrm>
            <a:off x="5725971" y="4398455"/>
            <a:ext cx="5235389" cy="80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8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flipV="1">
            <a:off x="5803023" y="4365932"/>
            <a:ext cx="4938958" cy="457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14" name="文本框 13"/>
          <p:cNvSpPr txBox="1"/>
          <p:nvPr/>
        </p:nvSpPr>
        <p:spPr>
          <a:xfrm>
            <a:off x="5725971" y="3904322"/>
            <a:ext cx="2215572" cy="377026"/>
          </a:xfrm>
          <a:prstGeom prst="rect">
            <a:avLst/>
          </a:prstGeom>
          <a:noFill/>
        </p:spPr>
        <p:txBody>
          <a:bodyPr wrap="square">
            <a:spAutoFit/>
          </a:bodyPr>
          <a:lstStyle/>
          <a:p>
            <a:pP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9" name="文本框 8"/>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0" name="文本框 9"/>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8"/>
                                        </p:tgtEl>
                                        <p:attrNameLst>
                                          <p:attrName>ppt_x</p:attrName>
                                          <p:attrName>ppt_y</p:attrName>
                                        </p:attrNameLst>
                                      </p:cBhvr>
                                    </p:animMotion>
                                    <p:animEffect transition="in" filter="fade">
                                      <p:cBhvr>
                                        <p:cTn id="9" dur="500"/>
                                        <p:tgtEl>
                                          <p:spTgt spid="8"/>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5"/>
                                        </p:tgtEl>
                                        <p:attrNameLst>
                                          <p:attrName>ppt_x</p:attrName>
                                          <p:attrName>ppt_y</p:attrName>
                                        </p:attrNameLst>
                                      </p:cBhvr>
                                    </p:animMotion>
                                    <p:animEffect transition="in" filter="fade">
                                      <p:cBhvr>
                                        <p:cTn id="15" dur="500"/>
                                        <p:tgtEl>
                                          <p:spTgt spid="5"/>
                                        </p:tgtEl>
                                      </p:cBhvr>
                                    </p:animEffect>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6"/>
                                        </p:tgtEl>
                                        <p:attrNameLst>
                                          <p:attrName>ppt_x</p:attrName>
                                          <p:attrName>ppt_y</p:attrName>
                                        </p:attrNameLst>
                                      </p:cBhvr>
                                    </p:animMotion>
                                    <p:animEffect transition="in" filter="fade">
                                      <p:cBhvr>
                                        <p:cTn id="21" dur="500"/>
                                        <p:tgtEl>
                                          <p:spTgt spid="6"/>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12"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3562252"/>
            <a:ext cx="12858044" cy="1371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文本框 11"/>
          <p:cNvSpPr txBox="1"/>
          <p:nvPr>
            <p:custDataLst>
              <p:tags r:id="rId2"/>
            </p:custDataLst>
          </p:nvPr>
        </p:nvSpPr>
        <p:spPr>
          <a:xfrm>
            <a:off x="5775351" y="2463993"/>
            <a:ext cx="1308050" cy="923330"/>
          </a:xfrm>
          <a:prstGeom prst="rect">
            <a:avLst/>
          </a:prstGeom>
          <a:noFill/>
        </p:spPr>
        <p:txBody>
          <a:bodyPr wrap="none" lIns="0" tIns="0" rIns="0" bIns="0">
            <a:spAutoFit/>
          </a:bodyPr>
          <a:lstStyle/>
          <a:p>
            <a:pPr algn="ctr">
              <a:defRPr/>
            </a:pPr>
            <a:r>
              <a:rPr lang="en-US" altLang="zh-CN" sz="4800"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25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5903591" y="2008624"/>
            <a:ext cx="10515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p>
        </p:txBody>
      </p:sp>
      <p:sp>
        <p:nvSpPr>
          <p:cNvPr id="2053" name="文本框 14"/>
          <p:cNvSpPr txBox="1">
            <a:spLocks noChangeArrowheads="1"/>
          </p:cNvSpPr>
          <p:nvPr>
            <p:custDataLst>
              <p:tags r:id="rId4"/>
            </p:custDataLst>
          </p:nvPr>
        </p:nvSpPr>
        <p:spPr bwMode="auto">
          <a:xfrm>
            <a:off x="4332762" y="3422127"/>
            <a:ext cx="1442703" cy="15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5"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01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5775386" y="3891767"/>
            <a:ext cx="3686196" cy="387798"/>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defTabSz="963930"/>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7" name="文本占位符 6"/>
          <p:cNvSpPr txBox="1"/>
          <p:nvPr>
            <p:custDataLst>
              <p:tags r:id="rId6"/>
            </p:custDataLst>
          </p:nvPr>
        </p:nvSpPr>
        <p:spPr>
          <a:xfrm>
            <a:off x="5775386" y="4415760"/>
            <a:ext cx="3686196" cy="2769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on add related title words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053"/>
                                        </p:tgtEl>
                                        <p:attrNameLst>
                                          <p:attrName>style.visibility</p:attrName>
                                        </p:attrNameLst>
                                      </p:cBhvr>
                                      <p:to>
                                        <p:strVal val="visible"/>
                                      </p:to>
                                    </p:set>
                                    <p:anim by="(-#ppt_w*2)" calcmode="lin" valueType="num">
                                      <p:cBhvr rctx="PPT">
                                        <p:cTn id="26" dur="500" autoRev="1" fill="hold">
                                          <p:stCondLst>
                                            <p:cond delay="0"/>
                                          </p:stCondLst>
                                        </p:cTn>
                                        <p:tgtEl>
                                          <p:spTgt spid="2053"/>
                                        </p:tgtEl>
                                        <p:attrNameLst>
                                          <p:attrName>ppt_w</p:attrName>
                                        </p:attrNameLst>
                                      </p:cBhvr>
                                    </p:anim>
                                    <p:anim by="(#ppt_w*0.50)" calcmode="lin" valueType="num">
                                      <p:cBhvr>
                                        <p:cTn id="27" dur="500" decel="50000" autoRev="1" fill="hold">
                                          <p:stCondLst>
                                            <p:cond delay="0"/>
                                          </p:stCondLst>
                                        </p:cTn>
                                        <p:tgtEl>
                                          <p:spTgt spid="2053"/>
                                        </p:tgtEl>
                                        <p:attrNameLst>
                                          <p:attrName>ppt_x</p:attrName>
                                        </p:attrNameLst>
                                      </p:cBhvr>
                                    </p:anim>
                                    <p:anim from="(-#ppt_h/2)" to="(#ppt_y)" calcmode="lin" valueType="num">
                                      <p:cBhvr>
                                        <p:cTn id="28" dur="1000" fill="hold">
                                          <p:stCondLst>
                                            <p:cond delay="0"/>
                                          </p:stCondLst>
                                        </p:cTn>
                                        <p:tgtEl>
                                          <p:spTgt spid="2053"/>
                                        </p:tgtEl>
                                        <p:attrNameLst>
                                          <p:attrName>ppt_y</p:attrName>
                                        </p:attrNameLst>
                                      </p:cBhvr>
                                    </p:anim>
                                    <p:animRot by="21600000">
                                      <p:cBhvr>
                                        <p:cTn id="29" dur="1000" fill="hold">
                                          <p:stCondLst>
                                            <p:cond delay="0"/>
                                          </p:stCondLst>
                                        </p:cTn>
                                        <p:tgtEl>
                                          <p:spTgt spid="205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52" grpId="0"/>
      <p:bldP spid="205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896"/>
          <p:cNvSpPr/>
          <p:nvPr/>
        </p:nvSpPr>
        <p:spPr>
          <a:xfrm>
            <a:off x="9290816" y="5026631"/>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0" name="Shape 1897"/>
          <p:cNvSpPr/>
          <p:nvPr/>
        </p:nvSpPr>
        <p:spPr>
          <a:xfrm>
            <a:off x="1820678" y="3816271"/>
            <a:ext cx="2713354" cy="738664"/>
          </a:xfrm>
          <a:prstGeom prst="rect">
            <a:avLst/>
          </a:prstGeom>
          <a:ln w="12700">
            <a:miter lim="400000"/>
          </a:ln>
        </p:spPr>
        <p:txBody>
          <a:bodyPr wrap="square" lIns="0" tIns="0" rIns="0" bIns="0" anchor="ctr">
            <a:spAutoFit/>
          </a:bodyPr>
          <a:lstStyle>
            <a:lvl1pPr algn="r">
              <a:lnSpc>
                <a:spcPct val="120000"/>
              </a:lnSpc>
              <a:spcBef>
                <a:spcPts val="4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2" name="Shape 1899"/>
          <p:cNvSpPr/>
          <p:nvPr/>
        </p:nvSpPr>
        <p:spPr>
          <a:xfrm>
            <a:off x="3794437" y="4882282"/>
            <a:ext cx="5269876" cy="1213162"/>
          </a:xfrm>
          <a:custGeom>
            <a:avLst/>
            <a:gdLst/>
            <a:ahLst/>
            <a:cxnLst>
              <a:cxn ang="0">
                <a:pos x="wd2" y="hd2"/>
              </a:cxn>
              <a:cxn ang="5400000">
                <a:pos x="wd2" y="hd2"/>
              </a:cxn>
              <a:cxn ang="10800000">
                <a:pos x="wd2" y="hd2"/>
              </a:cxn>
              <a:cxn ang="16200000">
                <a:pos x="wd2" y="hd2"/>
              </a:cxn>
            </a:cxnLst>
            <a:rect l="0" t="0" r="r" b="b"/>
            <a:pathLst>
              <a:path w="21600" h="21600" extrusionOk="0">
                <a:moveTo>
                  <a:pt x="3557" y="0"/>
                </a:moveTo>
                <a:lnTo>
                  <a:pt x="0" y="21600"/>
                </a:lnTo>
                <a:lnTo>
                  <a:pt x="21600" y="21600"/>
                </a:lnTo>
                <a:lnTo>
                  <a:pt x="18043" y="0"/>
                </a:lnTo>
                <a:lnTo>
                  <a:pt x="3557" y="0"/>
                </a:lnTo>
                <a:close/>
              </a:path>
            </a:pathLst>
          </a:custGeom>
          <a:solidFill>
            <a:schemeClr val="accent3"/>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hape 1900"/>
          <p:cNvSpPr/>
          <p:nvPr/>
        </p:nvSpPr>
        <p:spPr>
          <a:xfrm>
            <a:off x="4660210" y="3657600"/>
            <a:ext cx="3538330" cy="1224682"/>
          </a:xfrm>
          <a:custGeom>
            <a:avLst/>
            <a:gdLst/>
            <a:ahLst/>
            <a:cxnLst>
              <a:cxn ang="0">
                <a:pos x="wd2" y="hd2"/>
              </a:cxn>
              <a:cxn ang="5400000">
                <a:pos x="wd2" y="hd2"/>
              </a:cxn>
              <a:cxn ang="10800000">
                <a:pos x="wd2" y="hd2"/>
              </a:cxn>
              <a:cxn ang="16200000">
                <a:pos x="wd2" y="hd2"/>
              </a:cxn>
            </a:cxnLst>
            <a:rect l="0" t="0" r="r" b="b"/>
            <a:pathLst>
              <a:path w="21600" h="21600" extrusionOk="0">
                <a:moveTo>
                  <a:pt x="5347" y="0"/>
                </a:moveTo>
                <a:lnTo>
                  <a:pt x="0" y="21600"/>
                </a:lnTo>
                <a:lnTo>
                  <a:pt x="21600" y="21600"/>
                </a:lnTo>
                <a:lnTo>
                  <a:pt x="16251" y="0"/>
                </a:lnTo>
                <a:lnTo>
                  <a:pt x="5347" y="0"/>
                </a:lnTo>
                <a:close/>
              </a:path>
            </a:pathLst>
          </a:custGeom>
          <a:solidFill>
            <a:schemeClr val="accent2"/>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1901"/>
          <p:cNvSpPr/>
          <p:nvPr/>
        </p:nvSpPr>
        <p:spPr>
          <a:xfrm>
            <a:off x="5538092" y="2404123"/>
            <a:ext cx="1782568" cy="12470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183" y="5234"/>
                </a:lnTo>
                <a:lnTo>
                  <a:pt x="8190" y="5234"/>
                </a:lnTo>
                <a:lnTo>
                  <a:pt x="0" y="21600"/>
                </a:lnTo>
                <a:lnTo>
                  <a:pt x="21600" y="21600"/>
                </a:lnTo>
                <a:lnTo>
                  <a:pt x="13410" y="5234"/>
                </a:lnTo>
                <a:lnTo>
                  <a:pt x="13417" y="5234"/>
                </a:lnTo>
                <a:lnTo>
                  <a:pt x="10800" y="0"/>
                </a:lnTo>
                <a:close/>
              </a:path>
            </a:pathLst>
          </a:custGeom>
          <a:solidFill>
            <a:schemeClr val="accent1"/>
          </a:solidFill>
          <a:ln w="12700">
            <a:miter lim="400000"/>
          </a:ln>
        </p:spPr>
        <p:txBody>
          <a:bodyPr lIns="26788" tIns="26788" rIns="26788" bIns="26788" anchor="ctr"/>
          <a:lstStyle/>
          <a:p>
            <a:pPr>
              <a:lnSpc>
                <a:spcPct val="120000"/>
              </a:lnSpc>
            </a:pPr>
            <a:endParaRPr sz="1845">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 Placeholder 3"/>
          <p:cNvSpPr>
            <a:spLocks noGrp="1"/>
          </p:cNvSpPr>
          <p:nvPr>
            <p:ph type="body" sz="quarter" idx="4294967295"/>
          </p:nvPr>
        </p:nvSpPr>
        <p:spPr>
          <a:xfrm>
            <a:off x="0" y="5359400"/>
            <a:ext cx="1628775" cy="258763"/>
          </a:xfrm>
          <a:prstGeom prst="rect">
            <a:avLst/>
          </a:prstGeom>
        </p:spPr>
        <p:txBody>
          <a:bodyPr wrap="square" lIns="0" tIns="0" rIns="0" bIns="0" anchor="ctr">
            <a:spAutoFit/>
          </a:bodyPr>
          <a:lstStyle/>
          <a:p>
            <a:pPr marL="0" indent="0" algn="ctr">
              <a:lnSpc>
                <a:spcPct val="120000"/>
              </a:lnSpc>
              <a:buNone/>
            </a:pPr>
            <a:r>
              <a:rPr lang="zh-CN" altLang="en-US" sz="1400">
                <a:solidFill>
                  <a:srgbClr val="FCFCFC"/>
                </a:solidFill>
                <a:latin typeface="+mn-ea"/>
                <a:ea typeface="+mn-ea"/>
                <a:sym typeface="Arial" panose="020B0604020202020204" pitchFamily="34" charset="0"/>
              </a:rPr>
              <a:t>请替换文字内容</a:t>
            </a:r>
            <a:endParaRPr lang="id-ID" sz="1400" dirty="0">
              <a:solidFill>
                <a:srgbClr val="FCFCFC"/>
              </a:solidFill>
              <a:latin typeface="+mn-ea"/>
              <a:ea typeface="+mn-ea"/>
              <a:sym typeface="Arial" panose="020B0604020202020204" pitchFamily="34" charset="0"/>
            </a:endParaRPr>
          </a:p>
        </p:txBody>
      </p:sp>
      <p:sp>
        <p:nvSpPr>
          <p:cNvPr id="20" name="Text Placeholder 3"/>
          <p:cNvSpPr txBox="1"/>
          <p:nvPr/>
        </p:nvSpPr>
        <p:spPr>
          <a:xfrm>
            <a:off x="6008004" y="3032691"/>
            <a:ext cx="842738" cy="494751"/>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 Placeholder 3"/>
          <p:cNvSpPr txBox="1"/>
          <p:nvPr/>
        </p:nvSpPr>
        <p:spPr>
          <a:xfrm>
            <a:off x="5743573" y="4146146"/>
            <a:ext cx="1371602" cy="258532"/>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0" dirty="0">
              <a:solidFill>
                <a:srgbClr val="FCFCFC"/>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1896"/>
          <p:cNvSpPr/>
          <p:nvPr/>
        </p:nvSpPr>
        <p:spPr>
          <a:xfrm>
            <a:off x="7466146" y="2559203"/>
            <a:ext cx="2727012" cy="738664"/>
          </a:xfrm>
          <a:prstGeom prst="rect">
            <a:avLst/>
          </a:prstGeom>
          <a:ln w="12700">
            <a:miter lim="400000"/>
          </a:ln>
        </p:spPr>
        <p:txBody>
          <a:bodyPr wrap="square" lIns="0" tIns="0" rIns="0" bIns="0">
            <a:spAutoFit/>
          </a:bodyPr>
          <a:lstStyle>
            <a:lvl1pPr algn="l">
              <a:lnSpc>
                <a:spcPct val="120000"/>
              </a:lnSpc>
              <a:spcBef>
                <a:spcPts val="2500"/>
              </a:spcBef>
              <a:defRPr sz="2000">
                <a:solidFill>
                  <a:srgbClr val="53585F"/>
                </a:solidFill>
              </a:defRPr>
            </a:lvl1pPr>
          </a:lstStyle>
          <a:p>
            <a:pPr>
              <a:defRPr sz="1800">
                <a:solidFill>
                  <a:srgbClr val="000000"/>
                </a:solidFill>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replace text, click add relevant headline, modify the text content, also can copy your content to this directly.</a:t>
            </a:r>
            <a:endParaRPr lang="zh-CN" altLang="en-US" sz="800" dirty="0">
              <a:solidFill>
                <a:schemeClr val="bg1">
                  <a:lumMod val="6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5" name="文本框 14"/>
          <p:cNvSpPr txBox="1"/>
          <p:nvPr/>
        </p:nvSpPr>
        <p:spPr>
          <a:xfrm>
            <a:off x="880973" y="267892"/>
            <a:ext cx="2564805" cy="307777"/>
          </a:xfrm>
          <a:prstGeom prst="rect">
            <a:avLst/>
          </a:prstGeom>
          <a:noFill/>
        </p:spPr>
        <p:txBody>
          <a:bodyPr wrap="none" lIns="0" tIns="0" rIns="0" bIns="0" rtlCol="0">
            <a:spAutoFit/>
          </a:bodyPr>
          <a:lstStyle/>
          <a:p>
            <a:pPr defTabSz="963930"/>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p>
        </p:txBody>
      </p:sp>
      <p:sp>
        <p:nvSpPr>
          <p:cNvPr id="16" name="文本框 15"/>
          <p:cNvSpPr txBox="1"/>
          <p:nvPr/>
        </p:nvSpPr>
        <p:spPr>
          <a:xfrm>
            <a:off x="880973" y="586014"/>
            <a:ext cx="1899559" cy="161583"/>
          </a:xfrm>
          <a:prstGeom prst="rect">
            <a:avLst/>
          </a:prstGeom>
          <a:noFill/>
        </p:spPr>
        <p:txBody>
          <a:bodyPr wrap="none" lIns="0" tIns="0" rIns="0" bIns="0" rtlCol="0">
            <a:spAutoFit/>
          </a:bodyPr>
          <a:lstStyle/>
          <a:p>
            <a:pPr defTabSz="963930"/>
            <a:r>
              <a:rPr lang="en-US" altLang="zh-CN"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ADD RELATED TITLE WORDS</a:t>
            </a:r>
            <a:endParaRPr lang="zh-CN" altLang="en-US" sz="105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500"/>
                                        <p:tgtEl>
                                          <p:spTgt spid="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4" grpId="0" build="p"/>
      <p:bldP spid="20" grpId="0"/>
      <p:bldP spid="19"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14.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1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1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8.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24.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5.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26.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27.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28.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9.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0.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TextBox 11"/>
</p:tagLst>
</file>

<file path=ppt/tags/tag32.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3"/>
</p:tagLst>
</file>

<file path=ppt/tags/tag33.xml><?xml version="1.0" encoding="utf-8"?>
<p:tagLst xmlns:a="http://schemas.openxmlformats.org/drawingml/2006/main" xmlns:r="http://schemas.openxmlformats.org/officeDocument/2006/relationships" xmlns:p="http://schemas.openxmlformats.org/presentationml/2006/main">
  <p:tag name="MH" val="20161022204303"/>
  <p:tag name="MH_LIBRARY" val="GRAPHIC"/>
  <p:tag name="MH_ORDER" val="文本框 14"/>
</p:tagLst>
</file>

<file path=ppt/tags/tag3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3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2"/>
</p:tagLst>
</file>

<file path=ppt/theme/theme1.xml><?xml version="1.0" encoding="utf-8"?>
<a:theme xmlns:a="http://schemas.openxmlformats.org/drawingml/2006/main" name="1_自定义设计方案">
  <a:themeElements>
    <a:clrScheme name="自定义 156">
      <a:dk1>
        <a:sysClr val="windowText" lastClr="000000"/>
      </a:dk1>
      <a:lt1>
        <a:sysClr val="window" lastClr="FFFFFF"/>
      </a:lt1>
      <a:dk2>
        <a:srgbClr val="44546A"/>
      </a:dk2>
      <a:lt2>
        <a:srgbClr val="E7E6E6"/>
      </a:lt2>
      <a:accent1>
        <a:srgbClr val="02602E"/>
      </a:accent1>
      <a:accent2>
        <a:srgbClr val="53B129"/>
      </a:accent2>
      <a:accent3>
        <a:srgbClr val="02602E"/>
      </a:accent3>
      <a:accent4>
        <a:srgbClr val="53B129"/>
      </a:accent4>
      <a:accent5>
        <a:srgbClr val="02602E"/>
      </a:accent5>
      <a:accent6>
        <a:srgbClr val="53B129"/>
      </a:accent6>
      <a:hlink>
        <a:srgbClr val="02602E"/>
      </a:hlink>
      <a:folHlink>
        <a:srgbClr val="53B12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2656</Words>
  <Application>Microsoft Office PowerPoint</Application>
  <PresentationFormat>自定义</PresentationFormat>
  <Paragraphs>234</Paragraphs>
  <Slides>22</Slides>
  <Notes>22</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方正正准黑简体</vt:lpstr>
      <vt:lpstr>宋体</vt:lpstr>
      <vt:lpstr>微软雅黑</vt:lpstr>
      <vt:lpstr>Arial</vt:lpstr>
      <vt:lpstr>Calibri</vt:lpstr>
      <vt:lpstr>Calibri Light</vt:lpstr>
      <vt:lpstr>Impact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2016-10-17T14:00:00Z</dcterms:created>
  <dcterms:modified xsi:type="dcterms:W3CDTF">2021-01-05T11:16:59Z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