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  <p:sldId id="27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2B166E"/>
    <a:srgbClr val="692A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AF555CBD-A949-4006-81BA-B9DFDD6585A4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3" name="备注占位符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512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FE780F-0252-4A53-8181-BE09C2766727}" type="slidenum">
              <a:rPr lang="zh-CN" altLang="en-US" smtClean="0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备注占位符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A493F0-5D92-488A-8C21-A207199D0427}" type="slidenum">
              <a:rPr lang="zh-CN" altLang="en-US" smtClean="0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3" name="备注占位符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F5FBDC-874E-49DC-A069-4D7FBA5D36E5}" type="slidenum">
              <a:rPr lang="zh-CN" altLang="en-US" smtClean="0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1" name="备注占位符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A02A69-0D7D-41DC-9B67-ECDDAE738674}" type="slidenum">
              <a:rPr lang="zh-CN" altLang="en-US" smtClean="0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备注占位符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C7AA60-5400-4BE4-B318-B4B87F48CFD9}" type="slidenum">
              <a:rPr lang="zh-CN" altLang="en-US" smtClean="0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7" name="备注占位符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98E322-43F0-43C2-BE99-2B682FCF4183}" type="slidenum">
              <a:rPr lang="zh-CN" altLang="en-US" smtClean="0"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5" name="备注占位符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FC3E6B-981C-4A5A-B338-B756FEFABB1B}" type="slidenum">
              <a:rPr lang="zh-CN" altLang="en-US" smtClean="0"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备注占位符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4B104D-365C-4B46-97FD-3CB6282F2B50}" type="slidenum">
              <a:rPr lang="zh-CN" altLang="en-US" smtClean="0"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备注占位符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055879-77A1-492D-940D-9D6B747B0611}" type="slidenum">
              <a:rPr lang="zh-CN" altLang="en-US" smtClean="0"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备注占位符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C5E556-7837-4837-9444-74DA93B3A012}" type="slidenum">
              <a:rPr lang="zh-CN" altLang="en-US" smtClean="0"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备注占位符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B1AAEF-231B-48FF-A9A6-B140EAA33AB2}" type="slidenum">
              <a:rPr lang="zh-CN" altLang="en-US" smtClean="0"/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71" name="备注占位符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1B2EF5-9E81-4B32-A6CB-C93DB4C75659}" type="slidenum">
              <a:rPr lang="zh-CN" altLang="en-US" smtClean="0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备注占位符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416205-2D49-41A8-BD62-1B4E327B9878}" type="slidenum">
              <a:rPr lang="zh-CN" altLang="en-US" smtClean="0"/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19" name="备注占位符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922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891DC8-11B6-4A40-A92C-1BE2D34E7EB6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267" name="备注占位符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18688D-E0B8-4291-87A5-9B76FDC6959A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315" name="备注占位符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0F364E-7DCA-4783-9DCB-4603A5C7A3EE}" type="slidenum">
              <a:rPr lang="zh-CN" altLang="en-US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5363" name="备注占位符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1536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46196F-C274-40C0-884D-8256EA28F30C}" type="slidenum">
              <a:rPr lang="zh-CN" altLang="en-US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1" name="备注占位符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DF7A76-D2D2-42DE-944A-09489E0B9320}" type="slidenum">
              <a:rPr lang="zh-CN" altLang="en-US" smtClean="0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备注占位符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678644-C664-4AB1-949D-801A59FC3188}" type="slidenum">
              <a:rPr lang="zh-CN" altLang="en-US" smtClean="0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7" name="备注占位符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AA48EB-EEE8-4932-A537-AF1CF56DEB42}" type="slidenum">
              <a:rPr lang="zh-CN" altLang="en-US" smtClean="0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497638" y="6034088"/>
            <a:ext cx="21891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CN" sz="1600" b="1">
                <a:solidFill>
                  <a:schemeClr val="bg2"/>
                </a:solidFill>
                <a:latin typeface="Lucida Sans Unicode" panose="020B0602030504020204" pitchFamily="34" charset="0"/>
                <a:ea typeface="宋体" panose="02010600030101010101" pitchFamily="2" charset="-122"/>
              </a:rPr>
              <a:t>Company</a:t>
            </a:r>
            <a:r>
              <a:rPr lang="en-US" altLang="zh-CN" b="1">
                <a:latin typeface="Lucida Sans Unicode" panose="020B0602030504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800" b="1">
                <a:solidFill>
                  <a:schemeClr val="bg1"/>
                </a:solidFill>
                <a:latin typeface="Lucida Sans Unicode" panose="020B0602030504020204" pitchFamily="34" charset="0"/>
                <a:ea typeface="宋体" panose="02010600030101010101" pitchFamily="2" charset="-122"/>
              </a:rPr>
              <a:t>LOGO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752600"/>
            <a:ext cx="7391400" cy="914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000" u="sng"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743200"/>
            <a:ext cx="7391400" cy="533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400">
                <a:solidFill>
                  <a:schemeClr val="bg2"/>
                </a:solidFill>
              </a:defRPr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5E23D-FE4C-4B44-B61E-C9197899316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34150" y="152400"/>
            <a:ext cx="2076450" cy="6172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076950" cy="6172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7DE46-8D63-466C-8913-E205A358924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086600" cy="563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990600"/>
            <a:ext cx="8153400" cy="5334000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7A2DD-6214-467A-878D-65D687F12F8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E9F2C-3D99-42CB-AA2E-5017AE47710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00365-FD3B-4B53-BA09-ADBDECE7AE2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00500" cy="53340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100" y="990600"/>
            <a:ext cx="4000500" cy="53340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5A1AE-0081-43A3-AF1B-B2444B68222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D8371-BB1C-4DEB-B292-FC78DB4EDB7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8A6F9-BFCF-4393-BE3C-E6CC242A2D2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1EF93-63DA-40B5-A8A1-DB3BF123F4A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4056A-96FE-4BC8-94BF-7724C59759F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89802-D7E1-478E-8B59-53427BC9271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Narrow horizontal"/>
          <p:cNvSpPr>
            <a:spLocks noChangeArrowheads="1"/>
          </p:cNvSpPr>
          <p:nvPr/>
        </p:nvSpPr>
        <p:spPr bwMode="auto">
          <a:xfrm>
            <a:off x="0" y="0"/>
            <a:ext cx="7512050" cy="762000"/>
          </a:xfrm>
          <a:prstGeom prst="rect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119188" y="1841500"/>
          <a:ext cx="8024812" cy="501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5" imgW="8026400" imgH="5016500" progId="Photoshop.Image.7">
                  <p:embed/>
                </p:oleObj>
              </mc:Choice>
              <mc:Fallback>
                <p:oleObj r:id="rId15" imgW="8026400" imgH="5016500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1841500"/>
                        <a:ext cx="8024812" cy="501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524750" y="0"/>
            <a:ext cx="1619250" cy="7953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765175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153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43800" y="152400"/>
            <a:ext cx="1600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 b="1">
                <a:solidFill>
                  <a:schemeClr val="bg1"/>
                </a:solidFill>
                <a:latin typeface="+mn-lt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565900"/>
            <a:ext cx="21336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 b="1">
                <a:latin typeface="+mn-lt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D3189D9-F55C-467C-9709-E9183FA441FA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0866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B166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68313" y="6526213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>
                <a:ea typeface="宋体" panose="02010600030101010101" pitchFamily="2" charset="-122"/>
              </a:rPr>
              <a:t>Diagram</a:t>
            </a:r>
            <a:endParaRPr lang="en-US" altLang="zh-CN" sz="2000">
              <a:ea typeface="宋体" panose="02010600030101010101" pitchFamily="2" charset="-122"/>
            </a:endParaRPr>
          </a:p>
        </p:txBody>
      </p:sp>
      <p:grpSp>
        <p:nvGrpSpPr>
          <p:cNvPr id="22532" name="Group 3"/>
          <p:cNvGrpSpPr/>
          <p:nvPr/>
        </p:nvGrpSpPr>
        <p:grpSpPr bwMode="auto">
          <a:xfrm>
            <a:off x="1219200" y="1828800"/>
            <a:ext cx="6781800" cy="4114800"/>
            <a:chOff x="0" y="0"/>
            <a:chExt cx="4272" cy="2592"/>
          </a:xfrm>
        </p:grpSpPr>
        <p:sp>
          <p:nvSpPr>
            <p:cNvPr id="22533" name="AutoShape 4"/>
            <p:cNvSpPr>
              <a:spLocks noChangeArrowheads="1"/>
            </p:cNvSpPr>
            <p:nvPr/>
          </p:nvSpPr>
          <p:spPr bwMode="auto">
            <a:xfrm>
              <a:off x="1577" y="1152"/>
              <a:ext cx="1159" cy="144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3098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400" b="0">
                  <a:solidFill>
                    <a:schemeClr val="tx2"/>
                  </a:solidFill>
                  <a:ea typeface="宋体" panose="02010600030101010101" pitchFamily="2" charset="-122"/>
                </a:rPr>
                <a:t>ThemeGallery is a Design Digital Content &amp; Contents mall developed by Guild Design Inc.</a:t>
              </a:r>
            </a:p>
          </p:txBody>
        </p:sp>
        <p:sp>
          <p:nvSpPr>
            <p:cNvPr id="22534" name="AutoShape 5"/>
            <p:cNvSpPr>
              <a:spLocks noChangeArrowheads="1"/>
            </p:cNvSpPr>
            <p:nvPr/>
          </p:nvSpPr>
          <p:spPr bwMode="auto">
            <a:xfrm>
              <a:off x="0" y="1152"/>
              <a:ext cx="1152" cy="144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3098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400" b="0">
                  <a:solidFill>
                    <a:schemeClr val="tx2"/>
                  </a:solidFill>
                  <a:ea typeface="宋体" panose="02010600030101010101" pitchFamily="2" charset="-122"/>
                </a:rPr>
                <a:t>ThemeGallery is a Design Digital Content &amp; Contents mall developed by Guild Design Inc.</a:t>
              </a:r>
            </a:p>
          </p:txBody>
        </p:sp>
        <p:sp>
          <p:nvSpPr>
            <p:cNvPr id="22535" name="AutoShape 6"/>
            <p:cNvSpPr>
              <a:spLocks noChangeArrowheads="1"/>
            </p:cNvSpPr>
            <p:nvPr/>
          </p:nvSpPr>
          <p:spPr bwMode="auto">
            <a:xfrm>
              <a:off x="3168" y="1152"/>
              <a:ext cx="1104" cy="144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3098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400" b="0">
                  <a:solidFill>
                    <a:schemeClr val="tx2"/>
                  </a:solidFill>
                  <a:ea typeface="宋体" panose="02010600030101010101" pitchFamily="2" charset="-122"/>
                </a:rPr>
                <a:t>ThemeGallery is a Design Digital Content &amp; Contents mall developed by Guild Design Inc.</a:t>
              </a:r>
            </a:p>
          </p:txBody>
        </p:sp>
        <p:sp>
          <p:nvSpPr>
            <p:cNvPr id="22536" name="AutoShape 7"/>
            <p:cNvSpPr>
              <a:spLocks noChangeArrowheads="1"/>
            </p:cNvSpPr>
            <p:nvPr/>
          </p:nvSpPr>
          <p:spPr bwMode="auto">
            <a:xfrm>
              <a:off x="1217" y="393"/>
              <a:ext cx="252" cy="283"/>
            </a:xfrm>
            <a:prstGeom prst="chevron">
              <a:avLst>
                <a:gd name="adj" fmla="val 52514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2537" name="AutoShape 8"/>
            <p:cNvSpPr>
              <a:spLocks noChangeArrowheads="1"/>
            </p:cNvSpPr>
            <p:nvPr/>
          </p:nvSpPr>
          <p:spPr bwMode="auto">
            <a:xfrm>
              <a:off x="2768" y="393"/>
              <a:ext cx="251" cy="283"/>
            </a:xfrm>
            <a:prstGeom prst="chevron">
              <a:avLst>
                <a:gd name="adj" fmla="val 52514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" name="Oval 9"/>
            <p:cNvSpPr>
              <a:spLocks noChangeArrowheads="1"/>
            </p:cNvSpPr>
            <p:nvPr/>
          </p:nvSpPr>
          <p:spPr bwMode="auto">
            <a:xfrm>
              <a:off x="3151" y="3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3322" name="Oval 10"/>
            <p:cNvSpPr>
              <a:spLocks noChangeArrowheads="1"/>
            </p:cNvSpPr>
            <p:nvPr/>
          </p:nvSpPr>
          <p:spPr bwMode="auto">
            <a:xfrm>
              <a:off x="3151" y="3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1999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3323" name="Oval 11"/>
            <p:cNvSpPr>
              <a:spLocks noChangeArrowheads="1"/>
            </p:cNvSpPr>
            <p:nvPr/>
          </p:nvSpPr>
          <p:spPr bwMode="auto">
            <a:xfrm>
              <a:off x="3221" y="73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3324" name="Oval 12"/>
            <p:cNvSpPr>
              <a:spLocks noChangeArrowheads="1"/>
            </p:cNvSpPr>
            <p:nvPr/>
          </p:nvSpPr>
          <p:spPr bwMode="auto">
            <a:xfrm>
              <a:off x="3237" y="78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2542" name="Oval 13"/>
            <p:cNvSpPr>
              <a:spLocks noChangeArrowheads="1"/>
            </p:cNvSpPr>
            <p:nvPr/>
          </p:nvSpPr>
          <p:spPr bwMode="auto">
            <a:xfrm>
              <a:off x="3271" y="118"/>
              <a:ext cx="841" cy="83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" name="Oval 14"/>
            <p:cNvSpPr>
              <a:spLocks noChangeArrowheads="1"/>
            </p:cNvSpPr>
            <p:nvPr/>
          </p:nvSpPr>
          <p:spPr bwMode="auto">
            <a:xfrm>
              <a:off x="48" y="0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3327" name="Oval 15"/>
            <p:cNvSpPr>
              <a:spLocks noChangeArrowheads="1"/>
            </p:cNvSpPr>
            <p:nvPr/>
          </p:nvSpPr>
          <p:spPr bwMode="auto">
            <a:xfrm>
              <a:off x="48" y="0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1999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3328" name="Oval 16"/>
            <p:cNvSpPr>
              <a:spLocks noChangeArrowheads="1"/>
            </p:cNvSpPr>
            <p:nvPr/>
          </p:nvSpPr>
          <p:spPr bwMode="auto">
            <a:xfrm>
              <a:off x="118" y="69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3329" name="Oval 17"/>
            <p:cNvSpPr>
              <a:spLocks noChangeArrowheads="1"/>
            </p:cNvSpPr>
            <p:nvPr/>
          </p:nvSpPr>
          <p:spPr bwMode="auto">
            <a:xfrm>
              <a:off x="119" y="71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2547" name="Oval 18"/>
            <p:cNvSpPr>
              <a:spLocks noChangeArrowheads="1"/>
            </p:cNvSpPr>
            <p:nvPr/>
          </p:nvSpPr>
          <p:spPr bwMode="auto">
            <a:xfrm>
              <a:off x="165" y="116"/>
              <a:ext cx="840" cy="83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22548" name="Group 19"/>
            <p:cNvGrpSpPr/>
            <p:nvPr/>
          </p:nvGrpSpPr>
          <p:grpSpPr bwMode="auto">
            <a:xfrm>
              <a:off x="178" y="128"/>
              <a:ext cx="813" cy="805"/>
              <a:chOff x="0" y="0"/>
              <a:chExt cx="1252" cy="1252"/>
            </a:xfrm>
          </p:grpSpPr>
          <p:sp>
            <p:nvSpPr>
              <p:cNvPr id="22567" name="Oval 2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568" name="Oval 21"/>
              <p:cNvSpPr>
                <a:spLocks noChangeArrowheads="1"/>
              </p:cNvSpPr>
              <p:nvPr/>
            </p:nvSpPr>
            <p:spPr bwMode="auto">
              <a:xfrm>
                <a:off x="16" y="7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569" name="Oval 22"/>
              <p:cNvSpPr>
                <a:spLocks noChangeArrowheads="1"/>
              </p:cNvSpPr>
              <p:nvPr/>
            </p:nvSpPr>
            <p:spPr bwMode="auto">
              <a:xfrm>
                <a:off x="29" y="19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570" name="Oval 23"/>
              <p:cNvSpPr>
                <a:spLocks noChangeArrowheads="1"/>
              </p:cNvSpPr>
              <p:nvPr/>
            </p:nvSpPr>
            <p:spPr bwMode="auto">
              <a:xfrm>
                <a:off x="97" y="51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3336" name="Oval 24"/>
            <p:cNvSpPr>
              <a:spLocks noChangeArrowheads="1"/>
            </p:cNvSpPr>
            <p:nvPr/>
          </p:nvSpPr>
          <p:spPr bwMode="auto">
            <a:xfrm>
              <a:off x="1600" y="3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3337" name="Oval 25"/>
            <p:cNvSpPr>
              <a:spLocks noChangeArrowheads="1"/>
            </p:cNvSpPr>
            <p:nvPr/>
          </p:nvSpPr>
          <p:spPr bwMode="auto">
            <a:xfrm>
              <a:off x="1600" y="3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1999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3338" name="Oval 26"/>
            <p:cNvSpPr>
              <a:spLocks noChangeArrowheads="1"/>
            </p:cNvSpPr>
            <p:nvPr/>
          </p:nvSpPr>
          <p:spPr bwMode="auto">
            <a:xfrm>
              <a:off x="1670" y="73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3339" name="Oval 27"/>
            <p:cNvSpPr>
              <a:spLocks noChangeArrowheads="1"/>
            </p:cNvSpPr>
            <p:nvPr/>
          </p:nvSpPr>
          <p:spPr bwMode="auto">
            <a:xfrm>
              <a:off x="1671" y="74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2553" name="Oval 28"/>
            <p:cNvSpPr>
              <a:spLocks noChangeArrowheads="1"/>
            </p:cNvSpPr>
            <p:nvPr/>
          </p:nvSpPr>
          <p:spPr bwMode="auto">
            <a:xfrm>
              <a:off x="1716" y="118"/>
              <a:ext cx="840" cy="83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22554" name="Group 29"/>
            <p:cNvGrpSpPr/>
            <p:nvPr/>
          </p:nvGrpSpPr>
          <p:grpSpPr bwMode="auto">
            <a:xfrm>
              <a:off x="1730" y="128"/>
              <a:ext cx="813" cy="805"/>
              <a:chOff x="0" y="0"/>
              <a:chExt cx="1252" cy="1252"/>
            </a:xfrm>
          </p:grpSpPr>
          <p:sp>
            <p:nvSpPr>
              <p:cNvPr id="22563" name="Oval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564" name="Oval 31"/>
              <p:cNvSpPr>
                <a:spLocks noChangeArrowheads="1"/>
              </p:cNvSpPr>
              <p:nvPr/>
            </p:nvSpPr>
            <p:spPr bwMode="auto">
              <a:xfrm>
                <a:off x="16" y="7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565" name="Oval 32"/>
              <p:cNvSpPr>
                <a:spLocks noChangeArrowheads="1"/>
              </p:cNvSpPr>
              <p:nvPr/>
            </p:nvSpPr>
            <p:spPr bwMode="auto">
              <a:xfrm>
                <a:off x="29" y="19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566" name="Oval 33"/>
              <p:cNvSpPr>
                <a:spLocks noChangeArrowheads="1"/>
              </p:cNvSpPr>
              <p:nvPr/>
            </p:nvSpPr>
            <p:spPr bwMode="auto">
              <a:xfrm>
                <a:off x="97" y="51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2555" name="Group 34"/>
            <p:cNvGrpSpPr/>
            <p:nvPr/>
          </p:nvGrpSpPr>
          <p:grpSpPr bwMode="auto">
            <a:xfrm>
              <a:off x="3286" y="128"/>
              <a:ext cx="814" cy="805"/>
              <a:chOff x="0" y="0"/>
              <a:chExt cx="1252" cy="1252"/>
            </a:xfrm>
          </p:grpSpPr>
          <p:sp>
            <p:nvSpPr>
              <p:cNvPr id="22559" name="Oval 3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560" name="Oval 36"/>
              <p:cNvSpPr>
                <a:spLocks noChangeArrowheads="1"/>
              </p:cNvSpPr>
              <p:nvPr/>
            </p:nvSpPr>
            <p:spPr bwMode="auto">
              <a:xfrm>
                <a:off x="16" y="7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561" name="Oval 37"/>
              <p:cNvSpPr>
                <a:spLocks noChangeArrowheads="1"/>
              </p:cNvSpPr>
              <p:nvPr/>
            </p:nvSpPr>
            <p:spPr bwMode="auto">
              <a:xfrm>
                <a:off x="29" y="19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562" name="Oval 38"/>
              <p:cNvSpPr>
                <a:spLocks noChangeArrowheads="1"/>
              </p:cNvSpPr>
              <p:nvPr/>
            </p:nvSpPr>
            <p:spPr bwMode="auto">
              <a:xfrm>
                <a:off x="97" y="51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2556" name="Text Box 39"/>
            <p:cNvSpPr txBox="1">
              <a:spLocks noChangeArrowheads="1"/>
            </p:cNvSpPr>
            <p:nvPr/>
          </p:nvSpPr>
          <p:spPr bwMode="auto">
            <a:xfrm>
              <a:off x="343" y="426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2400" b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22557" name="Text Box 40"/>
            <p:cNvSpPr txBox="1">
              <a:spLocks noChangeArrowheads="1"/>
            </p:cNvSpPr>
            <p:nvPr/>
          </p:nvSpPr>
          <p:spPr bwMode="auto">
            <a:xfrm>
              <a:off x="1898" y="426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2400" b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22558" name="Text Box 41"/>
            <p:cNvSpPr txBox="1">
              <a:spLocks noChangeArrowheads="1"/>
            </p:cNvSpPr>
            <p:nvPr/>
          </p:nvSpPr>
          <p:spPr bwMode="auto">
            <a:xfrm>
              <a:off x="3452" y="426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2400" b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Marketing Diagram</a:t>
            </a:r>
          </a:p>
        </p:txBody>
      </p:sp>
      <p:grpSp>
        <p:nvGrpSpPr>
          <p:cNvPr id="24580" name="Group 3"/>
          <p:cNvGrpSpPr/>
          <p:nvPr/>
        </p:nvGrpSpPr>
        <p:grpSpPr bwMode="auto">
          <a:xfrm>
            <a:off x="1376363" y="1143000"/>
            <a:ext cx="5768975" cy="4575175"/>
            <a:chOff x="0" y="0"/>
            <a:chExt cx="3634" cy="2882"/>
          </a:xfrm>
        </p:grpSpPr>
        <p:sp>
          <p:nvSpPr>
            <p:cNvPr id="24581" name="Rectangle 4"/>
            <p:cNvSpPr>
              <a:spLocks noChangeArrowheads="1"/>
            </p:cNvSpPr>
            <p:nvPr/>
          </p:nvSpPr>
          <p:spPr bwMode="auto">
            <a:xfrm rot="-7829975">
              <a:off x="2180" y="1535"/>
              <a:ext cx="605" cy="121"/>
            </a:xfrm>
            <a:prstGeom prst="rect">
              <a:avLst/>
            </a:prstGeom>
            <a:gradFill rotWithShape="1">
              <a:gsLst>
                <a:gs pos="0">
                  <a:srgbClr val="454545"/>
                </a:gs>
                <a:gs pos="50000">
                  <a:srgbClr val="969696"/>
                </a:gs>
                <a:gs pos="100000">
                  <a:srgbClr val="454545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4582" name="Rectangle 5"/>
            <p:cNvSpPr>
              <a:spLocks noChangeArrowheads="1"/>
            </p:cNvSpPr>
            <p:nvPr/>
          </p:nvSpPr>
          <p:spPr bwMode="auto">
            <a:xfrm rot="-743917">
              <a:off x="930" y="1253"/>
              <a:ext cx="636" cy="109"/>
            </a:xfrm>
            <a:prstGeom prst="rect">
              <a:avLst/>
            </a:prstGeom>
            <a:gradFill rotWithShape="1">
              <a:gsLst>
                <a:gs pos="0">
                  <a:srgbClr val="454545"/>
                </a:gs>
                <a:gs pos="50000">
                  <a:srgbClr val="969696"/>
                </a:gs>
                <a:gs pos="100000">
                  <a:srgbClr val="454545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24583" name="Group 6"/>
            <p:cNvGrpSpPr/>
            <p:nvPr/>
          </p:nvGrpSpPr>
          <p:grpSpPr bwMode="auto">
            <a:xfrm>
              <a:off x="1521" y="418"/>
              <a:ext cx="1014" cy="1169"/>
              <a:chOff x="0" y="0"/>
              <a:chExt cx="1014" cy="1169"/>
            </a:xfrm>
          </p:grpSpPr>
          <p:sp>
            <p:nvSpPr>
              <p:cNvPr id="24599" name="Rectangle 7"/>
              <p:cNvSpPr>
                <a:spLocks noChangeArrowheads="1"/>
              </p:cNvSpPr>
              <p:nvPr/>
            </p:nvSpPr>
            <p:spPr bwMode="auto">
              <a:xfrm rot="-3205349">
                <a:off x="739" y="143"/>
                <a:ext cx="376" cy="83"/>
              </a:xfrm>
              <a:prstGeom prst="rect">
                <a:avLst/>
              </a:prstGeom>
              <a:gradFill rotWithShape="1">
                <a:gsLst>
                  <a:gs pos="0">
                    <a:srgbClr val="454545"/>
                  </a:gs>
                  <a:gs pos="50000">
                    <a:srgbClr val="969696"/>
                  </a:gs>
                  <a:gs pos="100000">
                    <a:srgbClr val="45454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24600" name="Group 8"/>
              <p:cNvGrpSpPr/>
              <p:nvPr/>
            </p:nvGrpSpPr>
            <p:grpSpPr bwMode="auto">
              <a:xfrm>
                <a:off x="0" y="167"/>
                <a:ext cx="1014" cy="1002"/>
                <a:chOff x="0" y="0"/>
                <a:chExt cx="1680" cy="1680"/>
              </a:xfrm>
            </p:grpSpPr>
            <p:sp>
              <p:nvSpPr>
                <p:cNvPr id="3" name="Oval 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4603" name="Freeform 10"/>
                <p:cNvSpPr/>
                <p:nvPr/>
              </p:nvSpPr>
              <p:spPr bwMode="auto">
                <a:xfrm>
                  <a:off x="192" y="28"/>
                  <a:ext cx="1296" cy="634"/>
                </a:xfrm>
                <a:custGeom>
                  <a:avLst/>
                  <a:gdLst>
                    <a:gd name="T0" fmla="*/ 1252 w 1321"/>
                    <a:gd name="T1" fmla="*/ 318 h 712"/>
                    <a:gd name="T2" fmla="*/ 1268 w 1321"/>
                    <a:gd name="T3" fmla="*/ 351 h 712"/>
                    <a:gd name="T4" fmla="*/ 1271 w 1321"/>
                    <a:gd name="T5" fmla="*/ 381 h 712"/>
                    <a:gd name="T6" fmla="*/ 1266 w 1321"/>
                    <a:gd name="T7" fmla="*/ 409 h 712"/>
                    <a:gd name="T8" fmla="*/ 1249 w 1321"/>
                    <a:gd name="T9" fmla="*/ 436 h 712"/>
                    <a:gd name="T10" fmla="*/ 1224 w 1321"/>
                    <a:gd name="T11" fmla="*/ 459 h 712"/>
                    <a:gd name="T12" fmla="*/ 1193 w 1321"/>
                    <a:gd name="T13" fmla="*/ 479 h 712"/>
                    <a:gd name="T14" fmla="*/ 1151 w 1321"/>
                    <a:gd name="T15" fmla="*/ 498 h 712"/>
                    <a:gd name="T16" fmla="*/ 1104 w 1321"/>
                    <a:gd name="T17" fmla="*/ 515 h 712"/>
                    <a:gd name="T18" fmla="*/ 1051 w 1321"/>
                    <a:gd name="T19" fmla="*/ 529 h 712"/>
                    <a:gd name="T20" fmla="*/ 992 w 1321"/>
                    <a:gd name="T21" fmla="*/ 541 h 712"/>
                    <a:gd name="T22" fmla="*/ 931 w 1321"/>
                    <a:gd name="T23" fmla="*/ 550 h 712"/>
                    <a:gd name="T24" fmla="*/ 862 w 1321"/>
                    <a:gd name="T25" fmla="*/ 558 h 712"/>
                    <a:gd name="T26" fmla="*/ 793 w 1321"/>
                    <a:gd name="T27" fmla="*/ 563 h 712"/>
                    <a:gd name="T28" fmla="*/ 765 w 1321"/>
                    <a:gd name="T29" fmla="*/ 565 h 712"/>
                    <a:gd name="T30" fmla="*/ 458 w 1321"/>
                    <a:gd name="T31" fmla="*/ 565 h 712"/>
                    <a:gd name="T32" fmla="*/ 454 w 1321"/>
                    <a:gd name="T33" fmla="*/ 565 h 712"/>
                    <a:gd name="T34" fmla="*/ 393 w 1321"/>
                    <a:gd name="T35" fmla="*/ 561 h 712"/>
                    <a:gd name="T36" fmla="*/ 335 w 1321"/>
                    <a:gd name="T37" fmla="*/ 558 h 712"/>
                    <a:gd name="T38" fmla="*/ 280 w 1321"/>
                    <a:gd name="T39" fmla="*/ 552 h 712"/>
                    <a:gd name="T40" fmla="*/ 227 w 1321"/>
                    <a:gd name="T41" fmla="*/ 547 h 712"/>
                    <a:gd name="T42" fmla="*/ 179 w 1321"/>
                    <a:gd name="T43" fmla="*/ 537 h 712"/>
                    <a:gd name="T44" fmla="*/ 135 w 1321"/>
                    <a:gd name="T45" fmla="*/ 525 h 712"/>
                    <a:gd name="T46" fmla="*/ 98 w 1321"/>
                    <a:gd name="T47" fmla="*/ 514 h 712"/>
                    <a:gd name="T48" fmla="*/ 65 w 1321"/>
                    <a:gd name="T49" fmla="*/ 500 h 712"/>
                    <a:gd name="T50" fmla="*/ 37 w 1321"/>
                    <a:gd name="T51" fmla="*/ 482 h 712"/>
                    <a:gd name="T52" fmla="*/ 18 w 1321"/>
                    <a:gd name="T53" fmla="*/ 462 h 712"/>
                    <a:gd name="T54" fmla="*/ 6 w 1321"/>
                    <a:gd name="T55" fmla="*/ 439 h 712"/>
                    <a:gd name="T56" fmla="*/ 0 w 1321"/>
                    <a:gd name="T57" fmla="*/ 416 h 712"/>
                    <a:gd name="T58" fmla="*/ 0 w 1321"/>
                    <a:gd name="T59" fmla="*/ 412 h 712"/>
                    <a:gd name="T60" fmla="*/ 4 w 1321"/>
                    <a:gd name="T61" fmla="*/ 386 h 712"/>
                    <a:gd name="T62" fmla="*/ 16 w 1321"/>
                    <a:gd name="T63" fmla="*/ 354 h 712"/>
                    <a:gd name="T64" fmla="*/ 49 w 1321"/>
                    <a:gd name="T65" fmla="*/ 293 h 712"/>
                    <a:gd name="T66" fmla="*/ 90 w 1321"/>
                    <a:gd name="T67" fmla="*/ 237 h 712"/>
                    <a:gd name="T68" fmla="*/ 141 w 1321"/>
                    <a:gd name="T69" fmla="*/ 186 h 712"/>
                    <a:gd name="T70" fmla="*/ 196 w 1321"/>
                    <a:gd name="T71" fmla="*/ 140 h 712"/>
                    <a:gd name="T72" fmla="*/ 260 w 1321"/>
                    <a:gd name="T73" fmla="*/ 99 h 712"/>
                    <a:gd name="T74" fmla="*/ 329 w 1321"/>
                    <a:gd name="T75" fmla="*/ 65 h 712"/>
                    <a:gd name="T76" fmla="*/ 399 w 1321"/>
                    <a:gd name="T77" fmla="*/ 37 h 712"/>
                    <a:gd name="T78" fmla="*/ 479 w 1321"/>
                    <a:gd name="T79" fmla="*/ 17 h 712"/>
                    <a:gd name="T80" fmla="*/ 559 w 1321"/>
                    <a:gd name="T81" fmla="*/ 4 h 712"/>
                    <a:gd name="T82" fmla="*/ 642 w 1321"/>
                    <a:gd name="T83" fmla="*/ 0 h 712"/>
                    <a:gd name="T84" fmla="*/ 642 w 1321"/>
                    <a:gd name="T85" fmla="*/ 0 h 712"/>
                    <a:gd name="T86" fmla="*/ 731 w 1321"/>
                    <a:gd name="T87" fmla="*/ 4 h 712"/>
                    <a:gd name="T88" fmla="*/ 815 w 1321"/>
                    <a:gd name="T89" fmla="*/ 18 h 712"/>
                    <a:gd name="T90" fmla="*/ 897 w 1321"/>
                    <a:gd name="T91" fmla="*/ 42 h 712"/>
                    <a:gd name="T92" fmla="*/ 972 w 1321"/>
                    <a:gd name="T93" fmla="*/ 71 h 712"/>
                    <a:gd name="T94" fmla="*/ 1042 w 1321"/>
                    <a:gd name="T95" fmla="*/ 109 h 712"/>
                    <a:gd name="T96" fmla="*/ 1106 w 1321"/>
                    <a:gd name="T97" fmla="*/ 154 h 712"/>
                    <a:gd name="T98" fmla="*/ 1163 w 1321"/>
                    <a:gd name="T99" fmla="*/ 203 h 712"/>
                    <a:gd name="T100" fmla="*/ 1211 w 1321"/>
                    <a:gd name="T101" fmla="*/ 257 h 712"/>
                    <a:gd name="T102" fmla="*/ 1252 w 1321"/>
                    <a:gd name="T103" fmla="*/ 318 h 712"/>
                    <a:gd name="T104" fmla="*/ 1252 w 1321"/>
                    <a:gd name="T105" fmla="*/ 318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" name="Text Box 11"/>
              <p:cNvSpPr txBox="1">
                <a:spLocks noChangeArrowheads="1"/>
              </p:cNvSpPr>
              <p:nvPr/>
            </p:nvSpPr>
            <p:spPr bwMode="auto">
              <a:xfrm>
                <a:off x="53" y="603"/>
                <a:ext cx="8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 typeface="Arial" panose="020B0604020202020204" pitchFamily="34" charset="0"/>
                  <a:buNone/>
                  <a:defRPr/>
                </a:pPr>
                <a:r>
                  <a:rPr lang="en-US" altLang="zh-CN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宋体" panose="02010600030101010101" pitchFamily="2" charset="-122"/>
                  </a:rPr>
                  <a:t>Concept</a:t>
                </a:r>
              </a:p>
            </p:txBody>
          </p:sp>
        </p:grpSp>
        <p:grpSp>
          <p:nvGrpSpPr>
            <p:cNvPr id="24584" name="Group 12"/>
            <p:cNvGrpSpPr/>
            <p:nvPr/>
          </p:nvGrpSpPr>
          <p:grpSpPr bwMode="auto">
            <a:xfrm>
              <a:off x="2409" y="0"/>
              <a:ext cx="574" cy="543"/>
              <a:chOff x="0" y="0"/>
              <a:chExt cx="574" cy="543"/>
            </a:xfrm>
          </p:grpSpPr>
          <p:grpSp>
            <p:nvGrpSpPr>
              <p:cNvPr id="24595" name="Group 13"/>
              <p:cNvGrpSpPr/>
              <p:nvPr/>
            </p:nvGrpSpPr>
            <p:grpSpPr bwMode="auto">
              <a:xfrm>
                <a:off x="0" y="0"/>
                <a:ext cx="549" cy="543"/>
                <a:chOff x="0" y="0"/>
                <a:chExt cx="1680" cy="1680"/>
              </a:xfrm>
            </p:grpSpPr>
            <p:sp>
              <p:nvSpPr>
                <p:cNvPr id="14350" name="Oval 1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4598" name="Freeform 15"/>
                <p:cNvSpPr/>
                <p:nvPr/>
              </p:nvSpPr>
              <p:spPr bwMode="auto">
                <a:xfrm>
                  <a:off x="192" y="28"/>
                  <a:ext cx="1296" cy="634"/>
                </a:xfrm>
                <a:custGeom>
                  <a:avLst/>
                  <a:gdLst>
                    <a:gd name="T0" fmla="*/ 1252 w 1321"/>
                    <a:gd name="T1" fmla="*/ 318 h 712"/>
                    <a:gd name="T2" fmla="*/ 1268 w 1321"/>
                    <a:gd name="T3" fmla="*/ 351 h 712"/>
                    <a:gd name="T4" fmla="*/ 1271 w 1321"/>
                    <a:gd name="T5" fmla="*/ 381 h 712"/>
                    <a:gd name="T6" fmla="*/ 1266 w 1321"/>
                    <a:gd name="T7" fmla="*/ 409 h 712"/>
                    <a:gd name="T8" fmla="*/ 1249 w 1321"/>
                    <a:gd name="T9" fmla="*/ 436 h 712"/>
                    <a:gd name="T10" fmla="*/ 1224 w 1321"/>
                    <a:gd name="T11" fmla="*/ 459 h 712"/>
                    <a:gd name="T12" fmla="*/ 1193 w 1321"/>
                    <a:gd name="T13" fmla="*/ 479 h 712"/>
                    <a:gd name="T14" fmla="*/ 1151 w 1321"/>
                    <a:gd name="T15" fmla="*/ 498 h 712"/>
                    <a:gd name="T16" fmla="*/ 1104 w 1321"/>
                    <a:gd name="T17" fmla="*/ 515 h 712"/>
                    <a:gd name="T18" fmla="*/ 1051 w 1321"/>
                    <a:gd name="T19" fmla="*/ 529 h 712"/>
                    <a:gd name="T20" fmla="*/ 992 w 1321"/>
                    <a:gd name="T21" fmla="*/ 541 h 712"/>
                    <a:gd name="T22" fmla="*/ 931 w 1321"/>
                    <a:gd name="T23" fmla="*/ 550 h 712"/>
                    <a:gd name="T24" fmla="*/ 862 w 1321"/>
                    <a:gd name="T25" fmla="*/ 558 h 712"/>
                    <a:gd name="T26" fmla="*/ 793 w 1321"/>
                    <a:gd name="T27" fmla="*/ 563 h 712"/>
                    <a:gd name="T28" fmla="*/ 765 w 1321"/>
                    <a:gd name="T29" fmla="*/ 565 h 712"/>
                    <a:gd name="T30" fmla="*/ 458 w 1321"/>
                    <a:gd name="T31" fmla="*/ 565 h 712"/>
                    <a:gd name="T32" fmla="*/ 454 w 1321"/>
                    <a:gd name="T33" fmla="*/ 565 h 712"/>
                    <a:gd name="T34" fmla="*/ 393 w 1321"/>
                    <a:gd name="T35" fmla="*/ 561 h 712"/>
                    <a:gd name="T36" fmla="*/ 335 w 1321"/>
                    <a:gd name="T37" fmla="*/ 558 h 712"/>
                    <a:gd name="T38" fmla="*/ 280 w 1321"/>
                    <a:gd name="T39" fmla="*/ 552 h 712"/>
                    <a:gd name="T40" fmla="*/ 227 w 1321"/>
                    <a:gd name="T41" fmla="*/ 547 h 712"/>
                    <a:gd name="T42" fmla="*/ 179 w 1321"/>
                    <a:gd name="T43" fmla="*/ 537 h 712"/>
                    <a:gd name="T44" fmla="*/ 135 w 1321"/>
                    <a:gd name="T45" fmla="*/ 525 h 712"/>
                    <a:gd name="T46" fmla="*/ 98 w 1321"/>
                    <a:gd name="T47" fmla="*/ 514 h 712"/>
                    <a:gd name="T48" fmla="*/ 65 w 1321"/>
                    <a:gd name="T49" fmla="*/ 500 h 712"/>
                    <a:gd name="T50" fmla="*/ 37 w 1321"/>
                    <a:gd name="T51" fmla="*/ 482 h 712"/>
                    <a:gd name="T52" fmla="*/ 18 w 1321"/>
                    <a:gd name="T53" fmla="*/ 462 h 712"/>
                    <a:gd name="T54" fmla="*/ 6 w 1321"/>
                    <a:gd name="T55" fmla="*/ 439 h 712"/>
                    <a:gd name="T56" fmla="*/ 0 w 1321"/>
                    <a:gd name="T57" fmla="*/ 416 h 712"/>
                    <a:gd name="T58" fmla="*/ 0 w 1321"/>
                    <a:gd name="T59" fmla="*/ 412 h 712"/>
                    <a:gd name="T60" fmla="*/ 4 w 1321"/>
                    <a:gd name="T61" fmla="*/ 386 h 712"/>
                    <a:gd name="T62" fmla="*/ 16 w 1321"/>
                    <a:gd name="T63" fmla="*/ 354 h 712"/>
                    <a:gd name="T64" fmla="*/ 49 w 1321"/>
                    <a:gd name="T65" fmla="*/ 293 h 712"/>
                    <a:gd name="T66" fmla="*/ 90 w 1321"/>
                    <a:gd name="T67" fmla="*/ 237 h 712"/>
                    <a:gd name="T68" fmla="*/ 141 w 1321"/>
                    <a:gd name="T69" fmla="*/ 186 h 712"/>
                    <a:gd name="T70" fmla="*/ 196 w 1321"/>
                    <a:gd name="T71" fmla="*/ 140 h 712"/>
                    <a:gd name="T72" fmla="*/ 260 w 1321"/>
                    <a:gd name="T73" fmla="*/ 99 h 712"/>
                    <a:gd name="T74" fmla="*/ 329 w 1321"/>
                    <a:gd name="T75" fmla="*/ 65 h 712"/>
                    <a:gd name="T76" fmla="*/ 399 w 1321"/>
                    <a:gd name="T77" fmla="*/ 37 h 712"/>
                    <a:gd name="T78" fmla="*/ 479 w 1321"/>
                    <a:gd name="T79" fmla="*/ 17 h 712"/>
                    <a:gd name="T80" fmla="*/ 559 w 1321"/>
                    <a:gd name="T81" fmla="*/ 4 h 712"/>
                    <a:gd name="T82" fmla="*/ 642 w 1321"/>
                    <a:gd name="T83" fmla="*/ 0 h 712"/>
                    <a:gd name="T84" fmla="*/ 642 w 1321"/>
                    <a:gd name="T85" fmla="*/ 0 h 712"/>
                    <a:gd name="T86" fmla="*/ 731 w 1321"/>
                    <a:gd name="T87" fmla="*/ 4 h 712"/>
                    <a:gd name="T88" fmla="*/ 815 w 1321"/>
                    <a:gd name="T89" fmla="*/ 18 h 712"/>
                    <a:gd name="T90" fmla="*/ 897 w 1321"/>
                    <a:gd name="T91" fmla="*/ 42 h 712"/>
                    <a:gd name="T92" fmla="*/ 972 w 1321"/>
                    <a:gd name="T93" fmla="*/ 71 h 712"/>
                    <a:gd name="T94" fmla="*/ 1042 w 1321"/>
                    <a:gd name="T95" fmla="*/ 109 h 712"/>
                    <a:gd name="T96" fmla="*/ 1106 w 1321"/>
                    <a:gd name="T97" fmla="*/ 154 h 712"/>
                    <a:gd name="T98" fmla="*/ 1163 w 1321"/>
                    <a:gd name="T99" fmla="*/ 203 h 712"/>
                    <a:gd name="T100" fmla="*/ 1211 w 1321"/>
                    <a:gd name="T101" fmla="*/ 257 h 712"/>
                    <a:gd name="T102" fmla="*/ 1252 w 1321"/>
                    <a:gd name="T103" fmla="*/ 318 h 712"/>
                    <a:gd name="T104" fmla="*/ 1252 w 1321"/>
                    <a:gd name="T105" fmla="*/ 318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4352" name="Text Box 16"/>
              <p:cNvSpPr txBox="1">
                <a:spLocks noChangeArrowheads="1"/>
              </p:cNvSpPr>
              <p:nvPr/>
            </p:nvSpPr>
            <p:spPr bwMode="auto">
              <a:xfrm>
                <a:off x="1" y="209"/>
                <a:ext cx="57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 typeface="Arial" panose="020B0604020202020204" pitchFamily="34" charset="0"/>
                  <a:buNone/>
                  <a:defRPr/>
                </a:pPr>
                <a:r>
                  <a:rPr lang="en-US" altLang="zh-CN" sz="1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  <a:ea typeface="宋体" panose="02010600030101010101" pitchFamily="2" charset="-122"/>
                  </a:rPr>
                  <a:t>Concept</a:t>
                </a:r>
              </a:p>
            </p:txBody>
          </p:sp>
        </p:grpSp>
        <p:grpSp>
          <p:nvGrpSpPr>
            <p:cNvPr id="24585" name="Group 17"/>
            <p:cNvGrpSpPr/>
            <p:nvPr/>
          </p:nvGrpSpPr>
          <p:grpSpPr bwMode="auto">
            <a:xfrm>
              <a:off x="0" y="835"/>
              <a:ext cx="1099" cy="1128"/>
              <a:chOff x="0" y="0"/>
              <a:chExt cx="1099" cy="1128"/>
            </a:xfrm>
          </p:grpSpPr>
          <p:grpSp>
            <p:nvGrpSpPr>
              <p:cNvPr id="24591" name="Group 18"/>
              <p:cNvGrpSpPr/>
              <p:nvPr/>
            </p:nvGrpSpPr>
            <p:grpSpPr bwMode="auto">
              <a:xfrm>
                <a:off x="0" y="0"/>
                <a:ext cx="1099" cy="1128"/>
                <a:chOff x="0" y="0"/>
                <a:chExt cx="1680" cy="1680"/>
              </a:xfrm>
            </p:grpSpPr>
            <p:sp>
              <p:nvSpPr>
                <p:cNvPr id="14355" name="Oval 1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72549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4594" name="Freeform 20"/>
                <p:cNvSpPr/>
                <p:nvPr/>
              </p:nvSpPr>
              <p:spPr bwMode="auto">
                <a:xfrm>
                  <a:off x="192" y="28"/>
                  <a:ext cx="1296" cy="634"/>
                </a:xfrm>
                <a:custGeom>
                  <a:avLst/>
                  <a:gdLst>
                    <a:gd name="T0" fmla="*/ 1252 w 1321"/>
                    <a:gd name="T1" fmla="*/ 318 h 712"/>
                    <a:gd name="T2" fmla="*/ 1268 w 1321"/>
                    <a:gd name="T3" fmla="*/ 351 h 712"/>
                    <a:gd name="T4" fmla="*/ 1271 w 1321"/>
                    <a:gd name="T5" fmla="*/ 381 h 712"/>
                    <a:gd name="T6" fmla="*/ 1266 w 1321"/>
                    <a:gd name="T7" fmla="*/ 409 h 712"/>
                    <a:gd name="T8" fmla="*/ 1249 w 1321"/>
                    <a:gd name="T9" fmla="*/ 436 h 712"/>
                    <a:gd name="T10" fmla="*/ 1224 w 1321"/>
                    <a:gd name="T11" fmla="*/ 459 h 712"/>
                    <a:gd name="T12" fmla="*/ 1193 w 1321"/>
                    <a:gd name="T13" fmla="*/ 479 h 712"/>
                    <a:gd name="T14" fmla="*/ 1151 w 1321"/>
                    <a:gd name="T15" fmla="*/ 498 h 712"/>
                    <a:gd name="T16" fmla="*/ 1104 w 1321"/>
                    <a:gd name="T17" fmla="*/ 515 h 712"/>
                    <a:gd name="T18" fmla="*/ 1051 w 1321"/>
                    <a:gd name="T19" fmla="*/ 529 h 712"/>
                    <a:gd name="T20" fmla="*/ 992 w 1321"/>
                    <a:gd name="T21" fmla="*/ 541 h 712"/>
                    <a:gd name="T22" fmla="*/ 931 w 1321"/>
                    <a:gd name="T23" fmla="*/ 550 h 712"/>
                    <a:gd name="T24" fmla="*/ 862 w 1321"/>
                    <a:gd name="T25" fmla="*/ 558 h 712"/>
                    <a:gd name="T26" fmla="*/ 793 w 1321"/>
                    <a:gd name="T27" fmla="*/ 563 h 712"/>
                    <a:gd name="T28" fmla="*/ 765 w 1321"/>
                    <a:gd name="T29" fmla="*/ 565 h 712"/>
                    <a:gd name="T30" fmla="*/ 458 w 1321"/>
                    <a:gd name="T31" fmla="*/ 565 h 712"/>
                    <a:gd name="T32" fmla="*/ 454 w 1321"/>
                    <a:gd name="T33" fmla="*/ 565 h 712"/>
                    <a:gd name="T34" fmla="*/ 393 w 1321"/>
                    <a:gd name="T35" fmla="*/ 561 h 712"/>
                    <a:gd name="T36" fmla="*/ 335 w 1321"/>
                    <a:gd name="T37" fmla="*/ 558 h 712"/>
                    <a:gd name="T38" fmla="*/ 280 w 1321"/>
                    <a:gd name="T39" fmla="*/ 552 h 712"/>
                    <a:gd name="T40" fmla="*/ 227 w 1321"/>
                    <a:gd name="T41" fmla="*/ 547 h 712"/>
                    <a:gd name="T42" fmla="*/ 179 w 1321"/>
                    <a:gd name="T43" fmla="*/ 537 h 712"/>
                    <a:gd name="T44" fmla="*/ 135 w 1321"/>
                    <a:gd name="T45" fmla="*/ 525 h 712"/>
                    <a:gd name="T46" fmla="*/ 98 w 1321"/>
                    <a:gd name="T47" fmla="*/ 514 h 712"/>
                    <a:gd name="T48" fmla="*/ 65 w 1321"/>
                    <a:gd name="T49" fmla="*/ 500 h 712"/>
                    <a:gd name="T50" fmla="*/ 37 w 1321"/>
                    <a:gd name="T51" fmla="*/ 482 h 712"/>
                    <a:gd name="T52" fmla="*/ 18 w 1321"/>
                    <a:gd name="T53" fmla="*/ 462 h 712"/>
                    <a:gd name="T54" fmla="*/ 6 w 1321"/>
                    <a:gd name="T55" fmla="*/ 439 h 712"/>
                    <a:gd name="T56" fmla="*/ 0 w 1321"/>
                    <a:gd name="T57" fmla="*/ 416 h 712"/>
                    <a:gd name="T58" fmla="*/ 0 w 1321"/>
                    <a:gd name="T59" fmla="*/ 412 h 712"/>
                    <a:gd name="T60" fmla="*/ 4 w 1321"/>
                    <a:gd name="T61" fmla="*/ 386 h 712"/>
                    <a:gd name="T62" fmla="*/ 16 w 1321"/>
                    <a:gd name="T63" fmla="*/ 354 h 712"/>
                    <a:gd name="T64" fmla="*/ 49 w 1321"/>
                    <a:gd name="T65" fmla="*/ 293 h 712"/>
                    <a:gd name="T66" fmla="*/ 90 w 1321"/>
                    <a:gd name="T67" fmla="*/ 237 h 712"/>
                    <a:gd name="T68" fmla="*/ 141 w 1321"/>
                    <a:gd name="T69" fmla="*/ 186 h 712"/>
                    <a:gd name="T70" fmla="*/ 196 w 1321"/>
                    <a:gd name="T71" fmla="*/ 140 h 712"/>
                    <a:gd name="T72" fmla="*/ 260 w 1321"/>
                    <a:gd name="T73" fmla="*/ 99 h 712"/>
                    <a:gd name="T74" fmla="*/ 329 w 1321"/>
                    <a:gd name="T75" fmla="*/ 65 h 712"/>
                    <a:gd name="T76" fmla="*/ 399 w 1321"/>
                    <a:gd name="T77" fmla="*/ 37 h 712"/>
                    <a:gd name="T78" fmla="*/ 479 w 1321"/>
                    <a:gd name="T79" fmla="*/ 17 h 712"/>
                    <a:gd name="T80" fmla="*/ 559 w 1321"/>
                    <a:gd name="T81" fmla="*/ 4 h 712"/>
                    <a:gd name="T82" fmla="*/ 642 w 1321"/>
                    <a:gd name="T83" fmla="*/ 0 h 712"/>
                    <a:gd name="T84" fmla="*/ 642 w 1321"/>
                    <a:gd name="T85" fmla="*/ 0 h 712"/>
                    <a:gd name="T86" fmla="*/ 731 w 1321"/>
                    <a:gd name="T87" fmla="*/ 4 h 712"/>
                    <a:gd name="T88" fmla="*/ 815 w 1321"/>
                    <a:gd name="T89" fmla="*/ 18 h 712"/>
                    <a:gd name="T90" fmla="*/ 897 w 1321"/>
                    <a:gd name="T91" fmla="*/ 42 h 712"/>
                    <a:gd name="T92" fmla="*/ 972 w 1321"/>
                    <a:gd name="T93" fmla="*/ 71 h 712"/>
                    <a:gd name="T94" fmla="*/ 1042 w 1321"/>
                    <a:gd name="T95" fmla="*/ 109 h 712"/>
                    <a:gd name="T96" fmla="*/ 1106 w 1321"/>
                    <a:gd name="T97" fmla="*/ 154 h 712"/>
                    <a:gd name="T98" fmla="*/ 1163 w 1321"/>
                    <a:gd name="T99" fmla="*/ 203 h 712"/>
                    <a:gd name="T100" fmla="*/ 1211 w 1321"/>
                    <a:gd name="T101" fmla="*/ 257 h 712"/>
                    <a:gd name="T102" fmla="*/ 1252 w 1321"/>
                    <a:gd name="T103" fmla="*/ 318 h 712"/>
                    <a:gd name="T104" fmla="*/ 1252 w 1321"/>
                    <a:gd name="T105" fmla="*/ 318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4357" name="Text Box 21"/>
              <p:cNvSpPr txBox="1">
                <a:spLocks noChangeArrowheads="1"/>
              </p:cNvSpPr>
              <p:nvPr/>
            </p:nvSpPr>
            <p:spPr bwMode="auto">
              <a:xfrm>
                <a:off x="57" y="501"/>
                <a:ext cx="97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 typeface="Arial" panose="020B0604020202020204" pitchFamily="34" charset="0"/>
                  <a:buNone/>
                  <a:defRPr/>
                </a:pPr>
                <a:r>
                  <a:rPr lang="en-US" altLang="zh-CN" sz="28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宋体" panose="02010600030101010101" pitchFamily="2" charset="-122"/>
                  </a:rPr>
                  <a:t>concept</a:t>
                </a:r>
              </a:p>
            </p:txBody>
          </p:sp>
        </p:grpSp>
        <p:grpSp>
          <p:nvGrpSpPr>
            <p:cNvPr id="24586" name="Group 22"/>
            <p:cNvGrpSpPr/>
            <p:nvPr/>
          </p:nvGrpSpPr>
          <p:grpSpPr bwMode="auto">
            <a:xfrm>
              <a:off x="2366" y="1629"/>
              <a:ext cx="1268" cy="1253"/>
              <a:chOff x="0" y="0"/>
              <a:chExt cx="1268" cy="1253"/>
            </a:xfrm>
          </p:grpSpPr>
          <p:grpSp>
            <p:nvGrpSpPr>
              <p:cNvPr id="24587" name="Group 23"/>
              <p:cNvGrpSpPr/>
              <p:nvPr/>
            </p:nvGrpSpPr>
            <p:grpSpPr bwMode="auto">
              <a:xfrm>
                <a:off x="0" y="0"/>
                <a:ext cx="1268" cy="1253"/>
                <a:chOff x="0" y="0"/>
                <a:chExt cx="1680" cy="1680"/>
              </a:xfrm>
            </p:grpSpPr>
            <p:sp>
              <p:nvSpPr>
                <p:cNvPr id="14360" name="Oval 2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5451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kx="-2453608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61" name="Freeform 25"/>
                <p:cNvSpPr/>
                <p:nvPr/>
              </p:nvSpPr>
              <p:spPr bwMode="auto">
                <a:xfrm>
                  <a:off x="192" y="2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14362" name="Text Box 26"/>
              <p:cNvSpPr txBox="1">
                <a:spLocks noChangeArrowheads="1"/>
              </p:cNvSpPr>
              <p:nvPr/>
            </p:nvSpPr>
            <p:spPr bwMode="auto">
              <a:xfrm>
                <a:off x="179" y="543"/>
                <a:ext cx="101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 typeface="Arial" panose="020B0604020202020204" pitchFamily="34" charset="0"/>
                  <a:buNone/>
                  <a:defRPr/>
                </a:pPr>
                <a:r>
                  <a:rPr lang="en-US" altLang="zh-CN" sz="28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宋体" panose="02010600030101010101" pitchFamily="2" charset="-122"/>
                  </a:rPr>
                  <a:t>Concept</a:t>
                </a:r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>
                <a:ea typeface="宋体" panose="02010600030101010101" pitchFamily="2" charset="-122"/>
              </a:rPr>
              <a:t>Diagram</a:t>
            </a:r>
            <a:endParaRPr lang="en-US" altLang="zh-CN" sz="2000">
              <a:ea typeface="宋体" panose="02010600030101010101" pitchFamily="2" charset="-122"/>
            </a:endParaRPr>
          </a:p>
        </p:txBody>
      </p:sp>
      <p:grpSp>
        <p:nvGrpSpPr>
          <p:cNvPr id="26628" name="Group 3"/>
          <p:cNvGrpSpPr/>
          <p:nvPr/>
        </p:nvGrpSpPr>
        <p:grpSpPr bwMode="auto">
          <a:xfrm>
            <a:off x="749300" y="1828800"/>
            <a:ext cx="7289800" cy="3744913"/>
            <a:chOff x="0" y="0"/>
            <a:chExt cx="4592" cy="2359"/>
          </a:xfrm>
        </p:grpSpPr>
        <p:sp>
          <p:nvSpPr>
            <p:cNvPr id="26629" name="AutoShape 4"/>
            <p:cNvSpPr>
              <a:spLocks noChangeArrowheads="1"/>
            </p:cNvSpPr>
            <p:nvPr/>
          </p:nvSpPr>
          <p:spPr bwMode="auto">
            <a:xfrm rot="-3626814">
              <a:off x="2400" y="444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>
                <a:alpha val="89803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630" name="AutoShape 5"/>
            <p:cNvSpPr>
              <a:spLocks noChangeArrowheads="1"/>
            </p:cNvSpPr>
            <p:nvPr/>
          </p:nvSpPr>
          <p:spPr bwMode="auto">
            <a:xfrm rot="3465783">
              <a:off x="2432" y="1773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>
                <a:alpha val="89803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631" name="AutoShape 6"/>
            <p:cNvSpPr>
              <a:spLocks noChangeArrowheads="1"/>
            </p:cNvSpPr>
            <p:nvPr/>
          </p:nvSpPr>
          <p:spPr bwMode="auto">
            <a:xfrm rot="-7230979">
              <a:off x="1664" y="458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>
                <a:alpha val="89803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632" name="AutoShape 7"/>
            <p:cNvSpPr>
              <a:spLocks noChangeArrowheads="1"/>
            </p:cNvSpPr>
            <p:nvPr/>
          </p:nvSpPr>
          <p:spPr bwMode="auto">
            <a:xfrm rot="7535209">
              <a:off x="1640" y="1752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>
                <a:alpha val="89803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633" name="AutoShape 8"/>
            <p:cNvSpPr>
              <a:spLocks noChangeArrowheads="1"/>
            </p:cNvSpPr>
            <p:nvPr/>
          </p:nvSpPr>
          <p:spPr bwMode="auto">
            <a:xfrm>
              <a:off x="2800" y="1123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>
                <a:alpha val="89803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634" name="AutoShape 9"/>
            <p:cNvSpPr>
              <a:spLocks noChangeArrowheads="1"/>
            </p:cNvSpPr>
            <p:nvPr/>
          </p:nvSpPr>
          <p:spPr bwMode="auto">
            <a:xfrm rot="10800000">
              <a:off x="1282" y="1119"/>
              <a:ext cx="544" cy="182"/>
            </a:xfrm>
            <a:prstGeom prst="rightArrow">
              <a:avLst>
                <a:gd name="adj1" fmla="val 35167"/>
                <a:gd name="adj2" fmla="val 121041"/>
              </a:avLst>
            </a:prstGeom>
            <a:solidFill>
              <a:schemeClr val="accent1">
                <a:alpha val="89803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635" name="Oval 10"/>
            <p:cNvSpPr>
              <a:spLocks noChangeArrowheads="1"/>
            </p:cNvSpPr>
            <p:nvPr/>
          </p:nvSpPr>
          <p:spPr bwMode="auto">
            <a:xfrm>
              <a:off x="1112" y="0"/>
              <a:ext cx="2358" cy="2359"/>
            </a:xfrm>
            <a:prstGeom prst="ellipse">
              <a:avLst/>
            </a:prstGeom>
            <a:noFill/>
            <a:ln w="38100">
              <a:solidFill>
                <a:schemeClr val="bg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636" name="Text Box 11"/>
            <p:cNvSpPr txBox="1">
              <a:spLocks noChangeArrowheads="1"/>
            </p:cNvSpPr>
            <p:nvPr/>
          </p:nvSpPr>
          <p:spPr bwMode="auto">
            <a:xfrm>
              <a:off x="3026" y="0"/>
              <a:ext cx="9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Add Your Text</a:t>
              </a:r>
            </a:p>
          </p:txBody>
        </p:sp>
        <p:sp>
          <p:nvSpPr>
            <p:cNvPr id="26637" name="Text Box 12"/>
            <p:cNvSpPr txBox="1">
              <a:spLocks noChangeArrowheads="1"/>
            </p:cNvSpPr>
            <p:nvPr/>
          </p:nvSpPr>
          <p:spPr bwMode="auto">
            <a:xfrm>
              <a:off x="576" y="0"/>
              <a:ext cx="9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Add Your Text</a:t>
              </a:r>
            </a:p>
          </p:txBody>
        </p:sp>
        <p:sp>
          <p:nvSpPr>
            <p:cNvPr id="26638" name="Text Box 13"/>
            <p:cNvSpPr txBox="1">
              <a:spLocks noChangeArrowheads="1"/>
            </p:cNvSpPr>
            <p:nvPr/>
          </p:nvSpPr>
          <p:spPr bwMode="auto">
            <a:xfrm>
              <a:off x="3602" y="1104"/>
              <a:ext cx="9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Add Your Text</a:t>
              </a:r>
            </a:p>
          </p:txBody>
        </p:sp>
        <p:sp>
          <p:nvSpPr>
            <p:cNvPr id="26639" name="Text Box 14"/>
            <p:cNvSpPr txBox="1">
              <a:spLocks noChangeArrowheads="1"/>
            </p:cNvSpPr>
            <p:nvPr/>
          </p:nvSpPr>
          <p:spPr bwMode="auto">
            <a:xfrm>
              <a:off x="3026" y="2112"/>
              <a:ext cx="9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Add Your Text</a:t>
              </a:r>
            </a:p>
          </p:txBody>
        </p:sp>
        <p:sp>
          <p:nvSpPr>
            <p:cNvPr id="26640" name="Text Box 15"/>
            <p:cNvSpPr txBox="1">
              <a:spLocks noChangeArrowheads="1"/>
            </p:cNvSpPr>
            <p:nvPr/>
          </p:nvSpPr>
          <p:spPr bwMode="auto">
            <a:xfrm>
              <a:off x="0" y="1104"/>
              <a:ext cx="9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Add Your Text</a:t>
              </a:r>
            </a:p>
          </p:txBody>
        </p:sp>
        <p:sp>
          <p:nvSpPr>
            <p:cNvPr id="26641" name="Text Box 16"/>
            <p:cNvSpPr txBox="1">
              <a:spLocks noChangeArrowheads="1"/>
            </p:cNvSpPr>
            <p:nvPr/>
          </p:nvSpPr>
          <p:spPr bwMode="auto">
            <a:xfrm>
              <a:off x="528" y="2073"/>
              <a:ext cx="9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Add Your Text</a:t>
              </a:r>
            </a:p>
          </p:txBody>
        </p:sp>
        <p:sp>
          <p:nvSpPr>
            <p:cNvPr id="2" name="Oval 17"/>
            <p:cNvSpPr>
              <a:spLocks noChangeArrowheads="1"/>
            </p:cNvSpPr>
            <p:nvPr/>
          </p:nvSpPr>
          <p:spPr bwMode="auto">
            <a:xfrm>
              <a:off x="1016" y="1136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5378" name="Oval 18"/>
            <p:cNvSpPr>
              <a:spLocks noChangeArrowheads="1"/>
            </p:cNvSpPr>
            <p:nvPr/>
          </p:nvSpPr>
          <p:spPr bwMode="auto">
            <a:xfrm>
              <a:off x="1592" y="96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5379" name="Oval 19"/>
            <p:cNvSpPr>
              <a:spLocks noChangeArrowheads="1"/>
            </p:cNvSpPr>
            <p:nvPr/>
          </p:nvSpPr>
          <p:spPr bwMode="auto">
            <a:xfrm>
              <a:off x="2792" y="96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5380" name="Oval 20"/>
            <p:cNvSpPr>
              <a:spLocks noChangeArrowheads="1"/>
            </p:cNvSpPr>
            <p:nvPr/>
          </p:nvSpPr>
          <p:spPr bwMode="auto">
            <a:xfrm>
              <a:off x="1544" y="2112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5381" name="Oval 21"/>
            <p:cNvSpPr>
              <a:spLocks noChangeArrowheads="1"/>
            </p:cNvSpPr>
            <p:nvPr/>
          </p:nvSpPr>
          <p:spPr bwMode="auto">
            <a:xfrm>
              <a:off x="2792" y="2112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5382" name="Oval 22"/>
            <p:cNvSpPr>
              <a:spLocks noChangeArrowheads="1"/>
            </p:cNvSpPr>
            <p:nvPr/>
          </p:nvSpPr>
          <p:spPr bwMode="auto">
            <a:xfrm>
              <a:off x="3368" y="1128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5383" name="Oval 23"/>
            <p:cNvSpPr>
              <a:spLocks noChangeArrowheads="1"/>
            </p:cNvSpPr>
            <p:nvPr/>
          </p:nvSpPr>
          <p:spPr bwMode="auto">
            <a:xfrm>
              <a:off x="1761" y="665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5384" name="Oval 24"/>
            <p:cNvSpPr>
              <a:spLocks noChangeArrowheads="1"/>
            </p:cNvSpPr>
            <p:nvPr/>
          </p:nvSpPr>
          <p:spPr bwMode="auto">
            <a:xfrm>
              <a:off x="1764" y="664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1999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5385" name="Oval 25"/>
            <p:cNvSpPr>
              <a:spLocks noChangeArrowheads="1"/>
            </p:cNvSpPr>
            <p:nvPr/>
          </p:nvSpPr>
          <p:spPr bwMode="auto">
            <a:xfrm>
              <a:off x="1831" y="734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5386" name="Oval 26"/>
            <p:cNvSpPr>
              <a:spLocks noChangeArrowheads="1"/>
            </p:cNvSpPr>
            <p:nvPr/>
          </p:nvSpPr>
          <p:spPr bwMode="auto">
            <a:xfrm>
              <a:off x="1829" y="736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6652" name="Oval 27"/>
            <p:cNvSpPr>
              <a:spLocks noChangeArrowheads="1"/>
            </p:cNvSpPr>
            <p:nvPr/>
          </p:nvSpPr>
          <p:spPr bwMode="auto">
            <a:xfrm>
              <a:off x="1878" y="781"/>
              <a:ext cx="840" cy="83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26653" name="Group 28"/>
            <p:cNvGrpSpPr/>
            <p:nvPr/>
          </p:nvGrpSpPr>
          <p:grpSpPr bwMode="auto">
            <a:xfrm>
              <a:off x="1891" y="793"/>
              <a:ext cx="813" cy="805"/>
              <a:chOff x="0" y="0"/>
              <a:chExt cx="1252" cy="1252"/>
            </a:xfrm>
          </p:grpSpPr>
          <p:sp>
            <p:nvSpPr>
              <p:cNvPr id="26655" name="Oval 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56" name="Oval 30"/>
              <p:cNvSpPr>
                <a:spLocks noChangeArrowheads="1"/>
              </p:cNvSpPr>
              <p:nvPr/>
            </p:nvSpPr>
            <p:spPr bwMode="auto">
              <a:xfrm>
                <a:off x="16" y="7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57" name="Oval 31"/>
              <p:cNvSpPr>
                <a:spLocks noChangeArrowheads="1"/>
              </p:cNvSpPr>
              <p:nvPr/>
            </p:nvSpPr>
            <p:spPr bwMode="auto">
              <a:xfrm>
                <a:off x="29" y="19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58" name="Oval 32"/>
              <p:cNvSpPr>
                <a:spLocks noChangeArrowheads="1"/>
              </p:cNvSpPr>
              <p:nvPr/>
            </p:nvSpPr>
            <p:spPr bwMode="auto">
              <a:xfrm>
                <a:off x="97" y="51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6654" name="Text Box 33"/>
            <p:cNvSpPr txBox="1">
              <a:spLocks noChangeArrowheads="1"/>
            </p:cNvSpPr>
            <p:nvPr/>
          </p:nvSpPr>
          <p:spPr bwMode="auto">
            <a:xfrm>
              <a:off x="2056" y="1091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2400" b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>
                <a:ea typeface="宋体" panose="02010600030101010101" pitchFamily="2" charset="-122"/>
              </a:rPr>
              <a:t>Diagram</a:t>
            </a:r>
            <a:endParaRPr lang="en-US" altLang="zh-CN" sz="2000">
              <a:ea typeface="宋体" panose="02010600030101010101" pitchFamily="2" charset="-122"/>
            </a:endParaRPr>
          </a:p>
        </p:txBody>
      </p:sp>
      <p:grpSp>
        <p:nvGrpSpPr>
          <p:cNvPr id="28676" name="Group 3"/>
          <p:cNvGrpSpPr/>
          <p:nvPr/>
        </p:nvGrpSpPr>
        <p:grpSpPr bwMode="auto">
          <a:xfrm>
            <a:off x="1219200" y="1831975"/>
            <a:ext cx="2163763" cy="3165475"/>
            <a:chOff x="0" y="0"/>
            <a:chExt cx="1363" cy="1994"/>
          </a:xfrm>
        </p:grpSpPr>
        <p:sp>
          <p:nvSpPr>
            <p:cNvPr id="28702" name="AutoShape 4"/>
            <p:cNvSpPr>
              <a:spLocks noChangeArrowheads="1"/>
            </p:cNvSpPr>
            <p:nvPr/>
          </p:nvSpPr>
          <p:spPr bwMode="auto">
            <a:xfrm>
              <a:off x="0" y="194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ffectLst>
              <a:prstShdw prst="shdw12">
                <a:srgbClr val="80808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703" name="AutoShape 5"/>
            <p:cNvSpPr>
              <a:spLocks noChangeArrowheads="1"/>
            </p:cNvSpPr>
            <p:nvPr/>
          </p:nvSpPr>
          <p:spPr bwMode="auto">
            <a:xfrm>
              <a:off x="21" y="199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704" name="AutoShape 6"/>
            <p:cNvSpPr>
              <a:spLocks noChangeArrowheads="1"/>
            </p:cNvSpPr>
            <p:nvPr/>
          </p:nvSpPr>
          <p:spPr bwMode="auto">
            <a:xfrm>
              <a:off x="32" y="1499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705" name="AutoShape 7"/>
            <p:cNvSpPr>
              <a:spLocks noChangeArrowheads="1"/>
            </p:cNvSpPr>
            <p:nvPr/>
          </p:nvSpPr>
          <p:spPr bwMode="auto">
            <a:xfrm>
              <a:off x="32" y="213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28706" name="Group 8"/>
            <p:cNvGrpSpPr/>
            <p:nvPr/>
          </p:nvGrpSpPr>
          <p:grpSpPr bwMode="auto">
            <a:xfrm>
              <a:off x="469" y="0"/>
              <a:ext cx="405" cy="405"/>
              <a:chOff x="0" y="0"/>
              <a:chExt cx="668" cy="668"/>
            </a:xfrm>
          </p:grpSpPr>
          <p:sp>
            <p:nvSpPr>
              <p:cNvPr id="28709" name="Oval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710" name="Oval 10"/>
              <p:cNvSpPr>
                <a:spLocks noChangeArrowheads="1"/>
              </p:cNvSpPr>
              <p:nvPr/>
            </p:nvSpPr>
            <p:spPr bwMode="auto">
              <a:xfrm>
                <a:off x="7" y="5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711" name="Oval 11"/>
              <p:cNvSpPr>
                <a:spLocks noChangeArrowheads="1"/>
              </p:cNvSpPr>
              <p:nvPr/>
            </p:nvSpPr>
            <p:spPr bwMode="auto">
              <a:xfrm>
                <a:off x="15" y="9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712" name="Oval 12"/>
              <p:cNvSpPr>
                <a:spLocks noChangeArrowheads="1"/>
              </p:cNvSpPr>
              <p:nvPr/>
            </p:nvSpPr>
            <p:spPr bwMode="auto">
              <a:xfrm>
                <a:off x="22" y="15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713" name="Oval 13"/>
              <p:cNvSpPr>
                <a:spLocks noChangeArrowheads="1"/>
              </p:cNvSpPr>
              <p:nvPr/>
            </p:nvSpPr>
            <p:spPr bwMode="auto">
              <a:xfrm>
                <a:off x="57" y="31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8707" name="Text Box 14"/>
            <p:cNvSpPr txBox="1">
              <a:spLocks noChangeArrowheads="1"/>
            </p:cNvSpPr>
            <p:nvPr/>
          </p:nvSpPr>
          <p:spPr bwMode="auto">
            <a:xfrm>
              <a:off x="556" y="5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2400" b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  <a:endParaRPr lang="en-US" altLang="zh-CN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708" name="Text Box 15"/>
            <p:cNvSpPr txBox="1">
              <a:spLocks noChangeArrowheads="1"/>
            </p:cNvSpPr>
            <p:nvPr/>
          </p:nvSpPr>
          <p:spPr bwMode="auto">
            <a:xfrm>
              <a:off x="48" y="480"/>
              <a:ext cx="1296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400" b="0">
                  <a:solidFill>
                    <a:srgbClr val="000000"/>
                  </a:solidFill>
                  <a:ea typeface="宋体" panose="02010600030101010101" pitchFamily="2" charset="-122"/>
                </a:rPr>
                <a:t>ThemeGallery is a Design Digital Content &amp; Contents mall developed by Guild Design Inc.</a:t>
              </a:r>
              <a:endParaRPr lang="en-US" altLang="zh-CN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8677" name="Group 16"/>
          <p:cNvGrpSpPr/>
          <p:nvPr/>
        </p:nvGrpSpPr>
        <p:grpSpPr bwMode="auto">
          <a:xfrm>
            <a:off x="5943600" y="1831975"/>
            <a:ext cx="2163763" cy="3159125"/>
            <a:chOff x="0" y="0"/>
            <a:chExt cx="1363" cy="1990"/>
          </a:xfrm>
        </p:grpSpPr>
        <p:sp>
          <p:nvSpPr>
            <p:cNvPr id="28690" name="AutoShape 17"/>
            <p:cNvSpPr>
              <a:spLocks noChangeArrowheads="1"/>
            </p:cNvSpPr>
            <p:nvPr/>
          </p:nvSpPr>
          <p:spPr bwMode="auto">
            <a:xfrm>
              <a:off x="0" y="1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ffectLst>
              <a:prstShdw prst="shdw11">
                <a:srgbClr val="80808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691" name="AutoShape 18"/>
            <p:cNvSpPr>
              <a:spLocks noChangeArrowheads="1"/>
            </p:cNvSpPr>
            <p:nvPr/>
          </p:nvSpPr>
          <p:spPr bwMode="auto">
            <a:xfrm>
              <a:off x="21" y="199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kx="3284103" algn="b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692" name="AutoShape 19"/>
            <p:cNvSpPr>
              <a:spLocks noChangeArrowheads="1"/>
            </p:cNvSpPr>
            <p:nvPr/>
          </p:nvSpPr>
          <p:spPr bwMode="auto">
            <a:xfrm>
              <a:off x="32" y="1499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693" name="AutoShape 20"/>
            <p:cNvSpPr>
              <a:spLocks noChangeArrowheads="1"/>
            </p:cNvSpPr>
            <p:nvPr/>
          </p:nvSpPr>
          <p:spPr bwMode="auto">
            <a:xfrm>
              <a:off x="32" y="213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28694" name="Group 21"/>
            <p:cNvGrpSpPr/>
            <p:nvPr/>
          </p:nvGrpSpPr>
          <p:grpSpPr bwMode="auto">
            <a:xfrm>
              <a:off x="469" y="0"/>
              <a:ext cx="405" cy="405"/>
              <a:chOff x="0" y="0"/>
              <a:chExt cx="668" cy="668"/>
            </a:xfrm>
          </p:grpSpPr>
          <p:sp>
            <p:nvSpPr>
              <p:cNvPr id="28697" name="Oval 2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698" name="Oval 23"/>
              <p:cNvSpPr>
                <a:spLocks noChangeArrowheads="1"/>
              </p:cNvSpPr>
              <p:nvPr/>
            </p:nvSpPr>
            <p:spPr bwMode="auto">
              <a:xfrm>
                <a:off x="7" y="5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699" name="Oval 24"/>
              <p:cNvSpPr>
                <a:spLocks noChangeArrowheads="1"/>
              </p:cNvSpPr>
              <p:nvPr/>
            </p:nvSpPr>
            <p:spPr bwMode="auto">
              <a:xfrm>
                <a:off x="15" y="9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700" name="Oval 25"/>
              <p:cNvSpPr>
                <a:spLocks noChangeArrowheads="1"/>
              </p:cNvSpPr>
              <p:nvPr/>
            </p:nvSpPr>
            <p:spPr bwMode="auto">
              <a:xfrm>
                <a:off x="22" y="15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701" name="Oval 26"/>
              <p:cNvSpPr>
                <a:spLocks noChangeArrowheads="1"/>
              </p:cNvSpPr>
              <p:nvPr/>
            </p:nvSpPr>
            <p:spPr bwMode="auto">
              <a:xfrm>
                <a:off x="57" y="31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8695" name="Text Box 27"/>
            <p:cNvSpPr txBox="1">
              <a:spLocks noChangeArrowheads="1"/>
            </p:cNvSpPr>
            <p:nvPr/>
          </p:nvSpPr>
          <p:spPr bwMode="auto">
            <a:xfrm>
              <a:off x="556" y="5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2400" b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  <a:endParaRPr lang="en-US" altLang="zh-CN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696" name="Text Box 28"/>
            <p:cNvSpPr txBox="1">
              <a:spLocks noChangeArrowheads="1"/>
            </p:cNvSpPr>
            <p:nvPr/>
          </p:nvSpPr>
          <p:spPr bwMode="auto">
            <a:xfrm>
              <a:off x="48" y="480"/>
              <a:ext cx="1296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400" b="0">
                  <a:solidFill>
                    <a:srgbClr val="000000"/>
                  </a:solidFill>
                  <a:ea typeface="宋体" panose="02010600030101010101" pitchFamily="2" charset="-122"/>
                </a:rPr>
                <a:t>ThemeGallery is a Design Digital Content &amp; Contents mall developed by Guild Design Inc.</a:t>
              </a:r>
              <a:endParaRPr lang="en-US" altLang="zh-CN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8678" name="Group 29"/>
          <p:cNvGrpSpPr/>
          <p:nvPr/>
        </p:nvGrpSpPr>
        <p:grpSpPr bwMode="auto">
          <a:xfrm>
            <a:off x="3581400" y="1831975"/>
            <a:ext cx="2163763" cy="3165475"/>
            <a:chOff x="0" y="0"/>
            <a:chExt cx="1363" cy="1994"/>
          </a:xfrm>
        </p:grpSpPr>
        <p:sp>
          <p:nvSpPr>
            <p:cNvPr id="28679" name="AutoShape 30"/>
            <p:cNvSpPr>
              <a:spLocks noChangeArrowheads="1"/>
            </p:cNvSpPr>
            <p:nvPr/>
          </p:nvSpPr>
          <p:spPr bwMode="auto">
            <a:xfrm>
              <a:off x="0" y="194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680" name="AutoShape 31"/>
            <p:cNvSpPr>
              <a:spLocks noChangeArrowheads="1"/>
            </p:cNvSpPr>
            <p:nvPr/>
          </p:nvSpPr>
          <p:spPr bwMode="auto">
            <a:xfrm>
              <a:off x="21" y="199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681" name="AutoShape 32"/>
            <p:cNvSpPr>
              <a:spLocks noChangeArrowheads="1"/>
            </p:cNvSpPr>
            <p:nvPr/>
          </p:nvSpPr>
          <p:spPr bwMode="auto">
            <a:xfrm>
              <a:off x="32" y="1499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682" name="AutoShape 33"/>
            <p:cNvSpPr>
              <a:spLocks noChangeArrowheads="1"/>
            </p:cNvSpPr>
            <p:nvPr/>
          </p:nvSpPr>
          <p:spPr bwMode="auto">
            <a:xfrm>
              <a:off x="32" y="213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683" name="Oval 34"/>
            <p:cNvSpPr>
              <a:spLocks noChangeArrowheads="1"/>
            </p:cNvSpPr>
            <p:nvPr/>
          </p:nvSpPr>
          <p:spPr bwMode="auto">
            <a:xfrm>
              <a:off x="469" y="0"/>
              <a:ext cx="405" cy="40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684" name="Oval 35"/>
            <p:cNvSpPr>
              <a:spLocks noChangeArrowheads="1"/>
            </p:cNvSpPr>
            <p:nvPr/>
          </p:nvSpPr>
          <p:spPr bwMode="auto">
            <a:xfrm>
              <a:off x="473" y="3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685" name="Oval 36"/>
            <p:cNvSpPr>
              <a:spLocks noChangeArrowheads="1"/>
            </p:cNvSpPr>
            <p:nvPr/>
          </p:nvSpPr>
          <p:spPr bwMode="auto">
            <a:xfrm>
              <a:off x="478" y="5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686" name="Oval 37"/>
            <p:cNvSpPr>
              <a:spLocks noChangeArrowheads="1"/>
            </p:cNvSpPr>
            <p:nvPr/>
          </p:nvSpPr>
          <p:spPr bwMode="auto">
            <a:xfrm>
              <a:off x="482" y="9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687" name="Oval 38"/>
            <p:cNvSpPr>
              <a:spLocks noChangeArrowheads="1"/>
            </p:cNvSpPr>
            <p:nvPr/>
          </p:nvSpPr>
          <p:spPr bwMode="auto">
            <a:xfrm>
              <a:off x="504" y="19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688" name="Text Box 39"/>
            <p:cNvSpPr txBox="1">
              <a:spLocks noChangeArrowheads="1"/>
            </p:cNvSpPr>
            <p:nvPr/>
          </p:nvSpPr>
          <p:spPr bwMode="auto">
            <a:xfrm>
              <a:off x="556" y="5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2400" b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  <a:endParaRPr lang="en-US" altLang="zh-CN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689" name="Text Box 40"/>
            <p:cNvSpPr txBox="1">
              <a:spLocks noChangeArrowheads="1"/>
            </p:cNvSpPr>
            <p:nvPr/>
          </p:nvSpPr>
          <p:spPr bwMode="auto">
            <a:xfrm>
              <a:off x="48" y="480"/>
              <a:ext cx="1296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400" b="0">
                  <a:solidFill>
                    <a:srgbClr val="000000"/>
                  </a:solidFill>
                  <a:ea typeface="宋体" panose="02010600030101010101" pitchFamily="2" charset="-122"/>
                </a:rPr>
                <a:t>ThemeGallery is a Design Digital Content &amp; Contents mall developed by Guild Design Inc.</a:t>
              </a:r>
              <a:endParaRPr lang="en-US" altLang="zh-CN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>
                <a:ea typeface="宋体" panose="02010600030101010101" pitchFamily="2" charset="-122"/>
              </a:rPr>
              <a:t>Diagram</a:t>
            </a:r>
            <a:endParaRPr lang="en-US" altLang="zh-CN" sz="2000">
              <a:ea typeface="宋体" panose="02010600030101010101" pitchFamily="2" charset="-122"/>
            </a:endParaRPr>
          </a:p>
        </p:txBody>
      </p:sp>
      <p:grpSp>
        <p:nvGrpSpPr>
          <p:cNvPr id="30724" name="Group 3"/>
          <p:cNvGrpSpPr/>
          <p:nvPr/>
        </p:nvGrpSpPr>
        <p:grpSpPr bwMode="auto">
          <a:xfrm>
            <a:off x="241300" y="2032000"/>
            <a:ext cx="8664575" cy="3911600"/>
            <a:chOff x="0" y="0"/>
            <a:chExt cx="5458" cy="2464"/>
          </a:xfrm>
        </p:grpSpPr>
        <p:grpSp>
          <p:nvGrpSpPr>
            <p:cNvPr id="30725" name="Group 4"/>
            <p:cNvGrpSpPr/>
            <p:nvPr/>
          </p:nvGrpSpPr>
          <p:grpSpPr bwMode="auto">
            <a:xfrm>
              <a:off x="0" y="760"/>
              <a:ext cx="5458" cy="90"/>
              <a:chOff x="0" y="0"/>
              <a:chExt cx="5760" cy="120"/>
            </a:xfrm>
          </p:grpSpPr>
          <p:sp>
            <p:nvSpPr>
              <p:cNvPr id="30817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818" name="Rectangle 6"/>
              <p:cNvSpPr>
                <a:spLocks noChangeArrowheads="1"/>
              </p:cNvSpPr>
              <p:nvPr/>
            </p:nvSpPr>
            <p:spPr bwMode="auto">
              <a:xfrm>
                <a:off x="0" y="46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0726" name="Group 7"/>
            <p:cNvGrpSpPr/>
            <p:nvPr/>
          </p:nvGrpSpPr>
          <p:grpSpPr bwMode="auto">
            <a:xfrm>
              <a:off x="328" y="412"/>
              <a:ext cx="1079" cy="2010"/>
              <a:chOff x="0" y="0"/>
              <a:chExt cx="1079" cy="2010"/>
            </a:xfrm>
          </p:grpSpPr>
          <p:grpSp>
            <p:nvGrpSpPr>
              <p:cNvPr id="30797" name="Group 8"/>
              <p:cNvGrpSpPr/>
              <p:nvPr/>
            </p:nvGrpSpPr>
            <p:grpSpPr bwMode="auto">
              <a:xfrm rot="3877067">
                <a:off x="90" y="1020"/>
                <a:ext cx="1432" cy="541"/>
                <a:chOff x="0" y="0"/>
                <a:chExt cx="1832" cy="713"/>
              </a:xfrm>
            </p:grpSpPr>
            <p:grpSp>
              <p:nvGrpSpPr>
                <p:cNvPr id="30811" name="Group 9"/>
                <p:cNvGrpSpPr/>
                <p:nvPr/>
              </p:nvGrpSpPr>
              <p:grpSpPr bwMode="auto">
                <a:xfrm>
                  <a:off x="0" y="305"/>
                  <a:ext cx="1832" cy="408"/>
                  <a:chOff x="0" y="0"/>
                  <a:chExt cx="1832" cy="408"/>
                </a:xfrm>
              </p:grpSpPr>
              <p:sp>
                <p:nvSpPr>
                  <p:cNvPr id="30815" name="Freeform 10"/>
                  <p:cNvSpPr/>
                  <p:nvPr/>
                </p:nvSpPr>
                <p:spPr bwMode="auto">
                  <a:xfrm>
                    <a:off x="0" y="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60878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816" name="Freeform 11"/>
                  <p:cNvSpPr/>
                  <p:nvPr/>
                </p:nvSpPr>
                <p:spPr bwMode="auto">
                  <a:xfrm>
                    <a:off x="1520" y="2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19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0812" name="Group 12"/>
                <p:cNvGrpSpPr/>
                <p:nvPr/>
              </p:nvGrpSpPr>
              <p:grpSpPr bwMode="auto">
                <a:xfrm flipV="1">
                  <a:off x="0" y="0"/>
                  <a:ext cx="1406" cy="313"/>
                  <a:chOff x="0" y="0"/>
                  <a:chExt cx="1832" cy="408"/>
                </a:xfrm>
              </p:grpSpPr>
              <p:sp>
                <p:nvSpPr>
                  <p:cNvPr id="30813" name="Freeform 13"/>
                  <p:cNvSpPr/>
                  <p:nvPr/>
                </p:nvSpPr>
                <p:spPr bwMode="auto">
                  <a:xfrm>
                    <a:off x="0" y="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98B5B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814" name="Freeform 14"/>
                  <p:cNvSpPr/>
                  <p:nvPr/>
                </p:nvSpPr>
                <p:spPr bwMode="auto">
                  <a:xfrm>
                    <a:off x="1520" y="2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19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30798" name="Group 15"/>
              <p:cNvGrpSpPr/>
              <p:nvPr/>
            </p:nvGrpSpPr>
            <p:grpSpPr bwMode="auto">
              <a:xfrm>
                <a:off x="0" y="0"/>
                <a:ext cx="799" cy="824"/>
                <a:chOff x="0" y="0"/>
                <a:chExt cx="907" cy="907"/>
              </a:xfrm>
            </p:grpSpPr>
            <p:sp>
              <p:nvSpPr>
                <p:cNvPr id="30801" name="Oval 1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07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50000">
                      <a:srgbClr val="83A6A7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accent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•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 typeface="Arial" panose="020B0604020202020204" pitchFamily="34" charset="0"/>
                    <a:buNone/>
                  </a:pPr>
                  <a:endParaRPr lang="zh-CN" altLang="en-US" sz="1800" b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0802" name="Oval 1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07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alpha val="31998"/>
                      </a:srgbClr>
                    </a:gs>
                    <a:gs pos="100000">
                      <a:srgbClr val="000000">
                        <a:alpha val="89998"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accent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•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 typeface="Arial" panose="020B0604020202020204" pitchFamily="34" charset="0"/>
                    <a:buNone/>
                  </a:pPr>
                  <a:endParaRPr lang="zh-CN" altLang="en-US" sz="1800" b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0803" name="Oval 18"/>
                <p:cNvSpPr>
                  <a:spLocks noChangeArrowheads="1"/>
                </p:cNvSpPr>
                <p:nvPr/>
              </p:nvSpPr>
              <p:spPr bwMode="auto">
                <a:xfrm>
                  <a:off x="60" y="59"/>
                  <a:ext cx="787" cy="7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475A5A"/>
                    </a:gs>
                    <a:gs pos="50000">
                      <a:srgbClr val="83A6A7"/>
                    </a:gs>
                    <a:gs pos="100000">
                      <a:srgbClr val="475A5A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accent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•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 typeface="Arial" panose="020B0604020202020204" pitchFamily="34" charset="0"/>
                    <a:buNone/>
                  </a:pPr>
                  <a:endParaRPr lang="zh-CN" altLang="en-US" sz="1800" b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0804" name="Oval 19"/>
                <p:cNvSpPr>
                  <a:spLocks noChangeArrowheads="1"/>
                </p:cNvSpPr>
                <p:nvPr/>
              </p:nvSpPr>
              <p:spPr bwMode="auto">
                <a:xfrm>
                  <a:off x="60" y="61"/>
                  <a:ext cx="787" cy="7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53696A"/>
                    </a:gs>
                    <a:gs pos="100000">
                      <a:srgbClr val="83A6A7">
                        <a:alpha val="0"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accent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•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 typeface="Arial" panose="020B0604020202020204" pitchFamily="34" charset="0"/>
                    <a:buNone/>
                  </a:pPr>
                  <a:endParaRPr lang="zh-CN" altLang="en-US" sz="1800" b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0805" name="Oval 20"/>
                <p:cNvSpPr>
                  <a:spLocks noChangeArrowheads="1"/>
                </p:cNvSpPr>
                <p:nvPr/>
              </p:nvSpPr>
              <p:spPr bwMode="auto">
                <a:xfrm>
                  <a:off x="99" y="99"/>
                  <a:ext cx="709" cy="709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accent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•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 typeface="Arial" panose="020B0604020202020204" pitchFamily="34" charset="0"/>
                    <a:buNone/>
                  </a:pPr>
                  <a:endParaRPr lang="zh-CN" altLang="en-US" sz="1800" b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grpSp>
              <p:nvGrpSpPr>
                <p:cNvPr id="30806" name="Group 21"/>
                <p:cNvGrpSpPr/>
                <p:nvPr/>
              </p:nvGrpSpPr>
              <p:grpSpPr bwMode="auto">
                <a:xfrm>
                  <a:off x="110" y="110"/>
                  <a:ext cx="687" cy="688"/>
                  <a:chOff x="0" y="0"/>
                  <a:chExt cx="1252" cy="1252"/>
                </a:xfrm>
              </p:grpSpPr>
              <p:sp>
                <p:nvSpPr>
                  <p:cNvPr id="30807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36869"/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Char char="v"/>
                      <a:defRPr sz="2800" b="1">
                        <a:solidFill>
                          <a:schemeClr val="accent1"/>
                        </a:solidFill>
                        <a:latin typeface="Verdan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Font typeface="Wingdings" panose="05000000000000000000" pitchFamily="2" charset="2"/>
                      <a:buChar char="•"/>
                      <a:defRPr sz="2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 typeface="Arial" panose="020B0604020202020204" pitchFamily="34" charset="0"/>
                      <a:buNone/>
                    </a:pPr>
                    <a:endParaRPr lang="zh-CN" altLang="en-US" sz="1800" b="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0808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16" y="7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F1F5F5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Char char="v"/>
                      <a:defRPr sz="2800" b="1">
                        <a:solidFill>
                          <a:schemeClr val="accent1"/>
                        </a:solidFill>
                        <a:latin typeface="Verdan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Font typeface="Wingdings" panose="05000000000000000000" pitchFamily="2" charset="2"/>
                      <a:buChar char="•"/>
                      <a:defRPr sz="2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 typeface="Arial" panose="020B0604020202020204" pitchFamily="34" charset="0"/>
                      <a:buNone/>
                    </a:pPr>
                    <a:endParaRPr lang="zh-CN" altLang="en-US" sz="1800" b="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0809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29" y="19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AAB2B3"/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Char char="v"/>
                      <a:defRPr sz="2800" b="1">
                        <a:solidFill>
                          <a:schemeClr val="accent1"/>
                        </a:solidFill>
                        <a:latin typeface="Verdan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Font typeface="Wingdings" panose="05000000000000000000" pitchFamily="2" charset="2"/>
                      <a:buChar char="•"/>
                      <a:defRPr sz="2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 typeface="Arial" panose="020B0604020202020204" pitchFamily="34" charset="0"/>
                      <a:buNone/>
                    </a:pPr>
                    <a:endParaRPr lang="zh-CN" altLang="en-US" sz="1800" b="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0810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97" y="51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D6E1E2">
                          <a:alpha val="37999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Char char="v"/>
                      <a:defRPr sz="2800" b="1">
                        <a:solidFill>
                          <a:schemeClr val="accent1"/>
                        </a:solidFill>
                        <a:latin typeface="Verdan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Font typeface="Wingdings" panose="05000000000000000000" pitchFamily="2" charset="2"/>
                      <a:buChar char="•"/>
                      <a:defRPr sz="2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 typeface="Arial" panose="020B0604020202020204" pitchFamily="34" charset="0"/>
                      <a:buNone/>
                    </a:pPr>
                    <a:endParaRPr lang="zh-CN" altLang="en-US" sz="1800" b="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</p:grpSp>
          </p:grpSp>
          <p:sp>
            <p:nvSpPr>
              <p:cNvPr id="30799" name="Text Box 26"/>
              <p:cNvSpPr txBox="1">
                <a:spLocks noChangeArrowheads="1"/>
              </p:cNvSpPr>
              <p:nvPr/>
            </p:nvSpPr>
            <p:spPr bwMode="auto">
              <a:xfrm rot="3925970">
                <a:off x="230" y="1144"/>
                <a:ext cx="8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r>
                  <a:rPr lang="en-US" altLang="zh-CN" sz="2000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Your Text</a:t>
                </a:r>
              </a:p>
            </p:txBody>
          </p:sp>
          <p:sp>
            <p:nvSpPr>
              <p:cNvPr id="30800" name="Text Box 27"/>
              <p:cNvSpPr txBox="1">
                <a:spLocks noChangeArrowheads="1"/>
              </p:cNvSpPr>
              <p:nvPr/>
            </p:nvSpPr>
            <p:spPr bwMode="auto">
              <a:xfrm rot="3925970">
                <a:off x="520" y="968"/>
                <a:ext cx="63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r>
                  <a:rPr lang="en-US" altLang="zh-CN"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Your Text</a:t>
                </a:r>
              </a:p>
            </p:txBody>
          </p:sp>
        </p:grpSp>
        <p:grpSp>
          <p:nvGrpSpPr>
            <p:cNvPr id="30727" name="Group 28"/>
            <p:cNvGrpSpPr/>
            <p:nvPr/>
          </p:nvGrpSpPr>
          <p:grpSpPr bwMode="auto">
            <a:xfrm>
              <a:off x="1429" y="412"/>
              <a:ext cx="1078" cy="2010"/>
              <a:chOff x="0" y="0"/>
              <a:chExt cx="1078" cy="2010"/>
            </a:xfrm>
          </p:grpSpPr>
          <p:grpSp>
            <p:nvGrpSpPr>
              <p:cNvPr id="30777" name="Group 29"/>
              <p:cNvGrpSpPr/>
              <p:nvPr/>
            </p:nvGrpSpPr>
            <p:grpSpPr bwMode="auto">
              <a:xfrm rot="3877067">
                <a:off x="89" y="1020"/>
                <a:ext cx="1432" cy="541"/>
                <a:chOff x="0" y="0"/>
                <a:chExt cx="1832" cy="713"/>
              </a:xfrm>
            </p:grpSpPr>
            <p:grpSp>
              <p:nvGrpSpPr>
                <p:cNvPr id="30791" name="Group 30"/>
                <p:cNvGrpSpPr/>
                <p:nvPr/>
              </p:nvGrpSpPr>
              <p:grpSpPr bwMode="auto">
                <a:xfrm>
                  <a:off x="0" y="305"/>
                  <a:ext cx="1832" cy="408"/>
                  <a:chOff x="0" y="0"/>
                  <a:chExt cx="1832" cy="408"/>
                </a:xfrm>
              </p:grpSpPr>
              <p:sp>
                <p:nvSpPr>
                  <p:cNvPr id="30795" name="Freeform 31"/>
                  <p:cNvSpPr/>
                  <p:nvPr/>
                </p:nvSpPr>
                <p:spPr bwMode="auto">
                  <a:xfrm>
                    <a:off x="0" y="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60878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96" name="Freeform 32"/>
                  <p:cNvSpPr/>
                  <p:nvPr/>
                </p:nvSpPr>
                <p:spPr bwMode="auto">
                  <a:xfrm>
                    <a:off x="1520" y="2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19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0792" name="Group 33"/>
                <p:cNvGrpSpPr/>
                <p:nvPr/>
              </p:nvGrpSpPr>
              <p:grpSpPr bwMode="auto">
                <a:xfrm flipV="1">
                  <a:off x="0" y="0"/>
                  <a:ext cx="1406" cy="313"/>
                  <a:chOff x="0" y="0"/>
                  <a:chExt cx="1832" cy="408"/>
                </a:xfrm>
              </p:grpSpPr>
              <p:sp>
                <p:nvSpPr>
                  <p:cNvPr id="30793" name="Freeform 34"/>
                  <p:cNvSpPr/>
                  <p:nvPr/>
                </p:nvSpPr>
                <p:spPr bwMode="auto">
                  <a:xfrm>
                    <a:off x="0" y="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98B5B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94" name="Freeform 35"/>
                  <p:cNvSpPr/>
                  <p:nvPr/>
                </p:nvSpPr>
                <p:spPr bwMode="auto">
                  <a:xfrm>
                    <a:off x="1520" y="2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19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30778" name="Group 36"/>
              <p:cNvGrpSpPr/>
              <p:nvPr/>
            </p:nvGrpSpPr>
            <p:grpSpPr bwMode="auto">
              <a:xfrm>
                <a:off x="0" y="0"/>
                <a:ext cx="799" cy="824"/>
                <a:chOff x="0" y="0"/>
                <a:chExt cx="907" cy="907"/>
              </a:xfrm>
            </p:grpSpPr>
            <p:sp>
              <p:nvSpPr>
                <p:cNvPr id="30781" name="Oval 3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07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50000">
                      <a:srgbClr val="83A6A7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accent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•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 typeface="Arial" panose="020B0604020202020204" pitchFamily="34" charset="0"/>
                    <a:buNone/>
                  </a:pPr>
                  <a:endParaRPr lang="zh-CN" altLang="en-US" sz="1800" b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0782" name="Oval 3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07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alpha val="31998"/>
                      </a:srgbClr>
                    </a:gs>
                    <a:gs pos="100000">
                      <a:srgbClr val="000000">
                        <a:alpha val="89998"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accent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•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 typeface="Arial" panose="020B0604020202020204" pitchFamily="34" charset="0"/>
                    <a:buNone/>
                  </a:pPr>
                  <a:endParaRPr lang="zh-CN" altLang="en-US" sz="1800" b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0783" name="Oval 39"/>
                <p:cNvSpPr>
                  <a:spLocks noChangeArrowheads="1"/>
                </p:cNvSpPr>
                <p:nvPr/>
              </p:nvSpPr>
              <p:spPr bwMode="auto">
                <a:xfrm>
                  <a:off x="60" y="59"/>
                  <a:ext cx="787" cy="7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475A5A"/>
                    </a:gs>
                    <a:gs pos="50000">
                      <a:srgbClr val="83A6A7"/>
                    </a:gs>
                    <a:gs pos="100000">
                      <a:srgbClr val="475A5A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accent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•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 typeface="Arial" panose="020B0604020202020204" pitchFamily="34" charset="0"/>
                    <a:buNone/>
                  </a:pPr>
                  <a:endParaRPr lang="zh-CN" altLang="en-US" sz="1800" b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0784" name="Oval 40"/>
                <p:cNvSpPr>
                  <a:spLocks noChangeArrowheads="1"/>
                </p:cNvSpPr>
                <p:nvPr/>
              </p:nvSpPr>
              <p:spPr bwMode="auto">
                <a:xfrm>
                  <a:off x="60" y="61"/>
                  <a:ext cx="787" cy="7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53696A"/>
                    </a:gs>
                    <a:gs pos="100000">
                      <a:srgbClr val="83A6A7">
                        <a:alpha val="0"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accent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•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 typeface="Arial" panose="020B0604020202020204" pitchFamily="34" charset="0"/>
                    <a:buNone/>
                  </a:pPr>
                  <a:endParaRPr lang="zh-CN" altLang="en-US" sz="1800" b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0785" name="Oval 41"/>
                <p:cNvSpPr>
                  <a:spLocks noChangeArrowheads="1"/>
                </p:cNvSpPr>
                <p:nvPr/>
              </p:nvSpPr>
              <p:spPr bwMode="auto">
                <a:xfrm>
                  <a:off x="99" y="99"/>
                  <a:ext cx="709" cy="709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accent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•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 typeface="Arial" panose="020B0604020202020204" pitchFamily="34" charset="0"/>
                    <a:buNone/>
                  </a:pPr>
                  <a:endParaRPr lang="zh-CN" altLang="en-US" sz="1800" b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grpSp>
              <p:nvGrpSpPr>
                <p:cNvPr id="30786" name="Group 42"/>
                <p:cNvGrpSpPr/>
                <p:nvPr/>
              </p:nvGrpSpPr>
              <p:grpSpPr bwMode="auto">
                <a:xfrm>
                  <a:off x="110" y="110"/>
                  <a:ext cx="687" cy="688"/>
                  <a:chOff x="0" y="0"/>
                  <a:chExt cx="1252" cy="1252"/>
                </a:xfrm>
              </p:grpSpPr>
              <p:sp>
                <p:nvSpPr>
                  <p:cNvPr id="30787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36869"/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Char char="v"/>
                      <a:defRPr sz="2800" b="1">
                        <a:solidFill>
                          <a:schemeClr val="accent1"/>
                        </a:solidFill>
                        <a:latin typeface="Verdan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Font typeface="Wingdings" panose="05000000000000000000" pitchFamily="2" charset="2"/>
                      <a:buChar char="•"/>
                      <a:defRPr sz="2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 typeface="Arial" panose="020B0604020202020204" pitchFamily="34" charset="0"/>
                      <a:buNone/>
                    </a:pPr>
                    <a:endParaRPr lang="zh-CN" altLang="en-US" sz="1800" b="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0788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16" y="7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F1F5F5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Char char="v"/>
                      <a:defRPr sz="2800" b="1">
                        <a:solidFill>
                          <a:schemeClr val="accent1"/>
                        </a:solidFill>
                        <a:latin typeface="Verdan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Font typeface="Wingdings" panose="05000000000000000000" pitchFamily="2" charset="2"/>
                      <a:buChar char="•"/>
                      <a:defRPr sz="2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 typeface="Arial" panose="020B0604020202020204" pitchFamily="34" charset="0"/>
                      <a:buNone/>
                    </a:pPr>
                    <a:endParaRPr lang="zh-CN" altLang="en-US" sz="1800" b="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0789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29" y="19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AAB2B3"/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Char char="v"/>
                      <a:defRPr sz="2800" b="1">
                        <a:solidFill>
                          <a:schemeClr val="accent1"/>
                        </a:solidFill>
                        <a:latin typeface="Verdan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Font typeface="Wingdings" panose="05000000000000000000" pitchFamily="2" charset="2"/>
                      <a:buChar char="•"/>
                      <a:defRPr sz="2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 typeface="Arial" panose="020B0604020202020204" pitchFamily="34" charset="0"/>
                      <a:buNone/>
                    </a:pPr>
                    <a:endParaRPr lang="zh-CN" altLang="en-US" sz="1800" b="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0790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97" y="51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D6E1E2">
                          <a:alpha val="37999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Char char="v"/>
                      <a:defRPr sz="2800" b="1">
                        <a:solidFill>
                          <a:schemeClr val="accent1"/>
                        </a:solidFill>
                        <a:latin typeface="Verdan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Font typeface="Wingdings" panose="05000000000000000000" pitchFamily="2" charset="2"/>
                      <a:buChar char="•"/>
                      <a:defRPr sz="2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 typeface="Arial" panose="020B0604020202020204" pitchFamily="34" charset="0"/>
                      <a:buNone/>
                    </a:pPr>
                    <a:endParaRPr lang="zh-CN" altLang="en-US" sz="1800" b="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</p:grpSp>
          </p:grpSp>
          <p:sp>
            <p:nvSpPr>
              <p:cNvPr id="30779" name="Text Box 47"/>
              <p:cNvSpPr txBox="1">
                <a:spLocks noChangeArrowheads="1"/>
              </p:cNvSpPr>
              <p:nvPr/>
            </p:nvSpPr>
            <p:spPr bwMode="auto">
              <a:xfrm rot="3925970">
                <a:off x="226" y="1144"/>
                <a:ext cx="8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r>
                  <a:rPr lang="en-US" altLang="zh-CN" sz="2000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Your Text</a:t>
                </a:r>
              </a:p>
            </p:txBody>
          </p:sp>
          <p:sp>
            <p:nvSpPr>
              <p:cNvPr id="30780" name="Text Box 48"/>
              <p:cNvSpPr txBox="1">
                <a:spLocks noChangeArrowheads="1"/>
              </p:cNvSpPr>
              <p:nvPr/>
            </p:nvSpPr>
            <p:spPr bwMode="auto">
              <a:xfrm rot="3925970">
                <a:off x="516" y="968"/>
                <a:ext cx="63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r>
                  <a:rPr lang="en-US" altLang="zh-CN"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Your Text</a:t>
                </a:r>
              </a:p>
            </p:txBody>
          </p:sp>
        </p:grpSp>
        <p:grpSp>
          <p:nvGrpSpPr>
            <p:cNvPr id="30728" name="Group 49"/>
            <p:cNvGrpSpPr/>
            <p:nvPr/>
          </p:nvGrpSpPr>
          <p:grpSpPr bwMode="auto">
            <a:xfrm>
              <a:off x="2565" y="412"/>
              <a:ext cx="1079" cy="2010"/>
              <a:chOff x="0" y="0"/>
              <a:chExt cx="1079" cy="2010"/>
            </a:xfrm>
          </p:grpSpPr>
          <p:grpSp>
            <p:nvGrpSpPr>
              <p:cNvPr id="30757" name="Group 50"/>
              <p:cNvGrpSpPr/>
              <p:nvPr/>
            </p:nvGrpSpPr>
            <p:grpSpPr bwMode="auto">
              <a:xfrm rot="3877067">
                <a:off x="90" y="1020"/>
                <a:ext cx="1432" cy="541"/>
                <a:chOff x="0" y="0"/>
                <a:chExt cx="1832" cy="713"/>
              </a:xfrm>
            </p:grpSpPr>
            <p:grpSp>
              <p:nvGrpSpPr>
                <p:cNvPr id="30771" name="Group 51"/>
                <p:cNvGrpSpPr/>
                <p:nvPr/>
              </p:nvGrpSpPr>
              <p:grpSpPr bwMode="auto">
                <a:xfrm>
                  <a:off x="0" y="305"/>
                  <a:ext cx="1832" cy="408"/>
                  <a:chOff x="0" y="0"/>
                  <a:chExt cx="1832" cy="408"/>
                </a:xfrm>
              </p:grpSpPr>
              <p:sp>
                <p:nvSpPr>
                  <p:cNvPr id="30775" name="Freeform 52"/>
                  <p:cNvSpPr/>
                  <p:nvPr/>
                </p:nvSpPr>
                <p:spPr bwMode="auto">
                  <a:xfrm>
                    <a:off x="0" y="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60878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76" name="Freeform 53"/>
                  <p:cNvSpPr/>
                  <p:nvPr/>
                </p:nvSpPr>
                <p:spPr bwMode="auto">
                  <a:xfrm>
                    <a:off x="1520" y="2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19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0772" name="Group 54"/>
                <p:cNvGrpSpPr/>
                <p:nvPr/>
              </p:nvGrpSpPr>
              <p:grpSpPr bwMode="auto">
                <a:xfrm flipV="1">
                  <a:off x="0" y="0"/>
                  <a:ext cx="1406" cy="313"/>
                  <a:chOff x="0" y="0"/>
                  <a:chExt cx="1832" cy="408"/>
                </a:xfrm>
              </p:grpSpPr>
              <p:sp>
                <p:nvSpPr>
                  <p:cNvPr id="30773" name="Freeform 55"/>
                  <p:cNvSpPr/>
                  <p:nvPr/>
                </p:nvSpPr>
                <p:spPr bwMode="auto">
                  <a:xfrm>
                    <a:off x="0" y="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98B5B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74" name="Freeform 56"/>
                  <p:cNvSpPr/>
                  <p:nvPr/>
                </p:nvSpPr>
                <p:spPr bwMode="auto">
                  <a:xfrm>
                    <a:off x="1520" y="2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19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30758" name="Group 57"/>
              <p:cNvGrpSpPr/>
              <p:nvPr/>
            </p:nvGrpSpPr>
            <p:grpSpPr bwMode="auto">
              <a:xfrm>
                <a:off x="0" y="0"/>
                <a:ext cx="800" cy="824"/>
                <a:chOff x="0" y="0"/>
                <a:chExt cx="907" cy="907"/>
              </a:xfrm>
            </p:grpSpPr>
            <p:sp>
              <p:nvSpPr>
                <p:cNvPr id="30761" name="Oval 5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07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50000">
                      <a:srgbClr val="83A6A7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accent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•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 typeface="Arial" panose="020B0604020202020204" pitchFamily="34" charset="0"/>
                    <a:buNone/>
                  </a:pPr>
                  <a:endParaRPr lang="zh-CN" altLang="en-US" sz="1800" b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0762" name="Oval 5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07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alpha val="31998"/>
                      </a:srgbClr>
                    </a:gs>
                    <a:gs pos="100000">
                      <a:srgbClr val="000000">
                        <a:alpha val="89998"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accent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•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 typeface="Arial" panose="020B0604020202020204" pitchFamily="34" charset="0"/>
                    <a:buNone/>
                  </a:pPr>
                  <a:endParaRPr lang="zh-CN" altLang="en-US" sz="1800" b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0763" name="Oval 60"/>
                <p:cNvSpPr>
                  <a:spLocks noChangeArrowheads="1"/>
                </p:cNvSpPr>
                <p:nvPr/>
              </p:nvSpPr>
              <p:spPr bwMode="auto">
                <a:xfrm>
                  <a:off x="60" y="59"/>
                  <a:ext cx="787" cy="7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475A5A"/>
                    </a:gs>
                    <a:gs pos="50000">
                      <a:srgbClr val="83A6A7"/>
                    </a:gs>
                    <a:gs pos="100000">
                      <a:srgbClr val="475A5A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accent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•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 typeface="Arial" panose="020B0604020202020204" pitchFamily="34" charset="0"/>
                    <a:buNone/>
                  </a:pPr>
                  <a:endParaRPr lang="zh-CN" altLang="en-US" sz="1800" b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0764" name="Oval 61"/>
                <p:cNvSpPr>
                  <a:spLocks noChangeArrowheads="1"/>
                </p:cNvSpPr>
                <p:nvPr/>
              </p:nvSpPr>
              <p:spPr bwMode="auto">
                <a:xfrm>
                  <a:off x="60" y="61"/>
                  <a:ext cx="787" cy="7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53696A"/>
                    </a:gs>
                    <a:gs pos="100000">
                      <a:srgbClr val="83A6A7">
                        <a:alpha val="0"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accent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•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 typeface="Arial" panose="020B0604020202020204" pitchFamily="34" charset="0"/>
                    <a:buNone/>
                  </a:pPr>
                  <a:endParaRPr lang="zh-CN" altLang="en-US" sz="1800" b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0765" name="Oval 62"/>
                <p:cNvSpPr>
                  <a:spLocks noChangeArrowheads="1"/>
                </p:cNvSpPr>
                <p:nvPr/>
              </p:nvSpPr>
              <p:spPr bwMode="auto">
                <a:xfrm>
                  <a:off x="99" y="99"/>
                  <a:ext cx="709" cy="709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accent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•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 typeface="Arial" panose="020B0604020202020204" pitchFamily="34" charset="0"/>
                    <a:buNone/>
                  </a:pPr>
                  <a:endParaRPr lang="zh-CN" altLang="en-US" sz="1800" b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grpSp>
              <p:nvGrpSpPr>
                <p:cNvPr id="30766" name="Group 63"/>
                <p:cNvGrpSpPr/>
                <p:nvPr/>
              </p:nvGrpSpPr>
              <p:grpSpPr bwMode="auto">
                <a:xfrm>
                  <a:off x="110" y="110"/>
                  <a:ext cx="687" cy="688"/>
                  <a:chOff x="0" y="0"/>
                  <a:chExt cx="1252" cy="1252"/>
                </a:xfrm>
              </p:grpSpPr>
              <p:sp>
                <p:nvSpPr>
                  <p:cNvPr id="30767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36869"/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Char char="v"/>
                      <a:defRPr sz="2800" b="1">
                        <a:solidFill>
                          <a:schemeClr val="accent1"/>
                        </a:solidFill>
                        <a:latin typeface="Verdan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Font typeface="Wingdings" panose="05000000000000000000" pitchFamily="2" charset="2"/>
                      <a:buChar char="•"/>
                      <a:defRPr sz="2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 typeface="Arial" panose="020B0604020202020204" pitchFamily="34" charset="0"/>
                      <a:buNone/>
                    </a:pPr>
                    <a:endParaRPr lang="zh-CN" altLang="en-US" sz="1800" b="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0768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16" y="7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F1F5F5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Char char="v"/>
                      <a:defRPr sz="2800" b="1">
                        <a:solidFill>
                          <a:schemeClr val="accent1"/>
                        </a:solidFill>
                        <a:latin typeface="Verdan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Font typeface="Wingdings" panose="05000000000000000000" pitchFamily="2" charset="2"/>
                      <a:buChar char="•"/>
                      <a:defRPr sz="2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 typeface="Arial" panose="020B0604020202020204" pitchFamily="34" charset="0"/>
                      <a:buNone/>
                    </a:pPr>
                    <a:endParaRPr lang="zh-CN" altLang="en-US" sz="1800" b="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0769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29" y="19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AAB2B3"/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Char char="v"/>
                      <a:defRPr sz="2800" b="1">
                        <a:solidFill>
                          <a:schemeClr val="accent1"/>
                        </a:solidFill>
                        <a:latin typeface="Verdan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Font typeface="Wingdings" panose="05000000000000000000" pitchFamily="2" charset="2"/>
                      <a:buChar char="•"/>
                      <a:defRPr sz="2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 typeface="Arial" panose="020B0604020202020204" pitchFamily="34" charset="0"/>
                      <a:buNone/>
                    </a:pPr>
                    <a:endParaRPr lang="zh-CN" altLang="en-US" sz="1800" b="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0770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97" y="51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D6E1E2">
                          <a:alpha val="37999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Char char="v"/>
                      <a:defRPr sz="2800" b="1">
                        <a:solidFill>
                          <a:schemeClr val="accent1"/>
                        </a:solidFill>
                        <a:latin typeface="Verdan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Font typeface="Wingdings" panose="05000000000000000000" pitchFamily="2" charset="2"/>
                      <a:buChar char="•"/>
                      <a:defRPr sz="2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Wingdings" panose="05000000000000000000" pitchFamily="2" charset="2"/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 typeface="Arial" panose="020B0604020202020204" pitchFamily="34" charset="0"/>
                      <a:buNone/>
                    </a:pPr>
                    <a:endParaRPr lang="zh-CN" altLang="en-US" sz="1800" b="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</p:grpSp>
          </p:grpSp>
          <p:sp>
            <p:nvSpPr>
              <p:cNvPr id="30759" name="Text Box 68"/>
              <p:cNvSpPr txBox="1">
                <a:spLocks noChangeArrowheads="1"/>
              </p:cNvSpPr>
              <p:nvPr/>
            </p:nvSpPr>
            <p:spPr bwMode="auto">
              <a:xfrm rot="3925970">
                <a:off x="232" y="1144"/>
                <a:ext cx="8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r>
                  <a:rPr lang="en-US" altLang="zh-CN" sz="2000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Your Text</a:t>
                </a:r>
              </a:p>
            </p:txBody>
          </p:sp>
          <p:sp>
            <p:nvSpPr>
              <p:cNvPr id="30760" name="Text Box 69"/>
              <p:cNvSpPr txBox="1">
                <a:spLocks noChangeArrowheads="1"/>
              </p:cNvSpPr>
              <p:nvPr/>
            </p:nvSpPr>
            <p:spPr bwMode="auto">
              <a:xfrm rot="3925970">
                <a:off x="522" y="968"/>
                <a:ext cx="63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r>
                  <a:rPr lang="en-US" altLang="zh-CN"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Your Text</a:t>
                </a:r>
              </a:p>
            </p:txBody>
          </p:sp>
        </p:grpSp>
        <p:grpSp>
          <p:nvGrpSpPr>
            <p:cNvPr id="30729" name="Group 70"/>
            <p:cNvGrpSpPr/>
            <p:nvPr/>
          </p:nvGrpSpPr>
          <p:grpSpPr bwMode="auto">
            <a:xfrm>
              <a:off x="3684" y="321"/>
              <a:ext cx="1199" cy="2143"/>
              <a:chOff x="0" y="0"/>
              <a:chExt cx="1199" cy="2143"/>
            </a:xfrm>
          </p:grpSpPr>
          <p:grpSp>
            <p:nvGrpSpPr>
              <p:cNvPr id="30738" name="Group 71"/>
              <p:cNvGrpSpPr/>
              <p:nvPr/>
            </p:nvGrpSpPr>
            <p:grpSpPr bwMode="auto">
              <a:xfrm rot="3877067">
                <a:off x="210" y="1153"/>
                <a:ext cx="1432" cy="541"/>
                <a:chOff x="0" y="0"/>
                <a:chExt cx="1832" cy="713"/>
              </a:xfrm>
            </p:grpSpPr>
            <p:grpSp>
              <p:nvGrpSpPr>
                <p:cNvPr id="30751" name="Group 72"/>
                <p:cNvGrpSpPr/>
                <p:nvPr/>
              </p:nvGrpSpPr>
              <p:grpSpPr bwMode="auto">
                <a:xfrm>
                  <a:off x="0" y="305"/>
                  <a:ext cx="1832" cy="408"/>
                  <a:chOff x="0" y="0"/>
                  <a:chExt cx="1832" cy="408"/>
                </a:xfrm>
              </p:grpSpPr>
              <p:sp>
                <p:nvSpPr>
                  <p:cNvPr id="30755" name="Freeform 73"/>
                  <p:cNvSpPr/>
                  <p:nvPr/>
                </p:nvSpPr>
                <p:spPr bwMode="auto">
                  <a:xfrm>
                    <a:off x="0" y="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00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56" name="Freeform 74"/>
                  <p:cNvSpPr/>
                  <p:nvPr/>
                </p:nvSpPr>
                <p:spPr bwMode="auto">
                  <a:xfrm>
                    <a:off x="1520" y="2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19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0752" name="Group 75"/>
                <p:cNvGrpSpPr/>
                <p:nvPr/>
              </p:nvGrpSpPr>
              <p:grpSpPr bwMode="auto">
                <a:xfrm flipV="1">
                  <a:off x="0" y="0"/>
                  <a:ext cx="1406" cy="313"/>
                  <a:chOff x="0" y="0"/>
                  <a:chExt cx="1832" cy="408"/>
                </a:xfrm>
              </p:grpSpPr>
              <p:sp>
                <p:nvSpPr>
                  <p:cNvPr id="30753" name="Freeform 76"/>
                  <p:cNvSpPr/>
                  <p:nvPr/>
                </p:nvSpPr>
                <p:spPr bwMode="auto">
                  <a:xfrm>
                    <a:off x="0" y="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669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54" name="Freeform 77"/>
                  <p:cNvSpPr/>
                  <p:nvPr/>
                </p:nvSpPr>
                <p:spPr bwMode="auto">
                  <a:xfrm>
                    <a:off x="1520" y="2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19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30739" name="Oval 7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98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3399FF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40" name="Oval 7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988"/>
              </a:xfrm>
              <a:prstGeom prst="ellipse">
                <a:avLst/>
              </a:prstGeom>
              <a:gradFill rotWithShape="1">
                <a:gsLst>
                  <a:gs pos="0">
                    <a:srgbClr val="3399FF">
                      <a:alpha val="31998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41" name="Oval 80"/>
              <p:cNvSpPr>
                <a:spLocks noChangeArrowheads="1"/>
              </p:cNvSpPr>
              <p:nvPr/>
            </p:nvSpPr>
            <p:spPr bwMode="auto">
              <a:xfrm>
                <a:off x="64" y="65"/>
                <a:ext cx="834" cy="858"/>
              </a:xfrm>
              <a:prstGeom prst="ellipse">
                <a:avLst/>
              </a:prstGeom>
              <a:gradFill rotWithShape="1">
                <a:gsLst>
                  <a:gs pos="0">
                    <a:srgbClr val="1C538A"/>
                  </a:gs>
                  <a:gs pos="50000">
                    <a:srgbClr val="3399FF"/>
                  </a:gs>
                  <a:gs pos="100000">
                    <a:srgbClr val="1C538A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42" name="Oval 81"/>
              <p:cNvSpPr>
                <a:spLocks noChangeArrowheads="1"/>
              </p:cNvSpPr>
              <p:nvPr/>
            </p:nvSpPr>
            <p:spPr bwMode="auto">
              <a:xfrm>
                <a:off x="65" y="67"/>
                <a:ext cx="834" cy="858"/>
              </a:xfrm>
              <a:prstGeom prst="ellipse">
                <a:avLst/>
              </a:prstGeom>
              <a:gradFill rotWithShape="1">
                <a:gsLst>
                  <a:gs pos="0">
                    <a:srgbClr val="2061A2"/>
                  </a:gs>
                  <a:gs pos="100000">
                    <a:srgbClr val="3399FF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43" name="Oval 82"/>
              <p:cNvSpPr>
                <a:spLocks noChangeArrowheads="1"/>
              </p:cNvSpPr>
              <p:nvPr/>
            </p:nvSpPr>
            <p:spPr bwMode="auto">
              <a:xfrm>
                <a:off x="105" y="108"/>
                <a:ext cx="751" cy="77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30744" name="Group 83"/>
              <p:cNvGrpSpPr/>
              <p:nvPr/>
            </p:nvGrpSpPr>
            <p:grpSpPr bwMode="auto">
              <a:xfrm>
                <a:off x="117" y="120"/>
                <a:ext cx="728" cy="749"/>
                <a:chOff x="0" y="0"/>
                <a:chExt cx="1252" cy="1252"/>
              </a:xfrm>
            </p:grpSpPr>
            <p:sp>
              <p:nvSpPr>
                <p:cNvPr id="30747" name="Oval 8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accent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•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 typeface="Arial" panose="020B0604020202020204" pitchFamily="34" charset="0"/>
                    <a:buNone/>
                  </a:pPr>
                  <a:endParaRPr lang="zh-CN" altLang="en-US" sz="1800" b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0748" name="Oval 85"/>
                <p:cNvSpPr>
                  <a:spLocks noChangeArrowheads="1"/>
                </p:cNvSpPr>
                <p:nvPr/>
              </p:nvSpPr>
              <p:spPr bwMode="auto">
                <a:xfrm>
                  <a:off x="16" y="7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accent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•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 typeface="Arial" panose="020B0604020202020204" pitchFamily="34" charset="0"/>
                    <a:buNone/>
                  </a:pPr>
                  <a:endParaRPr lang="zh-CN" altLang="en-US" sz="1800" b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0749" name="Oval 86"/>
                <p:cNvSpPr>
                  <a:spLocks noChangeArrowheads="1"/>
                </p:cNvSpPr>
                <p:nvPr/>
              </p:nvSpPr>
              <p:spPr bwMode="auto">
                <a:xfrm>
                  <a:off x="29" y="19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accent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•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 typeface="Arial" panose="020B0604020202020204" pitchFamily="34" charset="0"/>
                    <a:buNone/>
                  </a:pPr>
                  <a:endParaRPr lang="zh-CN" altLang="en-US" sz="1800" b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0750" name="Oval 87"/>
                <p:cNvSpPr>
                  <a:spLocks noChangeArrowheads="1"/>
                </p:cNvSpPr>
                <p:nvPr/>
              </p:nvSpPr>
              <p:spPr bwMode="auto">
                <a:xfrm>
                  <a:off x="97" y="51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Char char="v"/>
                    <a:defRPr sz="2800" b="1">
                      <a:solidFill>
                        <a:schemeClr val="accent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Font typeface="Wingdings" panose="05000000000000000000" pitchFamily="2" charset="2"/>
                    <a:buChar char="•"/>
                    <a:defRPr sz="2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Wingdings" panose="05000000000000000000" pitchFamily="2" charset="2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 typeface="Arial" panose="020B0604020202020204" pitchFamily="34" charset="0"/>
                    <a:buNone/>
                  </a:pPr>
                  <a:endParaRPr lang="zh-CN" altLang="en-US" sz="1800" b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30745" name="Text Box 88"/>
              <p:cNvSpPr txBox="1">
                <a:spLocks noChangeArrowheads="1"/>
              </p:cNvSpPr>
              <p:nvPr/>
            </p:nvSpPr>
            <p:spPr bwMode="auto">
              <a:xfrm rot="3925970">
                <a:off x="343" y="1325"/>
                <a:ext cx="8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r>
                  <a:rPr lang="en-US" altLang="zh-CN" sz="2000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Your Text</a:t>
                </a:r>
              </a:p>
            </p:txBody>
          </p:sp>
          <p:sp>
            <p:nvSpPr>
              <p:cNvPr id="30746" name="Text Box 89"/>
              <p:cNvSpPr txBox="1">
                <a:spLocks noChangeArrowheads="1"/>
              </p:cNvSpPr>
              <p:nvPr/>
            </p:nvSpPr>
            <p:spPr bwMode="auto">
              <a:xfrm rot="3925970">
                <a:off x="632" y="1149"/>
                <a:ext cx="63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r>
                  <a:rPr lang="en-US" altLang="zh-CN"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Your Text</a:t>
                </a:r>
              </a:p>
            </p:txBody>
          </p:sp>
        </p:grpSp>
        <p:grpSp>
          <p:nvGrpSpPr>
            <p:cNvPr id="30730" name="Group 90"/>
            <p:cNvGrpSpPr/>
            <p:nvPr/>
          </p:nvGrpSpPr>
          <p:grpSpPr bwMode="auto">
            <a:xfrm>
              <a:off x="520" y="0"/>
              <a:ext cx="3880" cy="256"/>
              <a:chOff x="0" y="0"/>
              <a:chExt cx="3880" cy="256"/>
            </a:xfrm>
          </p:grpSpPr>
          <p:sp>
            <p:nvSpPr>
              <p:cNvPr id="30731" name="Text Box 91"/>
              <p:cNvSpPr txBox="1">
                <a:spLocks noChangeArrowheads="1"/>
              </p:cNvSpPr>
              <p:nvPr/>
            </p:nvSpPr>
            <p:spPr bwMode="auto">
              <a:xfrm>
                <a:off x="0" y="25"/>
                <a:ext cx="4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r>
                  <a:rPr lang="en-US" altLang="zh-CN" sz="1800" b="0">
                    <a:solidFill>
                      <a:schemeClr val="tx2"/>
                    </a:solidFill>
                    <a:ea typeface="宋体" panose="02010600030101010101" pitchFamily="2" charset="-122"/>
                  </a:rPr>
                  <a:t>2001</a:t>
                </a:r>
              </a:p>
            </p:txBody>
          </p:sp>
          <p:sp>
            <p:nvSpPr>
              <p:cNvPr id="30732" name="Text Box 92"/>
              <p:cNvSpPr txBox="1">
                <a:spLocks noChangeArrowheads="1"/>
              </p:cNvSpPr>
              <p:nvPr/>
            </p:nvSpPr>
            <p:spPr bwMode="auto">
              <a:xfrm>
                <a:off x="1105" y="25"/>
                <a:ext cx="4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r>
                  <a:rPr lang="en-US" altLang="zh-CN" sz="1800" b="0">
                    <a:solidFill>
                      <a:schemeClr val="tx2"/>
                    </a:solidFill>
                    <a:ea typeface="宋体" panose="02010600030101010101" pitchFamily="2" charset="-122"/>
                  </a:rPr>
                  <a:t>2002</a:t>
                </a:r>
              </a:p>
            </p:txBody>
          </p:sp>
          <p:sp>
            <p:nvSpPr>
              <p:cNvPr id="30733" name="Text Box 93"/>
              <p:cNvSpPr txBox="1">
                <a:spLocks noChangeArrowheads="1"/>
              </p:cNvSpPr>
              <p:nvPr/>
            </p:nvSpPr>
            <p:spPr bwMode="auto">
              <a:xfrm>
                <a:off x="2205" y="25"/>
                <a:ext cx="4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r>
                  <a:rPr lang="en-US" altLang="zh-CN" sz="1800" b="0">
                    <a:solidFill>
                      <a:schemeClr val="tx2"/>
                    </a:solidFill>
                    <a:ea typeface="宋体" panose="02010600030101010101" pitchFamily="2" charset="-122"/>
                  </a:rPr>
                  <a:t>2003</a:t>
                </a:r>
              </a:p>
            </p:txBody>
          </p:sp>
          <p:sp>
            <p:nvSpPr>
              <p:cNvPr id="30734" name="Text Box 94"/>
              <p:cNvSpPr txBox="1">
                <a:spLocks noChangeArrowheads="1"/>
              </p:cNvSpPr>
              <p:nvPr/>
            </p:nvSpPr>
            <p:spPr bwMode="auto">
              <a:xfrm>
                <a:off x="3308" y="0"/>
                <a:ext cx="5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r>
                  <a:rPr lang="en-US" altLang="zh-CN" sz="2000">
                    <a:solidFill>
                      <a:schemeClr val="tx2"/>
                    </a:solidFill>
                    <a:ea typeface="宋体" panose="02010600030101010101" pitchFamily="2" charset="-122"/>
                  </a:rPr>
                  <a:t>2004</a:t>
                </a:r>
              </a:p>
            </p:txBody>
          </p:sp>
          <p:cxnSp>
            <p:nvCxnSpPr>
              <p:cNvPr id="30735" name="AutoShape 95"/>
              <p:cNvCxnSpPr>
                <a:cxnSpLocks noChangeShapeType="1"/>
                <a:stCxn id="30731" idx="3"/>
                <a:endCxn id="30732" idx="1"/>
              </p:cNvCxnSpPr>
              <p:nvPr/>
            </p:nvCxnSpPr>
            <p:spPr bwMode="auto">
              <a:xfrm>
                <a:off x="484" y="141"/>
                <a:ext cx="621" cy="0"/>
              </a:xfrm>
              <a:prstGeom prst="straightConnector1">
                <a:avLst/>
              </a:prstGeom>
              <a:noFill/>
              <a:ln w="9525">
                <a:solidFill>
                  <a:schemeClr val="tx2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736" name="AutoShape 96"/>
              <p:cNvCxnSpPr>
                <a:cxnSpLocks noChangeShapeType="1"/>
                <a:stCxn id="30732" idx="3"/>
                <a:endCxn id="30733" idx="1"/>
              </p:cNvCxnSpPr>
              <p:nvPr/>
            </p:nvCxnSpPr>
            <p:spPr bwMode="auto">
              <a:xfrm>
                <a:off x="1589" y="141"/>
                <a:ext cx="616" cy="0"/>
              </a:xfrm>
              <a:prstGeom prst="straightConnector1">
                <a:avLst/>
              </a:prstGeom>
              <a:noFill/>
              <a:ln w="9525">
                <a:solidFill>
                  <a:schemeClr val="tx2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737" name="AutoShape 97"/>
              <p:cNvCxnSpPr>
                <a:cxnSpLocks noChangeShapeType="1"/>
              </p:cNvCxnSpPr>
              <p:nvPr/>
            </p:nvCxnSpPr>
            <p:spPr bwMode="auto">
              <a:xfrm>
                <a:off x="2689" y="144"/>
                <a:ext cx="616" cy="0"/>
              </a:xfrm>
              <a:prstGeom prst="straightConnector1">
                <a:avLst/>
              </a:prstGeom>
              <a:noFill/>
              <a:ln w="9525">
                <a:solidFill>
                  <a:schemeClr val="tx2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Diagram</a:t>
            </a:r>
          </a:p>
        </p:txBody>
      </p:sp>
      <p:grpSp>
        <p:nvGrpSpPr>
          <p:cNvPr id="32772" name="Group 3"/>
          <p:cNvGrpSpPr/>
          <p:nvPr/>
        </p:nvGrpSpPr>
        <p:grpSpPr bwMode="auto">
          <a:xfrm>
            <a:off x="1676400" y="1524000"/>
            <a:ext cx="5867400" cy="1301750"/>
            <a:chOff x="0" y="0"/>
            <a:chExt cx="3984" cy="912"/>
          </a:xfrm>
        </p:grpSpPr>
        <p:sp>
          <p:nvSpPr>
            <p:cNvPr id="32787" name="AutoShape 4"/>
            <p:cNvSpPr>
              <a:spLocks noChangeArrowheads="1"/>
            </p:cNvSpPr>
            <p:nvPr/>
          </p:nvSpPr>
          <p:spPr bwMode="auto">
            <a:xfrm>
              <a:off x="0" y="0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32788" name="Group 5"/>
            <p:cNvGrpSpPr/>
            <p:nvPr/>
          </p:nvGrpSpPr>
          <p:grpSpPr bwMode="auto">
            <a:xfrm>
              <a:off x="87" y="84"/>
              <a:ext cx="768" cy="746"/>
              <a:chOff x="0" y="0"/>
              <a:chExt cx="768" cy="746"/>
            </a:xfrm>
          </p:grpSpPr>
          <p:sp>
            <p:nvSpPr>
              <p:cNvPr id="3" name="AutoShape 6"/>
              <p:cNvSpPr>
                <a:spLocks noChangeArrowheads="1"/>
              </p:cNvSpPr>
              <p:nvPr/>
            </p:nvSpPr>
            <p:spPr bwMode="auto">
              <a:xfrm>
                <a:off x="0" y="2"/>
                <a:ext cx="766" cy="744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 cmpd="sng">
                <a:solidFill>
                  <a:schemeClr val="bg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4" name="Freeform 7"/>
              <p:cNvSpPr/>
              <p:nvPr/>
            </p:nvSpPr>
            <p:spPr bwMode="auto">
              <a:xfrm>
                <a:off x="49" y="48"/>
                <a:ext cx="384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5" name="Text Box 8"/>
              <p:cNvSpPr txBox="1">
                <a:spLocks noChangeArrowheads="1"/>
              </p:cNvSpPr>
              <p:nvPr/>
            </p:nvSpPr>
            <p:spPr bwMode="auto">
              <a:xfrm>
                <a:off x="84" y="203"/>
                <a:ext cx="581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 typeface="Arial" panose="020B0604020202020204" pitchFamily="34" charset="0"/>
                  <a:buNone/>
                  <a:defRPr/>
                </a:pPr>
                <a:r>
                  <a:rPr lang="en-US" altLang="zh-CN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宋体" panose="02010600030101010101" pitchFamily="2" charset="-122"/>
                  </a:rPr>
                  <a:t>Title</a:t>
                </a:r>
              </a:p>
            </p:txBody>
          </p:sp>
        </p:grpSp>
        <p:sp>
          <p:nvSpPr>
            <p:cNvPr id="32789" name="Text Box 9"/>
            <p:cNvSpPr txBox="1">
              <a:spLocks noChangeArrowheads="1"/>
            </p:cNvSpPr>
            <p:nvPr/>
          </p:nvSpPr>
          <p:spPr bwMode="auto">
            <a:xfrm>
              <a:off x="960" y="141"/>
              <a:ext cx="2928" cy="6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ThemeGallery</a:t>
              </a:r>
              <a:r>
                <a:rPr lang="en-US" altLang="zh-CN" sz="1800" b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is a Design Digital Content &amp; Contents mall developed by Guild Design Inc.</a:t>
              </a:r>
            </a:p>
          </p:txBody>
        </p:sp>
      </p:grpSp>
      <p:grpSp>
        <p:nvGrpSpPr>
          <p:cNvPr id="32773" name="Group 10"/>
          <p:cNvGrpSpPr/>
          <p:nvPr/>
        </p:nvGrpSpPr>
        <p:grpSpPr bwMode="auto">
          <a:xfrm>
            <a:off x="1676400" y="3054350"/>
            <a:ext cx="5867400" cy="1301750"/>
            <a:chOff x="0" y="0"/>
            <a:chExt cx="3984" cy="912"/>
          </a:xfrm>
        </p:grpSpPr>
        <p:sp>
          <p:nvSpPr>
            <p:cNvPr id="32781" name="AutoShape 11"/>
            <p:cNvSpPr>
              <a:spLocks noChangeArrowheads="1"/>
            </p:cNvSpPr>
            <p:nvPr/>
          </p:nvSpPr>
          <p:spPr bwMode="auto">
            <a:xfrm>
              <a:off x="0" y="0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32782" name="Group 12"/>
            <p:cNvGrpSpPr/>
            <p:nvPr/>
          </p:nvGrpSpPr>
          <p:grpSpPr bwMode="auto">
            <a:xfrm>
              <a:off x="87" y="84"/>
              <a:ext cx="768" cy="746"/>
              <a:chOff x="0" y="0"/>
              <a:chExt cx="768" cy="746"/>
            </a:xfrm>
          </p:grpSpPr>
          <p:sp>
            <p:nvSpPr>
              <p:cNvPr id="7" name="AutoShape 13"/>
              <p:cNvSpPr>
                <a:spLocks noChangeArrowheads="1"/>
              </p:cNvSpPr>
              <p:nvPr/>
            </p:nvSpPr>
            <p:spPr bwMode="auto">
              <a:xfrm>
                <a:off x="0" y="2"/>
                <a:ext cx="766" cy="744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 cmpd="sng">
                <a:solidFill>
                  <a:schemeClr val="bg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8" name="Freeform 14"/>
              <p:cNvSpPr/>
              <p:nvPr/>
            </p:nvSpPr>
            <p:spPr bwMode="auto">
              <a:xfrm>
                <a:off x="49" y="48"/>
                <a:ext cx="384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9" name="Text Box 15"/>
              <p:cNvSpPr txBox="1">
                <a:spLocks noChangeArrowheads="1"/>
              </p:cNvSpPr>
              <p:nvPr/>
            </p:nvSpPr>
            <p:spPr bwMode="auto">
              <a:xfrm>
                <a:off x="84" y="204"/>
                <a:ext cx="581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 typeface="Arial" panose="020B0604020202020204" pitchFamily="34" charset="0"/>
                  <a:buNone/>
                  <a:defRPr/>
                </a:pPr>
                <a:r>
                  <a:rPr lang="en-US" altLang="zh-CN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宋体" panose="02010600030101010101" pitchFamily="2" charset="-122"/>
                  </a:rPr>
                  <a:t>Title</a:t>
                </a:r>
              </a:p>
            </p:txBody>
          </p:sp>
        </p:grpSp>
        <p:sp>
          <p:nvSpPr>
            <p:cNvPr id="32783" name="Text Box 16"/>
            <p:cNvSpPr txBox="1">
              <a:spLocks noChangeArrowheads="1"/>
            </p:cNvSpPr>
            <p:nvPr/>
          </p:nvSpPr>
          <p:spPr bwMode="auto">
            <a:xfrm>
              <a:off x="960" y="125"/>
              <a:ext cx="2928" cy="6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ThemeGallery</a:t>
              </a:r>
              <a:r>
                <a:rPr lang="en-US" altLang="zh-CN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r>
                <a:rPr lang="en-US" altLang="zh-CN" sz="1800" b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is a Design Digital Content &amp; Contents mall developed by Guild Design Inc.</a:t>
              </a:r>
            </a:p>
          </p:txBody>
        </p:sp>
      </p:grpSp>
      <p:grpSp>
        <p:nvGrpSpPr>
          <p:cNvPr id="32774" name="Group 17"/>
          <p:cNvGrpSpPr/>
          <p:nvPr/>
        </p:nvGrpSpPr>
        <p:grpSpPr bwMode="auto">
          <a:xfrm>
            <a:off x="1676400" y="4594225"/>
            <a:ext cx="5867400" cy="1301750"/>
            <a:chOff x="0" y="0"/>
            <a:chExt cx="3984" cy="912"/>
          </a:xfrm>
        </p:grpSpPr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0" y="0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32776" name="Group 19"/>
            <p:cNvGrpSpPr/>
            <p:nvPr/>
          </p:nvGrpSpPr>
          <p:grpSpPr bwMode="auto">
            <a:xfrm>
              <a:off x="87" y="84"/>
              <a:ext cx="768" cy="746"/>
              <a:chOff x="0" y="0"/>
              <a:chExt cx="768" cy="746"/>
            </a:xfrm>
          </p:grpSpPr>
          <p:sp>
            <p:nvSpPr>
              <p:cNvPr id="18452" name="AutoShape 20"/>
              <p:cNvSpPr>
                <a:spLocks noChangeArrowheads="1"/>
              </p:cNvSpPr>
              <p:nvPr/>
            </p:nvSpPr>
            <p:spPr bwMode="auto">
              <a:xfrm>
                <a:off x="0" y="2"/>
                <a:ext cx="766" cy="744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folHlink">
                      <a:gamma/>
                      <a:tint val="63529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8100" cmpd="sng">
                <a:solidFill>
                  <a:schemeClr val="bg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8453" name="Freeform 21"/>
              <p:cNvSpPr/>
              <p:nvPr/>
            </p:nvSpPr>
            <p:spPr bwMode="auto">
              <a:xfrm>
                <a:off x="49" y="48"/>
                <a:ext cx="384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8627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8454" name="Text Box 22"/>
              <p:cNvSpPr txBox="1">
                <a:spLocks noChangeArrowheads="1"/>
              </p:cNvSpPr>
              <p:nvPr/>
            </p:nvSpPr>
            <p:spPr bwMode="auto">
              <a:xfrm>
                <a:off x="84" y="204"/>
                <a:ext cx="581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 typeface="Arial" panose="020B0604020202020204" pitchFamily="34" charset="0"/>
                  <a:buNone/>
                  <a:defRPr/>
                </a:pPr>
                <a:r>
                  <a:rPr lang="en-US" altLang="zh-CN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宋体" panose="02010600030101010101" pitchFamily="2" charset="-122"/>
                  </a:rPr>
                  <a:t>Title</a:t>
                </a:r>
              </a:p>
            </p:txBody>
          </p:sp>
        </p:grpSp>
        <p:sp>
          <p:nvSpPr>
            <p:cNvPr id="32777" name="Text Box 23"/>
            <p:cNvSpPr txBox="1">
              <a:spLocks noChangeArrowheads="1"/>
            </p:cNvSpPr>
            <p:nvPr/>
          </p:nvSpPr>
          <p:spPr bwMode="auto">
            <a:xfrm>
              <a:off x="960" y="125"/>
              <a:ext cx="2928" cy="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ThemeGallery</a:t>
              </a:r>
              <a:r>
                <a:rPr lang="en-US" altLang="zh-CN" sz="1800" b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is a Design Digital Content &amp; Contents mall developed by Guild Design Inc.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Block Diagram</a:t>
            </a:r>
          </a:p>
        </p:txBody>
      </p:sp>
      <p:sp>
        <p:nvSpPr>
          <p:cNvPr id="34820" name="AutoShape 3"/>
          <p:cNvSpPr>
            <a:spLocks noChangeArrowheads="1"/>
          </p:cNvSpPr>
          <p:nvPr/>
        </p:nvSpPr>
        <p:spPr bwMode="auto">
          <a:xfrm>
            <a:off x="6151563" y="3433763"/>
            <a:ext cx="1620837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endParaRPr lang="zh-CN" altLang="en-US" sz="1800" b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21" name="AutoShape 4"/>
          <p:cNvSpPr>
            <a:spLocks noChangeArrowheads="1"/>
          </p:cNvSpPr>
          <p:nvPr/>
        </p:nvSpPr>
        <p:spPr bwMode="auto">
          <a:xfrm>
            <a:off x="4456113" y="3433763"/>
            <a:ext cx="1611312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endParaRPr lang="zh-CN" altLang="en-US" sz="1800" b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22" name="AutoShape 5"/>
          <p:cNvSpPr>
            <a:spLocks noChangeArrowheads="1"/>
          </p:cNvSpPr>
          <p:nvPr/>
        </p:nvSpPr>
        <p:spPr bwMode="auto">
          <a:xfrm>
            <a:off x="2773363" y="3433763"/>
            <a:ext cx="1563687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endParaRPr lang="zh-CN" altLang="en-US" sz="1800" b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23" name="AutoShape 6"/>
          <p:cNvSpPr>
            <a:spLocks noChangeArrowheads="1"/>
          </p:cNvSpPr>
          <p:nvPr/>
        </p:nvSpPr>
        <p:spPr bwMode="auto">
          <a:xfrm>
            <a:off x="1066800" y="3433763"/>
            <a:ext cx="1620838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endParaRPr lang="zh-CN" altLang="en-US" sz="1800" b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4824" name="Group 7"/>
          <p:cNvGrpSpPr/>
          <p:nvPr/>
        </p:nvGrpSpPr>
        <p:grpSpPr bwMode="auto">
          <a:xfrm>
            <a:off x="1287463" y="2057400"/>
            <a:ext cx="5895975" cy="936625"/>
            <a:chOff x="0" y="0"/>
            <a:chExt cx="4080" cy="720"/>
          </a:xfrm>
        </p:grpSpPr>
        <p:sp>
          <p:nvSpPr>
            <p:cNvPr id="2" name="Rectangle 8"/>
            <p:cNvSpPr>
              <a:spLocks noChangeArrowheads="1"/>
            </p:cNvSpPr>
            <p:nvPr/>
          </p:nvSpPr>
          <p:spPr bwMode="auto">
            <a:xfrm rot="3419336">
              <a:off x="0" y="48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mpd="sng">
              <a:miter lim="800000"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grpSp>
          <p:nvGrpSpPr>
            <p:cNvPr id="34834" name="Group 9"/>
            <p:cNvGrpSpPr/>
            <p:nvPr/>
          </p:nvGrpSpPr>
          <p:grpSpPr bwMode="auto">
            <a:xfrm>
              <a:off x="672" y="144"/>
              <a:ext cx="624" cy="96"/>
              <a:chOff x="0" y="0"/>
              <a:chExt cx="468" cy="244"/>
            </a:xfrm>
          </p:grpSpPr>
          <p:sp>
            <p:nvSpPr>
              <p:cNvPr id="34848" name="Oval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4849" name="Rectangle 11"/>
              <p:cNvSpPr>
                <a:spLocks noChangeArrowheads="1"/>
              </p:cNvSpPr>
              <p:nvPr/>
            </p:nvSpPr>
            <p:spPr bwMode="auto">
              <a:xfrm>
                <a:off x="45" y="2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" name="Oval 12"/>
              <p:cNvSpPr>
                <a:spLocks noChangeArrowheads="1"/>
              </p:cNvSpPr>
              <p:nvPr/>
            </p:nvSpPr>
            <p:spPr bwMode="auto">
              <a:xfrm>
                <a:off x="397" y="3"/>
                <a:ext cx="71" cy="236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 cmpd="sng">
                <a:solidFill>
                  <a:schemeClr val="bg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4" name="Oval 13"/>
              <p:cNvSpPr>
                <a:spLocks noChangeArrowheads="1"/>
              </p:cNvSpPr>
              <p:nvPr/>
            </p:nvSpPr>
            <p:spPr bwMode="auto">
              <a:xfrm>
                <a:off x="435" y="81"/>
                <a:ext cx="20" cy="68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4835" name="Rectangle 14"/>
            <p:cNvSpPr>
              <a:spLocks noChangeArrowheads="1"/>
            </p:cNvSpPr>
            <p:nvPr/>
          </p:nvSpPr>
          <p:spPr bwMode="auto">
            <a:xfrm rot="3419336">
              <a:off x="1152" y="0"/>
              <a:ext cx="672" cy="67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34836" name="Group 15"/>
            <p:cNvGrpSpPr/>
            <p:nvPr/>
          </p:nvGrpSpPr>
          <p:grpSpPr bwMode="auto">
            <a:xfrm>
              <a:off x="1824" y="144"/>
              <a:ext cx="624" cy="96"/>
              <a:chOff x="0" y="0"/>
              <a:chExt cx="468" cy="244"/>
            </a:xfrm>
          </p:grpSpPr>
          <p:sp>
            <p:nvSpPr>
              <p:cNvPr id="34844" name="Oval 1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4845" name="Rectangle 17"/>
              <p:cNvSpPr>
                <a:spLocks noChangeArrowheads="1"/>
              </p:cNvSpPr>
              <p:nvPr/>
            </p:nvSpPr>
            <p:spPr bwMode="auto">
              <a:xfrm>
                <a:off x="45" y="2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" name="Oval 18"/>
              <p:cNvSpPr>
                <a:spLocks noChangeArrowheads="1"/>
              </p:cNvSpPr>
              <p:nvPr/>
            </p:nvSpPr>
            <p:spPr bwMode="auto">
              <a:xfrm>
                <a:off x="397" y="3"/>
                <a:ext cx="71" cy="236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 cmpd="sng">
                <a:solidFill>
                  <a:schemeClr val="bg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" name="Oval 19"/>
              <p:cNvSpPr>
                <a:spLocks noChangeArrowheads="1"/>
              </p:cNvSpPr>
              <p:nvPr/>
            </p:nvSpPr>
            <p:spPr bwMode="auto">
              <a:xfrm>
                <a:off x="435" y="81"/>
                <a:ext cx="20" cy="68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 rot="3419336">
              <a:off x="2256" y="2"/>
              <a:ext cx="671" cy="670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mpd="sng">
              <a:miter lim="800000"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grpSp>
          <p:nvGrpSpPr>
            <p:cNvPr id="34838" name="Group 21"/>
            <p:cNvGrpSpPr/>
            <p:nvPr/>
          </p:nvGrpSpPr>
          <p:grpSpPr bwMode="auto">
            <a:xfrm>
              <a:off x="2976" y="144"/>
              <a:ext cx="816" cy="96"/>
              <a:chOff x="0" y="0"/>
              <a:chExt cx="468" cy="244"/>
            </a:xfrm>
          </p:grpSpPr>
          <p:sp>
            <p:nvSpPr>
              <p:cNvPr id="34840" name="Oval 2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4841" name="Rectangle 23"/>
              <p:cNvSpPr>
                <a:spLocks noChangeArrowheads="1"/>
              </p:cNvSpPr>
              <p:nvPr/>
            </p:nvSpPr>
            <p:spPr bwMode="auto">
              <a:xfrm>
                <a:off x="45" y="2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" name="Oval 24"/>
              <p:cNvSpPr>
                <a:spLocks noChangeArrowheads="1"/>
              </p:cNvSpPr>
              <p:nvPr/>
            </p:nvSpPr>
            <p:spPr bwMode="auto">
              <a:xfrm>
                <a:off x="397" y="3"/>
                <a:ext cx="71" cy="236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 cmpd="sng">
                <a:solidFill>
                  <a:schemeClr val="bg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9" name="Oval 25"/>
              <p:cNvSpPr>
                <a:spLocks noChangeArrowheads="1"/>
              </p:cNvSpPr>
              <p:nvPr/>
            </p:nvSpPr>
            <p:spPr bwMode="auto">
              <a:xfrm>
                <a:off x="435" y="81"/>
                <a:ext cx="20" cy="68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4839" name="Rectangle 26"/>
            <p:cNvSpPr>
              <a:spLocks noChangeArrowheads="1"/>
            </p:cNvSpPr>
            <p:nvPr/>
          </p:nvSpPr>
          <p:spPr bwMode="auto">
            <a:xfrm rot="3419336">
              <a:off x="3408" y="0"/>
              <a:ext cx="672" cy="67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4825" name="Rectangle 27"/>
          <p:cNvSpPr>
            <a:spLocks noChangeArrowheads="1"/>
          </p:cNvSpPr>
          <p:nvPr/>
        </p:nvSpPr>
        <p:spPr bwMode="auto">
          <a:xfrm>
            <a:off x="1441450" y="2359025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TEXT</a:t>
            </a:r>
          </a:p>
        </p:txBody>
      </p:sp>
      <p:sp>
        <p:nvSpPr>
          <p:cNvPr id="34826" name="Rectangle 28"/>
          <p:cNvSpPr>
            <a:spLocks noChangeArrowheads="1"/>
          </p:cNvSpPr>
          <p:nvPr/>
        </p:nvSpPr>
        <p:spPr bwMode="auto">
          <a:xfrm>
            <a:off x="3136900" y="2359025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TEXT</a:t>
            </a:r>
          </a:p>
        </p:txBody>
      </p:sp>
      <p:sp>
        <p:nvSpPr>
          <p:cNvPr id="34827" name="Rectangle 29"/>
          <p:cNvSpPr>
            <a:spLocks noChangeArrowheads="1"/>
          </p:cNvSpPr>
          <p:nvPr/>
        </p:nvSpPr>
        <p:spPr bwMode="auto">
          <a:xfrm>
            <a:off x="4683125" y="2359025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TEXT</a:t>
            </a:r>
          </a:p>
        </p:txBody>
      </p:sp>
      <p:sp>
        <p:nvSpPr>
          <p:cNvPr id="34828" name="Rectangle 30"/>
          <p:cNvSpPr>
            <a:spLocks noChangeArrowheads="1"/>
          </p:cNvSpPr>
          <p:nvPr/>
        </p:nvSpPr>
        <p:spPr bwMode="auto">
          <a:xfrm>
            <a:off x="6378575" y="2359025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TEXT</a:t>
            </a:r>
          </a:p>
        </p:txBody>
      </p:sp>
      <p:sp>
        <p:nvSpPr>
          <p:cNvPr id="34829" name="Rectangle 31"/>
          <p:cNvSpPr>
            <a:spLocks noChangeArrowheads="1"/>
          </p:cNvSpPr>
          <p:nvPr/>
        </p:nvSpPr>
        <p:spPr bwMode="auto">
          <a:xfrm>
            <a:off x="1447800" y="365125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TEXT</a:t>
            </a:r>
          </a:p>
        </p:txBody>
      </p:sp>
      <p:sp>
        <p:nvSpPr>
          <p:cNvPr id="34830" name="Rectangle 32"/>
          <p:cNvSpPr>
            <a:spLocks noChangeArrowheads="1"/>
          </p:cNvSpPr>
          <p:nvPr/>
        </p:nvSpPr>
        <p:spPr bwMode="auto">
          <a:xfrm>
            <a:off x="3141663" y="365125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TEXT</a:t>
            </a:r>
          </a:p>
        </p:txBody>
      </p:sp>
      <p:sp>
        <p:nvSpPr>
          <p:cNvPr id="34831" name="Rectangle 33"/>
          <p:cNvSpPr>
            <a:spLocks noChangeArrowheads="1"/>
          </p:cNvSpPr>
          <p:nvPr/>
        </p:nvSpPr>
        <p:spPr bwMode="auto">
          <a:xfrm>
            <a:off x="4837113" y="365125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TEXT</a:t>
            </a:r>
          </a:p>
        </p:txBody>
      </p:sp>
      <p:sp>
        <p:nvSpPr>
          <p:cNvPr id="34832" name="Rectangle 34"/>
          <p:cNvSpPr>
            <a:spLocks noChangeArrowheads="1"/>
          </p:cNvSpPr>
          <p:nvPr/>
        </p:nvSpPr>
        <p:spPr bwMode="auto">
          <a:xfrm>
            <a:off x="6532563" y="365125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TEXT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Table</a:t>
            </a:r>
          </a:p>
        </p:txBody>
      </p:sp>
      <p:graphicFrame>
        <p:nvGraphicFramePr>
          <p:cNvPr id="2" name="Group 3"/>
          <p:cNvGraphicFramePr>
            <a:graphicFrameLocks noGrp="1"/>
          </p:cNvGraphicFramePr>
          <p:nvPr>
            <p:ph idx="1"/>
          </p:nvPr>
        </p:nvGraphicFramePr>
        <p:xfrm>
          <a:off x="835025" y="2095500"/>
          <a:ext cx="7397750" cy="3222625"/>
        </p:xfrm>
        <a:graphic>
          <a:graphicData uri="http://schemas.openxmlformats.org/drawingml/2006/table">
            <a:tbl>
              <a:tblPr/>
              <a:tblGrid>
                <a:gridCol w="1668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8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7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8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7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81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7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81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79999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4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7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81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7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81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79999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4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7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81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7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81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79999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grpSp>
        <p:nvGrpSpPr>
          <p:cNvPr id="38915" name="Group 2"/>
          <p:cNvGrpSpPr/>
          <p:nvPr/>
        </p:nvGrpSpPr>
        <p:grpSpPr bwMode="auto">
          <a:xfrm>
            <a:off x="1592263" y="2133600"/>
            <a:ext cx="6332537" cy="3711575"/>
            <a:chOff x="0" y="0"/>
            <a:chExt cx="3989" cy="2338"/>
          </a:xfrm>
        </p:grpSpPr>
        <p:sp>
          <p:nvSpPr>
            <p:cNvPr id="38917" name="Oval 3"/>
            <p:cNvSpPr>
              <a:spLocks noChangeArrowheads="1"/>
            </p:cNvSpPr>
            <p:nvPr/>
          </p:nvSpPr>
          <p:spPr bwMode="auto">
            <a:xfrm>
              <a:off x="485" y="1503"/>
              <a:ext cx="3504" cy="835"/>
            </a:xfrm>
            <a:prstGeom prst="ellipse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184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" name="Oval 4"/>
            <p:cNvSpPr>
              <a:spLocks noChangeArrowheads="1"/>
            </p:cNvSpPr>
            <p:nvPr/>
          </p:nvSpPr>
          <p:spPr bwMode="auto">
            <a:xfrm rot="20601702">
              <a:off x="51" y="173"/>
              <a:ext cx="3582" cy="1900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39216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38919" name="Oval 5"/>
            <p:cNvSpPr>
              <a:spLocks noChangeArrowheads="1"/>
            </p:cNvSpPr>
            <p:nvPr/>
          </p:nvSpPr>
          <p:spPr bwMode="auto">
            <a:xfrm rot="-998298">
              <a:off x="63" y="70"/>
              <a:ext cx="3505" cy="1841"/>
            </a:xfrm>
            <a:prstGeom prst="ellipse">
              <a:avLst/>
            </a:prstGeom>
            <a:gradFill rotWithShape="1">
              <a:gsLst>
                <a:gs pos="0">
                  <a:srgbClr val="2791BB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510" name="Arc 6"/>
            <p:cNvSpPr/>
            <p:nvPr/>
          </p:nvSpPr>
          <p:spPr bwMode="auto">
            <a:xfrm rot="20601702">
              <a:off x="1737" y="0"/>
              <a:ext cx="1795" cy="1239"/>
            </a:xfrm>
            <a:custGeom>
              <a:avLst/>
              <a:gdLst>
                <a:gd name="G0" fmla="+- 0 0 0"/>
                <a:gd name="G1" fmla="+- 17105 0 0"/>
                <a:gd name="G2" fmla="+- 21600 0 0"/>
                <a:gd name="T0" fmla="*/ 13190 w 21600"/>
                <a:gd name="T1" fmla="*/ 0 h 29046"/>
                <a:gd name="T2" fmla="*/ 17999 w 21600"/>
                <a:gd name="T3" fmla="*/ 29046 h 29046"/>
                <a:gd name="T4" fmla="*/ 0 w 21600"/>
                <a:gd name="T5" fmla="*/ 17105 h 29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046" fill="none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</a:path>
                <a:path w="21600" h="29046" stroke="0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  <a:lnTo>
                    <a:pt x="0" y="17105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3" name="Arc 7"/>
            <p:cNvSpPr/>
            <p:nvPr/>
          </p:nvSpPr>
          <p:spPr bwMode="auto">
            <a:xfrm rot="20601703" flipH="1">
              <a:off x="218" y="1181"/>
              <a:ext cx="2067" cy="930"/>
            </a:xfrm>
            <a:custGeom>
              <a:avLst/>
              <a:gdLst>
                <a:gd name="G0" fmla="+- 3659 0 0"/>
                <a:gd name="G1" fmla="+- 0 0 0"/>
                <a:gd name="G2" fmla="+- 21600 0 0"/>
                <a:gd name="T0" fmla="*/ 25114 w 25114"/>
                <a:gd name="T1" fmla="*/ 2497 h 21600"/>
                <a:gd name="T2" fmla="*/ 0 w 25114"/>
                <a:gd name="T3" fmla="*/ 21288 h 21600"/>
                <a:gd name="T4" fmla="*/ 3659 w 2511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14" h="21600" fill="none" extrusionOk="0">
                  <a:moveTo>
                    <a:pt x="25114" y="2497"/>
                  </a:moveTo>
                  <a:cubicBezTo>
                    <a:pt x="23846" y="13386"/>
                    <a:pt x="14622" y="21600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</a:path>
                <a:path w="25114" h="21600" stroke="0" extrusionOk="0">
                  <a:moveTo>
                    <a:pt x="25114" y="2497"/>
                  </a:moveTo>
                  <a:cubicBezTo>
                    <a:pt x="23846" y="13386"/>
                    <a:pt x="14622" y="21600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  <a:lnTo>
                    <a:pt x="3659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21512" name="Arc 8"/>
            <p:cNvSpPr/>
            <p:nvPr/>
          </p:nvSpPr>
          <p:spPr bwMode="auto">
            <a:xfrm rot="20601702">
              <a:off x="808" y="52"/>
              <a:ext cx="1974" cy="893"/>
            </a:xfrm>
            <a:custGeom>
              <a:avLst/>
              <a:gdLst>
                <a:gd name="G0" fmla="+- 10427 0 0"/>
                <a:gd name="G1" fmla="+- 21600 0 0"/>
                <a:gd name="G2" fmla="+- 21600 0 0"/>
                <a:gd name="T0" fmla="*/ 0 w 23826"/>
                <a:gd name="T1" fmla="*/ 2683 h 21600"/>
                <a:gd name="T2" fmla="*/ 23826 w 23826"/>
                <a:gd name="T3" fmla="*/ 4658 h 21600"/>
                <a:gd name="T4" fmla="*/ 10427 w 2382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26" h="21600" fill="none" extrusionOk="0">
                  <a:moveTo>
                    <a:pt x="0" y="2683"/>
                  </a:moveTo>
                  <a:cubicBezTo>
                    <a:pt x="3193" y="923"/>
                    <a:pt x="6780" y="0"/>
                    <a:pt x="10427" y="0"/>
                  </a:cubicBezTo>
                  <a:cubicBezTo>
                    <a:pt x="15290" y="0"/>
                    <a:pt x="20011" y="1641"/>
                    <a:pt x="23825" y="4658"/>
                  </a:cubicBezTo>
                </a:path>
                <a:path w="23826" h="21600" stroke="0" extrusionOk="0">
                  <a:moveTo>
                    <a:pt x="0" y="2683"/>
                  </a:moveTo>
                  <a:cubicBezTo>
                    <a:pt x="3193" y="923"/>
                    <a:pt x="6780" y="0"/>
                    <a:pt x="10427" y="0"/>
                  </a:cubicBezTo>
                  <a:cubicBezTo>
                    <a:pt x="15290" y="0"/>
                    <a:pt x="20011" y="1641"/>
                    <a:pt x="23825" y="4658"/>
                  </a:cubicBezTo>
                  <a:lnTo>
                    <a:pt x="10427" y="21600"/>
                  </a:ln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5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21513" name="Arc 9"/>
            <p:cNvSpPr/>
            <p:nvPr/>
          </p:nvSpPr>
          <p:spPr bwMode="auto">
            <a:xfrm rot="20601703" flipH="1">
              <a:off x="0" y="384"/>
              <a:ext cx="1795" cy="1330"/>
            </a:xfrm>
            <a:custGeom>
              <a:avLst/>
              <a:gdLst>
                <a:gd name="G0" fmla="+- 0 0 0"/>
                <a:gd name="G1" fmla="+- 20162 0 0"/>
                <a:gd name="G2" fmla="+- 21600 0 0"/>
                <a:gd name="T0" fmla="*/ 7749 w 21600"/>
                <a:gd name="T1" fmla="*/ 0 h 30685"/>
                <a:gd name="T2" fmla="*/ 18863 w 21600"/>
                <a:gd name="T3" fmla="*/ 30685 h 30685"/>
                <a:gd name="T4" fmla="*/ 0 w 21600"/>
                <a:gd name="T5" fmla="*/ 20162 h 30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685" fill="none" extrusionOk="0">
                  <a:moveTo>
                    <a:pt x="7749" y="-1"/>
                  </a:moveTo>
                  <a:cubicBezTo>
                    <a:pt x="16093" y="3206"/>
                    <a:pt x="21600" y="11222"/>
                    <a:pt x="21600" y="20162"/>
                  </a:cubicBezTo>
                  <a:cubicBezTo>
                    <a:pt x="21600" y="23845"/>
                    <a:pt x="20657" y="27468"/>
                    <a:pt x="18863" y="30685"/>
                  </a:cubicBezTo>
                </a:path>
                <a:path w="21600" h="30685" stroke="0" extrusionOk="0">
                  <a:moveTo>
                    <a:pt x="7749" y="-1"/>
                  </a:moveTo>
                  <a:cubicBezTo>
                    <a:pt x="16093" y="3206"/>
                    <a:pt x="21600" y="11222"/>
                    <a:pt x="21600" y="20162"/>
                  </a:cubicBezTo>
                  <a:cubicBezTo>
                    <a:pt x="21600" y="23845"/>
                    <a:pt x="20657" y="27468"/>
                    <a:pt x="18863" y="30685"/>
                  </a:cubicBezTo>
                  <a:lnTo>
                    <a:pt x="0" y="2016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 rot="20601702">
              <a:off x="984" y="520"/>
              <a:ext cx="1698" cy="84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tint val="2431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38925" name="Text Box 11"/>
            <p:cNvSpPr txBox="1">
              <a:spLocks noChangeArrowheads="1"/>
            </p:cNvSpPr>
            <p:nvPr/>
          </p:nvSpPr>
          <p:spPr bwMode="auto">
            <a:xfrm>
              <a:off x="317" y="948"/>
              <a:ext cx="5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FFFFFF"/>
                  </a:solidFill>
                  <a:ea typeface="宋体" panose="02010600030101010101" pitchFamily="2" charset="-122"/>
                </a:rPr>
                <a:t>Text1</a:t>
              </a:r>
            </a:p>
          </p:txBody>
        </p:sp>
        <p:sp>
          <p:nvSpPr>
            <p:cNvPr id="38926" name="Text Box 12"/>
            <p:cNvSpPr txBox="1">
              <a:spLocks noChangeArrowheads="1"/>
            </p:cNvSpPr>
            <p:nvPr/>
          </p:nvSpPr>
          <p:spPr bwMode="auto">
            <a:xfrm>
              <a:off x="1517" y="180"/>
              <a:ext cx="5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FFFFFF"/>
                  </a:solidFill>
                  <a:ea typeface="宋体" panose="02010600030101010101" pitchFamily="2" charset="-122"/>
                </a:rPr>
                <a:t>Text2</a:t>
              </a:r>
            </a:p>
          </p:txBody>
        </p:sp>
        <p:sp>
          <p:nvSpPr>
            <p:cNvPr id="38927" name="Text Box 13"/>
            <p:cNvSpPr txBox="1">
              <a:spLocks noChangeArrowheads="1"/>
            </p:cNvSpPr>
            <p:nvPr/>
          </p:nvSpPr>
          <p:spPr bwMode="auto">
            <a:xfrm>
              <a:off x="2669" y="372"/>
              <a:ext cx="5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FFFFFF"/>
                  </a:solidFill>
                  <a:ea typeface="宋体" panose="02010600030101010101" pitchFamily="2" charset="-122"/>
                </a:rPr>
                <a:t>Text3</a:t>
              </a:r>
            </a:p>
          </p:txBody>
        </p:sp>
        <p:grpSp>
          <p:nvGrpSpPr>
            <p:cNvPr id="38928" name="Group 14"/>
            <p:cNvGrpSpPr/>
            <p:nvPr/>
          </p:nvGrpSpPr>
          <p:grpSpPr bwMode="auto">
            <a:xfrm>
              <a:off x="1978" y="587"/>
              <a:ext cx="1719" cy="1511"/>
              <a:chOff x="0" y="0"/>
              <a:chExt cx="1719" cy="1511"/>
            </a:xfrm>
          </p:grpSpPr>
          <p:sp>
            <p:nvSpPr>
              <p:cNvPr id="4" name="Freeform 15"/>
              <p:cNvSpPr/>
              <p:nvPr/>
            </p:nvSpPr>
            <p:spPr bwMode="auto">
              <a:xfrm>
                <a:off x="590" y="385"/>
                <a:ext cx="1117" cy="1119"/>
              </a:xfrm>
              <a:custGeom>
                <a:avLst/>
                <a:gdLst>
                  <a:gd name="T0" fmla="*/ 21 w 1117"/>
                  <a:gd name="T1" fmla="*/ 888 h 1119"/>
                  <a:gd name="T2" fmla="*/ 1117 w 1117"/>
                  <a:gd name="T3" fmla="*/ 0 h 1119"/>
                  <a:gd name="T4" fmla="*/ 1093 w 1117"/>
                  <a:gd name="T5" fmla="*/ 256 h 1119"/>
                  <a:gd name="T6" fmla="*/ 717 w 1117"/>
                  <a:gd name="T7" fmla="*/ 704 h 1119"/>
                  <a:gd name="T8" fmla="*/ 17 w 1117"/>
                  <a:gd name="T9" fmla="*/ 1119 h 1119"/>
                  <a:gd name="T10" fmla="*/ 21 w 1117"/>
                  <a:gd name="T11" fmla="*/ 888 h 1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7" h="1119">
                    <a:moveTo>
                      <a:pt x="21" y="888"/>
                    </a:moveTo>
                    <a:lnTo>
                      <a:pt x="1117" y="0"/>
                    </a:lnTo>
                    <a:lnTo>
                      <a:pt x="1093" y="256"/>
                    </a:lnTo>
                    <a:cubicBezTo>
                      <a:pt x="1026" y="373"/>
                      <a:pt x="896" y="560"/>
                      <a:pt x="717" y="704"/>
                    </a:cubicBezTo>
                    <a:cubicBezTo>
                      <a:pt x="538" y="848"/>
                      <a:pt x="133" y="1088"/>
                      <a:pt x="17" y="1119"/>
                    </a:cubicBezTo>
                    <a:cubicBezTo>
                      <a:pt x="0" y="1037"/>
                      <a:pt x="21" y="888"/>
                      <a:pt x="21" y="88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folHlink">
                      <a:gamma/>
                      <a:shade val="60784"/>
                      <a:invGamma/>
                    </a:schemeClr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5" name="Arc 16"/>
              <p:cNvSpPr/>
              <p:nvPr/>
            </p:nvSpPr>
            <p:spPr bwMode="auto">
              <a:xfrm rot="20539204">
                <a:off x="0" y="0"/>
                <a:ext cx="1719" cy="1171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18016 w 18016"/>
                  <a:gd name="T1" fmla="*/ 11915 h 21282"/>
                  <a:gd name="T2" fmla="*/ 3695 w 18016"/>
                  <a:gd name="T3" fmla="*/ 21282 h 21282"/>
                  <a:gd name="T4" fmla="*/ 0 w 18016"/>
                  <a:gd name="T5" fmla="*/ 0 h 21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016" h="21282" fill="none" extrusionOk="0">
                    <a:moveTo>
                      <a:pt x="18016" y="11915"/>
                    </a:moveTo>
                    <a:cubicBezTo>
                      <a:pt x="14735" y="16875"/>
                      <a:pt x="9554" y="20264"/>
                      <a:pt x="3694" y="21281"/>
                    </a:cubicBezTo>
                  </a:path>
                  <a:path w="18016" h="21282" stroke="0" extrusionOk="0">
                    <a:moveTo>
                      <a:pt x="18016" y="11915"/>
                    </a:moveTo>
                    <a:cubicBezTo>
                      <a:pt x="14735" y="16875"/>
                      <a:pt x="9554" y="20264"/>
                      <a:pt x="3694" y="21281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6" name="Freeform 17"/>
              <p:cNvSpPr/>
              <p:nvPr/>
            </p:nvSpPr>
            <p:spPr bwMode="auto">
              <a:xfrm>
                <a:off x="45" y="685"/>
                <a:ext cx="582" cy="826"/>
              </a:xfrm>
              <a:custGeom>
                <a:avLst/>
                <a:gdLst>
                  <a:gd name="T0" fmla="*/ 582 w 582"/>
                  <a:gd name="T1" fmla="*/ 572 h 826"/>
                  <a:gd name="T2" fmla="*/ 562 w 582"/>
                  <a:gd name="T3" fmla="*/ 826 h 826"/>
                  <a:gd name="T4" fmla="*/ 0 w 582"/>
                  <a:gd name="T5" fmla="*/ 42 h 826"/>
                  <a:gd name="T6" fmla="*/ 90 w 582"/>
                  <a:gd name="T7" fmla="*/ 0 h 826"/>
                  <a:gd name="T8" fmla="*/ 582 w 582"/>
                  <a:gd name="T9" fmla="*/ 572 h 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2" h="826">
                    <a:moveTo>
                      <a:pt x="582" y="572"/>
                    </a:moveTo>
                    <a:lnTo>
                      <a:pt x="562" y="826"/>
                    </a:lnTo>
                    <a:lnTo>
                      <a:pt x="0" y="42"/>
                    </a:lnTo>
                    <a:lnTo>
                      <a:pt x="90" y="0"/>
                    </a:lnTo>
                    <a:lnTo>
                      <a:pt x="582" y="57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38935" name="Text Box 18"/>
              <p:cNvSpPr txBox="1">
                <a:spLocks noChangeArrowheads="1"/>
              </p:cNvSpPr>
              <p:nvPr/>
            </p:nvSpPr>
            <p:spPr bwMode="auto">
              <a:xfrm>
                <a:off x="499" y="553"/>
                <a:ext cx="57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r>
                  <a:rPr lang="en-US" altLang="zh-CN" sz="1800">
                    <a:solidFill>
                      <a:srgbClr val="FFFFFF"/>
                    </a:solidFill>
                    <a:ea typeface="宋体" panose="02010600030101010101" pitchFamily="2" charset="-122"/>
                  </a:rPr>
                  <a:t>Text4</a:t>
                </a:r>
              </a:p>
            </p:txBody>
          </p:sp>
        </p:grpSp>
        <p:sp>
          <p:nvSpPr>
            <p:cNvPr id="38929" name="Text Box 19"/>
            <p:cNvSpPr txBox="1">
              <a:spLocks noChangeArrowheads="1"/>
            </p:cNvSpPr>
            <p:nvPr/>
          </p:nvSpPr>
          <p:spPr bwMode="auto">
            <a:xfrm>
              <a:off x="1085" y="1572"/>
              <a:ext cx="5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FFFFFF"/>
                  </a:solidFill>
                  <a:ea typeface="宋体" panose="02010600030101010101" pitchFamily="2" charset="-122"/>
                </a:rPr>
                <a:t>Text5</a:t>
              </a:r>
            </a:p>
          </p:txBody>
        </p:sp>
        <p:sp>
          <p:nvSpPr>
            <p:cNvPr id="38930" name="Freeform 20"/>
            <p:cNvSpPr/>
            <p:nvPr/>
          </p:nvSpPr>
          <p:spPr bwMode="auto">
            <a:xfrm>
              <a:off x="1925" y="1314"/>
              <a:ext cx="528" cy="698"/>
            </a:xfrm>
            <a:custGeom>
              <a:avLst/>
              <a:gdLst>
                <a:gd name="T0" fmla="*/ 0 w 528"/>
                <a:gd name="T1" fmla="*/ 34 h 698"/>
                <a:gd name="T2" fmla="*/ 248 w 528"/>
                <a:gd name="T3" fmla="*/ 546 h 698"/>
                <a:gd name="T4" fmla="*/ 256 w 528"/>
                <a:gd name="T5" fmla="*/ 698 h 698"/>
                <a:gd name="T6" fmla="*/ 435 w 528"/>
                <a:gd name="T7" fmla="*/ 642 h 698"/>
                <a:gd name="T8" fmla="*/ 528 w 528"/>
                <a:gd name="T9" fmla="*/ 594 h 698"/>
                <a:gd name="T10" fmla="*/ 119 w 528"/>
                <a:gd name="T11" fmla="*/ 0 h 698"/>
                <a:gd name="T12" fmla="*/ 0 w 528"/>
                <a:gd name="T13" fmla="*/ 34 h 6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28" h="698">
                  <a:moveTo>
                    <a:pt x="0" y="34"/>
                  </a:moveTo>
                  <a:lnTo>
                    <a:pt x="248" y="546"/>
                  </a:lnTo>
                  <a:lnTo>
                    <a:pt x="256" y="698"/>
                  </a:lnTo>
                  <a:lnTo>
                    <a:pt x="435" y="642"/>
                  </a:lnTo>
                  <a:lnTo>
                    <a:pt x="528" y="594"/>
                  </a:lnTo>
                  <a:lnTo>
                    <a:pt x="119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hlink">
                <a:alpha val="4901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31" name="Oval 21"/>
            <p:cNvSpPr>
              <a:spLocks noChangeArrowheads="1"/>
            </p:cNvSpPr>
            <p:nvPr/>
          </p:nvSpPr>
          <p:spPr bwMode="auto">
            <a:xfrm rot="-998298">
              <a:off x="1049" y="678"/>
              <a:ext cx="1630" cy="70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8916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3-D Pie Chart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Block Diagram</a:t>
            </a:r>
          </a:p>
        </p:txBody>
      </p:sp>
      <p:grpSp>
        <p:nvGrpSpPr>
          <p:cNvPr id="40964" name="Group 3"/>
          <p:cNvGrpSpPr/>
          <p:nvPr/>
        </p:nvGrpSpPr>
        <p:grpSpPr bwMode="auto">
          <a:xfrm>
            <a:off x="914400" y="1752600"/>
            <a:ext cx="7391400" cy="4156075"/>
            <a:chOff x="0" y="0"/>
            <a:chExt cx="4656" cy="2618"/>
          </a:xfrm>
        </p:grpSpPr>
        <p:sp>
          <p:nvSpPr>
            <p:cNvPr id="2" name="AutoShape 4"/>
            <p:cNvSpPr>
              <a:spLocks noChangeArrowheads="1"/>
            </p:cNvSpPr>
            <p:nvPr/>
          </p:nvSpPr>
          <p:spPr bwMode="auto">
            <a:xfrm>
              <a:off x="624" y="480"/>
              <a:ext cx="3484" cy="1728"/>
            </a:xfrm>
            <a:prstGeom prst="upArrow">
              <a:avLst>
                <a:gd name="adj1" fmla="val 57824"/>
                <a:gd name="adj2" fmla="val 54398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2533" name="AutoShape 5"/>
            <p:cNvSpPr>
              <a:spLocks noChangeArrowheads="1"/>
            </p:cNvSpPr>
            <p:nvPr/>
          </p:nvSpPr>
          <p:spPr bwMode="auto">
            <a:xfrm>
              <a:off x="480" y="0"/>
              <a:ext cx="3648" cy="3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64314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38100" cmpd="sng">
              <a:solidFill>
                <a:srgbClr val="FFFFFF"/>
              </a:solidFill>
              <a:rou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anose="020B0604030504040204" pitchFamily="34" charset="0"/>
                  <a:ea typeface="宋体" panose="02010600030101010101" pitchFamily="2" charset="-122"/>
                </a:rPr>
                <a:t>Add Your Text</a:t>
              </a:r>
            </a:p>
          </p:txBody>
        </p:sp>
        <p:sp>
          <p:nvSpPr>
            <p:cNvPr id="40967" name="Text Box 6"/>
            <p:cNvSpPr txBox="1">
              <a:spLocks noChangeArrowheads="1"/>
            </p:cNvSpPr>
            <p:nvPr/>
          </p:nvSpPr>
          <p:spPr bwMode="auto">
            <a:xfrm>
              <a:off x="1728" y="864"/>
              <a:ext cx="12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20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Add Your Text</a:t>
              </a:r>
            </a:p>
          </p:txBody>
        </p:sp>
        <p:grpSp>
          <p:nvGrpSpPr>
            <p:cNvPr id="40968" name="Group 7"/>
            <p:cNvGrpSpPr/>
            <p:nvPr/>
          </p:nvGrpSpPr>
          <p:grpSpPr bwMode="auto">
            <a:xfrm>
              <a:off x="0" y="1660"/>
              <a:ext cx="936" cy="954"/>
              <a:chOff x="0" y="0"/>
              <a:chExt cx="1248" cy="1296"/>
            </a:xfrm>
          </p:grpSpPr>
          <p:grpSp>
            <p:nvGrpSpPr>
              <p:cNvPr id="40984" name="Group 8"/>
              <p:cNvGrpSpPr/>
              <p:nvPr/>
            </p:nvGrpSpPr>
            <p:grpSpPr bwMode="auto">
              <a:xfrm>
                <a:off x="0" y="0"/>
                <a:ext cx="1248" cy="1296"/>
                <a:chOff x="0" y="0"/>
                <a:chExt cx="1680" cy="1680"/>
              </a:xfrm>
            </p:grpSpPr>
            <p:sp>
              <p:nvSpPr>
                <p:cNvPr id="4" name="Oval 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3529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0987" name="Freeform 10"/>
                <p:cNvSpPr/>
                <p:nvPr/>
              </p:nvSpPr>
              <p:spPr bwMode="auto">
                <a:xfrm>
                  <a:off x="192" y="28"/>
                  <a:ext cx="1296" cy="634"/>
                </a:xfrm>
                <a:custGeom>
                  <a:avLst/>
                  <a:gdLst>
                    <a:gd name="T0" fmla="*/ 1252 w 1321"/>
                    <a:gd name="T1" fmla="*/ 318 h 712"/>
                    <a:gd name="T2" fmla="*/ 1268 w 1321"/>
                    <a:gd name="T3" fmla="*/ 351 h 712"/>
                    <a:gd name="T4" fmla="*/ 1271 w 1321"/>
                    <a:gd name="T5" fmla="*/ 381 h 712"/>
                    <a:gd name="T6" fmla="*/ 1266 w 1321"/>
                    <a:gd name="T7" fmla="*/ 409 h 712"/>
                    <a:gd name="T8" fmla="*/ 1249 w 1321"/>
                    <a:gd name="T9" fmla="*/ 436 h 712"/>
                    <a:gd name="T10" fmla="*/ 1224 w 1321"/>
                    <a:gd name="T11" fmla="*/ 459 h 712"/>
                    <a:gd name="T12" fmla="*/ 1193 w 1321"/>
                    <a:gd name="T13" fmla="*/ 479 h 712"/>
                    <a:gd name="T14" fmla="*/ 1151 w 1321"/>
                    <a:gd name="T15" fmla="*/ 498 h 712"/>
                    <a:gd name="T16" fmla="*/ 1104 w 1321"/>
                    <a:gd name="T17" fmla="*/ 515 h 712"/>
                    <a:gd name="T18" fmla="*/ 1051 w 1321"/>
                    <a:gd name="T19" fmla="*/ 529 h 712"/>
                    <a:gd name="T20" fmla="*/ 992 w 1321"/>
                    <a:gd name="T21" fmla="*/ 541 h 712"/>
                    <a:gd name="T22" fmla="*/ 931 w 1321"/>
                    <a:gd name="T23" fmla="*/ 550 h 712"/>
                    <a:gd name="T24" fmla="*/ 862 w 1321"/>
                    <a:gd name="T25" fmla="*/ 558 h 712"/>
                    <a:gd name="T26" fmla="*/ 793 w 1321"/>
                    <a:gd name="T27" fmla="*/ 563 h 712"/>
                    <a:gd name="T28" fmla="*/ 765 w 1321"/>
                    <a:gd name="T29" fmla="*/ 565 h 712"/>
                    <a:gd name="T30" fmla="*/ 458 w 1321"/>
                    <a:gd name="T31" fmla="*/ 565 h 712"/>
                    <a:gd name="T32" fmla="*/ 454 w 1321"/>
                    <a:gd name="T33" fmla="*/ 565 h 712"/>
                    <a:gd name="T34" fmla="*/ 393 w 1321"/>
                    <a:gd name="T35" fmla="*/ 561 h 712"/>
                    <a:gd name="T36" fmla="*/ 335 w 1321"/>
                    <a:gd name="T37" fmla="*/ 558 h 712"/>
                    <a:gd name="T38" fmla="*/ 280 w 1321"/>
                    <a:gd name="T39" fmla="*/ 552 h 712"/>
                    <a:gd name="T40" fmla="*/ 227 w 1321"/>
                    <a:gd name="T41" fmla="*/ 547 h 712"/>
                    <a:gd name="T42" fmla="*/ 179 w 1321"/>
                    <a:gd name="T43" fmla="*/ 537 h 712"/>
                    <a:gd name="T44" fmla="*/ 135 w 1321"/>
                    <a:gd name="T45" fmla="*/ 525 h 712"/>
                    <a:gd name="T46" fmla="*/ 98 w 1321"/>
                    <a:gd name="T47" fmla="*/ 514 h 712"/>
                    <a:gd name="T48" fmla="*/ 65 w 1321"/>
                    <a:gd name="T49" fmla="*/ 500 h 712"/>
                    <a:gd name="T50" fmla="*/ 37 w 1321"/>
                    <a:gd name="T51" fmla="*/ 482 h 712"/>
                    <a:gd name="T52" fmla="*/ 18 w 1321"/>
                    <a:gd name="T53" fmla="*/ 462 h 712"/>
                    <a:gd name="T54" fmla="*/ 6 w 1321"/>
                    <a:gd name="T55" fmla="*/ 439 h 712"/>
                    <a:gd name="T56" fmla="*/ 0 w 1321"/>
                    <a:gd name="T57" fmla="*/ 416 h 712"/>
                    <a:gd name="T58" fmla="*/ 0 w 1321"/>
                    <a:gd name="T59" fmla="*/ 412 h 712"/>
                    <a:gd name="T60" fmla="*/ 4 w 1321"/>
                    <a:gd name="T61" fmla="*/ 386 h 712"/>
                    <a:gd name="T62" fmla="*/ 16 w 1321"/>
                    <a:gd name="T63" fmla="*/ 354 h 712"/>
                    <a:gd name="T64" fmla="*/ 49 w 1321"/>
                    <a:gd name="T65" fmla="*/ 293 h 712"/>
                    <a:gd name="T66" fmla="*/ 90 w 1321"/>
                    <a:gd name="T67" fmla="*/ 237 h 712"/>
                    <a:gd name="T68" fmla="*/ 141 w 1321"/>
                    <a:gd name="T69" fmla="*/ 186 h 712"/>
                    <a:gd name="T70" fmla="*/ 196 w 1321"/>
                    <a:gd name="T71" fmla="*/ 140 h 712"/>
                    <a:gd name="T72" fmla="*/ 260 w 1321"/>
                    <a:gd name="T73" fmla="*/ 99 h 712"/>
                    <a:gd name="T74" fmla="*/ 329 w 1321"/>
                    <a:gd name="T75" fmla="*/ 65 h 712"/>
                    <a:gd name="T76" fmla="*/ 399 w 1321"/>
                    <a:gd name="T77" fmla="*/ 37 h 712"/>
                    <a:gd name="T78" fmla="*/ 479 w 1321"/>
                    <a:gd name="T79" fmla="*/ 17 h 712"/>
                    <a:gd name="T80" fmla="*/ 559 w 1321"/>
                    <a:gd name="T81" fmla="*/ 4 h 712"/>
                    <a:gd name="T82" fmla="*/ 642 w 1321"/>
                    <a:gd name="T83" fmla="*/ 0 h 712"/>
                    <a:gd name="T84" fmla="*/ 642 w 1321"/>
                    <a:gd name="T85" fmla="*/ 0 h 712"/>
                    <a:gd name="T86" fmla="*/ 731 w 1321"/>
                    <a:gd name="T87" fmla="*/ 4 h 712"/>
                    <a:gd name="T88" fmla="*/ 815 w 1321"/>
                    <a:gd name="T89" fmla="*/ 18 h 712"/>
                    <a:gd name="T90" fmla="*/ 897 w 1321"/>
                    <a:gd name="T91" fmla="*/ 42 h 712"/>
                    <a:gd name="T92" fmla="*/ 972 w 1321"/>
                    <a:gd name="T93" fmla="*/ 71 h 712"/>
                    <a:gd name="T94" fmla="*/ 1042 w 1321"/>
                    <a:gd name="T95" fmla="*/ 109 h 712"/>
                    <a:gd name="T96" fmla="*/ 1106 w 1321"/>
                    <a:gd name="T97" fmla="*/ 154 h 712"/>
                    <a:gd name="T98" fmla="*/ 1163 w 1321"/>
                    <a:gd name="T99" fmla="*/ 203 h 712"/>
                    <a:gd name="T100" fmla="*/ 1211 w 1321"/>
                    <a:gd name="T101" fmla="*/ 257 h 712"/>
                    <a:gd name="T102" fmla="*/ 1252 w 1321"/>
                    <a:gd name="T103" fmla="*/ 318 h 712"/>
                    <a:gd name="T104" fmla="*/ 1252 w 1321"/>
                    <a:gd name="T105" fmla="*/ 318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" name="Text Box 11"/>
              <p:cNvSpPr txBox="1">
                <a:spLocks noChangeArrowheads="1"/>
              </p:cNvSpPr>
              <p:nvPr/>
            </p:nvSpPr>
            <p:spPr bwMode="auto">
              <a:xfrm>
                <a:off x="132" y="660"/>
                <a:ext cx="975" cy="3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 typeface="Arial" panose="020B0604020202020204" pitchFamily="34" charset="0"/>
                  <a:buNone/>
                  <a:defRPr/>
                </a:pPr>
                <a:r>
                  <a:rPr lang="en-US" altLang="zh-CN" sz="20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宋体" panose="02010600030101010101" pitchFamily="2" charset="-122"/>
                  </a:rPr>
                  <a:t>concept</a:t>
                </a:r>
              </a:p>
            </p:txBody>
          </p:sp>
        </p:grpSp>
        <p:grpSp>
          <p:nvGrpSpPr>
            <p:cNvPr id="40969" name="Group 12"/>
            <p:cNvGrpSpPr/>
            <p:nvPr/>
          </p:nvGrpSpPr>
          <p:grpSpPr bwMode="auto">
            <a:xfrm>
              <a:off x="3696" y="1632"/>
              <a:ext cx="960" cy="965"/>
              <a:chOff x="0" y="0"/>
              <a:chExt cx="1152" cy="1152"/>
            </a:xfrm>
          </p:grpSpPr>
          <p:grpSp>
            <p:nvGrpSpPr>
              <p:cNvPr id="40980" name="Group 13"/>
              <p:cNvGrpSpPr/>
              <p:nvPr/>
            </p:nvGrpSpPr>
            <p:grpSpPr bwMode="auto">
              <a:xfrm>
                <a:off x="0" y="0"/>
                <a:ext cx="1152" cy="1152"/>
                <a:chOff x="0" y="0"/>
                <a:chExt cx="1680" cy="1680"/>
              </a:xfrm>
            </p:grpSpPr>
            <p:sp>
              <p:nvSpPr>
                <p:cNvPr id="22542" name="Oval 1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0983" name="Freeform 15"/>
                <p:cNvSpPr/>
                <p:nvPr/>
              </p:nvSpPr>
              <p:spPr bwMode="auto">
                <a:xfrm>
                  <a:off x="192" y="28"/>
                  <a:ext cx="1296" cy="634"/>
                </a:xfrm>
                <a:custGeom>
                  <a:avLst/>
                  <a:gdLst>
                    <a:gd name="T0" fmla="*/ 1252 w 1321"/>
                    <a:gd name="T1" fmla="*/ 318 h 712"/>
                    <a:gd name="T2" fmla="*/ 1268 w 1321"/>
                    <a:gd name="T3" fmla="*/ 351 h 712"/>
                    <a:gd name="T4" fmla="*/ 1271 w 1321"/>
                    <a:gd name="T5" fmla="*/ 381 h 712"/>
                    <a:gd name="T6" fmla="*/ 1266 w 1321"/>
                    <a:gd name="T7" fmla="*/ 409 h 712"/>
                    <a:gd name="T8" fmla="*/ 1249 w 1321"/>
                    <a:gd name="T9" fmla="*/ 436 h 712"/>
                    <a:gd name="T10" fmla="*/ 1224 w 1321"/>
                    <a:gd name="T11" fmla="*/ 459 h 712"/>
                    <a:gd name="T12" fmla="*/ 1193 w 1321"/>
                    <a:gd name="T13" fmla="*/ 479 h 712"/>
                    <a:gd name="T14" fmla="*/ 1151 w 1321"/>
                    <a:gd name="T15" fmla="*/ 498 h 712"/>
                    <a:gd name="T16" fmla="*/ 1104 w 1321"/>
                    <a:gd name="T17" fmla="*/ 515 h 712"/>
                    <a:gd name="T18" fmla="*/ 1051 w 1321"/>
                    <a:gd name="T19" fmla="*/ 529 h 712"/>
                    <a:gd name="T20" fmla="*/ 992 w 1321"/>
                    <a:gd name="T21" fmla="*/ 541 h 712"/>
                    <a:gd name="T22" fmla="*/ 931 w 1321"/>
                    <a:gd name="T23" fmla="*/ 550 h 712"/>
                    <a:gd name="T24" fmla="*/ 862 w 1321"/>
                    <a:gd name="T25" fmla="*/ 558 h 712"/>
                    <a:gd name="T26" fmla="*/ 793 w 1321"/>
                    <a:gd name="T27" fmla="*/ 563 h 712"/>
                    <a:gd name="T28" fmla="*/ 765 w 1321"/>
                    <a:gd name="T29" fmla="*/ 565 h 712"/>
                    <a:gd name="T30" fmla="*/ 458 w 1321"/>
                    <a:gd name="T31" fmla="*/ 565 h 712"/>
                    <a:gd name="T32" fmla="*/ 454 w 1321"/>
                    <a:gd name="T33" fmla="*/ 565 h 712"/>
                    <a:gd name="T34" fmla="*/ 393 w 1321"/>
                    <a:gd name="T35" fmla="*/ 561 h 712"/>
                    <a:gd name="T36" fmla="*/ 335 w 1321"/>
                    <a:gd name="T37" fmla="*/ 558 h 712"/>
                    <a:gd name="T38" fmla="*/ 280 w 1321"/>
                    <a:gd name="T39" fmla="*/ 552 h 712"/>
                    <a:gd name="T40" fmla="*/ 227 w 1321"/>
                    <a:gd name="T41" fmla="*/ 547 h 712"/>
                    <a:gd name="T42" fmla="*/ 179 w 1321"/>
                    <a:gd name="T43" fmla="*/ 537 h 712"/>
                    <a:gd name="T44" fmla="*/ 135 w 1321"/>
                    <a:gd name="T45" fmla="*/ 525 h 712"/>
                    <a:gd name="T46" fmla="*/ 98 w 1321"/>
                    <a:gd name="T47" fmla="*/ 514 h 712"/>
                    <a:gd name="T48" fmla="*/ 65 w 1321"/>
                    <a:gd name="T49" fmla="*/ 500 h 712"/>
                    <a:gd name="T50" fmla="*/ 37 w 1321"/>
                    <a:gd name="T51" fmla="*/ 482 h 712"/>
                    <a:gd name="T52" fmla="*/ 18 w 1321"/>
                    <a:gd name="T53" fmla="*/ 462 h 712"/>
                    <a:gd name="T54" fmla="*/ 6 w 1321"/>
                    <a:gd name="T55" fmla="*/ 439 h 712"/>
                    <a:gd name="T56" fmla="*/ 0 w 1321"/>
                    <a:gd name="T57" fmla="*/ 416 h 712"/>
                    <a:gd name="T58" fmla="*/ 0 w 1321"/>
                    <a:gd name="T59" fmla="*/ 412 h 712"/>
                    <a:gd name="T60" fmla="*/ 4 w 1321"/>
                    <a:gd name="T61" fmla="*/ 386 h 712"/>
                    <a:gd name="T62" fmla="*/ 16 w 1321"/>
                    <a:gd name="T63" fmla="*/ 354 h 712"/>
                    <a:gd name="T64" fmla="*/ 49 w 1321"/>
                    <a:gd name="T65" fmla="*/ 293 h 712"/>
                    <a:gd name="T66" fmla="*/ 90 w 1321"/>
                    <a:gd name="T67" fmla="*/ 237 h 712"/>
                    <a:gd name="T68" fmla="*/ 141 w 1321"/>
                    <a:gd name="T69" fmla="*/ 186 h 712"/>
                    <a:gd name="T70" fmla="*/ 196 w 1321"/>
                    <a:gd name="T71" fmla="*/ 140 h 712"/>
                    <a:gd name="T72" fmla="*/ 260 w 1321"/>
                    <a:gd name="T73" fmla="*/ 99 h 712"/>
                    <a:gd name="T74" fmla="*/ 329 w 1321"/>
                    <a:gd name="T75" fmla="*/ 65 h 712"/>
                    <a:gd name="T76" fmla="*/ 399 w 1321"/>
                    <a:gd name="T77" fmla="*/ 37 h 712"/>
                    <a:gd name="T78" fmla="*/ 479 w 1321"/>
                    <a:gd name="T79" fmla="*/ 17 h 712"/>
                    <a:gd name="T80" fmla="*/ 559 w 1321"/>
                    <a:gd name="T81" fmla="*/ 4 h 712"/>
                    <a:gd name="T82" fmla="*/ 642 w 1321"/>
                    <a:gd name="T83" fmla="*/ 0 h 712"/>
                    <a:gd name="T84" fmla="*/ 642 w 1321"/>
                    <a:gd name="T85" fmla="*/ 0 h 712"/>
                    <a:gd name="T86" fmla="*/ 731 w 1321"/>
                    <a:gd name="T87" fmla="*/ 4 h 712"/>
                    <a:gd name="T88" fmla="*/ 815 w 1321"/>
                    <a:gd name="T89" fmla="*/ 18 h 712"/>
                    <a:gd name="T90" fmla="*/ 897 w 1321"/>
                    <a:gd name="T91" fmla="*/ 42 h 712"/>
                    <a:gd name="T92" fmla="*/ 972 w 1321"/>
                    <a:gd name="T93" fmla="*/ 71 h 712"/>
                    <a:gd name="T94" fmla="*/ 1042 w 1321"/>
                    <a:gd name="T95" fmla="*/ 109 h 712"/>
                    <a:gd name="T96" fmla="*/ 1106 w 1321"/>
                    <a:gd name="T97" fmla="*/ 154 h 712"/>
                    <a:gd name="T98" fmla="*/ 1163 w 1321"/>
                    <a:gd name="T99" fmla="*/ 203 h 712"/>
                    <a:gd name="T100" fmla="*/ 1211 w 1321"/>
                    <a:gd name="T101" fmla="*/ 257 h 712"/>
                    <a:gd name="T102" fmla="*/ 1252 w 1321"/>
                    <a:gd name="T103" fmla="*/ 318 h 712"/>
                    <a:gd name="T104" fmla="*/ 1252 w 1321"/>
                    <a:gd name="T105" fmla="*/ 318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" name="Text Box 16"/>
              <p:cNvSpPr txBox="1">
                <a:spLocks noChangeArrowheads="1"/>
              </p:cNvSpPr>
              <p:nvPr/>
            </p:nvSpPr>
            <p:spPr bwMode="auto">
              <a:xfrm>
                <a:off x="108" y="537"/>
                <a:ext cx="908" cy="2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 typeface="Arial" panose="020B0604020202020204" pitchFamily="34" charset="0"/>
                  <a:buNone/>
                  <a:defRPr/>
                </a:pPr>
                <a:r>
                  <a:rPr lang="en-US" altLang="zh-CN" sz="20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宋体" panose="02010600030101010101" pitchFamily="2" charset="-122"/>
                  </a:rPr>
                  <a:t>Concept</a:t>
                </a:r>
              </a:p>
            </p:txBody>
          </p:sp>
        </p:grpSp>
        <p:grpSp>
          <p:nvGrpSpPr>
            <p:cNvPr id="40970" name="Group 17"/>
            <p:cNvGrpSpPr/>
            <p:nvPr/>
          </p:nvGrpSpPr>
          <p:grpSpPr bwMode="auto">
            <a:xfrm>
              <a:off x="1200" y="1660"/>
              <a:ext cx="960" cy="958"/>
              <a:chOff x="0" y="0"/>
              <a:chExt cx="960" cy="958"/>
            </a:xfrm>
          </p:grpSpPr>
          <p:grpSp>
            <p:nvGrpSpPr>
              <p:cNvPr id="40976" name="Group 18"/>
              <p:cNvGrpSpPr/>
              <p:nvPr/>
            </p:nvGrpSpPr>
            <p:grpSpPr bwMode="auto">
              <a:xfrm>
                <a:off x="0" y="0"/>
                <a:ext cx="960" cy="958"/>
                <a:chOff x="0" y="0"/>
                <a:chExt cx="1680" cy="1680"/>
              </a:xfrm>
            </p:grpSpPr>
            <p:sp>
              <p:nvSpPr>
                <p:cNvPr id="22547" name="Oval 1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51373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kx="-2453608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548" name="Freeform 20"/>
                <p:cNvSpPr/>
                <p:nvPr/>
              </p:nvSpPr>
              <p:spPr bwMode="auto">
                <a:xfrm>
                  <a:off x="193" y="28"/>
                  <a:ext cx="1295" cy="633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22549" name="Text Box 21"/>
              <p:cNvSpPr txBox="1">
                <a:spLocks noChangeArrowheads="1"/>
              </p:cNvSpPr>
              <p:nvPr/>
            </p:nvSpPr>
            <p:spPr bwMode="auto">
              <a:xfrm>
                <a:off x="48" y="460"/>
                <a:ext cx="8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Font typeface="Arial" panose="020B0604020202020204" pitchFamily="34" charset="0"/>
                  <a:buNone/>
                  <a:defRPr/>
                </a:pPr>
                <a:r>
                  <a:rPr lang="en-US" altLang="zh-CN" sz="20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宋体" panose="02010600030101010101" pitchFamily="2" charset="-122"/>
                  </a:rPr>
                  <a:t>Concept</a:t>
                </a:r>
              </a:p>
            </p:txBody>
          </p:sp>
        </p:grpSp>
        <p:grpSp>
          <p:nvGrpSpPr>
            <p:cNvPr id="40971" name="Group 22"/>
            <p:cNvGrpSpPr/>
            <p:nvPr/>
          </p:nvGrpSpPr>
          <p:grpSpPr bwMode="auto">
            <a:xfrm>
              <a:off x="2496" y="1632"/>
              <a:ext cx="960" cy="958"/>
              <a:chOff x="0" y="0"/>
              <a:chExt cx="960" cy="958"/>
            </a:xfrm>
          </p:grpSpPr>
          <p:grpSp>
            <p:nvGrpSpPr>
              <p:cNvPr id="40972" name="Group 23"/>
              <p:cNvGrpSpPr/>
              <p:nvPr/>
            </p:nvGrpSpPr>
            <p:grpSpPr bwMode="auto">
              <a:xfrm>
                <a:off x="0" y="0"/>
                <a:ext cx="960" cy="958"/>
                <a:chOff x="0" y="0"/>
                <a:chExt cx="1680" cy="1680"/>
              </a:xfrm>
            </p:grpSpPr>
            <p:sp>
              <p:nvSpPr>
                <p:cNvPr id="22552" name="Oval 2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51373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kx="-2453608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553" name="Freeform 25"/>
                <p:cNvSpPr/>
                <p:nvPr/>
              </p:nvSpPr>
              <p:spPr bwMode="auto">
                <a:xfrm>
                  <a:off x="193" y="28"/>
                  <a:ext cx="1295" cy="633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22554" name="Text Box 26"/>
              <p:cNvSpPr txBox="1">
                <a:spLocks noChangeArrowheads="1"/>
              </p:cNvSpPr>
              <p:nvPr/>
            </p:nvSpPr>
            <p:spPr bwMode="auto">
              <a:xfrm>
                <a:off x="48" y="460"/>
                <a:ext cx="8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Font typeface="Arial" panose="020B0604020202020204" pitchFamily="34" charset="0"/>
                  <a:buNone/>
                  <a:defRPr/>
                </a:pPr>
                <a:r>
                  <a:rPr lang="en-US" altLang="zh-CN" sz="20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宋体" panose="02010600030101010101" pitchFamily="2" charset="-122"/>
                  </a:rPr>
                  <a:t>Concept</a:t>
                </a: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152400"/>
            <a:ext cx="4700587" cy="563563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Contents</a:t>
            </a:r>
            <a:endParaRPr lang="en-US" altLang="zh-CN">
              <a:solidFill>
                <a:schemeClr val="accent1"/>
              </a:solidFill>
              <a:ea typeface="宋体" panose="02010600030101010101" pitchFamily="2" charset="-122"/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endParaRPr lang="zh-CN" altLang="en-US" sz="1800" b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6149" name="Group 4"/>
          <p:cNvGrpSpPr/>
          <p:nvPr/>
        </p:nvGrpSpPr>
        <p:grpSpPr bwMode="auto">
          <a:xfrm>
            <a:off x="2133600" y="1905000"/>
            <a:ext cx="4724400" cy="685800"/>
            <a:chOff x="0" y="0"/>
            <a:chExt cx="2976" cy="432"/>
          </a:xfrm>
        </p:grpSpPr>
        <p:sp>
          <p:nvSpPr>
            <p:cNvPr id="2" name="AutoShape 5"/>
            <p:cNvSpPr>
              <a:spLocks noChangeArrowheads="1"/>
            </p:cNvSpPr>
            <p:nvPr/>
          </p:nvSpPr>
          <p:spPr bwMode="auto">
            <a:xfrm>
              <a:off x="240" y="75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2117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 cmpd="sng">
              <a:solidFill>
                <a:schemeClr val="bg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99190" dir="238833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6166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221219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67" name="Text Box 7"/>
            <p:cNvSpPr txBox="1">
              <a:spLocks noChangeArrowheads="1"/>
            </p:cNvSpPr>
            <p:nvPr/>
          </p:nvSpPr>
          <p:spPr bwMode="auto">
            <a:xfrm>
              <a:off x="384" y="110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Click to add Title</a:t>
              </a:r>
            </a:p>
          </p:txBody>
        </p:sp>
        <p:sp>
          <p:nvSpPr>
            <p:cNvPr id="6168" name="Text Box 8"/>
            <p:cNvSpPr txBox="1">
              <a:spLocks noChangeArrowheads="1"/>
            </p:cNvSpPr>
            <p:nvPr/>
          </p:nvSpPr>
          <p:spPr bwMode="auto">
            <a:xfrm>
              <a:off x="97" y="6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2400" b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</p:grpSp>
      <p:grpSp>
        <p:nvGrpSpPr>
          <p:cNvPr id="6150" name="Group 9"/>
          <p:cNvGrpSpPr/>
          <p:nvPr/>
        </p:nvGrpSpPr>
        <p:grpSpPr bwMode="auto">
          <a:xfrm>
            <a:off x="2133600" y="2743200"/>
            <a:ext cx="4724400" cy="685800"/>
            <a:chOff x="0" y="0"/>
            <a:chExt cx="2976" cy="432"/>
          </a:xfrm>
        </p:grpSpPr>
        <p:sp>
          <p:nvSpPr>
            <p:cNvPr id="3" name="AutoShape 10"/>
            <p:cNvSpPr>
              <a:spLocks noChangeArrowheads="1"/>
            </p:cNvSpPr>
            <p:nvPr/>
          </p:nvSpPr>
          <p:spPr bwMode="auto">
            <a:xfrm>
              <a:off x="240" y="75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cmpd="sng">
              <a:solidFill>
                <a:schemeClr val="bg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99190" dir="238833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6162" name="AutoShape 11"/>
            <p:cNvSpPr>
              <a:spLocks noChangeArrowheads="1"/>
            </p:cNvSpPr>
            <p:nvPr/>
          </p:nvSpPr>
          <p:spPr bwMode="auto">
            <a:xfrm>
              <a:off x="0" y="0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221219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63" name="Text Box 12"/>
            <p:cNvSpPr txBox="1">
              <a:spLocks noChangeArrowheads="1"/>
            </p:cNvSpPr>
            <p:nvPr/>
          </p:nvSpPr>
          <p:spPr bwMode="auto">
            <a:xfrm>
              <a:off x="384" y="110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Click to add Title</a:t>
              </a:r>
            </a:p>
          </p:txBody>
        </p:sp>
        <p:sp>
          <p:nvSpPr>
            <p:cNvPr id="6164" name="Text Box 13"/>
            <p:cNvSpPr txBox="1">
              <a:spLocks noChangeArrowheads="1"/>
            </p:cNvSpPr>
            <p:nvPr/>
          </p:nvSpPr>
          <p:spPr bwMode="auto">
            <a:xfrm>
              <a:off x="97" y="6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2400" b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</p:grpSp>
      <p:grpSp>
        <p:nvGrpSpPr>
          <p:cNvPr id="6151" name="Group 14"/>
          <p:cNvGrpSpPr/>
          <p:nvPr/>
        </p:nvGrpSpPr>
        <p:grpSpPr bwMode="auto">
          <a:xfrm>
            <a:off x="2133600" y="3581400"/>
            <a:ext cx="4724400" cy="685800"/>
            <a:chOff x="0" y="0"/>
            <a:chExt cx="2976" cy="432"/>
          </a:xfrm>
        </p:grpSpPr>
        <p:sp>
          <p:nvSpPr>
            <p:cNvPr id="5135" name="AutoShape 15"/>
            <p:cNvSpPr>
              <a:spLocks noChangeArrowheads="1"/>
            </p:cNvSpPr>
            <p:nvPr/>
          </p:nvSpPr>
          <p:spPr bwMode="auto">
            <a:xfrm>
              <a:off x="240" y="75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21176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 cmpd="sng">
              <a:solidFill>
                <a:schemeClr val="bg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99190" dir="238833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6158" name="AutoShape 16"/>
            <p:cNvSpPr>
              <a:spLocks noChangeArrowheads="1"/>
            </p:cNvSpPr>
            <p:nvPr/>
          </p:nvSpPr>
          <p:spPr bwMode="auto">
            <a:xfrm>
              <a:off x="0" y="0"/>
              <a:ext cx="432" cy="432"/>
            </a:xfrm>
            <a:prstGeom prst="diamond">
              <a:avLst/>
            </a:prstGeom>
            <a:solidFill>
              <a:schemeClr val="hlink"/>
            </a:solidFill>
            <a:ln w="25400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221219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59" name="Text Box 17"/>
            <p:cNvSpPr txBox="1">
              <a:spLocks noChangeArrowheads="1"/>
            </p:cNvSpPr>
            <p:nvPr/>
          </p:nvSpPr>
          <p:spPr bwMode="auto">
            <a:xfrm>
              <a:off x="384" y="110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Click to add Title</a:t>
              </a:r>
            </a:p>
          </p:txBody>
        </p:sp>
        <p:sp>
          <p:nvSpPr>
            <p:cNvPr id="6160" name="Text Box 18"/>
            <p:cNvSpPr txBox="1">
              <a:spLocks noChangeArrowheads="1"/>
            </p:cNvSpPr>
            <p:nvPr/>
          </p:nvSpPr>
          <p:spPr bwMode="auto">
            <a:xfrm>
              <a:off x="97" y="6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2400" b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</a:p>
          </p:txBody>
        </p:sp>
      </p:grpSp>
      <p:grpSp>
        <p:nvGrpSpPr>
          <p:cNvPr id="6152" name="Group 19"/>
          <p:cNvGrpSpPr/>
          <p:nvPr/>
        </p:nvGrpSpPr>
        <p:grpSpPr bwMode="auto">
          <a:xfrm>
            <a:off x="2133600" y="4495800"/>
            <a:ext cx="4724400" cy="685800"/>
            <a:chOff x="0" y="0"/>
            <a:chExt cx="2976" cy="432"/>
          </a:xfrm>
        </p:grpSpPr>
        <p:sp>
          <p:nvSpPr>
            <p:cNvPr id="5140" name="AutoShape 20"/>
            <p:cNvSpPr>
              <a:spLocks noChangeArrowheads="1"/>
            </p:cNvSpPr>
            <p:nvPr/>
          </p:nvSpPr>
          <p:spPr bwMode="auto">
            <a:xfrm>
              <a:off x="240" y="75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12700" cmpd="sng">
              <a:solidFill>
                <a:schemeClr val="bg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99190" dir="238833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6154" name="AutoShape 21"/>
            <p:cNvSpPr>
              <a:spLocks noChangeArrowheads="1"/>
            </p:cNvSpPr>
            <p:nvPr/>
          </p:nvSpPr>
          <p:spPr bwMode="auto">
            <a:xfrm>
              <a:off x="0" y="0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221219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55" name="Text Box 22"/>
            <p:cNvSpPr txBox="1">
              <a:spLocks noChangeArrowheads="1"/>
            </p:cNvSpPr>
            <p:nvPr/>
          </p:nvSpPr>
          <p:spPr bwMode="auto">
            <a:xfrm>
              <a:off x="384" y="110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Click to add Title</a:t>
              </a:r>
            </a:p>
          </p:txBody>
        </p:sp>
        <p:sp>
          <p:nvSpPr>
            <p:cNvPr id="6156" name="Text Box 23"/>
            <p:cNvSpPr txBox="1">
              <a:spLocks noChangeArrowheads="1"/>
            </p:cNvSpPr>
            <p:nvPr/>
          </p:nvSpPr>
          <p:spPr bwMode="auto">
            <a:xfrm>
              <a:off x="97" y="6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2400" b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/>
          </p:cNvSpPr>
          <p:nvPr/>
        </p:nvSpPr>
        <p:spPr bwMode="auto">
          <a:xfrm>
            <a:off x="1981200" y="1928813"/>
            <a:ext cx="6010275" cy="73818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b="1" kern="10">
                <a:ln w="19050">
                  <a:solidFill>
                    <a:srgbClr val="FFFFFF"/>
                  </a:solidFill>
                  <a:rou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Thank You !</a:t>
            </a:r>
            <a:endParaRPr lang="zh-CN" altLang="en-US" sz="3600" b="1" kern="10">
              <a:ln w="19050">
                <a:solidFill>
                  <a:srgbClr val="FFFFFF"/>
                </a:solidFill>
                <a:rou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86075"/>
            <a:ext cx="7391400" cy="533400"/>
          </a:xfrm>
        </p:spPr>
        <p:txBody>
          <a:bodyPr/>
          <a:lstStyle/>
          <a:p>
            <a:pPr eaLnBrk="1" hangingPunct="1"/>
            <a:endParaRPr lang="zh-CN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Hot Tip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066800"/>
            <a:ext cx="7775575" cy="4881563"/>
          </a:xfrm>
        </p:spPr>
        <p:txBody>
          <a:bodyPr/>
          <a:lstStyle/>
          <a:p>
            <a:pPr eaLnBrk="1" hangingPunct="1"/>
            <a:r>
              <a:rPr lang="en-US" altLang="zh-CN" sz="3200" b="0">
                <a:solidFill>
                  <a:schemeClr val="tx1"/>
                </a:solidFill>
                <a:ea typeface="宋体" panose="02010600030101010101" pitchFamily="2" charset="-122"/>
              </a:rPr>
              <a:t>How do I incorporate my logo to a slide that will apply to all the other slides?</a:t>
            </a:r>
            <a:r>
              <a:rPr lang="en-US" altLang="zh-CN" sz="3600" b="0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</a:p>
          <a:p>
            <a:pPr eaLnBrk="1" hangingPunct="1"/>
            <a:endParaRPr lang="en-US" altLang="zh-CN" sz="3600" b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lvl="1" eaLnBrk="1" hangingPunct="1"/>
            <a:r>
              <a:rPr lang="en-US" altLang="zh-CN" sz="2900">
                <a:solidFill>
                  <a:schemeClr val="tx2"/>
                </a:solidFill>
                <a:ea typeface="宋体" panose="02010600030101010101" pitchFamily="2" charset="-122"/>
              </a:rPr>
              <a:t>On the </a:t>
            </a:r>
            <a:r>
              <a:rPr lang="en-US" altLang="zh-CN" sz="2900">
                <a:solidFill>
                  <a:schemeClr val="accent1"/>
                </a:solidFill>
                <a:ea typeface="宋体" panose="02010600030101010101" pitchFamily="2" charset="-122"/>
              </a:rPr>
              <a:t>[View]</a:t>
            </a:r>
            <a:r>
              <a:rPr lang="en-US" altLang="zh-CN" sz="2900">
                <a:solidFill>
                  <a:schemeClr val="tx2"/>
                </a:solidFill>
                <a:ea typeface="宋体" panose="02010600030101010101" pitchFamily="2" charset="-122"/>
              </a:rPr>
              <a:t> menu, point to </a:t>
            </a:r>
            <a:r>
              <a:rPr lang="en-US" altLang="zh-CN" sz="2900">
                <a:solidFill>
                  <a:schemeClr val="accent1"/>
                </a:solidFill>
                <a:ea typeface="宋体" panose="02010600030101010101" pitchFamily="2" charset="-122"/>
              </a:rPr>
              <a:t>[Master],</a:t>
            </a:r>
            <a:r>
              <a:rPr lang="en-US" altLang="zh-CN" sz="2900">
                <a:solidFill>
                  <a:schemeClr val="tx2"/>
                </a:solidFill>
                <a:ea typeface="宋体" panose="02010600030101010101" pitchFamily="2" charset="-122"/>
              </a:rPr>
              <a:t> and then click </a:t>
            </a:r>
            <a:r>
              <a:rPr lang="en-US" altLang="zh-CN" sz="2900">
                <a:solidFill>
                  <a:schemeClr val="accent1"/>
                </a:solidFill>
                <a:ea typeface="宋体" panose="02010600030101010101" pitchFamily="2" charset="-122"/>
              </a:rPr>
              <a:t>[Slide Master]</a:t>
            </a:r>
            <a:r>
              <a:rPr lang="en-US" altLang="zh-CN" sz="2900">
                <a:solidFill>
                  <a:schemeClr val="tx2"/>
                </a:solidFill>
                <a:ea typeface="宋体" panose="02010600030101010101" pitchFamily="2" charset="-122"/>
              </a:rPr>
              <a:t> or </a:t>
            </a:r>
            <a:r>
              <a:rPr lang="en-US" altLang="zh-CN" sz="2900">
                <a:solidFill>
                  <a:schemeClr val="accent1"/>
                </a:solidFill>
                <a:ea typeface="宋体" panose="02010600030101010101" pitchFamily="2" charset="-122"/>
              </a:rPr>
              <a:t>[Notes Master].</a:t>
            </a:r>
            <a:r>
              <a:rPr lang="en-US" altLang="zh-CN" sz="2900">
                <a:solidFill>
                  <a:schemeClr val="tx2"/>
                </a:solidFill>
                <a:ea typeface="宋体" panose="02010600030101010101" pitchFamily="2" charset="-122"/>
              </a:rPr>
              <a:t> Change images to the one you like, then it will apply to all the other slides.</a:t>
            </a:r>
            <a:r>
              <a:rPr lang="en-US" altLang="zh-CN" sz="3200">
                <a:solidFill>
                  <a:schemeClr val="tx2"/>
                </a:solidFill>
                <a:ea typeface="宋体" panose="02010600030101010101" pitchFamily="2" charset="-122"/>
              </a:rPr>
              <a:t> </a:t>
            </a:r>
            <a:br>
              <a:rPr lang="en-US" altLang="zh-CN" sz="3200">
                <a:solidFill>
                  <a:schemeClr val="tx2"/>
                </a:solidFill>
                <a:ea typeface="宋体" panose="02010600030101010101" pitchFamily="2" charset="-122"/>
              </a:rPr>
            </a:br>
            <a:endParaRPr lang="en-US" altLang="zh-CN" sz="140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>
                <a:ea typeface="宋体" panose="02010600030101010101" pitchFamily="2" charset="-122"/>
              </a:rPr>
              <a:t>Diagram</a:t>
            </a:r>
            <a:endParaRPr lang="en-US" altLang="zh-CN" sz="2000">
              <a:ea typeface="宋体" panose="02010600030101010101" pitchFamily="2" charset="-122"/>
            </a:endParaRPr>
          </a:p>
        </p:txBody>
      </p:sp>
      <p:grpSp>
        <p:nvGrpSpPr>
          <p:cNvPr id="10244" name="Group 3"/>
          <p:cNvGrpSpPr/>
          <p:nvPr/>
        </p:nvGrpSpPr>
        <p:grpSpPr bwMode="auto">
          <a:xfrm>
            <a:off x="1143000" y="3171825"/>
            <a:ext cx="2286000" cy="2667000"/>
            <a:chOff x="0" y="0"/>
            <a:chExt cx="1440" cy="1680"/>
          </a:xfrm>
        </p:grpSpPr>
        <p:sp>
          <p:nvSpPr>
            <p:cNvPr id="10261" name="AutoShape 4"/>
            <p:cNvSpPr>
              <a:spLocks noChangeArrowheads="1"/>
            </p:cNvSpPr>
            <p:nvPr/>
          </p:nvSpPr>
          <p:spPr bwMode="auto">
            <a:xfrm>
              <a:off x="0" y="0"/>
              <a:ext cx="1440" cy="16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9CCFF"/>
                      </a:gs>
                      <a:gs pos="100000">
                        <a:srgbClr val="E3F1FF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0262" name="Text Box 5"/>
            <p:cNvSpPr txBox="1">
              <a:spLocks noChangeArrowheads="1"/>
            </p:cNvSpPr>
            <p:nvPr/>
          </p:nvSpPr>
          <p:spPr bwMode="auto">
            <a:xfrm>
              <a:off x="60" y="126"/>
              <a:ext cx="1284" cy="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ThemeGallery</a:t>
              </a:r>
              <a:r>
                <a:rPr lang="en-US" altLang="zh-CN" sz="1800" b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r>
                <a:rPr lang="en-US" altLang="zh-CN" sz="1400" b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is a Design Digital Content &amp; Contents mall developed by Guild Design Inc.</a:t>
              </a:r>
            </a:p>
          </p:txBody>
        </p:sp>
      </p:grpSp>
      <p:sp>
        <p:nvSpPr>
          <p:cNvPr id="7174" name="Freeform 6"/>
          <p:cNvSpPr/>
          <p:nvPr/>
        </p:nvSpPr>
        <p:spPr bwMode="auto">
          <a:xfrm>
            <a:off x="3222625" y="3074988"/>
            <a:ext cx="903288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0246" name="AutoShape 7"/>
          <p:cNvSpPr>
            <a:spLocks noChangeAspect="1" noChangeArrowheads="1" noTextEdit="1"/>
          </p:cNvSpPr>
          <p:nvPr/>
        </p:nvSpPr>
        <p:spPr bwMode="auto">
          <a:xfrm flipH="1">
            <a:off x="4868863" y="3071813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0247" name="Group 8"/>
          <p:cNvGrpSpPr/>
          <p:nvPr/>
        </p:nvGrpSpPr>
        <p:grpSpPr bwMode="auto">
          <a:xfrm>
            <a:off x="3048000" y="1447800"/>
            <a:ext cx="2998788" cy="1601788"/>
            <a:chOff x="0" y="0"/>
            <a:chExt cx="1889" cy="1009"/>
          </a:xfrm>
        </p:grpSpPr>
        <p:grpSp>
          <p:nvGrpSpPr>
            <p:cNvPr id="10252" name="Group 9"/>
            <p:cNvGrpSpPr/>
            <p:nvPr/>
          </p:nvGrpSpPr>
          <p:grpSpPr bwMode="auto">
            <a:xfrm>
              <a:off x="0" y="0"/>
              <a:ext cx="1889" cy="1009"/>
              <a:chOff x="0" y="0"/>
              <a:chExt cx="1889" cy="1009"/>
            </a:xfrm>
          </p:grpSpPr>
          <p:grpSp>
            <p:nvGrpSpPr>
              <p:cNvPr id="10254" name="Group 10"/>
              <p:cNvGrpSpPr/>
              <p:nvPr/>
            </p:nvGrpSpPr>
            <p:grpSpPr bwMode="auto">
              <a:xfrm>
                <a:off x="0" y="90"/>
                <a:ext cx="1889" cy="919"/>
                <a:chOff x="0" y="0"/>
                <a:chExt cx="1926" cy="937"/>
              </a:xfrm>
            </p:grpSpPr>
            <p:sp>
              <p:nvSpPr>
                <p:cNvPr id="4" name="Oval 11"/>
                <p:cNvSpPr>
                  <a:spLocks noChangeArrowheads="1"/>
                </p:cNvSpPr>
                <p:nvPr/>
              </p:nvSpPr>
              <p:spPr bwMode="auto">
                <a:xfrm>
                  <a:off x="21" y="30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8627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" name="Oval 1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44314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6" name="Oval 13"/>
              <p:cNvSpPr>
                <a:spLocks noChangeArrowheads="1"/>
              </p:cNvSpPr>
              <p:nvPr/>
            </p:nvSpPr>
            <p:spPr bwMode="auto">
              <a:xfrm>
                <a:off x="89" y="0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7" name="Oval 14"/>
              <p:cNvSpPr>
                <a:spLocks noChangeArrowheads="1"/>
              </p:cNvSpPr>
              <p:nvPr/>
            </p:nvSpPr>
            <p:spPr bwMode="auto">
              <a:xfrm>
                <a:off x="111" y="5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34902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7183" name="Oval 15"/>
              <p:cNvSpPr>
                <a:spLocks noChangeArrowheads="1"/>
              </p:cNvSpPr>
              <p:nvPr/>
            </p:nvSpPr>
            <p:spPr bwMode="auto">
              <a:xfrm>
                <a:off x="128" y="13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79216"/>
                      <a:invGamma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7184" name="Oval 16"/>
              <p:cNvSpPr>
                <a:spLocks noChangeArrowheads="1"/>
              </p:cNvSpPr>
              <p:nvPr/>
            </p:nvSpPr>
            <p:spPr bwMode="auto">
              <a:xfrm>
                <a:off x="211" y="30"/>
                <a:ext cx="1382" cy="6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7999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253" name="Text Box 17"/>
            <p:cNvSpPr txBox="1">
              <a:spLocks noChangeArrowheads="1"/>
            </p:cNvSpPr>
            <p:nvPr/>
          </p:nvSpPr>
          <p:spPr bwMode="auto">
            <a:xfrm>
              <a:off x="528" y="126"/>
              <a:ext cx="774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Title</a:t>
              </a:r>
            </a:p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400" b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Add your text</a:t>
              </a:r>
            </a:p>
          </p:txBody>
        </p:sp>
      </p:grpSp>
      <p:grpSp>
        <p:nvGrpSpPr>
          <p:cNvPr id="10248" name="Group 18"/>
          <p:cNvGrpSpPr/>
          <p:nvPr/>
        </p:nvGrpSpPr>
        <p:grpSpPr bwMode="auto">
          <a:xfrm>
            <a:off x="5562600" y="3171825"/>
            <a:ext cx="2286000" cy="2667000"/>
            <a:chOff x="0" y="0"/>
            <a:chExt cx="1440" cy="1680"/>
          </a:xfrm>
        </p:grpSpPr>
        <p:sp>
          <p:nvSpPr>
            <p:cNvPr id="10250" name="AutoShape 19"/>
            <p:cNvSpPr>
              <a:spLocks noChangeArrowheads="1"/>
            </p:cNvSpPr>
            <p:nvPr/>
          </p:nvSpPr>
          <p:spPr bwMode="auto">
            <a:xfrm>
              <a:off x="0" y="0"/>
              <a:ext cx="1440" cy="16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9CCFF"/>
                      </a:gs>
                      <a:gs pos="100000">
                        <a:srgbClr val="E3F1FF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0251" name="Text Box 20"/>
            <p:cNvSpPr txBox="1">
              <a:spLocks noChangeArrowheads="1"/>
            </p:cNvSpPr>
            <p:nvPr/>
          </p:nvSpPr>
          <p:spPr bwMode="auto">
            <a:xfrm>
              <a:off x="96" y="126"/>
              <a:ext cx="1284" cy="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ThemeGallery</a:t>
              </a:r>
              <a:r>
                <a:rPr lang="en-US" altLang="zh-CN" sz="1800" b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r>
                <a:rPr lang="en-US" altLang="zh-CN" sz="1400" b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is a Design Digital Content &amp; Contents mall developed by Guild Design Inc.</a:t>
              </a:r>
            </a:p>
          </p:txBody>
        </p:sp>
      </p:grpSp>
      <p:sp>
        <p:nvSpPr>
          <p:cNvPr id="7189" name="Freeform 21"/>
          <p:cNvSpPr/>
          <p:nvPr/>
        </p:nvSpPr>
        <p:spPr bwMode="auto">
          <a:xfrm flipH="1">
            <a:off x="4875213" y="3074988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ea typeface="宋体" panose="02010600030101010101" pitchFamily="2" charset="-122"/>
              </a:rPr>
              <a:t> </a:t>
            </a:r>
            <a:r>
              <a:rPr lang="en-US" altLang="zh-CN">
                <a:ea typeface="宋体" panose="02010600030101010101" pitchFamily="2" charset="-122"/>
              </a:rPr>
              <a:t>Cycle Diagram</a:t>
            </a:r>
          </a:p>
        </p:txBody>
      </p:sp>
      <p:grpSp>
        <p:nvGrpSpPr>
          <p:cNvPr id="12292" name="Group 3"/>
          <p:cNvGrpSpPr/>
          <p:nvPr/>
        </p:nvGrpSpPr>
        <p:grpSpPr bwMode="auto">
          <a:xfrm>
            <a:off x="762000" y="2057400"/>
            <a:ext cx="6781800" cy="3886200"/>
            <a:chOff x="0" y="0"/>
            <a:chExt cx="4272" cy="2448"/>
          </a:xfrm>
        </p:grpSpPr>
        <p:sp>
          <p:nvSpPr>
            <p:cNvPr id="2" name="Freeform 4"/>
            <p:cNvSpPr>
              <a:spLocks noEditPoints="1"/>
            </p:cNvSpPr>
            <p:nvPr/>
          </p:nvSpPr>
          <p:spPr bwMode="auto">
            <a:xfrm rot="20241943">
              <a:off x="397" y="469"/>
              <a:ext cx="3839" cy="1527"/>
            </a:xfrm>
            <a:custGeom>
              <a:avLst/>
              <a:gdLst>
                <a:gd name="T0" fmla="*/ 1692 w 4040"/>
                <a:gd name="T1" fmla="*/ 12 h 1888"/>
                <a:gd name="T2" fmla="*/ 1234 w 4040"/>
                <a:gd name="T3" fmla="*/ 74 h 1888"/>
                <a:gd name="T4" fmla="*/ 828 w 4040"/>
                <a:gd name="T5" fmla="*/ 182 h 1888"/>
                <a:gd name="T6" fmla="*/ 486 w 4040"/>
                <a:gd name="T7" fmla="*/ 330 h 1888"/>
                <a:gd name="T8" fmla="*/ 226 w 4040"/>
                <a:gd name="T9" fmla="*/ 510 h 1888"/>
                <a:gd name="T10" fmla="*/ 58 w 4040"/>
                <a:gd name="T11" fmla="*/ 718 h 1888"/>
                <a:gd name="T12" fmla="*/ 0 w 4040"/>
                <a:gd name="T13" fmla="*/ 944 h 1888"/>
                <a:gd name="T14" fmla="*/ 58 w 4040"/>
                <a:gd name="T15" fmla="*/ 1170 h 1888"/>
                <a:gd name="T16" fmla="*/ 226 w 4040"/>
                <a:gd name="T17" fmla="*/ 1378 h 1888"/>
                <a:gd name="T18" fmla="*/ 486 w 4040"/>
                <a:gd name="T19" fmla="*/ 1558 h 1888"/>
                <a:gd name="T20" fmla="*/ 828 w 4040"/>
                <a:gd name="T21" fmla="*/ 1706 h 1888"/>
                <a:gd name="T22" fmla="*/ 1234 w 4040"/>
                <a:gd name="T23" fmla="*/ 1814 h 1888"/>
                <a:gd name="T24" fmla="*/ 1692 w 4040"/>
                <a:gd name="T25" fmla="*/ 1876 h 1888"/>
                <a:gd name="T26" fmla="*/ 2186 w 4040"/>
                <a:gd name="T27" fmla="*/ 1884 h 1888"/>
                <a:gd name="T28" fmla="*/ 2658 w 4040"/>
                <a:gd name="T29" fmla="*/ 1840 h 1888"/>
                <a:gd name="T30" fmla="*/ 3084 w 4040"/>
                <a:gd name="T31" fmla="*/ 1746 h 1888"/>
                <a:gd name="T32" fmla="*/ 3448 w 4040"/>
                <a:gd name="T33" fmla="*/ 1612 h 1888"/>
                <a:gd name="T34" fmla="*/ 3738 w 4040"/>
                <a:gd name="T35" fmla="*/ 1442 h 1888"/>
                <a:gd name="T36" fmla="*/ 3938 w 4040"/>
                <a:gd name="T37" fmla="*/ 1242 h 1888"/>
                <a:gd name="T38" fmla="*/ 4034 w 4040"/>
                <a:gd name="T39" fmla="*/ 1022 h 1888"/>
                <a:gd name="T40" fmla="*/ 4014 w 4040"/>
                <a:gd name="T41" fmla="*/ 790 h 1888"/>
                <a:gd name="T42" fmla="*/ 3882 w 4040"/>
                <a:gd name="T43" fmla="*/ 576 h 1888"/>
                <a:gd name="T44" fmla="*/ 3650 w 4040"/>
                <a:gd name="T45" fmla="*/ 386 h 1888"/>
                <a:gd name="T46" fmla="*/ 3334 w 4040"/>
                <a:gd name="T47" fmla="*/ 228 h 1888"/>
                <a:gd name="T48" fmla="*/ 2948 w 4040"/>
                <a:gd name="T49" fmla="*/ 106 h 1888"/>
                <a:gd name="T50" fmla="*/ 2506 w 4040"/>
                <a:gd name="T51" fmla="*/ 28 h 1888"/>
                <a:gd name="T52" fmla="*/ 2020 w 4040"/>
                <a:gd name="T53" fmla="*/ 0 h 1888"/>
                <a:gd name="T54" fmla="*/ 1606 w 4040"/>
                <a:gd name="T55" fmla="*/ 1736 h 1888"/>
                <a:gd name="T56" fmla="*/ 1164 w 4040"/>
                <a:gd name="T57" fmla="*/ 1678 h 1888"/>
                <a:gd name="T58" fmla="*/ 776 w 4040"/>
                <a:gd name="T59" fmla="*/ 1576 h 1888"/>
                <a:gd name="T60" fmla="*/ 458 w 4040"/>
                <a:gd name="T61" fmla="*/ 1436 h 1888"/>
                <a:gd name="T62" fmla="*/ 224 w 4040"/>
                <a:gd name="T63" fmla="*/ 1266 h 1888"/>
                <a:gd name="T64" fmla="*/ 88 w 4040"/>
                <a:gd name="T65" fmla="*/ 1074 h 1888"/>
                <a:gd name="T66" fmla="*/ 68 w 4040"/>
                <a:gd name="T67" fmla="*/ 864 h 1888"/>
                <a:gd name="T68" fmla="*/ 166 w 4040"/>
                <a:gd name="T69" fmla="*/ 664 h 1888"/>
                <a:gd name="T70" fmla="*/ 370 w 4040"/>
                <a:gd name="T71" fmla="*/ 486 h 1888"/>
                <a:gd name="T72" fmla="*/ 662 w 4040"/>
                <a:gd name="T73" fmla="*/ 336 h 1888"/>
                <a:gd name="T74" fmla="*/ 1028 w 4040"/>
                <a:gd name="T75" fmla="*/ 222 h 1888"/>
                <a:gd name="T76" fmla="*/ 1454 w 4040"/>
                <a:gd name="T77" fmla="*/ 148 h 1888"/>
                <a:gd name="T78" fmla="*/ 1922 w 4040"/>
                <a:gd name="T79" fmla="*/ 120 h 1888"/>
                <a:gd name="T80" fmla="*/ 2392 w 4040"/>
                <a:gd name="T81" fmla="*/ 148 h 1888"/>
                <a:gd name="T82" fmla="*/ 2818 w 4040"/>
                <a:gd name="T83" fmla="*/ 222 h 1888"/>
                <a:gd name="T84" fmla="*/ 3184 w 4040"/>
                <a:gd name="T85" fmla="*/ 336 h 1888"/>
                <a:gd name="T86" fmla="*/ 3476 w 4040"/>
                <a:gd name="T87" fmla="*/ 486 h 1888"/>
                <a:gd name="T88" fmla="*/ 3680 w 4040"/>
                <a:gd name="T89" fmla="*/ 664 h 1888"/>
                <a:gd name="T90" fmla="*/ 3778 w 4040"/>
                <a:gd name="T91" fmla="*/ 864 h 1888"/>
                <a:gd name="T92" fmla="*/ 3758 w 4040"/>
                <a:gd name="T93" fmla="*/ 1074 h 1888"/>
                <a:gd name="T94" fmla="*/ 3622 w 4040"/>
                <a:gd name="T95" fmla="*/ 1266 h 1888"/>
                <a:gd name="T96" fmla="*/ 3388 w 4040"/>
                <a:gd name="T97" fmla="*/ 1436 h 1888"/>
                <a:gd name="T98" fmla="*/ 3070 w 4040"/>
                <a:gd name="T99" fmla="*/ 1576 h 1888"/>
                <a:gd name="T100" fmla="*/ 2682 w 4040"/>
                <a:gd name="T101" fmla="*/ 1678 h 1888"/>
                <a:gd name="T102" fmla="*/ 2240 w 4040"/>
                <a:gd name="T103" fmla="*/ 1736 h 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0196"/>
                    <a:invGamma/>
                    <a:alpha val="35999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8197" name="Oval 5"/>
            <p:cNvSpPr>
              <a:spLocks noChangeArrowheads="1"/>
            </p:cNvSpPr>
            <p:nvPr/>
          </p:nvSpPr>
          <p:spPr bwMode="auto">
            <a:xfrm>
              <a:off x="1927" y="0"/>
              <a:ext cx="720" cy="694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8198" name="Oval 6"/>
            <p:cNvSpPr>
              <a:spLocks noChangeArrowheads="1"/>
            </p:cNvSpPr>
            <p:nvPr/>
          </p:nvSpPr>
          <p:spPr bwMode="auto">
            <a:xfrm>
              <a:off x="519" y="830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1013" y="1754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8200" name="Oval 8"/>
            <p:cNvSpPr>
              <a:spLocks noChangeArrowheads="1"/>
            </p:cNvSpPr>
            <p:nvPr/>
          </p:nvSpPr>
          <p:spPr bwMode="auto">
            <a:xfrm>
              <a:off x="2568" y="1411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3592" y="124"/>
              <a:ext cx="680" cy="695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2299" name="Text Box 10"/>
            <p:cNvSpPr txBox="1">
              <a:spLocks noChangeArrowheads="1"/>
            </p:cNvSpPr>
            <p:nvPr/>
          </p:nvSpPr>
          <p:spPr bwMode="auto">
            <a:xfrm>
              <a:off x="611" y="1061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chemeClr val="bg1"/>
                  </a:solidFill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12300" name="Text Box 11"/>
            <p:cNvSpPr txBox="1">
              <a:spLocks noChangeArrowheads="1"/>
            </p:cNvSpPr>
            <p:nvPr/>
          </p:nvSpPr>
          <p:spPr bwMode="auto">
            <a:xfrm>
              <a:off x="2062" y="231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chemeClr val="bg1"/>
                  </a:solidFill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12301" name="Text Box 12"/>
            <p:cNvSpPr txBox="1">
              <a:spLocks noChangeArrowheads="1"/>
            </p:cNvSpPr>
            <p:nvPr/>
          </p:nvSpPr>
          <p:spPr bwMode="auto">
            <a:xfrm>
              <a:off x="3706" y="382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chemeClr val="bg1"/>
                  </a:solidFill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12302" name="Text Box 13"/>
            <p:cNvSpPr txBox="1">
              <a:spLocks noChangeArrowheads="1"/>
            </p:cNvSpPr>
            <p:nvPr/>
          </p:nvSpPr>
          <p:spPr bwMode="auto">
            <a:xfrm>
              <a:off x="2703" y="1642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chemeClr val="bg1"/>
                  </a:solidFill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12303" name="Text Box 14"/>
            <p:cNvSpPr txBox="1">
              <a:spLocks noChangeArrowheads="1"/>
            </p:cNvSpPr>
            <p:nvPr/>
          </p:nvSpPr>
          <p:spPr bwMode="auto">
            <a:xfrm>
              <a:off x="1122" y="1981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chemeClr val="bg1"/>
                  </a:solidFill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12304" name="Text Box 15"/>
            <p:cNvSpPr txBox="1">
              <a:spLocks noChangeArrowheads="1"/>
            </p:cNvSpPr>
            <p:nvPr/>
          </p:nvSpPr>
          <p:spPr bwMode="auto">
            <a:xfrm>
              <a:off x="1680" y="1008"/>
              <a:ext cx="14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Cycle name</a:t>
              </a:r>
            </a:p>
          </p:txBody>
        </p:sp>
        <p:sp>
          <p:nvSpPr>
            <p:cNvPr id="12305" name="Line 16"/>
            <p:cNvSpPr>
              <a:spLocks noChangeShapeType="1"/>
            </p:cNvSpPr>
            <p:nvPr/>
          </p:nvSpPr>
          <p:spPr bwMode="auto">
            <a:xfrm>
              <a:off x="1159" y="249"/>
              <a:ext cx="1025" cy="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cxnSp>
          <p:nvCxnSpPr>
            <p:cNvPr id="12306" name="AutoShape 17"/>
            <p:cNvCxnSpPr>
              <a:cxnSpLocks noChangeShapeType="1"/>
            </p:cNvCxnSpPr>
            <p:nvPr/>
          </p:nvCxnSpPr>
          <p:spPr bwMode="auto">
            <a:xfrm flipH="1">
              <a:off x="79" y="249"/>
              <a:ext cx="108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307" name="Text Box 18"/>
            <p:cNvSpPr txBox="1">
              <a:spLocks noChangeArrowheads="1"/>
            </p:cNvSpPr>
            <p:nvPr/>
          </p:nvSpPr>
          <p:spPr bwMode="auto">
            <a:xfrm>
              <a:off x="0" y="0"/>
              <a:ext cx="1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tx1"/>
                  </a:solidFill>
                  <a:ea typeface="宋体" panose="02010600030101010101" pitchFamily="2" charset="-122"/>
                </a:rPr>
                <a:t>Add Your Text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Diagram</a:t>
            </a:r>
            <a:endParaRPr lang="en-US" altLang="zh-CN" sz="1800">
              <a:ea typeface="宋体" panose="02010600030101010101" pitchFamily="2" charset="-122"/>
            </a:endParaRPr>
          </a:p>
        </p:txBody>
      </p:sp>
      <p:grpSp>
        <p:nvGrpSpPr>
          <p:cNvPr id="14340" name="Group 3"/>
          <p:cNvGrpSpPr/>
          <p:nvPr/>
        </p:nvGrpSpPr>
        <p:grpSpPr bwMode="auto">
          <a:xfrm>
            <a:off x="1295400" y="1752600"/>
            <a:ext cx="6477000" cy="4124325"/>
            <a:chOff x="0" y="0"/>
            <a:chExt cx="4416" cy="2735"/>
          </a:xfrm>
        </p:grpSpPr>
        <p:sp>
          <p:nvSpPr>
            <p:cNvPr id="2" name="AutoShape 4"/>
            <p:cNvSpPr>
              <a:spLocks noChangeArrowheads="1"/>
            </p:cNvSpPr>
            <p:nvPr/>
          </p:nvSpPr>
          <p:spPr bwMode="auto">
            <a:xfrm>
              <a:off x="1680" y="1529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1680" y="1193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>
              <a:off x="1680" y="857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4344" name="Text Box 7"/>
            <p:cNvSpPr txBox="1">
              <a:spLocks noChangeArrowheads="1"/>
            </p:cNvSpPr>
            <p:nvPr/>
          </p:nvSpPr>
          <p:spPr bwMode="auto">
            <a:xfrm>
              <a:off x="1995" y="1002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14345" name="Text Box 8"/>
            <p:cNvSpPr txBox="1">
              <a:spLocks noChangeArrowheads="1"/>
            </p:cNvSpPr>
            <p:nvPr/>
          </p:nvSpPr>
          <p:spPr bwMode="auto">
            <a:xfrm>
              <a:off x="1995" y="1338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14346" name="Text Box 9"/>
            <p:cNvSpPr txBox="1">
              <a:spLocks noChangeArrowheads="1"/>
            </p:cNvSpPr>
            <p:nvPr/>
          </p:nvSpPr>
          <p:spPr bwMode="auto">
            <a:xfrm>
              <a:off x="1995" y="1674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3" name="AutoShape 10"/>
            <p:cNvSpPr>
              <a:spLocks noChangeArrowheads="1"/>
            </p:cNvSpPr>
            <p:nvPr/>
          </p:nvSpPr>
          <p:spPr bwMode="auto">
            <a:xfrm>
              <a:off x="1248" y="713"/>
              <a:ext cx="336" cy="1296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4348" name="AutoShape 11"/>
            <p:cNvSpPr>
              <a:spLocks noChangeArrowheads="1"/>
            </p:cNvSpPr>
            <p:nvPr/>
          </p:nvSpPr>
          <p:spPr bwMode="auto">
            <a:xfrm>
              <a:off x="0" y="377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rgbClr val="838383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4349" name="Text Box 12"/>
            <p:cNvSpPr txBox="1">
              <a:spLocks noChangeArrowheads="1"/>
            </p:cNvSpPr>
            <p:nvPr/>
          </p:nvSpPr>
          <p:spPr bwMode="auto">
            <a:xfrm>
              <a:off x="48" y="521"/>
              <a:ext cx="1056" cy="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rgbClr val="838383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001D3A"/>
                  </a:solidFill>
                  <a:ea typeface="宋体" panose="02010600030101010101" pitchFamily="2" charset="-122"/>
                </a:rPr>
                <a:t>Add Your</a:t>
              </a:r>
            </a:p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001D3A"/>
                  </a:solidFill>
                  <a:ea typeface="宋体" panose="02010600030101010101" pitchFamily="2" charset="-122"/>
                </a:rPr>
                <a:t>Title Text</a:t>
              </a:r>
            </a:p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en-US" altLang="zh-CN" sz="1800" b="0">
                <a:solidFill>
                  <a:srgbClr val="001D3A"/>
                </a:solidFill>
                <a:ea typeface="宋体" panose="02010600030101010101" pitchFamily="2" charset="-122"/>
              </a:endParaRPr>
            </a:p>
            <a:p>
              <a:pPr algn="ctr">
                <a:spcBef>
                  <a:spcPct val="0"/>
                </a:spcBef>
                <a:buClrTx/>
                <a:buSzPct val="60000"/>
                <a:buFont typeface="Arial" panose="020B0604020202020204" pitchFamily="34" charset="0"/>
                <a:buChar char="•"/>
              </a:pPr>
              <a:r>
                <a:rPr lang="en-US" altLang="zh-CN" sz="1400" b="0">
                  <a:solidFill>
                    <a:srgbClr val="001D3A"/>
                  </a:solidFill>
                  <a:ea typeface="宋体" panose="02010600030101010101" pitchFamily="2" charset="-122"/>
                </a:rPr>
                <a:t>Text 1</a:t>
              </a:r>
            </a:p>
            <a:p>
              <a:pPr algn="ctr">
                <a:spcBef>
                  <a:spcPct val="0"/>
                </a:spcBef>
                <a:buClrTx/>
                <a:buSzPct val="60000"/>
                <a:buFont typeface="Arial" panose="020B0604020202020204" pitchFamily="34" charset="0"/>
                <a:buChar char="•"/>
              </a:pPr>
              <a:r>
                <a:rPr lang="en-US" altLang="zh-CN" sz="1400" b="0">
                  <a:solidFill>
                    <a:srgbClr val="001D3A"/>
                  </a:solidFill>
                  <a:ea typeface="宋体" panose="02010600030101010101" pitchFamily="2" charset="-122"/>
                </a:rPr>
                <a:t>Text 2</a:t>
              </a:r>
            </a:p>
            <a:p>
              <a:pPr algn="ctr">
                <a:spcBef>
                  <a:spcPct val="0"/>
                </a:spcBef>
                <a:buClrTx/>
                <a:buSzPct val="60000"/>
                <a:buFont typeface="Arial" panose="020B0604020202020204" pitchFamily="34" charset="0"/>
                <a:buChar char="•"/>
              </a:pPr>
              <a:r>
                <a:rPr lang="en-US" altLang="zh-CN" sz="1400" b="0">
                  <a:solidFill>
                    <a:srgbClr val="001D3A"/>
                  </a:solidFill>
                  <a:ea typeface="宋体" panose="02010600030101010101" pitchFamily="2" charset="-122"/>
                </a:rPr>
                <a:t>Text 3</a:t>
              </a:r>
            </a:p>
            <a:p>
              <a:pPr algn="ctr">
                <a:spcBef>
                  <a:spcPct val="0"/>
                </a:spcBef>
                <a:buClrTx/>
                <a:buSzPct val="60000"/>
                <a:buFont typeface="Arial" panose="020B0604020202020204" pitchFamily="34" charset="0"/>
                <a:buChar char="•"/>
              </a:pPr>
              <a:r>
                <a:rPr lang="en-US" altLang="zh-CN" sz="1400" b="0">
                  <a:solidFill>
                    <a:srgbClr val="001D3A"/>
                  </a:solidFill>
                  <a:ea typeface="宋体" panose="02010600030101010101" pitchFamily="2" charset="-122"/>
                </a:rPr>
                <a:t>Text 4</a:t>
              </a:r>
            </a:p>
            <a:p>
              <a:pPr algn="ctr">
                <a:spcBef>
                  <a:spcPct val="0"/>
                </a:spcBef>
                <a:buClrTx/>
                <a:buSzPct val="60000"/>
                <a:buFont typeface="Arial" panose="020B0604020202020204" pitchFamily="34" charset="0"/>
                <a:buChar char="•"/>
              </a:pPr>
              <a:r>
                <a:rPr lang="en-US" altLang="zh-CN" sz="1400" b="0">
                  <a:solidFill>
                    <a:srgbClr val="001D3A"/>
                  </a:solidFill>
                  <a:ea typeface="宋体" panose="02010600030101010101" pitchFamily="2" charset="-122"/>
                </a:rPr>
                <a:t>Text 5</a:t>
              </a:r>
            </a:p>
          </p:txBody>
        </p:sp>
        <p:sp>
          <p:nvSpPr>
            <p:cNvPr id="14350" name="AutoShape 13"/>
            <p:cNvSpPr>
              <a:spLocks noChangeArrowheads="1"/>
            </p:cNvSpPr>
            <p:nvPr/>
          </p:nvSpPr>
          <p:spPr bwMode="auto">
            <a:xfrm>
              <a:off x="3264" y="377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rgbClr val="838383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4351" name="Text Box 14"/>
            <p:cNvSpPr txBox="1">
              <a:spLocks noChangeArrowheads="1"/>
            </p:cNvSpPr>
            <p:nvPr/>
          </p:nvSpPr>
          <p:spPr bwMode="auto">
            <a:xfrm>
              <a:off x="3312" y="521"/>
              <a:ext cx="1056" cy="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rgbClr val="838383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001D3A"/>
                  </a:solidFill>
                  <a:ea typeface="宋体" panose="02010600030101010101" pitchFamily="2" charset="-122"/>
                </a:rPr>
                <a:t>Add Your</a:t>
              </a:r>
            </a:p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001D3A"/>
                  </a:solidFill>
                  <a:ea typeface="宋体" panose="02010600030101010101" pitchFamily="2" charset="-122"/>
                </a:rPr>
                <a:t>Title Text</a:t>
              </a:r>
            </a:p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en-US" altLang="zh-CN" sz="1800" b="0">
                <a:solidFill>
                  <a:srgbClr val="001D3A"/>
                </a:solidFill>
                <a:ea typeface="宋体" panose="02010600030101010101" pitchFamily="2" charset="-122"/>
              </a:endParaRPr>
            </a:p>
            <a:p>
              <a:pPr algn="ctr">
                <a:spcBef>
                  <a:spcPct val="0"/>
                </a:spcBef>
                <a:buClrTx/>
                <a:buSzPct val="60000"/>
                <a:buFont typeface="Arial" panose="020B0604020202020204" pitchFamily="34" charset="0"/>
                <a:buChar char="•"/>
              </a:pPr>
              <a:r>
                <a:rPr lang="en-US" altLang="zh-CN" sz="1400" b="0">
                  <a:solidFill>
                    <a:srgbClr val="001D3A"/>
                  </a:solidFill>
                  <a:ea typeface="宋体" panose="02010600030101010101" pitchFamily="2" charset="-122"/>
                </a:rPr>
                <a:t>Text 1</a:t>
              </a:r>
            </a:p>
            <a:p>
              <a:pPr algn="ctr">
                <a:spcBef>
                  <a:spcPct val="0"/>
                </a:spcBef>
                <a:buClrTx/>
                <a:buSzPct val="60000"/>
                <a:buFont typeface="Arial" panose="020B0604020202020204" pitchFamily="34" charset="0"/>
                <a:buChar char="•"/>
              </a:pPr>
              <a:r>
                <a:rPr lang="en-US" altLang="zh-CN" sz="1400" b="0">
                  <a:solidFill>
                    <a:srgbClr val="001D3A"/>
                  </a:solidFill>
                  <a:ea typeface="宋体" panose="02010600030101010101" pitchFamily="2" charset="-122"/>
                </a:rPr>
                <a:t>Text 2</a:t>
              </a:r>
            </a:p>
            <a:p>
              <a:pPr algn="ctr">
                <a:spcBef>
                  <a:spcPct val="0"/>
                </a:spcBef>
                <a:buClrTx/>
                <a:buSzPct val="60000"/>
                <a:buFont typeface="Arial" panose="020B0604020202020204" pitchFamily="34" charset="0"/>
                <a:buChar char="•"/>
              </a:pPr>
              <a:r>
                <a:rPr lang="en-US" altLang="zh-CN" sz="1400" b="0">
                  <a:solidFill>
                    <a:srgbClr val="001D3A"/>
                  </a:solidFill>
                  <a:ea typeface="宋体" panose="02010600030101010101" pitchFamily="2" charset="-122"/>
                </a:rPr>
                <a:t>Text 3</a:t>
              </a:r>
            </a:p>
            <a:p>
              <a:pPr algn="ctr">
                <a:spcBef>
                  <a:spcPct val="0"/>
                </a:spcBef>
                <a:buClrTx/>
                <a:buSzPct val="60000"/>
                <a:buFont typeface="Arial" panose="020B0604020202020204" pitchFamily="34" charset="0"/>
                <a:buChar char="•"/>
              </a:pPr>
              <a:r>
                <a:rPr lang="en-US" altLang="zh-CN" sz="1400" b="0">
                  <a:solidFill>
                    <a:srgbClr val="001D3A"/>
                  </a:solidFill>
                  <a:ea typeface="宋体" panose="02010600030101010101" pitchFamily="2" charset="-122"/>
                </a:rPr>
                <a:t>Text 4</a:t>
              </a:r>
            </a:p>
            <a:p>
              <a:pPr algn="ctr">
                <a:spcBef>
                  <a:spcPct val="0"/>
                </a:spcBef>
                <a:buClrTx/>
                <a:buSzPct val="60000"/>
                <a:buFont typeface="Arial" panose="020B0604020202020204" pitchFamily="34" charset="0"/>
                <a:buChar char="•"/>
              </a:pPr>
              <a:r>
                <a:rPr lang="en-US" altLang="zh-CN" sz="1400" b="0">
                  <a:solidFill>
                    <a:srgbClr val="001D3A"/>
                  </a:solidFill>
                  <a:ea typeface="宋体" panose="02010600030101010101" pitchFamily="2" charset="-122"/>
                </a:rPr>
                <a:t>Text 5</a:t>
              </a:r>
            </a:p>
          </p:txBody>
        </p:sp>
        <p:sp>
          <p:nvSpPr>
            <p:cNvPr id="4" name="AutoShape 15"/>
            <p:cNvSpPr>
              <a:spLocks noChangeArrowheads="1"/>
            </p:cNvSpPr>
            <p:nvPr/>
          </p:nvSpPr>
          <p:spPr bwMode="auto">
            <a:xfrm>
              <a:off x="2834" y="713"/>
              <a:ext cx="334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9232" name="AutoShape 16"/>
            <p:cNvSpPr>
              <a:spLocks noChangeArrowheads="1"/>
            </p:cNvSpPr>
            <p:nvPr/>
          </p:nvSpPr>
          <p:spPr bwMode="auto">
            <a:xfrm>
              <a:off x="1200" y="0"/>
              <a:ext cx="1920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9233" name="AutoShape 17"/>
            <p:cNvSpPr>
              <a:spLocks noChangeArrowheads="1"/>
            </p:cNvSpPr>
            <p:nvPr/>
          </p:nvSpPr>
          <p:spPr bwMode="auto">
            <a:xfrm>
              <a:off x="1659" y="473"/>
              <a:ext cx="1104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4355" name="Text Box 18"/>
            <p:cNvSpPr txBox="1">
              <a:spLocks noChangeArrowheads="1"/>
            </p:cNvSpPr>
            <p:nvPr/>
          </p:nvSpPr>
          <p:spPr bwMode="auto">
            <a:xfrm>
              <a:off x="1980" y="140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5" name="AutoShape 19"/>
            <p:cNvSpPr>
              <a:spLocks noChangeArrowheads="1"/>
            </p:cNvSpPr>
            <p:nvPr/>
          </p:nvSpPr>
          <p:spPr bwMode="auto">
            <a:xfrm>
              <a:off x="1248" y="2345"/>
              <a:ext cx="1920" cy="382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4357" name="Text Box 20"/>
            <p:cNvSpPr txBox="1">
              <a:spLocks noChangeArrowheads="1"/>
            </p:cNvSpPr>
            <p:nvPr/>
          </p:nvSpPr>
          <p:spPr bwMode="auto">
            <a:xfrm>
              <a:off x="1980" y="2492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6" name="AutoShape 21"/>
            <p:cNvSpPr>
              <a:spLocks noChangeArrowheads="1"/>
            </p:cNvSpPr>
            <p:nvPr/>
          </p:nvSpPr>
          <p:spPr bwMode="auto">
            <a:xfrm>
              <a:off x="1645" y="1961"/>
              <a:ext cx="1106" cy="331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Diagram</a:t>
            </a:r>
            <a:endParaRPr lang="en-US" altLang="zh-CN" sz="1800">
              <a:ea typeface="宋体" panose="02010600030101010101" pitchFamily="2" charset="-122"/>
            </a:endParaRPr>
          </a:p>
        </p:txBody>
      </p:sp>
      <p:grpSp>
        <p:nvGrpSpPr>
          <p:cNvPr id="16388" name="Group 3"/>
          <p:cNvGrpSpPr/>
          <p:nvPr/>
        </p:nvGrpSpPr>
        <p:grpSpPr bwMode="auto">
          <a:xfrm>
            <a:off x="1143000" y="2209800"/>
            <a:ext cx="6705600" cy="3352800"/>
            <a:chOff x="0" y="0"/>
            <a:chExt cx="4656" cy="2256"/>
          </a:xfrm>
        </p:grpSpPr>
        <p:grpSp>
          <p:nvGrpSpPr>
            <p:cNvPr id="16389" name="Group 4"/>
            <p:cNvGrpSpPr/>
            <p:nvPr/>
          </p:nvGrpSpPr>
          <p:grpSpPr bwMode="auto">
            <a:xfrm>
              <a:off x="1296" y="0"/>
              <a:ext cx="2014" cy="1821"/>
              <a:chOff x="0" y="0"/>
              <a:chExt cx="2014" cy="1821"/>
            </a:xfrm>
          </p:grpSpPr>
          <p:sp>
            <p:nvSpPr>
              <p:cNvPr id="2" name="AutoShape 5"/>
              <p:cNvSpPr>
                <a:spLocks noChangeArrowheads="1"/>
              </p:cNvSpPr>
              <p:nvPr/>
            </p:nvSpPr>
            <p:spPr bwMode="auto">
              <a:xfrm rot="16200000" flipH="1">
                <a:off x="-50" y="701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0246" name="AutoShape 6"/>
              <p:cNvSpPr>
                <a:spLocks noChangeArrowheads="1"/>
              </p:cNvSpPr>
              <p:nvPr/>
            </p:nvSpPr>
            <p:spPr bwMode="auto">
              <a:xfrm rot="5400000" flipH="1">
                <a:off x="1753" y="667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0247" name="AutoShape 7"/>
              <p:cNvSpPr>
                <a:spLocks noChangeArrowheads="1"/>
              </p:cNvSpPr>
              <p:nvPr/>
            </p:nvSpPr>
            <p:spPr bwMode="auto">
              <a:xfrm rot="10800000" flipH="1">
                <a:off x="853" y="1615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6407" name="Oval 8"/>
              <p:cNvSpPr>
                <a:spLocks noChangeArrowheads="1"/>
              </p:cNvSpPr>
              <p:nvPr/>
            </p:nvSpPr>
            <p:spPr bwMode="auto">
              <a:xfrm>
                <a:off x="206" y="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>
                <a:solidFill>
                  <a:schemeClr val="bg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08" name="Oval 9"/>
              <p:cNvSpPr>
                <a:spLocks noChangeArrowheads="1"/>
              </p:cNvSpPr>
              <p:nvPr/>
            </p:nvSpPr>
            <p:spPr bwMode="auto">
              <a:xfrm>
                <a:off x="298" y="9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50" name="Oval 10"/>
              <p:cNvSpPr>
                <a:spLocks noChangeArrowheads="1"/>
              </p:cNvSpPr>
              <p:nvPr/>
            </p:nvSpPr>
            <p:spPr bwMode="auto">
              <a:xfrm>
                <a:off x="383" y="176"/>
                <a:ext cx="1261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6410" name="Oval 11"/>
              <p:cNvSpPr>
                <a:spLocks noChangeArrowheads="1"/>
              </p:cNvSpPr>
              <p:nvPr/>
            </p:nvSpPr>
            <p:spPr bwMode="auto">
              <a:xfrm>
                <a:off x="382" y="17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" name="Oval 12"/>
              <p:cNvSpPr>
                <a:spLocks noChangeArrowheads="1"/>
              </p:cNvSpPr>
              <p:nvPr/>
            </p:nvSpPr>
            <p:spPr bwMode="auto">
              <a:xfrm>
                <a:off x="465" y="260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6412" name="Oval 13"/>
              <p:cNvSpPr>
                <a:spLocks noChangeArrowheads="1"/>
              </p:cNvSpPr>
              <p:nvPr/>
            </p:nvSpPr>
            <p:spPr bwMode="auto">
              <a:xfrm>
                <a:off x="465" y="25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254" name="AutoShape 14"/>
            <p:cNvSpPr>
              <a:spLocks noChangeArrowheads="1"/>
            </p:cNvSpPr>
            <p:nvPr/>
          </p:nvSpPr>
          <p:spPr bwMode="auto">
            <a:xfrm>
              <a:off x="0" y="1008"/>
              <a:ext cx="1152" cy="382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0255" name="AutoShape 15"/>
            <p:cNvSpPr>
              <a:spLocks noChangeArrowheads="1"/>
            </p:cNvSpPr>
            <p:nvPr/>
          </p:nvSpPr>
          <p:spPr bwMode="auto">
            <a:xfrm>
              <a:off x="0" y="672"/>
              <a:ext cx="1152" cy="38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0256" name="AutoShape 16"/>
            <p:cNvSpPr>
              <a:spLocks noChangeArrowheads="1"/>
            </p:cNvSpPr>
            <p:nvPr/>
          </p:nvSpPr>
          <p:spPr bwMode="auto">
            <a:xfrm>
              <a:off x="0" y="336"/>
              <a:ext cx="1152" cy="382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0257" name="AutoShape 17"/>
            <p:cNvSpPr>
              <a:spLocks noChangeArrowheads="1"/>
            </p:cNvSpPr>
            <p:nvPr/>
          </p:nvSpPr>
          <p:spPr bwMode="auto">
            <a:xfrm>
              <a:off x="3456" y="1008"/>
              <a:ext cx="1200" cy="382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0258" name="AutoShape 18"/>
            <p:cNvSpPr>
              <a:spLocks noChangeArrowheads="1"/>
            </p:cNvSpPr>
            <p:nvPr/>
          </p:nvSpPr>
          <p:spPr bwMode="auto">
            <a:xfrm>
              <a:off x="3456" y="672"/>
              <a:ext cx="1200" cy="38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0259" name="AutoShape 19"/>
            <p:cNvSpPr>
              <a:spLocks noChangeArrowheads="1"/>
            </p:cNvSpPr>
            <p:nvPr/>
          </p:nvSpPr>
          <p:spPr bwMode="auto">
            <a:xfrm>
              <a:off x="3456" y="336"/>
              <a:ext cx="1200" cy="382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6396" name="Text Box 20"/>
            <p:cNvSpPr txBox="1">
              <a:spLocks noChangeArrowheads="1"/>
            </p:cNvSpPr>
            <p:nvPr/>
          </p:nvSpPr>
          <p:spPr bwMode="auto">
            <a:xfrm>
              <a:off x="1826" y="672"/>
              <a:ext cx="97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Concept</a:t>
              </a:r>
            </a:p>
          </p:txBody>
        </p:sp>
        <p:sp>
          <p:nvSpPr>
            <p:cNvPr id="16397" name="AutoShape 21"/>
            <p:cNvSpPr>
              <a:spLocks noChangeArrowheads="1"/>
            </p:cNvSpPr>
            <p:nvPr/>
          </p:nvSpPr>
          <p:spPr bwMode="auto">
            <a:xfrm>
              <a:off x="1083" y="1920"/>
              <a:ext cx="2448" cy="3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 b="0">
                  <a:solidFill>
                    <a:schemeClr val="tx1"/>
                  </a:solidFill>
                  <a:ea typeface="宋体" panose="02010600030101010101" pitchFamily="2" charset="-122"/>
                </a:rPr>
                <a:t>Add Your Text</a:t>
              </a:r>
            </a:p>
          </p:txBody>
        </p:sp>
        <p:sp>
          <p:nvSpPr>
            <p:cNvPr id="16398" name="Text Box 22"/>
            <p:cNvSpPr txBox="1">
              <a:spLocks noChangeArrowheads="1"/>
            </p:cNvSpPr>
            <p:nvPr/>
          </p:nvSpPr>
          <p:spPr bwMode="auto">
            <a:xfrm>
              <a:off x="308" y="435"/>
              <a:ext cx="45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16399" name="Text Box 23"/>
            <p:cNvSpPr txBox="1">
              <a:spLocks noChangeArrowheads="1"/>
            </p:cNvSpPr>
            <p:nvPr/>
          </p:nvSpPr>
          <p:spPr bwMode="auto">
            <a:xfrm>
              <a:off x="308" y="771"/>
              <a:ext cx="45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16400" name="Text Box 24"/>
            <p:cNvSpPr txBox="1">
              <a:spLocks noChangeArrowheads="1"/>
            </p:cNvSpPr>
            <p:nvPr/>
          </p:nvSpPr>
          <p:spPr bwMode="auto">
            <a:xfrm>
              <a:off x="308" y="1107"/>
              <a:ext cx="454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16401" name="Text Box 25"/>
            <p:cNvSpPr txBox="1">
              <a:spLocks noChangeArrowheads="1"/>
            </p:cNvSpPr>
            <p:nvPr/>
          </p:nvSpPr>
          <p:spPr bwMode="auto">
            <a:xfrm>
              <a:off x="3847" y="435"/>
              <a:ext cx="45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16402" name="Text Box 26"/>
            <p:cNvSpPr txBox="1">
              <a:spLocks noChangeArrowheads="1"/>
            </p:cNvSpPr>
            <p:nvPr/>
          </p:nvSpPr>
          <p:spPr bwMode="auto">
            <a:xfrm>
              <a:off x="3847" y="771"/>
              <a:ext cx="45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16403" name="Text Box 27"/>
            <p:cNvSpPr txBox="1">
              <a:spLocks noChangeArrowheads="1"/>
            </p:cNvSpPr>
            <p:nvPr/>
          </p:nvSpPr>
          <p:spPr bwMode="auto">
            <a:xfrm>
              <a:off x="3847" y="1107"/>
              <a:ext cx="454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>
                <a:ea typeface="宋体" panose="02010600030101010101" pitchFamily="2" charset="-122"/>
              </a:rPr>
              <a:t>Diagram</a:t>
            </a:r>
            <a:endParaRPr lang="en-US" altLang="zh-CN" sz="2000">
              <a:ea typeface="宋体" panose="02010600030101010101" pitchFamily="2" charset="-122"/>
            </a:endParaRPr>
          </a:p>
        </p:txBody>
      </p:sp>
      <p:grpSp>
        <p:nvGrpSpPr>
          <p:cNvPr id="18436" name="Group 3"/>
          <p:cNvGrpSpPr/>
          <p:nvPr/>
        </p:nvGrpSpPr>
        <p:grpSpPr bwMode="auto">
          <a:xfrm>
            <a:off x="873125" y="2276475"/>
            <a:ext cx="7543800" cy="3352800"/>
            <a:chOff x="0" y="0"/>
            <a:chExt cx="4752" cy="2112"/>
          </a:xfrm>
        </p:grpSpPr>
        <p:sp>
          <p:nvSpPr>
            <p:cNvPr id="18437" name="Line 4"/>
            <p:cNvSpPr>
              <a:spLocks noChangeShapeType="1"/>
            </p:cNvSpPr>
            <p:nvPr/>
          </p:nvSpPr>
          <p:spPr bwMode="auto">
            <a:xfrm flipH="1">
              <a:off x="0" y="2107"/>
              <a:ext cx="104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38" name="Line 5"/>
            <p:cNvSpPr>
              <a:spLocks noChangeShapeType="1"/>
            </p:cNvSpPr>
            <p:nvPr/>
          </p:nvSpPr>
          <p:spPr bwMode="auto">
            <a:xfrm flipH="1">
              <a:off x="0" y="1579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39" name="Line 6"/>
            <p:cNvSpPr>
              <a:spLocks noChangeShapeType="1"/>
            </p:cNvSpPr>
            <p:nvPr/>
          </p:nvSpPr>
          <p:spPr bwMode="auto">
            <a:xfrm flipH="1">
              <a:off x="0" y="1056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0" name="Line 7"/>
            <p:cNvSpPr>
              <a:spLocks noChangeShapeType="1"/>
            </p:cNvSpPr>
            <p:nvPr/>
          </p:nvSpPr>
          <p:spPr bwMode="auto">
            <a:xfrm flipH="1">
              <a:off x="0" y="534"/>
              <a:ext cx="2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1" name="Line 8"/>
            <p:cNvSpPr>
              <a:spLocks noChangeShapeType="1"/>
            </p:cNvSpPr>
            <p:nvPr/>
          </p:nvSpPr>
          <p:spPr bwMode="auto">
            <a:xfrm flipH="1" flipV="1">
              <a:off x="0" y="4"/>
              <a:ext cx="31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2" name="Line 9"/>
            <p:cNvSpPr>
              <a:spLocks noChangeShapeType="1"/>
            </p:cNvSpPr>
            <p:nvPr/>
          </p:nvSpPr>
          <p:spPr bwMode="auto">
            <a:xfrm>
              <a:off x="96" y="0"/>
              <a:ext cx="0" cy="5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3" name="Line 10"/>
            <p:cNvSpPr>
              <a:spLocks noChangeShapeType="1"/>
            </p:cNvSpPr>
            <p:nvPr/>
          </p:nvSpPr>
          <p:spPr bwMode="auto">
            <a:xfrm>
              <a:off x="96" y="549"/>
              <a:ext cx="0" cy="5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4" name="Line 11"/>
            <p:cNvSpPr>
              <a:spLocks noChangeShapeType="1"/>
            </p:cNvSpPr>
            <p:nvPr/>
          </p:nvSpPr>
          <p:spPr bwMode="auto">
            <a:xfrm>
              <a:off x="96" y="1064"/>
              <a:ext cx="0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5" name="Line 12"/>
            <p:cNvSpPr>
              <a:spLocks noChangeShapeType="1"/>
            </p:cNvSpPr>
            <p:nvPr/>
          </p:nvSpPr>
          <p:spPr bwMode="auto">
            <a:xfrm>
              <a:off x="96" y="1579"/>
              <a:ext cx="0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6" name="Text Box 13"/>
            <p:cNvSpPr txBox="1">
              <a:spLocks noChangeArrowheads="1"/>
            </p:cNvSpPr>
            <p:nvPr/>
          </p:nvSpPr>
          <p:spPr bwMode="auto">
            <a:xfrm>
              <a:off x="192" y="204"/>
              <a:ext cx="9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400" b="0">
                  <a:solidFill>
                    <a:schemeClr val="tx1"/>
                  </a:solidFill>
                  <a:ea typeface="宋体" panose="02010600030101010101" pitchFamily="2" charset="-122"/>
                </a:rPr>
                <a:t>Add Your Text</a:t>
              </a:r>
            </a:p>
          </p:txBody>
        </p:sp>
        <p:sp>
          <p:nvSpPr>
            <p:cNvPr id="18447" name="Text Box 14"/>
            <p:cNvSpPr txBox="1">
              <a:spLocks noChangeArrowheads="1"/>
            </p:cNvSpPr>
            <p:nvPr/>
          </p:nvSpPr>
          <p:spPr bwMode="auto">
            <a:xfrm>
              <a:off x="192" y="725"/>
              <a:ext cx="9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400" b="0">
                  <a:solidFill>
                    <a:schemeClr val="tx1"/>
                  </a:solidFill>
                  <a:ea typeface="宋体" panose="02010600030101010101" pitchFamily="2" charset="-122"/>
                </a:rPr>
                <a:t>Add Your Text</a:t>
              </a:r>
            </a:p>
          </p:txBody>
        </p:sp>
        <p:sp>
          <p:nvSpPr>
            <p:cNvPr id="18448" name="Text Box 15"/>
            <p:cNvSpPr txBox="1">
              <a:spLocks noChangeArrowheads="1"/>
            </p:cNvSpPr>
            <p:nvPr/>
          </p:nvSpPr>
          <p:spPr bwMode="auto">
            <a:xfrm>
              <a:off x="192" y="1269"/>
              <a:ext cx="9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400" b="0">
                  <a:solidFill>
                    <a:schemeClr val="tx1"/>
                  </a:solidFill>
                  <a:ea typeface="宋体" panose="02010600030101010101" pitchFamily="2" charset="-122"/>
                </a:rPr>
                <a:t>Add Your Text</a:t>
              </a:r>
            </a:p>
          </p:txBody>
        </p:sp>
        <p:sp>
          <p:nvSpPr>
            <p:cNvPr id="18449" name="Text Box 16"/>
            <p:cNvSpPr txBox="1">
              <a:spLocks noChangeArrowheads="1"/>
            </p:cNvSpPr>
            <p:nvPr/>
          </p:nvSpPr>
          <p:spPr bwMode="auto">
            <a:xfrm>
              <a:off x="192" y="1777"/>
              <a:ext cx="9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400" b="0">
                  <a:solidFill>
                    <a:schemeClr val="tx1"/>
                  </a:solidFill>
                  <a:ea typeface="宋体" panose="02010600030101010101" pitchFamily="2" charset="-122"/>
                </a:rPr>
                <a:t>Add Your Text</a:t>
              </a:r>
            </a:p>
          </p:txBody>
        </p:sp>
        <p:grpSp>
          <p:nvGrpSpPr>
            <p:cNvPr id="18450" name="Group 17"/>
            <p:cNvGrpSpPr/>
            <p:nvPr/>
          </p:nvGrpSpPr>
          <p:grpSpPr bwMode="auto">
            <a:xfrm>
              <a:off x="1082" y="6"/>
              <a:ext cx="3670" cy="2106"/>
              <a:chOff x="0" y="0"/>
              <a:chExt cx="3670" cy="2106"/>
            </a:xfrm>
          </p:grpSpPr>
          <p:sp>
            <p:nvSpPr>
              <p:cNvPr id="2" name="Freeform 18"/>
              <p:cNvSpPr/>
              <p:nvPr/>
            </p:nvSpPr>
            <p:spPr bwMode="auto">
              <a:xfrm>
                <a:off x="3303" y="0"/>
                <a:ext cx="363" cy="533"/>
              </a:xfrm>
              <a:custGeom>
                <a:avLst/>
                <a:gdLst>
                  <a:gd name="T0" fmla="*/ 308 w 308"/>
                  <a:gd name="T1" fmla="*/ 120 h 444"/>
                  <a:gd name="T2" fmla="*/ 0 w 308"/>
                  <a:gd name="T3" fmla="*/ 444 h 444"/>
                  <a:gd name="T4" fmla="*/ 0 w 308"/>
                  <a:gd name="T5" fmla="*/ 286 h 444"/>
                  <a:gd name="T6" fmla="*/ 308 w 308"/>
                  <a:gd name="T7" fmla="*/ 0 h 444"/>
                  <a:gd name="T8" fmla="*/ 308 w 308"/>
                  <a:gd name="T9" fmla="*/ 120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8" h="444">
                    <a:moveTo>
                      <a:pt x="308" y="120"/>
                    </a:moveTo>
                    <a:lnTo>
                      <a:pt x="0" y="444"/>
                    </a:lnTo>
                    <a:lnTo>
                      <a:pt x="0" y="286"/>
                    </a:lnTo>
                    <a:lnTo>
                      <a:pt x="308" y="0"/>
                    </a:lnTo>
                    <a:lnTo>
                      <a:pt x="308" y="1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8452" name="Freeform 19"/>
              <p:cNvSpPr/>
              <p:nvPr/>
            </p:nvSpPr>
            <p:spPr bwMode="auto">
              <a:xfrm>
                <a:off x="1564" y="0"/>
                <a:ext cx="2106" cy="341"/>
              </a:xfrm>
              <a:custGeom>
                <a:avLst/>
                <a:gdLst>
                  <a:gd name="T0" fmla="*/ 2055 w 1786"/>
                  <a:gd name="T1" fmla="*/ 409 h 284"/>
                  <a:gd name="T2" fmla="*/ 0 w 1786"/>
                  <a:gd name="T3" fmla="*/ 409 h 284"/>
                  <a:gd name="T4" fmla="*/ 620 w 1786"/>
                  <a:gd name="T5" fmla="*/ 0 h 284"/>
                  <a:gd name="T6" fmla="*/ 2483 w 1786"/>
                  <a:gd name="T7" fmla="*/ 0 h 284"/>
                  <a:gd name="T8" fmla="*/ 2055 w 1786"/>
                  <a:gd name="T9" fmla="*/ 409 h 2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86" h="284">
                    <a:moveTo>
                      <a:pt x="1478" y="284"/>
                    </a:moveTo>
                    <a:lnTo>
                      <a:pt x="0" y="284"/>
                    </a:lnTo>
                    <a:lnTo>
                      <a:pt x="446" y="0"/>
                    </a:lnTo>
                    <a:lnTo>
                      <a:pt x="1786" y="0"/>
                    </a:lnTo>
                    <a:lnTo>
                      <a:pt x="1478" y="28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" name="Freeform 20"/>
              <p:cNvSpPr/>
              <p:nvPr/>
            </p:nvSpPr>
            <p:spPr bwMode="auto">
              <a:xfrm>
                <a:off x="2938" y="524"/>
                <a:ext cx="363" cy="530"/>
              </a:xfrm>
              <a:custGeom>
                <a:avLst/>
                <a:gdLst>
                  <a:gd name="T0" fmla="*/ 308 w 308"/>
                  <a:gd name="T1" fmla="*/ 120 h 442"/>
                  <a:gd name="T2" fmla="*/ 0 w 308"/>
                  <a:gd name="T3" fmla="*/ 442 h 442"/>
                  <a:gd name="T4" fmla="*/ 0 w 308"/>
                  <a:gd name="T5" fmla="*/ 286 h 442"/>
                  <a:gd name="T6" fmla="*/ 308 w 308"/>
                  <a:gd name="T7" fmla="*/ 0 h 442"/>
                  <a:gd name="T8" fmla="*/ 308 w 308"/>
                  <a:gd name="T9" fmla="*/ 120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8" h="442">
                    <a:moveTo>
                      <a:pt x="308" y="120"/>
                    </a:moveTo>
                    <a:lnTo>
                      <a:pt x="0" y="442"/>
                    </a:lnTo>
                    <a:lnTo>
                      <a:pt x="0" y="286"/>
                    </a:lnTo>
                    <a:lnTo>
                      <a:pt x="308" y="0"/>
                    </a:lnTo>
                    <a:lnTo>
                      <a:pt x="308" y="1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8454" name="Freeform 21"/>
              <p:cNvSpPr/>
              <p:nvPr/>
            </p:nvSpPr>
            <p:spPr bwMode="auto">
              <a:xfrm>
                <a:off x="1041" y="524"/>
                <a:ext cx="2264" cy="340"/>
              </a:xfrm>
              <a:custGeom>
                <a:avLst/>
                <a:gdLst>
                  <a:gd name="T0" fmla="*/ 2242 w 1920"/>
                  <a:gd name="T1" fmla="*/ 407 h 284"/>
                  <a:gd name="T2" fmla="*/ 0 w 1920"/>
                  <a:gd name="T3" fmla="*/ 407 h 284"/>
                  <a:gd name="T4" fmla="*/ 620 w 1920"/>
                  <a:gd name="T5" fmla="*/ 0 h 284"/>
                  <a:gd name="T6" fmla="*/ 2670 w 1920"/>
                  <a:gd name="T7" fmla="*/ 0 h 284"/>
                  <a:gd name="T8" fmla="*/ 2242 w 1920"/>
                  <a:gd name="T9" fmla="*/ 407 h 2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20" h="284">
                    <a:moveTo>
                      <a:pt x="1612" y="284"/>
                    </a:moveTo>
                    <a:lnTo>
                      <a:pt x="0" y="284"/>
                    </a:lnTo>
                    <a:lnTo>
                      <a:pt x="446" y="0"/>
                    </a:lnTo>
                    <a:lnTo>
                      <a:pt x="1920" y="0"/>
                    </a:lnTo>
                    <a:lnTo>
                      <a:pt x="1612" y="28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" name="Freeform 22"/>
              <p:cNvSpPr/>
              <p:nvPr/>
            </p:nvSpPr>
            <p:spPr bwMode="auto">
              <a:xfrm>
                <a:off x="2572" y="1048"/>
                <a:ext cx="361" cy="532"/>
              </a:xfrm>
              <a:custGeom>
                <a:avLst/>
                <a:gdLst>
                  <a:gd name="T0" fmla="*/ 306 w 306"/>
                  <a:gd name="T1" fmla="*/ 122 h 444"/>
                  <a:gd name="T2" fmla="*/ 0 w 306"/>
                  <a:gd name="T3" fmla="*/ 444 h 444"/>
                  <a:gd name="T4" fmla="*/ 0 w 306"/>
                  <a:gd name="T5" fmla="*/ 286 h 444"/>
                  <a:gd name="T6" fmla="*/ 306 w 306"/>
                  <a:gd name="T7" fmla="*/ 0 h 444"/>
                  <a:gd name="T8" fmla="*/ 306 w 306"/>
                  <a:gd name="T9" fmla="*/ 122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" h="444">
                    <a:moveTo>
                      <a:pt x="306" y="122"/>
                    </a:moveTo>
                    <a:lnTo>
                      <a:pt x="0" y="444"/>
                    </a:lnTo>
                    <a:lnTo>
                      <a:pt x="0" y="286"/>
                    </a:lnTo>
                    <a:lnTo>
                      <a:pt x="306" y="0"/>
                    </a:lnTo>
                    <a:lnTo>
                      <a:pt x="306" y="12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1287" name="Freeform 23"/>
              <p:cNvSpPr/>
              <p:nvPr/>
            </p:nvSpPr>
            <p:spPr bwMode="auto">
              <a:xfrm>
                <a:off x="2208" y="1573"/>
                <a:ext cx="364" cy="533"/>
              </a:xfrm>
              <a:custGeom>
                <a:avLst/>
                <a:gdLst>
                  <a:gd name="T0" fmla="*/ 308 w 308"/>
                  <a:gd name="T1" fmla="*/ 122 h 444"/>
                  <a:gd name="T2" fmla="*/ 0 w 308"/>
                  <a:gd name="T3" fmla="*/ 444 h 444"/>
                  <a:gd name="T4" fmla="*/ 0 w 308"/>
                  <a:gd name="T5" fmla="*/ 286 h 444"/>
                  <a:gd name="T6" fmla="*/ 308 w 308"/>
                  <a:gd name="T7" fmla="*/ 0 h 444"/>
                  <a:gd name="T8" fmla="*/ 308 w 308"/>
                  <a:gd name="T9" fmla="*/ 122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8" h="444">
                    <a:moveTo>
                      <a:pt x="308" y="122"/>
                    </a:moveTo>
                    <a:lnTo>
                      <a:pt x="0" y="444"/>
                    </a:lnTo>
                    <a:lnTo>
                      <a:pt x="0" y="286"/>
                    </a:lnTo>
                    <a:lnTo>
                      <a:pt x="308" y="0"/>
                    </a:lnTo>
                    <a:lnTo>
                      <a:pt x="308" y="12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8457" name="Freeform 24"/>
              <p:cNvSpPr/>
              <p:nvPr/>
            </p:nvSpPr>
            <p:spPr bwMode="auto">
              <a:xfrm>
                <a:off x="1" y="1576"/>
                <a:ext cx="2571" cy="340"/>
              </a:xfrm>
              <a:custGeom>
                <a:avLst/>
                <a:gdLst>
                  <a:gd name="T0" fmla="*/ 2604 w 2180"/>
                  <a:gd name="T1" fmla="*/ 407 h 284"/>
                  <a:gd name="T2" fmla="*/ 0 w 2180"/>
                  <a:gd name="T3" fmla="*/ 407 h 284"/>
                  <a:gd name="T4" fmla="*/ 620 w 2180"/>
                  <a:gd name="T5" fmla="*/ 0 h 284"/>
                  <a:gd name="T6" fmla="*/ 3032 w 2180"/>
                  <a:gd name="T7" fmla="*/ 0 h 284"/>
                  <a:gd name="T8" fmla="*/ 2604 w 2180"/>
                  <a:gd name="T9" fmla="*/ 407 h 2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80" h="284">
                    <a:moveTo>
                      <a:pt x="1872" y="284"/>
                    </a:moveTo>
                    <a:lnTo>
                      <a:pt x="0" y="284"/>
                    </a:lnTo>
                    <a:lnTo>
                      <a:pt x="446" y="0"/>
                    </a:lnTo>
                    <a:lnTo>
                      <a:pt x="2180" y="0"/>
                    </a:lnTo>
                    <a:lnTo>
                      <a:pt x="1872" y="28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8" name="Freeform 25"/>
              <p:cNvSpPr/>
              <p:nvPr/>
            </p:nvSpPr>
            <p:spPr bwMode="auto">
              <a:xfrm>
                <a:off x="374" y="97"/>
                <a:ext cx="1158" cy="1715"/>
              </a:xfrm>
              <a:custGeom>
                <a:avLst/>
                <a:gdLst>
                  <a:gd name="T0" fmla="*/ 5 w 1824"/>
                  <a:gd name="T1" fmla="*/ 1034 h 2648"/>
                  <a:gd name="T2" fmla="*/ 23 w 1824"/>
                  <a:gd name="T3" fmla="*/ 889 h 2648"/>
                  <a:gd name="T4" fmla="*/ 50 w 1824"/>
                  <a:gd name="T5" fmla="*/ 758 h 2648"/>
                  <a:gd name="T6" fmla="*/ 86 w 1824"/>
                  <a:gd name="T7" fmla="*/ 639 h 2648"/>
                  <a:gd name="T8" fmla="*/ 128 w 1824"/>
                  <a:gd name="T9" fmla="*/ 533 h 2648"/>
                  <a:gd name="T10" fmla="*/ 173 w 1824"/>
                  <a:gd name="T11" fmla="*/ 438 h 2648"/>
                  <a:gd name="T12" fmla="*/ 222 w 1824"/>
                  <a:gd name="T13" fmla="*/ 355 h 2648"/>
                  <a:gd name="T14" fmla="*/ 271 w 1824"/>
                  <a:gd name="T15" fmla="*/ 283 h 2648"/>
                  <a:gd name="T16" fmla="*/ 319 w 1824"/>
                  <a:gd name="T17" fmla="*/ 221 h 2648"/>
                  <a:gd name="T18" fmla="*/ 365 w 1824"/>
                  <a:gd name="T19" fmla="*/ 171 h 2648"/>
                  <a:gd name="T20" fmla="*/ 407 w 1824"/>
                  <a:gd name="T21" fmla="*/ 130 h 2648"/>
                  <a:gd name="T22" fmla="*/ 442 w 1824"/>
                  <a:gd name="T23" fmla="*/ 99 h 2648"/>
                  <a:gd name="T24" fmla="*/ 469 w 1824"/>
                  <a:gd name="T25" fmla="*/ 77 h 2648"/>
                  <a:gd name="T26" fmla="*/ 487 w 1824"/>
                  <a:gd name="T27" fmla="*/ 65 h 2648"/>
                  <a:gd name="T28" fmla="*/ 493 w 1824"/>
                  <a:gd name="T29" fmla="*/ 60 h 2648"/>
                  <a:gd name="T30" fmla="*/ 696 w 1824"/>
                  <a:gd name="T31" fmla="*/ 23 h 2648"/>
                  <a:gd name="T32" fmla="*/ 632 w 1824"/>
                  <a:gd name="T33" fmla="*/ 137 h 2648"/>
                  <a:gd name="T34" fmla="*/ 627 w 1824"/>
                  <a:gd name="T35" fmla="*/ 139 h 2648"/>
                  <a:gd name="T36" fmla="*/ 610 w 1824"/>
                  <a:gd name="T37" fmla="*/ 145 h 2648"/>
                  <a:gd name="T38" fmla="*/ 585 w 1824"/>
                  <a:gd name="T39" fmla="*/ 155 h 2648"/>
                  <a:gd name="T40" fmla="*/ 552 w 1824"/>
                  <a:gd name="T41" fmla="*/ 172 h 2648"/>
                  <a:gd name="T42" fmla="*/ 512 w 1824"/>
                  <a:gd name="T43" fmla="*/ 196 h 2648"/>
                  <a:gd name="T44" fmla="*/ 467 w 1824"/>
                  <a:gd name="T45" fmla="*/ 227 h 2648"/>
                  <a:gd name="T46" fmla="*/ 416 w 1824"/>
                  <a:gd name="T47" fmla="*/ 267 h 2648"/>
                  <a:gd name="T48" fmla="*/ 364 w 1824"/>
                  <a:gd name="T49" fmla="*/ 317 h 2648"/>
                  <a:gd name="T50" fmla="*/ 310 w 1824"/>
                  <a:gd name="T51" fmla="*/ 378 h 2648"/>
                  <a:gd name="T52" fmla="*/ 255 w 1824"/>
                  <a:gd name="T53" fmla="*/ 451 h 2648"/>
                  <a:gd name="T54" fmla="*/ 201 w 1824"/>
                  <a:gd name="T55" fmla="*/ 537 h 2648"/>
                  <a:gd name="T56" fmla="*/ 149 w 1824"/>
                  <a:gd name="T57" fmla="*/ 637 h 2648"/>
                  <a:gd name="T58" fmla="*/ 100 w 1824"/>
                  <a:gd name="T59" fmla="*/ 752 h 2648"/>
                  <a:gd name="T60" fmla="*/ 56 w 1824"/>
                  <a:gd name="T61" fmla="*/ 883 h 2648"/>
                  <a:gd name="T62" fmla="*/ 17 w 1824"/>
                  <a:gd name="T63" fmla="*/ 1030 h 264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824" h="2648">
                    <a:moveTo>
                      <a:pt x="0" y="2648"/>
                    </a:moveTo>
                    <a:lnTo>
                      <a:pt x="12" y="2464"/>
                    </a:lnTo>
                    <a:lnTo>
                      <a:pt x="32" y="2288"/>
                    </a:lnTo>
                    <a:lnTo>
                      <a:pt x="56" y="2120"/>
                    </a:lnTo>
                    <a:lnTo>
                      <a:pt x="88" y="1960"/>
                    </a:lnTo>
                    <a:lnTo>
                      <a:pt x="124" y="1808"/>
                    </a:lnTo>
                    <a:lnTo>
                      <a:pt x="166" y="1662"/>
                    </a:lnTo>
                    <a:lnTo>
                      <a:pt x="212" y="1524"/>
                    </a:lnTo>
                    <a:lnTo>
                      <a:pt x="262" y="1394"/>
                    </a:lnTo>
                    <a:lnTo>
                      <a:pt x="316" y="1270"/>
                    </a:lnTo>
                    <a:lnTo>
                      <a:pt x="372" y="1154"/>
                    </a:lnTo>
                    <a:lnTo>
                      <a:pt x="430" y="1044"/>
                    </a:lnTo>
                    <a:lnTo>
                      <a:pt x="490" y="942"/>
                    </a:lnTo>
                    <a:lnTo>
                      <a:pt x="550" y="846"/>
                    </a:lnTo>
                    <a:lnTo>
                      <a:pt x="612" y="758"/>
                    </a:lnTo>
                    <a:lnTo>
                      <a:pt x="672" y="674"/>
                    </a:lnTo>
                    <a:lnTo>
                      <a:pt x="734" y="598"/>
                    </a:lnTo>
                    <a:lnTo>
                      <a:pt x="792" y="528"/>
                    </a:lnTo>
                    <a:lnTo>
                      <a:pt x="850" y="464"/>
                    </a:lnTo>
                    <a:lnTo>
                      <a:pt x="906" y="408"/>
                    </a:lnTo>
                    <a:lnTo>
                      <a:pt x="960" y="356"/>
                    </a:lnTo>
                    <a:lnTo>
                      <a:pt x="1010" y="310"/>
                    </a:lnTo>
                    <a:lnTo>
                      <a:pt x="1056" y="270"/>
                    </a:lnTo>
                    <a:lnTo>
                      <a:pt x="1096" y="236"/>
                    </a:lnTo>
                    <a:lnTo>
                      <a:pt x="1134" y="208"/>
                    </a:lnTo>
                    <a:lnTo>
                      <a:pt x="1164" y="184"/>
                    </a:lnTo>
                    <a:lnTo>
                      <a:pt x="1190" y="166"/>
                    </a:lnTo>
                    <a:lnTo>
                      <a:pt x="1208" y="154"/>
                    </a:lnTo>
                    <a:lnTo>
                      <a:pt x="1220" y="146"/>
                    </a:lnTo>
                    <a:lnTo>
                      <a:pt x="1224" y="144"/>
                    </a:lnTo>
                    <a:lnTo>
                      <a:pt x="848" y="0"/>
                    </a:lnTo>
                    <a:lnTo>
                      <a:pt x="1728" y="56"/>
                    </a:lnTo>
                    <a:lnTo>
                      <a:pt x="1824" y="480"/>
                    </a:lnTo>
                    <a:lnTo>
                      <a:pt x="1568" y="328"/>
                    </a:lnTo>
                    <a:lnTo>
                      <a:pt x="1564" y="328"/>
                    </a:lnTo>
                    <a:lnTo>
                      <a:pt x="1554" y="332"/>
                    </a:lnTo>
                    <a:lnTo>
                      <a:pt x="1538" y="338"/>
                    </a:lnTo>
                    <a:lnTo>
                      <a:pt x="1514" y="346"/>
                    </a:lnTo>
                    <a:lnTo>
                      <a:pt x="1486" y="356"/>
                    </a:lnTo>
                    <a:lnTo>
                      <a:pt x="1452" y="370"/>
                    </a:lnTo>
                    <a:lnTo>
                      <a:pt x="1412" y="388"/>
                    </a:lnTo>
                    <a:lnTo>
                      <a:pt x="1370" y="410"/>
                    </a:lnTo>
                    <a:lnTo>
                      <a:pt x="1322" y="436"/>
                    </a:lnTo>
                    <a:lnTo>
                      <a:pt x="1270" y="466"/>
                    </a:lnTo>
                    <a:lnTo>
                      <a:pt x="1216" y="500"/>
                    </a:lnTo>
                    <a:lnTo>
                      <a:pt x="1158" y="540"/>
                    </a:lnTo>
                    <a:lnTo>
                      <a:pt x="1098" y="584"/>
                    </a:lnTo>
                    <a:lnTo>
                      <a:pt x="1034" y="636"/>
                    </a:lnTo>
                    <a:lnTo>
                      <a:pt x="970" y="692"/>
                    </a:lnTo>
                    <a:lnTo>
                      <a:pt x="904" y="756"/>
                    </a:lnTo>
                    <a:lnTo>
                      <a:pt x="836" y="824"/>
                    </a:lnTo>
                    <a:lnTo>
                      <a:pt x="770" y="900"/>
                    </a:lnTo>
                    <a:lnTo>
                      <a:pt x="700" y="984"/>
                    </a:lnTo>
                    <a:lnTo>
                      <a:pt x="632" y="1076"/>
                    </a:lnTo>
                    <a:lnTo>
                      <a:pt x="566" y="1174"/>
                    </a:lnTo>
                    <a:lnTo>
                      <a:pt x="498" y="1280"/>
                    </a:lnTo>
                    <a:lnTo>
                      <a:pt x="434" y="1394"/>
                    </a:lnTo>
                    <a:lnTo>
                      <a:pt x="370" y="1518"/>
                    </a:lnTo>
                    <a:lnTo>
                      <a:pt x="308" y="1650"/>
                    </a:lnTo>
                    <a:lnTo>
                      <a:pt x="248" y="1792"/>
                    </a:lnTo>
                    <a:lnTo>
                      <a:pt x="192" y="1944"/>
                    </a:lnTo>
                    <a:lnTo>
                      <a:pt x="138" y="2104"/>
                    </a:lnTo>
                    <a:lnTo>
                      <a:pt x="88" y="2274"/>
                    </a:lnTo>
                    <a:lnTo>
                      <a:pt x="42" y="2456"/>
                    </a:lnTo>
                    <a:lnTo>
                      <a:pt x="0" y="264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11364"/>
                  </a:gs>
                  <a:gs pos="100000">
                    <a:srgbClr val="61092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" name="Rectangle 26"/>
              <p:cNvSpPr>
                <a:spLocks noChangeArrowheads="1"/>
              </p:cNvSpPr>
              <p:nvPr/>
            </p:nvSpPr>
            <p:spPr bwMode="auto">
              <a:xfrm>
                <a:off x="1568" y="341"/>
                <a:ext cx="1743" cy="192"/>
              </a:xfrm>
              <a:prstGeom prst="rect">
                <a:avLst/>
              </a:prstGeom>
              <a:gradFill rotWithShape="1">
                <a:gsLst>
                  <a:gs pos="0">
                    <a:schemeClr val="accent2">
                      <a:gamma/>
                      <a:shade val="72549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7254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buFont typeface="Arial" panose="020B0604020202020204" pitchFamily="34" charset="0"/>
                  <a:buNone/>
                  <a:defRPr/>
                </a:pPr>
                <a:r>
                  <a:rPr lang="en-US" altLang="zh-CN" sz="1600" b="1">
                    <a:solidFill>
                      <a:srgbClr val="FFFFFF"/>
                    </a:solidFill>
                    <a:latin typeface="Verdana" panose="020B0604030504040204" pitchFamily="34" charset="0"/>
                    <a:ea typeface="宋体" panose="02010600030101010101" pitchFamily="2" charset="-122"/>
                  </a:rPr>
                  <a:t>Add Your Text</a:t>
                </a:r>
              </a:p>
            </p:txBody>
          </p:sp>
          <p:sp>
            <p:nvSpPr>
              <p:cNvPr id="11291" name="Rectangle 27"/>
              <p:cNvSpPr>
                <a:spLocks noChangeArrowheads="1"/>
              </p:cNvSpPr>
              <p:nvPr/>
            </p:nvSpPr>
            <p:spPr bwMode="auto">
              <a:xfrm>
                <a:off x="1042" y="864"/>
                <a:ext cx="1900" cy="188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72549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7254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buFont typeface="Arial" panose="020B0604020202020204" pitchFamily="34" charset="0"/>
                  <a:buNone/>
                  <a:defRPr/>
                </a:pPr>
                <a:r>
                  <a:rPr lang="en-US" altLang="zh-CN" sz="1600" b="1">
                    <a:solidFill>
                      <a:srgbClr val="FFFFFF"/>
                    </a:solidFill>
                    <a:latin typeface="Verdana" panose="020B0604030504040204" pitchFamily="34" charset="0"/>
                    <a:ea typeface="宋体" panose="02010600030101010101" pitchFamily="2" charset="-122"/>
                  </a:rPr>
                  <a:t>Add Your Text</a:t>
                </a:r>
              </a:p>
            </p:txBody>
          </p:sp>
          <p:sp>
            <p:nvSpPr>
              <p:cNvPr id="18461" name="Freeform 28"/>
              <p:cNvSpPr/>
              <p:nvPr/>
            </p:nvSpPr>
            <p:spPr bwMode="auto">
              <a:xfrm>
                <a:off x="522" y="1048"/>
                <a:ext cx="2415" cy="343"/>
              </a:xfrm>
              <a:custGeom>
                <a:avLst/>
                <a:gdLst>
                  <a:gd name="T0" fmla="*/ 2422 w 2048"/>
                  <a:gd name="T1" fmla="*/ 411 h 286"/>
                  <a:gd name="T2" fmla="*/ 0 w 2048"/>
                  <a:gd name="T3" fmla="*/ 411 h 286"/>
                  <a:gd name="T4" fmla="*/ 620 w 2048"/>
                  <a:gd name="T5" fmla="*/ 0 h 286"/>
                  <a:gd name="T6" fmla="*/ 2848 w 2048"/>
                  <a:gd name="T7" fmla="*/ 0 h 286"/>
                  <a:gd name="T8" fmla="*/ 2422 w 2048"/>
                  <a:gd name="T9" fmla="*/ 411 h 2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48" h="286">
                    <a:moveTo>
                      <a:pt x="1742" y="286"/>
                    </a:moveTo>
                    <a:lnTo>
                      <a:pt x="0" y="286"/>
                    </a:lnTo>
                    <a:lnTo>
                      <a:pt x="446" y="0"/>
                    </a:lnTo>
                    <a:lnTo>
                      <a:pt x="2048" y="0"/>
                    </a:lnTo>
                    <a:lnTo>
                      <a:pt x="1742" y="28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" name="Rectangle 29"/>
              <p:cNvSpPr>
                <a:spLocks noChangeArrowheads="1"/>
              </p:cNvSpPr>
              <p:nvPr/>
            </p:nvSpPr>
            <p:spPr bwMode="auto">
              <a:xfrm>
                <a:off x="524" y="1390"/>
                <a:ext cx="2056" cy="188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shade val="72549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7254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buFont typeface="Arial" panose="020B0604020202020204" pitchFamily="34" charset="0"/>
                  <a:buNone/>
                  <a:defRPr/>
                </a:pPr>
                <a:r>
                  <a:rPr lang="en-US" altLang="zh-CN" sz="1600" b="1">
                    <a:solidFill>
                      <a:srgbClr val="FFFFFF"/>
                    </a:solidFill>
                    <a:latin typeface="Verdana" panose="020B0604030504040204" pitchFamily="34" charset="0"/>
                    <a:ea typeface="宋体" panose="02010600030101010101" pitchFamily="2" charset="-122"/>
                  </a:rPr>
                  <a:t>Add Your Text</a:t>
                </a:r>
              </a:p>
            </p:txBody>
          </p:sp>
          <p:sp>
            <p:nvSpPr>
              <p:cNvPr id="11294" name="Rectangle 30"/>
              <p:cNvSpPr>
                <a:spLocks noChangeArrowheads="1"/>
              </p:cNvSpPr>
              <p:nvPr/>
            </p:nvSpPr>
            <p:spPr bwMode="auto">
              <a:xfrm>
                <a:off x="0" y="1917"/>
                <a:ext cx="2213" cy="187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gamma/>
                      <a:shade val="72549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7254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buFont typeface="Arial" panose="020B0604020202020204" pitchFamily="34" charset="0"/>
                  <a:buNone/>
                  <a:defRPr/>
                </a:pPr>
                <a:r>
                  <a:rPr lang="en-US" altLang="zh-CN" sz="1600" b="1">
                    <a:solidFill>
                      <a:srgbClr val="FFFFFF"/>
                    </a:solidFill>
                    <a:latin typeface="Verdana" panose="020B0604030504040204" pitchFamily="34" charset="0"/>
                    <a:ea typeface="宋体" panose="02010600030101010101" pitchFamily="2" charset="-122"/>
                  </a:rPr>
                  <a:t>Add Your Text</a:t>
                </a: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</a:t>
            </a:r>
          </a:p>
          <a:p>
            <a:pPr>
              <a:defRPr/>
            </a:pPr>
            <a:r>
              <a:rPr lang="en-US" altLang="zh-CN"/>
              <a:t> Logo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>
                <a:ea typeface="宋体" panose="02010600030101010101" pitchFamily="2" charset="-122"/>
              </a:rPr>
              <a:t>Diagram</a:t>
            </a:r>
          </a:p>
        </p:txBody>
      </p:sp>
      <p:grpSp>
        <p:nvGrpSpPr>
          <p:cNvPr id="20484" name="Group 3"/>
          <p:cNvGrpSpPr/>
          <p:nvPr/>
        </p:nvGrpSpPr>
        <p:grpSpPr bwMode="auto">
          <a:xfrm>
            <a:off x="914400" y="1219200"/>
            <a:ext cx="7315200" cy="5019675"/>
            <a:chOff x="0" y="0"/>
            <a:chExt cx="4608" cy="3162"/>
          </a:xfrm>
        </p:grpSpPr>
        <p:sp>
          <p:nvSpPr>
            <p:cNvPr id="2" name="Freeform 4"/>
            <p:cNvSpPr/>
            <p:nvPr/>
          </p:nvSpPr>
          <p:spPr bwMode="auto">
            <a:xfrm>
              <a:off x="2620" y="0"/>
              <a:ext cx="924" cy="728"/>
            </a:xfrm>
            <a:custGeom>
              <a:avLst/>
              <a:gdLst>
                <a:gd name="T0" fmla="*/ 0 w 982"/>
                <a:gd name="T1" fmla="*/ 774 h 774"/>
                <a:gd name="T2" fmla="*/ 2 w 982"/>
                <a:gd name="T3" fmla="*/ 770 h 774"/>
                <a:gd name="T4" fmla="*/ 8 w 982"/>
                <a:gd name="T5" fmla="*/ 754 h 774"/>
                <a:gd name="T6" fmla="*/ 16 w 982"/>
                <a:gd name="T7" fmla="*/ 730 h 774"/>
                <a:gd name="T8" fmla="*/ 32 w 982"/>
                <a:gd name="T9" fmla="*/ 698 h 774"/>
                <a:gd name="T10" fmla="*/ 50 w 982"/>
                <a:gd name="T11" fmla="*/ 660 h 774"/>
                <a:gd name="T12" fmla="*/ 76 w 982"/>
                <a:gd name="T13" fmla="*/ 618 h 774"/>
                <a:gd name="T14" fmla="*/ 106 w 982"/>
                <a:gd name="T15" fmla="*/ 574 h 774"/>
                <a:gd name="T16" fmla="*/ 142 w 982"/>
                <a:gd name="T17" fmla="*/ 528 h 774"/>
                <a:gd name="T18" fmla="*/ 186 w 982"/>
                <a:gd name="T19" fmla="*/ 482 h 774"/>
                <a:gd name="T20" fmla="*/ 236 w 982"/>
                <a:gd name="T21" fmla="*/ 438 h 774"/>
                <a:gd name="T22" fmla="*/ 294 w 982"/>
                <a:gd name="T23" fmla="*/ 398 h 774"/>
                <a:gd name="T24" fmla="*/ 360 w 982"/>
                <a:gd name="T25" fmla="*/ 360 h 774"/>
                <a:gd name="T26" fmla="*/ 426 w 982"/>
                <a:gd name="T27" fmla="*/ 332 h 774"/>
                <a:gd name="T28" fmla="*/ 488 w 982"/>
                <a:gd name="T29" fmla="*/ 314 h 774"/>
                <a:gd name="T30" fmla="*/ 544 w 982"/>
                <a:gd name="T31" fmla="*/ 304 h 774"/>
                <a:gd name="T32" fmla="*/ 594 w 982"/>
                <a:gd name="T33" fmla="*/ 300 h 774"/>
                <a:gd name="T34" fmla="*/ 638 w 982"/>
                <a:gd name="T35" fmla="*/ 300 h 774"/>
                <a:gd name="T36" fmla="*/ 678 w 982"/>
                <a:gd name="T37" fmla="*/ 304 h 774"/>
                <a:gd name="T38" fmla="*/ 710 w 982"/>
                <a:gd name="T39" fmla="*/ 312 h 774"/>
                <a:gd name="T40" fmla="*/ 736 w 982"/>
                <a:gd name="T41" fmla="*/ 320 h 774"/>
                <a:gd name="T42" fmla="*/ 754 w 982"/>
                <a:gd name="T43" fmla="*/ 326 h 774"/>
                <a:gd name="T44" fmla="*/ 766 w 982"/>
                <a:gd name="T45" fmla="*/ 332 h 774"/>
                <a:gd name="T46" fmla="*/ 770 w 982"/>
                <a:gd name="T47" fmla="*/ 334 h 774"/>
                <a:gd name="T48" fmla="*/ 680 w 982"/>
                <a:gd name="T49" fmla="*/ 476 h 774"/>
                <a:gd name="T50" fmla="*/ 982 w 982"/>
                <a:gd name="T51" fmla="*/ 370 h 774"/>
                <a:gd name="T52" fmla="*/ 912 w 982"/>
                <a:gd name="T53" fmla="*/ 0 h 774"/>
                <a:gd name="T54" fmla="*/ 854 w 982"/>
                <a:gd name="T55" fmla="*/ 150 h 774"/>
                <a:gd name="T56" fmla="*/ 850 w 982"/>
                <a:gd name="T57" fmla="*/ 148 h 774"/>
                <a:gd name="T58" fmla="*/ 838 w 982"/>
                <a:gd name="T59" fmla="*/ 142 h 774"/>
                <a:gd name="T60" fmla="*/ 822 w 982"/>
                <a:gd name="T61" fmla="*/ 134 h 774"/>
                <a:gd name="T62" fmla="*/ 798 w 982"/>
                <a:gd name="T63" fmla="*/ 126 h 774"/>
                <a:gd name="T64" fmla="*/ 768 w 982"/>
                <a:gd name="T65" fmla="*/ 120 h 774"/>
                <a:gd name="T66" fmla="*/ 732 w 982"/>
                <a:gd name="T67" fmla="*/ 114 h 774"/>
                <a:gd name="T68" fmla="*/ 692 w 982"/>
                <a:gd name="T69" fmla="*/ 110 h 774"/>
                <a:gd name="T70" fmla="*/ 646 w 982"/>
                <a:gd name="T71" fmla="*/ 110 h 774"/>
                <a:gd name="T72" fmla="*/ 596 w 982"/>
                <a:gd name="T73" fmla="*/ 116 h 774"/>
                <a:gd name="T74" fmla="*/ 540 w 982"/>
                <a:gd name="T75" fmla="*/ 126 h 774"/>
                <a:gd name="T76" fmla="*/ 482 w 982"/>
                <a:gd name="T77" fmla="*/ 146 h 774"/>
                <a:gd name="T78" fmla="*/ 422 w 982"/>
                <a:gd name="T79" fmla="*/ 172 h 774"/>
                <a:gd name="T80" fmla="*/ 356 w 982"/>
                <a:gd name="T81" fmla="*/ 210 h 774"/>
                <a:gd name="T82" fmla="*/ 290 w 982"/>
                <a:gd name="T83" fmla="*/ 258 h 774"/>
                <a:gd name="T84" fmla="*/ 230 w 982"/>
                <a:gd name="T85" fmla="*/ 310 h 774"/>
                <a:gd name="T86" fmla="*/ 178 w 982"/>
                <a:gd name="T87" fmla="*/ 364 h 774"/>
                <a:gd name="T88" fmla="*/ 136 w 982"/>
                <a:gd name="T89" fmla="*/ 422 h 774"/>
                <a:gd name="T90" fmla="*/ 100 w 982"/>
                <a:gd name="T91" fmla="*/ 480 h 774"/>
                <a:gd name="T92" fmla="*/ 72 w 982"/>
                <a:gd name="T93" fmla="*/ 536 h 774"/>
                <a:gd name="T94" fmla="*/ 48 w 982"/>
                <a:gd name="T95" fmla="*/ 590 h 774"/>
                <a:gd name="T96" fmla="*/ 30 w 982"/>
                <a:gd name="T97" fmla="*/ 640 h 774"/>
                <a:gd name="T98" fmla="*/ 18 w 982"/>
                <a:gd name="T99" fmla="*/ 684 h 774"/>
                <a:gd name="T100" fmla="*/ 8 w 982"/>
                <a:gd name="T101" fmla="*/ 722 h 774"/>
                <a:gd name="T102" fmla="*/ 4 w 982"/>
                <a:gd name="T103" fmla="*/ 750 h 774"/>
                <a:gd name="T104" fmla="*/ 0 w 982"/>
                <a:gd name="T105" fmla="*/ 768 h 774"/>
                <a:gd name="T106" fmla="*/ 0 w 982"/>
                <a:gd name="T107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2" h="774">
                  <a:moveTo>
                    <a:pt x="0" y="774"/>
                  </a:moveTo>
                  <a:lnTo>
                    <a:pt x="2" y="770"/>
                  </a:lnTo>
                  <a:lnTo>
                    <a:pt x="8" y="754"/>
                  </a:lnTo>
                  <a:lnTo>
                    <a:pt x="16" y="730"/>
                  </a:lnTo>
                  <a:lnTo>
                    <a:pt x="32" y="698"/>
                  </a:lnTo>
                  <a:lnTo>
                    <a:pt x="50" y="660"/>
                  </a:lnTo>
                  <a:lnTo>
                    <a:pt x="76" y="618"/>
                  </a:lnTo>
                  <a:lnTo>
                    <a:pt x="106" y="574"/>
                  </a:lnTo>
                  <a:lnTo>
                    <a:pt x="142" y="528"/>
                  </a:lnTo>
                  <a:lnTo>
                    <a:pt x="186" y="482"/>
                  </a:lnTo>
                  <a:lnTo>
                    <a:pt x="236" y="438"/>
                  </a:lnTo>
                  <a:lnTo>
                    <a:pt x="294" y="398"/>
                  </a:lnTo>
                  <a:lnTo>
                    <a:pt x="360" y="360"/>
                  </a:lnTo>
                  <a:lnTo>
                    <a:pt x="426" y="332"/>
                  </a:lnTo>
                  <a:lnTo>
                    <a:pt x="488" y="314"/>
                  </a:lnTo>
                  <a:lnTo>
                    <a:pt x="544" y="304"/>
                  </a:lnTo>
                  <a:lnTo>
                    <a:pt x="594" y="300"/>
                  </a:lnTo>
                  <a:lnTo>
                    <a:pt x="638" y="300"/>
                  </a:lnTo>
                  <a:lnTo>
                    <a:pt x="678" y="304"/>
                  </a:lnTo>
                  <a:lnTo>
                    <a:pt x="710" y="312"/>
                  </a:lnTo>
                  <a:lnTo>
                    <a:pt x="736" y="320"/>
                  </a:lnTo>
                  <a:lnTo>
                    <a:pt x="754" y="326"/>
                  </a:lnTo>
                  <a:lnTo>
                    <a:pt x="766" y="332"/>
                  </a:lnTo>
                  <a:lnTo>
                    <a:pt x="770" y="334"/>
                  </a:lnTo>
                  <a:lnTo>
                    <a:pt x="680" y="476"/>
                  </a:lnTo>
                  <a:lnTo>
                    <a:pt x="982" y="370"/>
                  </a:lnTo>
                  <a:lnTo>
                    <a:pt x="912" y="0"/>
                  </a:lnTo>
                  <a:lnTo>
                    <a:pt x="854" y="150"/>
                  </a:lnTo>
                  <a:lnTo>
                    <a:pt x="850" y="148"/>
                  </a:lnTo>
                  <a:lnTo>
                    <a:pt x="838" y="142"/>
                  </a:lnTo>
                  <a:lnTo>
                    <a:pt x="822" y="134"/>
                  </a:lnTo>
                  <a:lnTo>
                    <a:pt x="798" y="126"/>
                  </a:lnTo>
                  <a:lnTo>
                    <a:pt x="768" y="120"/>
                  </a:lnTo>
                  <a:lnTo>
                    <a:pt x="732" y="114"/>
                  </a:lnTo>
                  <a:lnTo>
                    <a:pt x="692" y="110"/>
                  </a:lnTo>
                  <a:lnTo>
                    <a:pt x="646" y="110"/>
                  </a:lnTo>
                  <a:lnTo>
                    <a:pt x="596" y="116"/>
                  </a:lnTo>
                  <a:lnTo>
                    <a:pt x="540" y="126"/>
                  </a:lnTo>
                  <a:lnTo>
                    <a:pt x="482" y="146"/>
                  </a:lnTo>
                  <a:lnTo>
                    <a:pt x="422" y="172"/>
                  </a:lnTo>
                  <a:lnTo>
                    <a:pt x="356" y="210"/>
                  </a:lnTo>
                  <a:lnTo>
                    <a:pt x="290" y="258"/>
                  </a:lnTo>
                  <a:lnTo>
                    <a:pt x="230" y="310"/>
                  </a:lnTo>
                  <a:lnTo>
                    <a:pt x="178" y="364"/>
                  </a:lnTo>
                  <a:lnTo>
                    <a:pt x="136" y="422"/>
                  </a:lnTo>
                  <a:lnTo>
                    <a:pt x="100" y="480"/>
                  </a:lnTo>
                  <a:lnTo>
                    <a:pt x="72" y="536"/>
                  </a:lnTo>
                  <a:lnTo>
                    <a:pt x="48" y="590"/>
                  </a:lnTo>
                  <a:lnTo>
                    <a:pt x="30" y="640"/>
                  </a:lnTo>
                  <a:lnTo>
                    <a:pt x="18" y="684"/>
                  </a:lnTo>
                  <a:lnTo>
                    <a:pt x="8" y="722"/>
                  </a:lnTo>
                  <a:lnTo>
                    <a:pt x="4" y="750"/>
                  </a:lnTo>
                  <a:lnTo>
                    <a:pt x="0" y="768"/>
                  </a:lnTo>
                  <a:lnTo>
                    <a:pt x="0" y="774"/>
                  </a:lnTo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90980"/>
                    <a:invGamma/>
                    <a:alpha val="31999"/>
                  </a:schemeClr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20486" name="AutoShape 5"/>
            <p:cNvSpPr>
              <a:spLocks noChangeArrowheads="1"/>
            </p:cNvSpPr>
            <p:nvPr/>
          </p:nvSpPr>
          <p:spPr bwMode="auto">
            <a:xfrm>
              <a:off x="1581" y="903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1D08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" name="AutoShape 6"/>
            <p:cNvSpPr>
              <a:spLocks noChangeArrowheads="1"/>
            </p:cNvSpPr>
            <p:nvPr/>
          </p:nvSpPr>
          <p:spPr bwMode="auto">
            <a:xfrm>
              <a:off x="1728" y="816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488" name="AutoShape 7"/>
            <p:cNvSpPr>
              <a:spLocks noChangeArrowheads="1"/>
            </p:cNvSpPr>
            <p:nvPr/>
          </p:nvSpPr>
          <p:spPr bwMode="auto">
            <a:xfrm flipH="1">
              <a:off x="2784" y="864"/>
              <a:ext cx="46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489" name="AutoShape 8"/>
            <p:cNvSpPr>
              <a:spLocks noChangeArrowheads="1"/>
            </p:cNvSpPr>
            <p:nvPr/>
          </p:nvSpPr>
          <p:spPr bwMode="auto">
            <a:xfrm flipH="1">
              <a:off x="1782" y="858"/>
              <a:ext cx="45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490" name="AutoShape 9"/>
            <p:cNvSpPr>
              <a:spLocks noChangeArrowheads="1"/>
            </p:cNvSpPr>
            <p:nvPr/>
          </p:nvSpPr>
          <p:spPr bwMode="auto">
            <a:xfrm>
              <a:off x="3162" y="587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FC5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" name="AutoShape 10"/>
            <p:cNvSpPr>
              <a:spLocks noChangeArrowheads="1"/>
            </p:cNvSpPr>
            <p:nvPr/>
          </p:nvSpPr>
          <p:spPr bwMode="auto">
            <a:xfrm>
              <a:off x="3298" y="497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492" name="AutoShape 11"/>
            <p:cNvSpPr>
              <a:spLocks noChangeArrowheads="1"/>
            </p:cNvSpPr>
            <p:nvPr/>
          </p:nvSpPr>
          <p:spPr bwMode="auto">
            <a:xfrm flipH="1">
              <a:off x="4360" y="542"/>
              <a:ext cx="45" cy="90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493" name="AutoShape 12"/>
            <p:cNvSpPr>
              <a:spLocks noChangeArrowheads="1"/>
            </p:cNvSpPr>
            <p:nvPr/>
          </p:nvSpPr>
          <p:spPr bwMode="auto">
            <a:xfrm flipH="1">
              <a:off x="3363" y="542"/>
              <a:ext cx="45" cy="90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" name="Freeform 13"/>
            <p:cNvSpPr/>
            <p:nvPr/>
          </p:nvSpPr>
          <p:spPr bwMode="auto">
            <a:xfrm>
              <a:off x="994" y="316"/>
              <a:ext cx="924" cy="729"/>
            </a:xfrm>
            <a:custGeom>
              <a:avLst/>
              <a:gdLst>
                <a:gd name="T0" fmla="*/ 0 w 982"/>
                <a:gd name="T1" fmla="*/ 774 h 774"/>
                <a:gd name="T2" fmla="*/ 2 w 982"/>
                <a:gd name="T3" fmla="*/ 770 h 774"/>
                <a:gd name="T4" fmla="*/ 8 w 982"/>
                <a:gd name="T5" fmla="*/ 754 h 774"/>
                <a:gd name="T6" fmla="*/ 16 w 982"/>
                <a:gd name="T7" fmla="*/ 730 h 774"/>
                <a:gd name="T8" fmla="*/ 32 w 982"/>
                <a:gd name="T9" fmla="*/ 698 h 774"/>
                <a:gd name="T10" fmla="*/ 50 w 982"/>
                <a:gd name="T11" fmla="*/ 660 h 774"/>
                <a:gd name="T12" fmla="*/ 76 w 982"/>
                <a:gd name="T13" fmla="*/ 618 h 774"/>
                <a:gd name="T14" fmla="*/ 106 w 982"/>
                <a:gd name="T15" fmla="*/ 574 h 774"/>
                <a:gd name="T16" fmla="*/ 142 w 982"/>
                <a:gd name="T17" fmla="*/ 528 h 774"/>
                <a:gd name="T18" fmla="*/ 186 w 982"/>
                <a:gd name="T19" fmla="*/ 482 h 774"/>
                <a:gd name="T20" fmla="*/ 236 w 982"/>
                <a:gd name="T21" fmla="*/ 438 h 774"/>
                <a:gd name="T22" fmla="*/ 294 w 982"/>
                <a:gd name="T23" fmla="*/ 398 h 774"/>
                <a:gd name="T24" fmla="*/ 360 w 982"/>
                <a:gd name="T25" fmla="*/ 360 h 774"/>
                <a:gd name="T26" fmla="*/ 426 w 982"/>
                <a:gd name="T27" fmla="*/ 332 h 774"/>
                <a:gd name="T28" fmla="*/ 488 w 982"/>
                <a:gd name="T29" fmla="*/ 314 h 774"/>
                <a:gd name="T30" fmla="*/ 544 w 982"/>
                <a:gd name="T31" fmla="*/ 304 h 774"/>
                <a:gd name="T32" fmla="*/ 594 w 982"/>
                <a:gd name="T33" fmla="*/ 300 h 774"/>
                <a:gd name="T34" fmla="*/ 638 w 982"/>
                <a:gd name="T35" fmla="*/ 300 h 774"/>
                <a:gd name="T36" fmla="*/ 678 w 982"/>
                <a:gd name="T37" fmla="*/ 304 h 774"/>
                <a:gd name="T38" fmla="*/ 710 w 982"/>
                <a:gd name="T39" fmla="*/ 312 h 774"/>
                <a:gd name="T40" fmla="*/ 736 w 982"/>
                <a:gd name="T41" fmla="*/ 320 h 774"/>
                <a:gd name="T42" fmla="*/ 754 w 982"/>
                <a:gd name="T43" fmla="*/ 326 h 774"/>
                <a:gd name="T44" fmla="*/ 766 w 982"/>
                <a:gd name="T45" fmla="*/ 332 h 774"/>
                <a:gd name="T46" fmla="*/ 770 w 982"/>
                <a:gd name="T47" fmla="*/ 334 h 774"/>
                <a:gd name="T48" fmla="*/ 680 w 982"/>
                <a:gd name="T49" fmla="*/ 476 h 774"/>
                <a:gd name="T50" fmla="*/ 982 w 982"/>
                <a:gd name="T51" fmla="*/ 370 h 774"/>
                <a:gd name="T52" fmla="*/ 912 w 982"/>
                <a:gd name="T53" fmla="*/ 0 h 774"/>
                <a:gd name="T54" fmla="*/ 854 w 982"/>
                <a:gd name="T55" fmla="*/ 150 h 774"/>
                <a:gd name="T56" fmla="*/ 850 w 982"/>
                <a:gd name="T57" fmla="*/ 148 h 774"/>
                <a:gd name="T58" fmla="*/ 838 w 982"/>
                <a:gd name="T59" fmla="*/ 142 h 774"/>
                <a:gd name="T60" fmla="*/ 822 w 982"/>
                <a:gd name="T61" fmla="*/ 134 h 774"/>
                <a:gd name="T62" fmla="*/ 798 w 982"/>
                <a:gd name="T63" fmla="*/ 126 h 774"/>
                <a:gd name="T64" fmla="*/ 768 w 982"/>
                <a:gd name="T65" fmla="*/ 120 h 774"/>
                <a:gd name="T66" fmla="*/ 732 w 982"/>
                <a:gd name="T67" fmla="*/ 114 h 774"/>
                <a:gd name="T68" fmla="*/ 692 w 982"/>
                <a:gd name="T69" fmla="*/ 110 h 774"/>
                <a:gd name="T70" fmla="*/ 646 w 982"/>
                <a:gd name="T71" fmla="*/ 110 h 774"/>
                <a:gd name="T72" fmla="*/ 596 w 982"/>
                <a:gd name="T73" fmla="*/ 116 h 774"/>
                <a:gd name="T74" fmla="*/ 540 w 982"/>
                <a:gd name="T75" fmla="*/ 126 h 774"/>
                <a:gd name="T76" fmla="*/ 482 w 982"/>
                <a:gd name="T77" fmla="*/ 146 h 774"/>
                <a:gd name="T78" fmla="*/ 422 w 982"/>
                <a:gd name="T79" fmla="*/ 172 h 774"/>
                <a:gd name="T80" fmla="*/ 356 w 982"/>
                <a:gd name="T81" fmla="*/ 210 h 774"/>
                <a:gd name="T82" fmla="*/ 290 w 982"/>
                <a:gd name="T83" fmla="*/ 258 h 774"/>
                <a:gd name="T84" fmla="*/ 230 w 982"/>
                <a:gd name="T85" fmla="*/ 310 h 774"/>
                <a:gd name="T86" fmla="*/ 178 w 982"/>
                <a:gd name="T87" fmla="*/ 364 h 774"/>
                <a:gd name="T88" fmla="*/ 136 w 982"/>
                <a:gd name="T89" fmla="*/ 422 h 774"/>
                <a:gd name="T90" fmla="*/ 100 w 982"/>
                <a:gd name="T91" fmla="*/ 480 h 774"/>
                <a:gd name="T92" fmla="*/ 72 w 982"/>
                <a:gd name="T93" fmla="*/ 536 h 774"/>
                <a:gd name="T94" fmla="*/ 48 w 982"/>
                <a:gd name="T95" fmla="*/ 590 h 774"/>
                <a:gd name="T96" fmla="*/ 30 w 982"/>
                <a:gd name="T97" fmla="*/ 640 h 774"/>
                <a:gd name="T98" fmla="*/ 18 w 982"/>
                <a:gd name="T99" fmla="*/ 684 h 774"/>
                <a:gd name="T100" fmla="*/ 8 w 982"/>
                <a:gd name="T101" fmla="*/ 722 h 774"/>
                <a:gd name="T102" fmla="*/ 4 w 982"/>
                <a:gd name="T103" fmla="*/ 750 h 774"/>
                <a:gd name="T104" fmla="*/ 0 w 982"/>
                <a:gd name="T105" fmla="*/ 768 h 774"/>
                <a:gd name="T106" fmla="*/ 0 w 982"/>
                <a:gd name="T107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2" h="774">
                  <a:moveTo>
                    <a:pt x="0" y="774"/>
                  </a:moveTo>
                  <a:lnTo>
                    <a:pt x="2" y="770"/>
                  </a:lnTo>
                  <a:lnTo>
                    <a:pt x="8" y="754"/>
                  </a:lnTo>
                  <a:lnTo>
                    <a:pt x="16" y="730"/>
                  </a:lnTo>
                  <a:lnTo>
                    <a:pt x="32" y="698"/>
                  </a:lnTo>
                  <a:lnTo>
                    <a:pt x="50" y="660"/>
                  </a:lnTo>
                  <a:lnTo>
                    <a:pt x="76" y="618"/>
                  </a:lnTo>
                  <a:lnTo>
                    <a:pt x="106" y="574"/>
                  </a:lnTo>
                  <a:lnTo>
                    <a:pt x="142" y="528"/>
                  </a:lnTo>
                  <a:lnTo>
                    <a:pt x="186" y="482"/>
                  </a:lnTo>
                  <a:lnTo>
                    <a:pt x="236" y="438"/>
                  </a:lnTo>
                  <a:lnTo>
                    <a:pt x="294" y="398"/>
                  </a:lnTo>
                  <a:lnTo>
                    <a:pt x="360" y="360"/>
                  </a:lnTo>
                  <a:lnTo>
                    <a:pt x="426" y="332"/>
                  </a:lnTo>
                  <a:lnTo>
                    <a:pt x="488" y="314"/>
                  </a:lnTo>
                  <a:lnTo>
                    <a:pt x="544" y="304"/>
                  </a:lnTo>
                  <a:lnTo>
                    <a:pt x="594" y="300"/>
                  </a:lnTo>
                  <a:lnTo>
                    <a:pt x="638" y="300"/>
                  </a:lnTo>
                  <a:lnTo>
                    <a:pt x="678" y="304"/>
                  </a:lnTo>
                  <a:lnTo>
                    <a:pt x="710" y="312"/>
                  </a:lnTo>
                  <a:lnTo>
                    <a:pt x="736" y="320"/>
                  </a:lnTo>
                  <a:lnTo>
                    <a:pt x="754" y="326"/>
                  </a:lnTo>
                  <a:lnTo>
                    <a:pt x="766" y="332"/>
                  </a:lnTo>
                  <a:lnTo>
                    <a:pt x="770" y="334"/>
                  </a:lnTo>
                  <a:lnTo>
                    <a:pt x="680" y="476"/>
                  </a:lnTo>
                  <a:lnTo>
                    <a:pt x="982" y="370"/>
                  </a:lnTo>
                  <a:lnTo>
                    <a:pt x="912" y="0"/>
                  </a:lnTo>
                  <a:lnTo>
                    <a:pt x="854" y="150"/>
                  </a:lnTo>
                  <a:lnTo>
                    <a:pt x="850" y="148"/>
                  </a:lnTo>
                  <a:lnTo>
                    <a:pt x="838" y="142"/>
                  </a:lnTo>
                  <a:lnTo>
                    <a:pt x="822" y="134"/>
                  </a:lnTo>
                  <a:lnTo>
                    <a:pt x="798" y="126"/>
                  </a:lnTo>
                  <a:lnTo>
                    <a:pt x="768" y="120"/>
                  </a:lnTo>
                  <a:lnTo>
                    <a:pt x="732" y="114"/>
                  </a:lnTo>
                  <a:lnTo>
                    <a:pt x="692" y="110"/>
                  </a:lnTo>
                  <a:lnTo>
                    <a:pt x="646" y="110"/>
                  </a:lnTo>
                  <a:lnTo>
                    <a:pt x="596" y="116"/>
                  </a:lnTo>
                  <a:lnTo>
                    <a:pt x="540" y="126"/>
                  </a:lnTo>
                  <a:lnTo>
                    <a:pt x="482" y="146"/>
                  </a:lnTo>
                  <a:lnTo>
                    <a:pt x="422" y="172"/>
                  </a:lnTo>
                  <a:lnTo>
                    <a:pt x="356" y="210"/>
                  </a:lnTo>
                  <a:lnTo>
                    <a:pt x="290" y="258"/>
                  </a:lnTo>
                  <a:lnTo>
                    <a:pt x="230" y="310"/>
                  </a:lnTo>
                  <a:lnTo>
                    <a:pt x="178" y="364"/>
                  </a:lnTo>
                  <a:lnTo>
                    <a:pt x="136" y="422"/>
                  </a:lnTo>
                  <a:lnTo>
                    <a:pt x="100" y="480"/>
                  </a:lnTo>
                  <a:lnTo>
                    <a:pt x="72" y="536"/>
                  </a:lnTo>
                  <a:lnTo>
                    <a:pt x="48" y="590"/>
                  </a:lnTo>
                  <a:lnTo>
                    <a:pt x="30" y="640"/>
                  </a:lnTo>
                  <a:lnTo>
                    <a:pt x="18" y="684"/>
                  </a:lnTo>
                  <a:lnTo>
                    <a:pt x="8" y="722"/>
                  </a:lnTo>
                  <a:lnTo>
                    <a:pt x="4" y="750"/>
                  </a:lnTo>
                  <a:lnTo>
                    <a:pt x="0" y="768"/>
                  </a:lnTo>
                  <a:lnTo>
                    <a:pt x="0" y="774"/>
                  </a:lnTo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57647"/>
                    <a:invGamma/>
                    <a:alpha val="31999"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20495" name="Text Box 14"/>
            <p:cNvSpPr txBox="1">
              <a:spLocks noChangeArrowheads="1"/>
            </p:cNvSpPr>
            <p:nvPr/>
          </p:nvSpPr>
          <p:spPr bwMode="auto">
            <a:xfrm>
              <a:off x="1890" y="798"/>
              <a:ext cx="8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400" b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Add Your Title</a:t>
              </a:r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3474" y="486"/>
              <a:ext cx="8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400" b="0"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Add Your Title</a:t>
              </a:r>
            </a:p>
          </p:txBody>
        </p:sp>
        <p:grpSp>
          <p:nvGrpSpPr>
            <p:cNvPr id="20497" name="Group 16"/>
            <p:cNvGrpSpPr/>
            <p:nvPr/>
          </p:nvGrpSpPr>
          <p:grpSpPr bwMode="auto">
            <a:xfrm>
              <a:off x="0" y="1068"/>
              <a:ext cx="1446" cy="2094"/>
              <a:chOff x="0" y="0"/>
              <a:chExt cx="1446" cy="2094"/>
            </a:xfrm>
          </p:grpSpPr>
          <p:sp>
            <p:nvSpPr>
              <p:cNvPr id="20500" name="AutoShape 17"/>
              <p:cNvSpPr>
                <a:spLocks noChangeArrowheads="1"/>
              </p:cNvSpPr>
              <p:nvPr/>
            </p:nvSpPr>
            <p:spPr bwMode="auto">
              <a:xfrm>
                <a:off x="0" y="106"/>
                <a:ext cx="1446" cy="1988"/>
              </a:xfrm>
              <a:prstGeom prst="roundRect">
                <a:avLst>
                  <a:gd name="adj" fmla="val 4690"/>
                </a:avLst>
              </a:prstGeom>
              <a:noFill/>
              <a:ln w="57150">
                <a:solidFill>
                  <a:schemeClr val="folHlink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2D8A8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" name="AutoShape 18"/>
              <p:cNvSpPr>
                <a:spLocks noChangeArrowheads="1"/>
              </p:cNvSpPr>
              <p:nvPr/>
            </p:nvSpPr>
            <p:spPr bwMode="auto">
              <a:xfrm>
                <a:off x="136" y="16"/>
                <a:ext cx="1174" cy="1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shade val="38824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38824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20502" name="AutoShape 19"/>
              <p:cNvSpPr>
                <a:spLocks noChangeArrowheads="1"/>
              </p:cNvSpPr>
              <p:nvPr/>
            </p:nvSpPr>
            <p:spPr bwMode="auto">
              <a:xfrm flipH="1">
                <a:off x="1197" y="61"/>
                <a:ext cx="45" cy="91"/>
              </a:xfrm>
              <a:prstGeom prst="octagon">
                <a:avLst>
                  <a:gd name="adj" fmla="val 29287"/>
                </a:avLst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503" name="AutoShape 20"/>
              <p:cNvSpPr>
                <a:spLocks noChangeArrowheads="1"/>
              </p:cNvSpPr>
              <p:nvPr/>
            </p:nvSpPr>
            <p:spPr bwMode="auto">
              <a:xfrm flipH="1">
                <a:off x="200" y="61"/>
                <a:ext cx="46" cy="91"/>
              </a:xfrm>
              <a:prstGeom prst="octagon">
                <a:avLst>
                  <a:gd name="adj" fmla="val 29287"/>
                </a:avLst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b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504" name="Text Box 21"/>
              <p:cNvSpPr txBox="1">
                <a:spLocks noChangeArrowheads="1"/>
              </p:cNvSpPr>
              <p:nvPr/>
            </p:nvSpPr>
            <p:spPr bwMode="auto">
              <a:xfrm>
                <a:off x="306" y="0"/>
                <a:ext cx="82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r>
                  <a:rPr lang="en-US" altLang="zh-CN" sz="1400" b="0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Add Your Title</a:t>
                </a:r>
              </a:p>
            </p:txBody>
          </p:sp>
          <p:sp>
            <p:nvSpPr>
              <p:cNvPr id="20505" name="Text Box 22"/>
              <p:cNvSpPr txBox="1">
                <a:spLocks noChangeArrowheads="1"/>
              </p:cNvSpPr>
              <p:nvPr/>
            </p:nvSpPr>
            <p:spPr bwMode="auto">
              <a:xfrm>
                <a:off x="48" y="270"/>
                <a:ext cx="1344" cy="10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r>
                  <a:rPr lang="en-US" altLang="zh-CN" sz="18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ThemeGallery</a:t>
                </a:r>
                <a:r>
                  <a:rPr lang="en-US" altLang="zh-CN" sz="1800" b="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 is a Design Digital Content &amp; Contents mall developed by Guild Design Inc.</a:t>
                </a:r>
              </a:p>
            </p:txBody>
          </p:sp>
        </p:grpSp>
        <p:sp>
          <p:nvSpPr>
            <p:cNvPr id="20498" name="Text Box 23"/>
            <p:cNvSpPr txBox="1">
              <a:spLocks noChangeArrowheads="1"/>
            </p:cNvSpPr>
            <p:nvPr/>
          </p:nvSpPr>
          <p:spPr bwMode="auto">
            <a:xfrm>
              <a:off x="1632" y="1050"/>
              <a:ext cx="1344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ThemeGallery</a:t>
              </a:r>
              <a:r>
                <a:rPr lang="en-US" altLang="zh-CN" sz="1800" b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is a Design Digital Content &amp; Contents mall developed by Guild Design Inc.</a:t>
              </a:r>
            </a:p>
          </p:txBody>
        </p:sp>
        <p:sp>
          <p:nvSpPr>
            <p:cNvPr id="20499" name="Text Box 24"/>
            <p:cNvSpPr txBox="1">
              <a:spLocks noChangeArrowheads="1"/>
            </p:cNvSpPr>
            <p:nvPr/>
          </p:nvSpPr>
          <p:spPr bwMode="auto">
            <a:xfrm>
              <a:off x="3216" y="714"/>
              <a:ext cx="1344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ThemeGallery</a:t>
              </a:r>
              <a:r>
                <a:rPr lang="en-US" altLang="zh-CN" sz="1800" b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is a Design Digital Content &amp; Contents mall developed by Guild Design Inc.</a:t>
              </a: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5AB09587-4656-451A-BD8C-0A8044DCFD68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内容列表"/>
  <p:tag name="ISPRINGCLOUDFOLDERID" val="0"/>
  <p:tag name="ISPRINGCLOUDFOLDERPATH" val="资源库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161.欧美风格教育PPT模板"/>
</p:tagLst>
</file>

<file path=ppt/theme/theme1.xml><?xml version="1.0" encoding="utf-8"?>
<a:theme xmlns:a="http://schemas.openxmlformats.org/drawingml/2006/main" name="PowerPoint Template">
  <a:themeElements>
    <a:clrScheme name="PowerPoint Template 4">
      <a:dk1>
        <a:srgbClr val="666699"/>
      </a:dk1>
      <a:lt1>
        <a:srgbClr val="FFFFFF"/>
      </a:lt1>
      <a:dk2>
        <a:srgbClr val="000000"/>
      </a:dk2>
      <a:lt2>
        <a:srgbClr val="DDDDDD"/>
      </a:lt2>
      <a:accent1>
        <a:srgbClr val="43A167"/>
      </a:accent1>
      <a:accent2>
        <a:srgbClr val="DF6C1D"/>
      </a:accent2>
      <a:accent3>
        <a:srgbClr val="FFFFFF"/>
      </a:accent3>
      <a:accent4>
        <a:srgbClr val="565682"/>
      </a:accent4>
      <a:accent5>
        <a:srgbClr val="B0CDB8"/>
      </a:accent5>
      <a:accent6>
        <a:srgbClr val="CA6119"/>
      </a:accent6>
      <a:hlink>
        <a:srgbClr val="00B0F0"/>
      </a:hlink>
      <a:folHlink>
        <a:srgbClr val="878FA5"/>
      </a:folHlink>
    </a:clrScheme>
    <a:fontScheme name="PowerPoint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 Template 1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0099CC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2">
        <a:dk1>
          <a:srgbClr val="666699"/>
        </a:dk1>
        <a:lt1>
          <a:srgbClr val="FFFFFF"/>
        </a:lt1>
        <a:dk2>
          <a:srgbClr val="000000"/>
        </a:dk2>
        <a:lt2>
          <a:srgbClr val="DDDDDD"/>
        </a:lt2>
        <a:accent1>
          <a:srgbClr val="43A167"/>
        </a:accent1>
        <a:accent2>
          <a:srgbClr val="DF6C1D"/>
        </a:accent2>
        <a:accent3>
          <a:srgbClr val="FFFFFF"/>
        </a:accent3>
        <a:accent4>
          <a:srgbClr val="565682"/>
        </a:accent4>
        <a:accent5>
          <a:srgbClr val="B0CDB8"/>
        </a:accent5>
        <a:accent6>
          <a:srgbClr val="CA6119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3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FF9966"/>
        </a:accent1>
        <a:accent2>
          <a:srgbClr val="9999FF"/>
        </a:accent2>
        <a:accent3>
          <a:srgbClr val="FFFFFF"/>
        </a:accent3>
        <a:accent4>
          <a:srgbClr val="215978"/>
        </a:accent4>
        <a:accent5>
          <a:srgbClr val="FFCAB8"/>
        </a:accent5>
        <a:accent6>
          <a:srgbClr val="8A8AE7"/>
        </a:accent6>
        <a:hlink>
          <a:srgbClr val="00CC99"/>
        </a:hlink>
        <a:folHlink>
          <a:srgbClr val="4E7D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4">
        <a:dk1>
          <a:srgbClr val="666699"/>
        </a:dk1>
        <a:lt1>
          <a:srgbClr val="FFFFFF"/>
        </a:lt1>
        <a:dk2>
          <a:srgbClr val="000000"/>
        </a:dk2>
        <a:lt2>
          <a:srgbClr val="DDDDDD"/>
        </a:lt2>
        <a:accent1>
          <a:srgbClr val="43A167"/>
        </a:accent1>
        <a:accent2>
          <a:srgbClr val="DF6C1D"/>
        </a:accent2>
        <a:accent3>
          <a:srgbClr val="FFFFFF"/>
        </a:accent3>
        <a:accent4>
          <a:srgbClr val="565682"/>
        </a:accent4>
        <a:accent5>
          <a:srgbClr val="B0CDB8"/>
        </a:accent5>
        <a:accent6>
          <a:srgbClr val="CA6119"/>
        </a:accent6>
        <a:hlink>
          <a:srgbClr val="00B0F0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0</TotalTime>
  <Words>600</Words>
  <Application>Microsoft Office PowerPoint</Application>
  <PresentationFormat>全屏显示(4:3)</PresentationFormat>
  <Paragraphs>241</Paragraphs>
  <Slides>20</Slides>
  <Notes>20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Arial</vt:lpstr>
      <vt:lpstr>Lucida Sans Unicode</vt:lpstr>
      <vt:lpstr>Verdana</vt:lpstr>
      <vt:lpstr>Wingdings</vt:lpstr>
      <vt:lpstr>PowerPoint Template</vt:lpstr>
      <vt:lpstr>Photoshop.Image.7</vt:lpstr>
      <vt:lpstr>PowerPoint 演示文稿</vt:lpstr>
      <vt:lpstr>Contents</vt:lpstr>
      <vt:lpstr>Hot Tip</vt:lpstr>
      <vt:lpstr>Diagram</vt:lpstr>
      <vt:lpstr> Cycle Diagram</vt:lpstr>
      <vt:lpstr>Diagram</vt:lpstr>
      <vt:lpstr>Diagram</vt:lpstr>
      <vt:lpstr>Diagram</vt:lpstr>
      <vt:lpstr>Diagram</vt:lpstr>
      <vt:lpstr>Diagram</vt:lpstr>
      <vt:lpstr>Marketing Diagram</vt:lpstr>
      <vt:lpstr>Diagram</vt:lpstr>
      <vt:lpstr>Diagram</vt:lpstr>
      <vt:lpstr>Diagram</vt:lpstr>
      <vt:lpstr>Diagram</vt:lpstr>
      <vt:lpstr>Block Diagram</vt:lpstr>
      <vt:lpstr>Table</vt:lpstr>
      <vt:lpstr>3-D Pie Chart</vt:lpstr>
      <vt:lpstr>Block Diagram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7</cp:revision>
  <dcterms:created xsi:type="dcterms:W3CDTF">2010-01-02T03:35:00Z</dcterms:created>
  <dcterms:modified xsi:type="dcterms:W3CDTF">2021-01-05T11:17:05Z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