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0"/>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3" r:id="rId26"/>
    <p:sldId id="284" r:id="rId27"/>
    <p:sldId id="285" r:id="rId28"/>
    <p:sldId id="286" r:id="rId2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35E"/>
    <a:srgbClr val="29B9A6"/>
    <a:srgbClr val="F47264"/>
    <a:srgbClr val="84CBC5"/>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FB98A93-21C3-46AF-AF3D-37E67A0F0970}" type="doc">
      <dgm:prSet loTypeId="urn:microsoft.com/office/officeart/2005/8/layout/pyramid1#3" loCatId="pyramid" qsTypeId="urn:microsoft.com/office/officeart/2005/8/quickstyle/simple1#50" qsCatId="simple" csTypeId="urn:microsoft.com/office/officeart/2005/8/colors/accent1_2#32" csCatId="accent1" phldr="1"/>
      <dgm:spPr/>
    </dgm:pt>
    <dgm:pt modelId="{4F7A3D8C-2ABE-4709-9FF3-DB9BE20A0895}">
      <dgm:prSet phldrT="[Text]" custT="1"/>
      <dgm:spPr>
        <a:solidFill>
          <a:srgbClr val="29B9A6"/>
        </a:solidFill>
        <a:ln w="28575">
          <a:solidFill>
            <a:schemeClr val="bg1"/>
          </a:solidFill>
        </a:ln>
      </dgm:spPr>
      <dgm:t>
        <a:bodyPr anchor="b"/>
        <a:lstStyle/>
        <a:p>
          <a:endParaRPr lang="th-TH" sz="1600" b="1" dirty="0">
            <a:solidFill>
              <a:schemeClr val="bg1"/>
            </a:solidFill>
          </a:endParaRPr>
        </a:p>
      </dgm:t>
    </dgm:pt>
    <dgm:pt modelId="{E5901950-4B18-4A04-AD71-71D73AB1AA8B}" type="parTrans" cxnId="{850EC51F-5BB8-48E9-9C26-D46EB02319E6}">
      <dgm:prSet/>
      <dgm:spPr/>
      <dgm:t>
        <a:bodyPr/>
        <a:lstStyle/>
        <a:p>
          <a:endParaRPr lang="th-TH"/>
        </a:p>
      </dgm:t>
    </dgm:pt>
    <dgm:pt modelId="{F8A1FA5C-49B7-4623-B79A-AA18F583D1B5}" type="sibTrans" cxnId="{850EC51F-5BB8-48E9-9C26-D46EB02319E6}">
      <dgm:prSet/>
      <dgm:spPr/>
      <dgm:t>
        <a:bodyPr/>
        <a:lstStyle/>
        <a:p>
          <a:endParaRPr lang="th-TH"/>
        </a:p>
      </dgm:t>
    </dgm:pt>
    <dgm:pt modelId="{7C25047C-CF91-4FDA-BAAE-4DCEC216C55C}">
      <dgm:prSet phldrT="[Text]" custT="1"/>
      <dgm:spPr>
        <a:solidFill>
          <a:srgbClr val="F47264"/>
        </a:solidFill>
        <a:ln w="28575">
          <a:solidFill>
            <a:schemeClr val="bg1"/>
          </a:solidFill>
        </a:ln>
      </dgm:spPr>
      <dgm:t>
        <a:bodyPr anchor="b"/>
        <a:lstStyle/>
        <a:p>
          <a:endParaRPr lang="th-TH" sz="1600" b="1" dirty="0">
            <a:solidFill>
              <a:schemeClr val="bg1"/>
            </a:solidFill>
          </a:endParaRPr>
        </a:p>
      </dgm:t>
    </dgm:pt>
    <dgm:pt modelId="{AF5C8B10-E8F3-4BA0-8C8C-98E5CC6E0D1A}" type="parTrans" cxnId="{33DF6BE5-5ED5-44AB-BB78-AAC6E5796CB0}">
      <dgm:prSet/>
      <dgm:spPr/>
      <dgm:t>
        <a:bodyPr/>
        <a:lstStyle/>
        <a:p>
          <a:endParaRPr lang="th-TH"/>
        </a:p>
      </dgm:t>
    </dgm:pt>
    <dgm:pt modelId="{5FAC7B72-E583-4F62-AD55-22292DC3E783}" type="sibTrans" cxnId="{33DF6BE5-5ED5-44AB-BB78-AAC6E5796CB0}">
      <dgm:prSet/>
      <dgm:spPr/>
      <dgm:t>
        <a:bodyPr/>
        <a:lstStyle/>
        <a:p>
          <a:endParaRPr lang="th-TH"/>
        </a:p>
      </dgm:t>
    </dgm:pt>
    <dgm:pt modelId="{6646DE50-EBCD-4991-9D2F-034041C8567F}">
      <dgm:prSet custT="1"/>
      <dgm:spPr>
        <a:solidFill>
          <a:srgbClr val="F47264"/>
        </a:solidFill>
        <a:ln w="28575">
          <a:solidFill>
            <a:schemeClr val="bg1"/>
          </a:solidFill>
        </a:ln>
      </dgm:spPr>
      <dgm:t>
        <a:bodyPr anchor="b"/>
        <a:lstStyle/>
        <a:p>
          <a:endParaRPr lang="th-TH" sz="1600" b="1" dirty="0">
            <a:solidFill>
              <a:schemeClr val="bg1"/>
            </a:solidFill>
          </a:endParaRPr>
        </a:p>
      </dgm:t>
    </dgm:pt>
    <dgm:pt modelId="{8A838BBD-7A4F-4F70-8321-30DCC6F23CF2}" type="parTrans" cxnId="{F60783E2-E2B4-452B-9076-B403C4FAE370}">
      <dgm:prSet/>
      <dgm:spPr/>
      <dgm:t>
        <a:bodyPr/>
        <a:lstStyle/>
        <a:p>
          <a:endParaRPr lang="th-TH"/>
        </a:p>
      </dgm:t>
    </dgm:pt>
    <dgm:pt modelId="{8C3D6A23-3775-43B4-9526-E949EECBAF35}" type="sibTrans" cxnId="{F60783E2-E2B4-452B-9076-B403C4FAE370}">
      <dgm:prSet/>
      <dgm:spPr/>
      <dgm:t>
        <a:bodyPr/>
        <a:lstStyle/>
        <a:p>
          <a:endParaRPr lang="th-TH"/>
        </a:p>
      </dgm:t>
    </dgm:pt>
    <dgm:pt modelId="{F02B389E-5B7E-48BD-84A8-4543E9006C5E}">
      <dgm:prSet custT="1"/>
      <dgm:spPr>
        <a:solidFill>
          <a:srgbClr val="29B9A6"/>
        </a:solidFill>
        <a:ln w="28575">
          <a:solidFill>
            <a:schemeClr val="bg1"/>
          </a:solidFill>
        </a:ln>
      </dgm:spPr>
      <dgm:t>
        <a:bodyPr anchor="b"/>
        <a:lstStyle/>
        <a:p>
          <a:endParaRPr lang="th-TH" sz="1600" b="1" dirty="0">
            <a:solidFill>
              <a:schemeClr val="bg1"/>
            </a:solidFill>
          </a:endParaRPr>
        </a:p>
      </dgm:t>
    </dgm:pt>
    <dgm:pt modelId="{3FDC2CA5-273C-476C-85B4-4F58EF174F41}" type="parTrans" cxnId="{9A0201E0-2DE7-475C-A6D3-18526D33E739}">
      <dgm:prSet/>
      <dgm:spPr/>
      <dgm:t>
        <a:bodyPr/>
        <a:lstStyle/>
        <a:p>
          <a:endParaRPr lang="th-TH"/>
        </a:p>
      </dgm:t>
    </dgm:pt>
    <dgm:pt modelId="{8543CCDC-EE2D-40F8-88E2-0ED3E4A1D6B4}" type="sibTrans" cxnId="{9A0201E0-2DE7-475C-A6D3-18526D33E739}">
      <dgm:prSet/>
      <dgm:spPr/>
      <dgm:t>
        <a:bodyPr/>
        <a:lstStyle/>
        <a:p>
          <a:endParaRPr lang="th-TH"/>
        </a:p>
      </dgm:t>
    </dgm:pt>
    <dgm:pt modelId="{DF40B860-DF84-4D2C-A01B-801C7EA8BFD8}" type="pres">
      <dgm:prSet presAssocID="{BFB98A93-21C3-46AF-AF3D-37E67A0F0970}" presName="Name0" presStyleCnt="0">
        <dgm:presLayoutVars>
          <dgm:dir/>
          <dgm:animLvl val="lvl"/>
          <dgm:resizeHandles val="exact"/>
        </dgm:presLayoutVars>
      </dgm:prSet>
      <dgm:spPr/>
    </dgm:pt>
    <dgm:pt modelId="{A2FFAFA7-A5DF-4D63-9A30-B25F50078A5B}" type="pres">
      <dgm:prSet presAssocID="{4F7A3D8C-2ABE-4709-9FF3-DB9BE20A0895}" presName="Name8" presStyleCnt="0"/>
      <dgm:spPr/>
    </dgm:pt>
    <dgm:pt modelId="{904848FB-A5ED-4970-8D17-47AC64E79A09}" type="pres">
      <dgm:prSet presAssocID="{4F7A3D8C-2ABE-4709-9FF3-DB9BE20A0895}" presName="level" presStyleLbl="node1" presStyleIdx="0" presStyleCnt="4" custLinFactNeighborX="65" custLinFactNeighborY="-863">
        <dgm:presLayoutVars>
          <dgm:chMax val="1"/>
          <dgm:bulletEnabled val="1"/>
        </dgm:presLayoutVars>
      </dgm:prSet>
      <dgm:spPr/>
    </dgm:pt>
    <dgm:pt modelId="{02E47382-21CD-4411-BF8E-CB0A540C0F5C}" type="pres">
      <dgm:prSet presAssocID="{4F7A3D8C-2ABE-4709-9FF3-DB9BE20A0895}" presName="levelTx" presStyleLbl="revTx" presStyleIdx="0" presStyleCnt="0">
        <dgm:presLayoutVars>
          <dgm:chMax val="1"/>
          <dgm:bulletEnabled val="1"/>
        </dgm:presLayoutVars>
      </dgm:prSet>
      <dgm:spPr/>
    </dgm:pt>
    <dgm:pt modelId="{93A4B9AF-7D3E-4EF7-8599-09FE0B801674}" type="pres">
      <dgm:prSet presAssocID="{6646DE50-EBCD-4991-9D2F-034041C8567F}" presName="Name8" presStyleCnt="0"/>
      <dgm:spPr/>
    </dgm:pt>
    <dgm:pt modelId="{86EDECF7-8C2B-42E7-8BE4-DB99253A9E9C}" type="pres">
      <dgm:prSet presAssocID="{6646DE50-EBCD-4991-9D2F-034041C8567F}" presName="level" presStyleLbl="node1" presStyleIdx="1" presStyleCnt="4">
        <dgm:presLayoutVars>
          <dgm:chMax val="1"/>
          <dgm:bulletEnabled val="1"/>
        </dgm:presLayoutVars>
      </dgm:prSet>
      <dgm:spPr/>
    </dgm:pt>
    <dgm:pt modelId="{27A82536-04E7-496C-A645-C6AE104CFE6A}" type="pres">
      <dgm:prSet presAssocID="{6646DE50-EBCD-4991-9D2F-034041C8567F}" presName="levelTx" presStyleLbl="revTx" presStyleIdx="0" presStyleCnt="0">
        <dgm:presLayoutVars>
          <dgm:chMax val="1"/>
          <dgm:bulletEnabled val="1"/>
        </dgm:presLayoutVars>
      </dgm:prSet>
      <dgm:spPr/>
    </dgm:pt>
    <dgm:pt modelId="{87AFE94E-92F8-4E4F-AD07-E9A3023B725B}" type="pres">
      <dgm:prSet presAssocID="{F02B389E-5B7E-48BD-84A8-4543E9006C5E}" presName="Name8" presStyleCnt="0"/>
      <dgm:spPr/>
    </dgm:pt>
    <dgm:pt modelId="{265CC81A-68B2-46B8-A687-5EACDF263374}" type="pres">
      <dgm:prSet presAssocID="{F02B389E-5B7E-48BD-84A8-4543E9006C5E}" presName="level" presStyleLbl="node1" presStyleIdx="2" presStyleCnt="4">
        <dgm:presLayoutVars>
          <dgm:chMax val="1"/>
          <dgm:bulletEnabled val="1"/>
        </dgm:presLayoutVars>
      </dgm:prSet>
      <dgm:spPr/>
    </dgm:pt>
    <dgm:pt modelId="{351FBC17-164B-452B-89CB-588954E499F4}" type="pres">
      <dgm:prSet presAssocID="{F02B389E-5B7E-48BD-84A8-4543E9006C5E}" presName="levelTx" presStyleLbl="revTx" presStyleIdx="0" presStyleCnt="0">
        <dgm:presLayoutVars>
          <dgm:chMax val="1"/>
          <dgm:bulletEnabled val="1"/>
        </dgm:presLayoutVars>
      </dgm:prSet>
      <dgm:spPr/>
    </dgm:pt>
    <dgm:pt modelId="{93958493-CF1F-4B8F-BD92-7E20050C5FF8}" type="pres">
      <dgm:prSet presAssocID="{7C25047C-CF91-4FDA-BAAE-4DCEC216C55C}" presName="Name8" presStyleCnt="0"/>
      <dgm:spPr/>
    </dgm:pt>
    <dgm:pt modelId="{85284294-4D67-476A-916A-A7001C17983A}" type="pres">
      <dgm:prSet presAssocID="{7C25047C-CF91-4FDA-BAAE-4DCEC216C55C}" presName="level" presStyleLbl="node1" presStyleIdx="3" presStyleCnt="4">
        <dgm:presLayoutVars>
          <dgm:chMax val="1"/>
          <dgm:bulletEnabled val="1"/>
        </dgm:presLayoutVars>
      </dgm:prSet>
      <dgm:spPr/>
    </dgm:pt>
    <dgm:pt modelId="{059BDC99-E20B-40E5-850E-BCDDB880DF08}" type="pres">
      <dgm:prSet presAssocID="{7C25047C-CF91-4FDA-BAAE-4DCEC216C55C}" presName="levelTx" presStyleLbl="revTx" presStyleIdx="0" presStyleCnt="0">
        <dgm:presLayoutVars>
          <dgm:chMax val="1"/>
          <dgm:bulletEnabled val="1"/>
        </dgm:presLayoutVars>
      </dgm:prSet>
      <dgm:spPr/>
    </dgm:pt>
  </dgm:ptLst>
  <dgm:cxnLst>
    <dgm:cxn modelId="{720E730C-87E9-434B-933A-B47EC4D7F2D6}" type="presOf" srcId="{F02B389E-5B7E-48BD-84A8-4543E9006C5E}" destId="{351FBC17-164B-452B-89CB-588954E499F4}" srcOrd="1" destOrd="0" presId="urn:microsoft.com/office/officeart/2005/8/layout/pyramid1#3"/>
    <dgm:cxn modelId="{850EC51F-5BB8-48E9-9C26-D46EB02319E6}" srcId="{BFB98A93-21C3-46AF-AF3D-37E67A0F0970}" destId="{4F7A3D8C-2ABE-4709-9FF3-DB9BE20A0895}" srcOrd="0" destOrd="0" parTransId="{E5901950-4B18-4A04-AD71-71D73AB1AA8B}" sibTransId="{F8A1FA5C-49B7-4623-B79A-AA18F583D1B5}"/>
    <dgm:cxn modelId="{5A3F8035-64A6-427C-8ADC-2931607A6AF1}" type="presOf" srcId="{6646DE50-EBCD-4991-9D2F-034041C8567F}" destId="{86EDECF7-8C2B-42E7-8BE4-DB99253A9E9C}" srcOrd="0" destOrd="0" presId="urn:microsoft.com/office/officeart/2005/8/layout/pyramid1#3"/>
    <dgm:cxn modelId="{E7DBA442-A7AE-4AEA-9A80-CB6AF399758C}" type="presOf" srcId="{7C25047C-CF91-4FDA-BAAE-4DCEC216C55C}" destId="{85284294-4D67-476A-916A-A7001C17983A}" srcOrd="0" destOrd="0" presId="urn:microsoft.com/office/officeart/2005/8/layout/pyramid1#3"/>
    <dgm:cxn modelId="{C2838451-3B5B-4180-99BD-EBAA43CCA478}" type="presOf" srcId="{BFB98A93-21C3-46AF-AF3D-37E67A0F0970}" destId="{DF40B860-DF84-4D2C-A01B-801C7EA8BFD8}" srcOrd="0" destOrd="0" presId="urn:microsoft.com/office/officeart/2005/8/layout/pyramid1#3"/>
    <dgm:cxn modelId="{E92E627B-71A3-49EE-BF55-DD75A5AC8B3A}" type="presOf" srcId="{F02B389E-5B7E-48BD-84A8-4543E9006C5E}" destId="{265CC81A-68B2-46B8-A687-5EACDF263374}" srcOrd="0" destOrd="0" presId="urn:microsoft.com/office/officeart/2005/8/layout/pyramid1#3"/>
    <dgm:cxn modelId="{D92689C3-2DA9-4A6B-90A8-31BA0690D32F}" type="presOf" srcId="{7C25047C-CF91-4FDA-BAAE-4DCEC216C55C}" destId="{059BDC99-E20B-40E5-850E-BCDDB880DF08}" srcOrd="1" destOrd="0" presId="urn:microsoft.com/office/officeart/2005/8/layout/pyramid1#3"/>
    <dgm:cxn modelId="{38CD31D2-A0B4-4D29-9CE1-DA7ABED4EE92}" type="presOf" srcId="{6646DE50-EBCD-4991-9D2F-034041C8567F}" destId="{27A82536-04E7-496C-A645-C6AE104CFE6A}" srcOrd="1" destOrd="0" presId="urn:microsoft.com/office/officeart/2005/8/layout/pyramid1#3"/>
    <dgm:cxn modelId="{9A0201E0-2DE7-475C-A6D3-18526D33E739}" srcId="{BFB98A93-21C3-46AF-AF3D-37E67A0F0970}" destId="{F02B389E-5B7E-48BD-84A8-4543E9006C5E}" srcOrd="2" destOrd="0" parTransId="{3FDC2CA5-273C-476C-85B4-4F58EF174F41}" sibTransId="{8543CCDC-EE2D-40F8-88E2-0ED3E4A1D6B4}"/>
    <dgm:cxn modelId="{F60783E2-E2B4-452B-9076-B403C4FAE370}" srcId="{BFB98A93-21C3-46AF-AF3D-37E67A0F0970}" destId="{6646DE50-EBCD-4991-9D2F-034041C8567F}" srcOrd="1" destOrd="0" parTransId="{8A838BBD-7A4F-4F70-8321-30DCC6F23CF2}" sibTransId="{8C3D6A23-3775-43B4-9526-E949EECBAF35}"/>
    <dgm:cxn modelId="{33DF6BE5-5ED5-44AB-BB78-AAC6E5796CB0}" srcId="{BFB98A93-21C3-46AF-AF3D-37E67A0F0970}" destId="{7C25047C-CF91-4FDA-BAAE-4DCEC216C55C}" srcOrd="3" destOrd="0" parTransId="{AF5C8B10-E8F3-4BA0-8C8C-98E5CC6E0D1A}" sibTransId="{5FAC7B72-E583-4F62-AD55-22292DC3E783}"/>
    <dgm:cxn modelId="{667029E7-08C4-401A-B2EC-642C386D8AF6}" type="presOf" srcId="{4F7A3D8C-2ABE-4709-9FF3-DB9BE20A0895}" destId="{02E47382-21CD-4411-BF8E-CB0A540C0F5C}" srcOrd="1" destOrd="0" presId="urn:microsoft.com/office/officeart/2005/8/layout/pyramid1#3"/>
    <dgm:cxn modelId="{5336EDE7-B123-404A-A529-6989FAC9AB80}" type="presOf" srcId="{4F7A3D8C-2ABE-4709-9FF3-DB9BE20A0895}" destId="{904848FB-A5ED-4970-8D17-47AC64E79A09}" srcOrd="0" destOrd="0" presId="urn:microsoft.com/office/officeart/2005/8/layout/pyramid1#3"/>
    <dgm:cxn modelId="{C663F031-5675-4B3F-A11E-8B0FAF5C8125}" type="presParOf" srcId="{DF40B860-DF84-4D2C-A01B-801C7EA8BFD8}" destId="{A2FFAFA7-A5DF-4D63-9A30-B25F50078A5B}" srcOrd="0" destOrd="0" presId="urn:microsoft.com/office/officeart/2005/8/layout/pyramid1#3"/>
    <dgm:cxn modelId="{6DC6D284-617A-4528-9464-E1D218A24998}" type="presParOf" srcId="{A2FFAFA7-A5DF-4D63-9A30-B25F50078A5B}" destId="{904848FB-A5ED-4970-8D17-47AC64E79A09}" srcOrd="0" destOrd="0" presId="urn:microsoft.com/office/officeart/2005/8/layout/pyramid1#3"/>
    <dgm:cxn modelId="{6A88B225-4514-4549-A455-E744C8244535}" type="presParOf" srcId="{A2FFAFA7-A5DF-4D63-9A30-B25F50078A5B}" destId="{02E47382-21CD-4411-BF8E-CB0A540C0F5C}" srcOrd="1" destOrd="0" presId="urn:microsoft.com/office/officeart/2005/8/layout/pyramid1#3"/>
    <dgm:cxn modelId="{96089CFD-C490-4738-B906-340D039161FA}" type="presParOf" srcId="{DF40B860-DF84-4D2C-A01B-801C7EA8BFD8}" destId="{93A4B9AF-7D3E-4EF7-8599-09FE0B801674}" srcOrd="1" destOrd="0" presId="urn:microsoft.com/office/officeart/2005/8/layout/pyramid1#3"/>
    <dgm:cxn modelId="{FB1D00C8-32DA-4EA1-8FA2-F0948F7A617C}" type="presParOf" srcId="{93A4B9AF-7D3E-4EF7-8599-09FE0B801674}" destId="{86EDECF7-8C2B-42E7-8BE4-DB99253A9E9C}" srcOrd="0" destOrd="0" presId="urn:microsoft.com/office/officeart/2005/8/layout/pyramid1#3"/>
    <dgm:cxn modelId="{072451A9-961E-4B35-AC8F-FA469A12F498}" type="presParOf" srcId="{93A4B9AF-7D3E-4EF7-8599-09FE0B801674}" destId="{27A82536-04E7-496C-A645-C6AE104CFE6A}" srcOrd="1" destOrd="0" presId="urn:microsoft.com/office/officeart/2005/8/layout/pyramid1#3"/>
    <dgm:cxn modelId="{090041FB-34A2-4ACE-858D-C0D13E17B947}" type="presParOf" srcId="{DF40B860-DF84-4D2C-A01B-801C7EA8BFD8}" destId="{87AFE94E-92F8-4E4F-AD07-E9A3023B725B}" srcOrd="2" destOrd="0" presId="urn:microsoft.com/office/officeart/2005/8/layout/pyramid1#3"/>
    <dgm:cxn modelId="{B83212D1-82C6-4502-AF34-EC2CA8452175}" type="presParOf" srcId="{87AFE94E-92F8-4E4F-AD07-E9A3023B725B}" destId="{265CC81A-68B2-46B8-A687-5EACDF263374}" srcOrd="0" destOrd="0" presId="urn:microsoft.com/office/officeart/2005/8/layout/pyramid1#3"/>
    <dgm:cxn modelId="{F1AC9B38-A0E5-4939-9422-B1B7326A1D6C}" type="presParOf" srcId="{87AFE94E-92F8-4E4F-AD07-E9A3023B725B}" destId="{351FBC17-164B-452B-89CB-588954E499F4}" srcOrd="1" destOrd="0" presId="urn:microsoft.com/office/officeart/2005/8/layout/pyramid1#3"/>
    <dgm:cxn modelId="{4F9A38B1-46BF-4AC6-AF82-8DFBC64AA625}" type="presParOf" srcId="{DF40B860-DF84-4D2C-A01B-801C7EA8BFD8}" destId="{93958493-CF1F-4B8F-BD92-7E20050C5FF8}" srcOrd="3" destOrd="0" presId="urn:microsoft.com/office/officeart/2005/8/layout/pyramid1#3"/>
    <dgm:cxn modelId="{282004C1-B130-4710-9F99-E1BEB7685993}" type="presParOf" srcId="{93958493-CF1F-4B8F-BD92-7E20050C5FF8}" destId="{85284294-4D67-476A-916A-A7001C17983A}" srcOrd="0" destOrd="0" presId="urn:microsoft.com/office/officeart/2005/8/layout/pyramid1#3"/>
    <dgm:cxn modelId="{65637F24-C161-4545-8C42-9AE1F2DA70F4}" type="presParOf" srcId="{93958493-CF1F-4B8F-BD92-7E20050C5FF8}" destId="{059BDC99-E20B-40E5-850E-BCDDB880DF08}" srcOrd="1" destOrd="0" presId="urn:microsoft.com/office/officeart/2005/8/layout/pyramid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848FB-A5ED-4970-8D17-47AC64E79A09}">
      <dsp:nvSpPr>
        <dsp:cNvPr id="0" name=""/>
        <dsp:cNvSpPr/>
      </dsp:nvSpPr>
      <dsp:spPr>
        <a:xfrm>
          <a:off x="1091571" y="0"/>
          <a:ext cx="727399" cy="662587"/>
        </a:xfrm>
        <a:prstGeom prst="trapezoid">
          <a:avLst>
            <a:gd name="adj" fmla="val 54891"/>
          </a:avLst>
        </a:prstGeom>
        <a:solidFill>
          <a:srgbClr val="29B9A6"/>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b" anchorCtr="0">
          <a:noAutofit/>
        </a:bodyPr>
        <a:lstStyle/>
        <a:p>
          <a:pPr marL="0" lvl="0" indent="0" algn="ctr" defTabSz="711200">
            <a:lnSpc>
              <a:spcPct val="90000"/>
            </a:lnSpc>
            <a:spcBef>
              <a:spcPct val="0"/>
            </a:spcBef>
            <a:spcAft>
              <a:spcPct val="35000"/>
            </a:spcAft>
            <a:buNone/>
          </a:pPr>
          <a:endParaRPr lang="th-TH" sz="1600" b="1" kern="1200" dirty="0">
            <a:solidFill>
              <a:schemeClr val="bg1"/>
            </a:solidFill>
          </a:endParaRPr>
        </a:p>
      </dsp:txBody>
      <dsp:txXfrm>
        <a:off x="1091571" y="0"/>
        <a:ext cx="727399" cy="662587"/>
      </dsp:txXfrm>
    </dsp:sp>
    <dsp:sp modelId="{86EDECF7-8C2B-42E7-8BE4-DB99253A9E9C}">
      <dsp:nvSpPr>
        <dsp:cNvPr id="0" name=""/>
        <dsp:cNvSpPr/>
      </dsp:nvSpPr>
      <dsp:spPr>
        <a:xfrm>
          <a:off x="727399" y="662587"/>
          <a:ext cx="1454798" cy="662587"/>
        </a:xfrm>
        <a:prstGeom prst="trapezoid">
          <a:avLst>
            <a:gd name="adj" fmla="val 54891"/>
          </a:avLst>
        </a:prstGeom>
        <a:solidFill>
          <a:srgbClr val="F47264"/>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b" anchorCtr="0">
          <a:noAutofit/>
        </a:bodyPr>
        <a:lstStyle/>
        <a:p>
          <a:pPr marL="0" lvl="0" indent="0" algn="ctr" defTabSz="711200">
            <a:lnSpc>
              <a:spcPct val="90000"/>
            </a:lnSpc>
            <a:spcBef>
              <a:spcPct val="0"/>
            </a:spcBef>
            <a:spcAft>
              <a:spcPct val="35000"/>
            </a:spcAft>
            <a:buNone/>
          </a:pPr>
          <a:endParaRPr lang="th-TH" sz="1600" b="1" kern="1200" dirty="0">
            <a:solidFill>
              <a:schemeClr val="bg1"/>
            </a:solidFill>
          </a:endParaRPr>
        </a:p>
      </dsp:txBody>
      <dsp:txXfrm>
        <a:off x="981988" y="662587"/>
        <a:ext cx="945618" cy="662587"/>
      </dsp:txXfrm>
    </dsp:sp>
    <dsp:sp modelId="{265CC81A-68B2-46B8-A687-5EACDF263374}">
      <dsp:nvSpPr>
        <dsp:cNvPr id="0" name=""/>
        <dsp:cNvSpPr/>
      </dsp:nvSpPr>
      <dsp:spPr>
        <a:xfrm>
          <a:off x="363699" y="1325175"/>
          <a:ext cx="2182197" cy="662587"/>
        </a:xfrm>
        <a:prstGeom prst="trapezoid">
          <a:avLst>
            <a:gd name="adj" fmla="val 54891"/>
          </a:avLst>
        </a:prstGeom>
        <a:solidFill>
          <a:srgbClr val="29B9A6"/>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b" anchorCtr="0">
          <a:noAutofit/>
        </a:bodyPr>
        <a:lstStyle/>
        <a:p>
          <a:pPr marL="0" lvl="0" indent="0" algn="ctr" defTabSz="711200">
            <a:lnSpc>
              <a:spcPct val="90000"/>
            </a:lnSpc>
            <a:spcBef>
              <a:spcPct val="0"/>
            </a:spcBef>
            <a:spcAft>
              <a:spcPct val="35000"/>
            </a:spcAft>
            <a:buNone/>
          </a:pPr>
          <a:endParaRPr lang="th-TH" sz="1600" b="1" kern="1200" dirty="0">
            <a:solidFill>
              <a:schemeClr val="bg1"/>
            </a:solidFill>
          </a:endParaRPr>
        </a:p>
      </dsp:txBody>
      <dsp:txXfrm>
        <a:off x="745583" y="1325175"/>
        <a:ext cx="1418428" cy="662587"/>
      </dsp:txXfrm>
    </dsp:sp>
    <dsp:sp modelId="{85284294-4D67-476A-916A-A7001C17983A}">
      <dsp:nvSpPr>
        <dsp:cNvPr id="0" name=""/>
        <dsp:cNvSpPr/>
      </dsp:nvSpPr>
      <dsp:spPr>
        <a:xfrm>
          <a:off x="0" y="1987762"/>
          <a:ext cx="2909596" cy="662587"/>
        </a:xfrm>
        <a:prstGeom prst="trapezoid">
          <a:avLst>
            <a:gd name="adj" fmla="val 54891"/>
          </a:avLst>
        </a:prstGeom>
        <a:solidFill>
          <a:srgbClr val="F47264"/>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b" anchorCtr="0">
          <a:noAutofit/>
        </a:bodyPr>
        <a:lstStyle/>
        <a:p>
          <a:pPr marL="0" lvl="0" indent="0" algn="ctr" defTabSz="711200">
            <a:lnSpc>
              <a:spcPct val="90000"/>
            </a:lnSpc>
            <a:spcBef>
              <a:spcPct val="0"/>
            </a:spcBef>
            <a:spcAft>
              <a:spcPct val="35000"/>
            </a:spcAft>
            <a:buNone/>
          </a:pPr>
          <a:endParaRPr lang="th-TH" sz="1600" b="1" kern="1200" dirty="0">
            <a:solidFill>
              <a:schemeClr val="bg1"/>
            </a:solidFill>
          </a:endParaRPr>
        </a:p>
      </dsp:txBody>
      <dsp:txXfrm>
        <a:off x="509179" y="1987762"/>
        <a:ext cx="1891237" cy="66258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3">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74749-29FE-4FB8-8AA8-A1969D0ECED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D48A2-2654-4278-83A4-C36EBFA534A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8663DD89-DA72-4956-8961-85B6562EBFB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94C8F1E-C324-4ECD-9D66-17513A2AE6B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8663DD89-DA72-4956-8961-85B6562EBFB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94C8F1E-C324-4ECD-9D66-17513A2AE6B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57576" y="88049"/>
            <a:ext cx="1275751" cy="507687"/>
          </a:xfrm>
          <a:prstGeom prst="rect">
            <a:avLst/>
          </a:prstGeom>
          <a:noFill/>
        </p:spPr>
        <p:txBody>
          <a:bodyPr wrap="square" lIns="91425" tIns="45712" rIns="91425" bIns="45712" rtlCol="0">
            <a:spAutoFit/>
          </a:bodyPr>
          <a:lstStyle/>
          <a:p>
            <a:r>
              <a:rPr lang="en-US" altLang="zh-CN" sz="2700" b="1" spc="-112" dirty="0">
                <a:solidFill>
                  <a:schemeClr val="accent1"/>
                </a:solidFill>
                <a:effectLst/>
                <a:latin typeface="Arial Black" panose="020B0A04020102020204" pitchFamily="34" charset="0"/>
                <a:ea typeface="微软雅黑" panose="020B0503020204020204" pitchFamily="34" charset="-122"/>
              </a:rPr>
              <a:t>LOGO</a:t>
            </a:r>
            <a:endParaRPr lang="zh-CN" altLang="en-US" sz="2700" b="1" spc="-112" dirty="0">
              <a:solidFill>
                <a:schemeClr val="accent1"/>
              </a:solidFill>
              <a:effectLst/>
              <a:latin typeface="Arial Black" panose="020B0A04020102020204" pitchFamily="34" charset="0"/>
              <a:ea typeface="微软雅黑" panose="020B0503020204020204" pitchFamily="34" charset="-122"/>
            </a:endParaRPr>
          </a:p>
        </p:txBody>
      </p:sp>
      <p:cxnSp>
        <p:nvCxnSpPr>
          <p:cNvPr id="5" name="直接连接符 4"/>
          <p:cNvCxnSpPr/>
          <p:nvPr userDrawn="1"/>
        </p:nvCxnSpPr>
        <p:spPr>
          <a:xfrm>
            <a:off x="1171393" y="519997"/>
            <a:ext cx="7972607"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和内容">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57576" y="88049"/>
            <a:ext cx="1275751" cy="507687"/>
          </a:xfrm>
          <a:prstGeom prst="rect">
            <a:avLst/>
          </a:prstGeom>
          <a:noFill/>
        </p:spPr>
        <p:txBody>
          <a:bodyPr wrap="square" lIns="91425" tIns="45712" rIns="91425" bIns="45712" rtlCol="0">
            <a:spAutoFit/>
          </a:bodyPr>
          <a:lstStyle/>
          <a:p>
            <a:r>
              <a:rPr lang="en-US" altLang="zh-CN" sz="2700" b="1" spc="-112" dirty="0">
                <a:solidFill>
                  <a:schemeClr val="accent1"/>
                </a:solidFill>
                <a:effectLst/>
                <a:latin typeface="Arial Black" panose="020B0A04020102020204" pitchFamily="34" charset="0"/>
                <a:ea typeface="微软雅黑" panose="020B0503020204020204" pitchFamily="34" charset="-122"/>
              </a:rPr>
              <a:t>LOGO</a:t>
            </a:r>
            <a:endParaRPr lang="zh-CN" altLang="en-US" sz="2700" b="1" spc="-112" dirty="0">
              <a:solidFill>
                <a:schemeClr val="accent1"/>
              </a:solidFill>
              <a:effectLst/>
              <a:latin typeface="Arial Black" panose="020B0A04020102020204" pitchFamily="34" charset="0"/>
              <a:ea typeface="微软雅黑" panose="020B0503020204020204" pitchFamily="34" charset="-122"/>
            </a:endParaRPr>
          </a:p>
        </p:txBody>
      </p:sp>
      <p:cxnSp>
        <p:nvCxnSpPr>
          <p:cNvPr id="5" name="直接连接符 4"/>
          <p:cNvCxnSpPr/>
          <p:nvPr userDrawn="1"/>
        </p:nvCxnSpPr>
        <p:spPr>
          <a:xfrm>
            <a:off x="1171393" y="519997"/>
            <a:ext cx="7972607"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和内容">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57576" y="88049"/>
            <a:ext cx="1275751" cy="507687"/>
          </a:xfrm>
          <a:prstGeom prst="rect">
            <a:avLst/>
          </a:prstGeom>
          <a:noFill/>
        </p:spPr>
        <p:txBody>
          <a:bodyPr wrap="square" lIns="91425" tIns="45712" rIns="91425" bIns="45712" rtlCol="0">
            <a:spAutoFit/>
          </a:bodyPr>
          <a:lstStyle/>
          <a:p>
            <a:r>
              <a:rPr lang="en-US" altLang="zh-CN" sz="2700" b="1" spc="-112" dirty="0">
                <a:solidFill>
                  <a:schemeClr val="accent1"/>
                </a:solidFill>
                <a:effectLst/>
                <a:latin typeface="Arial Black" panose="020B0A04020102020204" pitchFamily="34" charset="0"/>
                <a:ea typeface="微软雅黑" panose="020B0503020204020204" pitchFamily="34" charset="-122"/>
              </a:rPr>
              <a:t>LOGO</a:t>
            </a:r>
            <a:endParaRPr lang="zh-CN" altLang="en-US" sz="2700" b="1" spc="-112" dirty="0">
              <a:solidFill>
                <a:schemeClr val="accent1"/>
              </a:solidFill>
              <a:effectLst/>
              <a:latin typeface="Arial Black" panose="020B0A04020102020204" pitchFamily="34" charset="0"/>
              <a:ea typeface="微软雅黑" panose="020B0503020204020204" pitchFamily="34" charset="-122"/>
            </a:endParaRPr>
          </a:p>
        </p:txBody>
      </p:sp>
      <p:cxnSp>
        <p:nvCxnSpPr>
          <p:cNvPr id="5" name="直接连接符 4"/>
          <p:cNvCxnSpPr/>
          <p:nvPr userDrawn="1"/>
        </p:nvCxnSpPr>
        <p:spPr>
          <a:xfrm>
            <a:off x="1171393" y="519997"/>
            <a:ext cx="7972607"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6113" y="-136071"/>
            <a:ext cx="9463314" cy="5462814"/>
          </a:xfrm>
          <a:prstGeom prst="rect">
            <a:avLst/>
          </a:prstGeom>
        </p:spPr>
      </p:pic>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8663DD89-DA72-4956-8961-85B6562EBFBE}"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2021/1/5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994C8F1E-C324-4ECD-9D66-17513A2AE6B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25" y="296080"/>
            <a:ext cx="7270549" cy="4551340"/>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549" y="124613"/>
            <a:ext cx="1755206" cy="2120874"/>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213100"/>
            <a:ext cx="2559336" cy="1930400"/>
          </a:xfrm>
          <a:prstGeom prst="rect">
            <a:avLst/>
          </a:prstGeom>
        </p:spPr>
      </p:pic>
      <p:sp>
        <p:nvSpPr>
          <p:cNvPr id="11" name="文本框 10"/>
          <p:cNvSpPr txBox="1"/>
          <p:nvPr/>
        </p:nvSpPr>
        <p:spPr>
          <a:xfrm>
            <a:off x="1947312" y="1740753"/>
            <a:ext cx="5070619" cy="830997"/>
          </a:xfrm>
          <a:prstGeom prst="rect">
            <a:avLst/>
          </a:prstGeom>
          <a:noFill/>
        </p:spPr>
        <p:txBody>
          <a:bodyPr wrap="none" rtlCol="0">
            <a:spAutoFit/>
          </a:bodyPr>
          <a:lstStyle/>
          <a:p>
            <a:r>
              <a:rPr lang="zh-CN" altLang="en-US" sz="4800" b="1" dirty="0">
                <a:solidFill>
                  <a:schemeClr val="bg1"/>
                </a:solidFill>
              </a:rPr>
              <a:t>教师说课</a:t>
            </a:r>
            <a:r>
              <a:rPr lang="en-US" altLang="zh-CN" sz="4800" b="1" dirty="0">
                <a:solidFill>
                  <a:schemeClr val="bg1"/>
                </a:solidFill>
                <a:latin typeface="+mj-ea"/>
                <a:ea typeface="+mj-ea"/>
              </a:rPr>
              <a:t>PPT</a:t>
            </a:r>
            <a:r>
              <a:rPr lang="zh-CN" altLang="en-US" sz="4800" b="1" dirty="0">
                <a:solidFill>
                  <a:schemeClr val="bg1"/>
                </a:solidFill>
              </a:rPr>
              <a:t>模板</a:t>
            </a:r>
          </a:p>
        </p:txBody>
      </p:sp>
      <p:sp>
        <p:nvSpPr>
          <p:cNvPr id="12" name="文本框 11"/>
          <p:cNvSpPr txBox="1"/>
          <p:nvPr/>
        </p:nvSpPr>
        <p:spPr>
          <a:xfrm>
            <a:off x="2633006" y="2571750"/>
            <a:ext cx="800219" cy="461665"/>
          </a:xfrm>
          <a:prstGeom prst="rect">
            <a:avLst/>
          </a:prstGeom>
          <a:noFill/>
        </p:spPr>
        <p:txBody>
          <a:bodyPr wrap="none" rtlCol="0">
            <a:spAutoFit/>
          </a:bodyPr>
          <a:lstStyle/>
          <a:p>
            <a:r>
              <a:rPr lang="en-US" altLang="zh-CN" sz="2400" b="1" dirty="0">
                <a:solidFill>
                  <a:schemeClr val="bg1"/>
                </a:solidFill>
              </a:rPr>
              <a:t>——</a:t>
            </a:r>
            <a:endParaRPr lang="zh-CN" altLang="en-US" sz="2400" b="1" dirty="0">
              <a:solidFill>
                <a:schemeClr val="bg1"/>
              </a:solidFill>
            </a:endParaRPr>
          </a:p>
        </p:txBody>
      </p:sp>
      <p:sp>
        <p:nvSpPr>
          <p:cNvPr id="13" name="文本框 12"/>
          <p:cNvSpPr txBox="1"/>
          <p:nvPr/>
        </p:nvSpPr>
        <p:spPr>
          <a:xfrm>
            <a:off x="5307777" y="4028259"/>
            <a:ext cx="1802130" cy="299085"/>
          </a:xfrm>
          <a:prstGeom prst="rect">
            <a:avLst/>
          </a:prstGeom>
          <a:noFill/>
        </p:spPr>
        <p:txBody>
          <a:bodyPr wrap="none" rtlCol="0">
            <a:spAutoFit/>
          </a:bodyPr>
          <a:lstStyle/>
          <a:p>
            <a:r>
              <a:rPr lang="zh-CN" altLang="en-US">
                <a:solidFill>
                  <a:schemeClr val="bg1"/>
                </a:solidFill>
              </a:rPr>
              <a:t>汇报：</a:t>
            </a:r>
            <a:r>
              <a:rPr lang="en-US" altLang="zh-CN">
                <a:solidFill>
                  <a:schemeClr val="bg1"/>
                </a:solidFill>
              </a:rPr>
              <a:t>xiazaii   </a:t>
            </a:r>
            <a:r>
              <a:rPr lang="zh-CN" altLang="en-US">
                <a:solidFill>
                  <a:schemeClr val="bg1"/>
                </a:solidFill>
              </a:rPr>
              <a:t>导师：</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10" presetClass="entr" presetSubtype="0" fill="hold" nodeType="afterEffect">
                                  <p:stCondLst>
                                    <p:cond delay="0"/>
                                  </p:stCondLst>
                                  <p:iterate type="lt">
                                    <p:tmPct val="14000"/>
                                  </p:iterate>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500"/>
                                        <p:tgtEl>
                                          <p:spTgt spid="11">
                                            <p:txEl>
                                              <p:pRg st="0" end="0"/>
                                            </p:txEl>
                                          </p:spTgt>
                                        </p:tgtEl>
                                      </p:cBhvr>
                                    </p:animEffect>
                                  </p:childTnLst>
                                </p:cTn>
                              </p:par>
                            </p:childTnLst>
                          </p:cTn>
                        </p:par>
                        <p:par>
                          <p:cTn id="25" fill="hold">
                            <p:stCondLst>
                              <p:cond delay="3059"/>
                            </p:stCondLst>
                            <p:childTnLst>
                              <p:par>
                                <p:cTn id="26" presetID="42"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4059"/>
                            </p:stCondLst>
                            <p:childTnLst>
                              <p:par>
                                <p:cTn id="32" presetID="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3"/>
          <p:cNvSpPr txBox="1"/>
          <p:nvPr/>
        </p:nvSpPr>
        <p:spPr>
          <a:xfrm>
            <a:off x="1502990" y="1369160"/>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3600" b="1" i="0" u="none" strike="noStrike" kern="1200" cap="none" spc="0" normalizeH="0" baseline="0" noProof="0" dirty="0">
                <a:ln>
                  <a:noFill/>
                </a:ln>
                <a:solidFill>
                  <a:srgbClr val="29B9A6"/>
                </a:solidFill>
                <a:effectLst/>
                <a:uLnTx/>
                <a:uFillTx/>
                <a:latin typeface="Arial" panose="020B0604020202020204" pitchFamily="34" charset="0"/>
                <a:ea typeface="+mn-ea"/>
                <a:cs typeface="Arial" panose="020B0604020202020204" pitchFamily="34" charset="0"/>
              </a:rPr>
              <a:t>01</a:t>
            </a:r>
          </a:p>
        </p:txBody>
      </p:sp>
      <p:sp>
        <p:nvSpPr>
          <p:cNvPr id="62" name="Text Placeholder 3"/>
          <p:cNvSpPr txBox="1"/>
          <p:nvPr/>
        </p:nvSpPr>
        <p:spPr>
          <a:xfrm>
            <a:off x="3692792" y="1369160"/>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3600" b="1" i="0" u="none" strike="noStrike" kern="1200" cap="none" spc="0" normalizeH="0" baseline="0" noProof="0" dirty="0">
                <a:ln>
                  <a:noFill/>
                </a:ln>
                <a:solidFill>
                  <a:srgbClr val="F47264"/>
                </a:solidFill>
                <a:effectLst/>
                <a:uLnTx/>
                <a:uFillTx/>
                <a:latin typeface="Arial" panose="020B0604020202020204" pitchFamily="34" charset="0"/>
                <a:ea typeface="+mn-ea"/>
                <a:cs typeface="Arial" panose="020B0604020202020204" pitchFamily="34" charset="0"/>
              </a:rPr>
              <a:t>02</a:t>
            </a:r>
          </a:p>
        </p:txBody>
      </p:sp>
      <p:sp>
        <p:nvSpPr>
          <p:cNvPr id="64" name="Text Placeholder 3"/>
          <p:cNvSpPr txBox="1"/>
          <p:nvPr/>
        </p:nvSpPr>
        <p:spPr>
          <a:xfrm>
            <a:off x="5866828" y="1369160"/>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3600" b="1" i="0" u="none" strike="noStrike" kern="1200" cap="none" spc="0" normalizeH="0" baseline="0" noProof="0" dirty="0">
                <a:ln>
                  <a:noFill/>
                </a:ln>
                <a:solidFill>
                  <a:srgbClr val="F8D35E"/>
                </a:solidFill>
                <a:effectLst/>
                <a:uLnTx/>
                <a:uFillTx/>
                <a:latin typeface="Arial" panose="020B0604020202020204" pitchFamily="34" charset="0"/>
                <a:ea typeface="+mn-ea"/>
                <a:cs typeface="Arial" panose="020B0604020202020204" pitchFamily="34" charset="0"/>
              </a:rPr>
              <a:t>03</a:t>
            </a:r>
          </a:p>
        </p:txBody>
      </p:sp>
      <p:sp>
        <p:nvSpPr>
          <p:cNvPr id="67" name="Text Placeholder 3"/>
          <p:cNvSpPr txBox="1"/>
          <p:nvPr/>
        </p:nvSpPr>
        <p:spPr>
          <a:xfrm>
            <a:off x="1502990" y="3046172"/>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3600" b="1" i="0" u="none" strike="noStrike" kern="1200" cap="none" spc="0" normalizeH="0" baseline="0" noProof="0" dirty="0">
                <a:ln>
                  <a:noFill/>
                </a:ln>
                <a:solidFill>
                  <a:srgbClr val="F47264"/>
                </a:solidFill>
                <a:effectLst/>
                <a:uLnTx/>
                <a:uFillTx/>
                <a:latin typeface="Arial" panose="020B0604020202020204" pitchFamily="34" charset="0"/>
                <a:ea typeface="+mn-ea"/>
                <a:cs typeface="Arial" panose="020B0604020202020204" pitchFamily="34" charset="0"/>
              </a:rPr>
              <a:t>06</a:t>
            </a:r>
          </a:p>
        </p:txBody>
      </p:sp>
      <p:sp>
        <p:nvSpPr>
          <p:cNvPr id="68" name="Text Placeholder 3"/>
          <p:cNvSpPr txBox="1"/>
          <p:nvPr/>
        </p:nvSpPr>
        <p:spPr>
          <a:xfrm>
            <a:off x="3682222" y="3046172"/>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3600" b="1" i="0" u="none" strike="noStrike" kern="1200" cap="none" spc="0" normalizeH="0" baseline="0" noProof="0" dirty="0">
                <a:ln>
                  <a:noFill/>
                </a:ln>
                <a:solidFill>
                  <a:srgbClr val="F8D35E"/>
                </a:solidFill>
                <a:effectLst/>
                <a:uLnTx/>
                <a:uFillTx/>
                <a:latin typeface="Arial" panose="020B0604020202020204" pitchFamily="34" charset="0"/>
                <a:ea typeface="+mn-ea"/>
                <a:cs typeface="Arial" panose="020B0604020202020204" pitchFamily="34" charset="0"/>
              </a:rPr>
              <a:t>05</a:t>
            </a:r>
          </a:p>
        </p:txBody>
      </p:sp>
      <p:sp>
        <p:nvSpPr>
          <p:cNvPr id="69" name="Text Placeholder 3"/>
          <p:cNvSpPr txBox="1"/>
          <p:nvPr/>
        </p:nvSpPr>
        <p:spPr>
          <a:xfrm>
            <a:off x="5900460" y="3046172"/>
            <a:ext cx="514564"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3600" b="1" i="0" u="none" strike="noStrike" kern="1200" cap="none" spc="0" normalizeH="0" baseline="0" noProof="0" dirty="0">
                <a:ln>
                  <a:noFill/>
                </a:ln>
                <a:solidFill>
                  <a:srgbClr val="84CBC5"/>
                </a:solidFill>
                <a:effectLst/>
                <a:uLnTx/>
                <a:uFillTx/>
                <a:latin typeface="Arial" panose="020B0604020202020204" pitchFamily="34" charset="0"/>
                <a:ea typeface="+mn-ea"/>
                <a:cs typeface="Arial" panose="020B0604020202020204" pitchFamily="34" charset="0"/>
              </a:rPr>
              <a:t>04</a:t>
            </a:r>
          </a:p>
        </p:txBody>
      </p:sp>
      <p:cxnSp>
        <p:nvCxnSpPr>
          <p:cNvPr id="61" name="Straight Connector 25"/>
          <p:cNvCxnSpPr/>
          <p:nvPr/>
        </p:nvCxnSpPr>
        <p:spPr>
          <a:xfrm>
            <a:off x="2110703" y="1628567"/>
            <a:ext cx="1468901" cy="0"/>
          </a:xfrm>
          <a:prstGeom prst="line">
            <a:avLst/>
          </a:prstGeom>
          <a:ln w="38100" cap="rnd">
            <a:solidFill>
              <a:srgbClr val="29B9A6"/>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34"/>
          <p:cNvCxnSpPr/>
          <p:nvPr/>
        </p:nvCxnSpPr>
        <p:spPr>
          <a:xfrm>
            <a:off x="4330664" y="1628567"/>
            <a:ext cx="1468901" cy="0"/>
          </a:xfrm>
          <a:prstGeom prst="line">
            <a:avLst/>
          </a:prstGeom>
          <a:ln w="38100" cap="rnd">
            <a:solidFill>
              <a:srgbClr val="F47264"/>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65" name="Straight Connector 39"/>
          <p:cNvCxnSpPr/>
          <p:nvPr/>
        </p:nvCxnSpPr>
        <p:spPr>
          <a:xfrm>
            <a:off x="6533452" y="1628567"/>
            <a:ext cx="1468901" cy="0"/>
          </a:xfrm>
          <a:prstGeom prst="line">
            <a:avLst/>
          </a:prstGeom>
          <a:ln w="38100" cap="rnd">
            <a:solidFill>
              <a:srgbClr val="F8D35E"/>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6" name="Elbow Connector 44"/>
          <p:cNvCxnSpPr/>
          <p:nvPr/>
        </p:nvCxnSpPr>
        <p:spPr>
          <a:xfrm rot="5400000">
            <a:off x="6377741" y="1699481"/>
            <a:ext cx="1695525" cy="1553697"/>
          </a:xfrm>
          <a:prstGeom prst="bentConnector3">
            <a:avLst>
              <a:gd name="adj1" fmla="val 100560"/>
            </a:avLst>
          </a:prstGeom>
          <a:ln w="38100">
            <a:solidFill>
              <a:srgbClr val="F8D35E"/>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7"/>
          <p:cNvCxnSpPr/>
          <p:nvPr/>
        </p:nvCxnSpPr>
        <p:spPr>
          <a:xfrm flipH="1">
            <a:off x="4299325" y="3324092"/>
            <a:ext cx="1468901" cy="0"/>
          </a:xfrm>
          <a:prstGeom prst="line">
            <a:avLst/>
          </a:prstGeom>
          <a:ln w="38100" cap="rnd">
            <a:solidFill>
              <a:srgbClr val="84CBC5"/>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68"/>
          <p:cNvCxnSpPr/>
          <p:nvPr/>
        </p:nvCxnSpPr>
        <p:spPr>
          <a:xfrm flipH="1">
            <a:off x="2079364" y="3324092"/>
            <a:ext cx="1468901" cy="0"/>
          </a:xfrm>
          <a:prstGeom prst="line">
            <a:avLst/>
          </a:prstGeom>
          <a:ln w="38100" cap="rnd">
            <a:solidFill>
              <a:srgbClr val="F8D35E"/>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0" y="440339"/>
            <a:ext cx="2506861" cy="390068"/>
            <a:chOff x="-12700" y="587118"/>
            <a:chExt cx="3342481" cy="520091"/>
          </a:xfrm>
        </p:grpSpPr>
        <p:sp>
          <p:nvSpPr>
            <p:cNvPr id="79" name="文本框 78"/>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80" name="矩形 79"/>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81" name="文本框 80"/>
          <p:cNvSpPr txBox="1"/>
          <p:nvPr/>
        </p:nvSpPr>
        <p:spPr>
          <a:xfrm>
            <a:off x="1454520" y="1889263"/>
            <a:ext cx="1249687"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82" name="文本框 81"/>
          <p:cNvSpPr txBox="1"/>
          <p:nvPr/>
        </p:nvSpPr>
        <p:spPr>
          <a:xfrm>
            <a:off x="1454521" y="2155872"/>
            <a:ext cx="1686503" cy="789447"/>
          </a:xfrm>
          <a:prstGeom prst="rect">
            <a:avLst/>
          </a:prstGeom>
          <a:noFill/>
        </p:spPr>
        <p:txBody>
          <a:bodyPr wrap="square" lIns="68580" tIns="34290" rIns="68580" bIns="34290" rtlCol="0">
            <a:spAutoFit/>
          </a:bodyPr>
          <a:lstStyle/>
          <a:p>
            <a:pPr lvl="0" algn="just">
              <a:lnSpc>
                <a:spcPct val="130000"/>
              </a:lnSpc>
              <a:defRPr/>
            </a:pPr>
            <a:r>
              <a:rPr lang="zh-CN" altLang="en-US" sz="1200" dirty="0">
                <a:solidFill>
                  <a:prstClr val="white"/>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83" name="文本框 82"/>
          <p:cNvSpPr txBox="1"/>
          <p:nvPr/>
        </p:nvSpPr>
        <p:spPr>
          <a:xfrm>
            <a:off x="3695820" y="1889263"/>
            <a:ext cx="1249687"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85" name="文本框 84"/>
          <p:cNvSpPr txBox="1"/>
          <p:nvPr/>
        </p:nvSpPr>
        <p:spPr>
          <a:xfrm>
            <a:off x="5882594" y="1889263"/>
            <a:ext cx="1249687"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87" name="文本框 86"/>
          <p:cNvSpPr txBox="1"/>
          <p:nvPr/>
        </p:nvSpPr>
        <p:spPr>
          <a:xfrm>
            <a:off x="3695821" y="2155872"/>
            <a:ext cx="1686503" cy="789447"/>
          </a:xfrm>
          <a:prstGeom prst="rect">
            <a:avLst/>
          </a:prstGeom>
          <a:noFill/>
        </p:spPr>
        <p:txBody>
          <a:bodyPr wrap="square" lIns="68580" tIns="34290" rIns="68580" bIns="34290" rtlCol="0">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88" name="文本框 87"/>
          <p:cNvSpPr txBox="1"/>
          <p:nvPr/>
        </p:nvSpPr>
        <p:spPr>
          <a:xfrm>
            <a:off x="5882594" y="2155872"/>
            <a:ext cx="1686503" cy="789447"/>
          </a:xfrm>
          <a:prstGeom prst="rect">
            <a:avLst/>
          </a:prstGeom>
          <a:noFill/>
        </p:spPr>
        <p:txBody>
          <a:bodyPr wrap="square" lIns="68580" tIns="34290" rIns="68580" bIns="34290" rtlCol="0">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89" name="文本框 88"/>
          <p:cNvSpPr txBox="1"/>
          <p:nvPr/>
        </p:nvSpPr>
        <p:spPr>
          <a:xfrm>
            <a:off x="1454520" y="3541697"/>
            <a:ext cx="1249687"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90" name="文本框 89"/>
          <p:cNvSpPr txBox="1"/>
          <p:nvPr/>
        </p:nvSpPr>
        <p:spPr>
          <a:xfrm>
            <a:off x="1454521" y="3808307"/>
            <a:ext cx="1686503" cy="789447"/>
          </a:xfrm>
          <a:prstGeom prst="rect">
            <a:avLst/>
          </a:prstGeom>
          <a:noFill/>
        </p:spPr>
        <p:txBody>
          <a:bodyPr wrap="square" lIns="68580" tIns="34290" rIns="68580" bIns="34290" rtlCol="0">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91" name="文本框 90"/>
          <p:cNvSpPr txBox="1"/>
          <p:nvPr/>
        </p:nvSpPr>
        <p:spPr>
          <a:xfrm>
            <a:off x="3695820" y="3541697"/>
            <a:ext cx="1249687"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92" name="文本框 91"/>
          <p:cNvSpPr txBox="1"/>
          <p:nvPr/>
        </p:nvSpPr>
        <p:spPr>
          <a:xfrm>
            <a:off x="5882594" y="3541697"/>
            <a:ext cx="1249687"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93" name="文本框 92"/>
          <p:cNvSpPr txBox="1"/>
          <p:nvPr/>
        </p:nvSpPr>
        <p:spPr>
          <a:xfrm>
            <a:off x="3695821" y="3808307"/>
            <a:ext cx="1686503" cy="789447"/>
          </a:xfrm>
          <a:prstGeom prst="rect">
            <a:avLst/>
          </a:prstGeom>
          <a:noFill/>
        </p:spPr>
        <p:txBody>
          <a:bodyPr wrap="square" lIns="68580" tIns="34290" rIns="68580" bIns="34290" rtlCol="0">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94" name="文本框 93"/>
          <p:cNvSpPr txBox="1"/>
          <p:nvPr/>
        </p:nvSpPr>
        <p:spPr>
          <a:xfrm>
            <a:off x="5882594" y="3808307"/>
            <a:ext cx="1686503" cy="789447"/>
          </a:xfrm>
          <a:prstGeom prst="rect">
            <a:avLst/>
          </a:prstGeom>
          <a:noFill/>
        </p:spPr>
        <p:txBody>
          <a:bodyPr wrap="square" lIns="68580" tIns="34290" rIns="68580" bIns="34290" rtlCol="0">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animEffect transition="in" filter="fade">
                                      <p:cBhvr>
                                        <p:cTn id="19" dur="500"/>
                                        <p:tgtEl>
                                          <p:spTgt spid="64"/>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Effect transition="in" filter="fade">
                                      <p:cBhvr>
                                        <p:cTn id="24" dur="500"/>
                                        <p:tgtEl>
                                          <p:spTgt spid="69"/>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fltVal val="0"/>
                                          </p:val>
                                        </p:tav>
                                        <p:tav tm="100000">
                                          <p:val>
                                            <p:strVal val="#ppt_h"/>
                                          </p:val>
                                        </p:tav>
                                      </p:tavLst>
                                    </p:anim>
                                    <p:animEffect transition="in" filter="fade">
                                      <p:cBhvr>
                                        <p:cTn id="29" dur="500"/>
                                        <p:tgtEl>
                                          <p:spTgt spid="68"/>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67"/>
                                        </p:tgtEl>
                                        <p:attrNameLst>
                                          <p:attrName>style.visibility</p:attrName>
                                        </p:attrNameLst>
                                      </p:cBhvr>
                                      <p:to>
                                        <p:strVal val="visible"/>
                                      </p:to>
                                    </p:set>
                                    <p:anim calcmode="lin" valueType="num">
                                      <p:cBhvr>
                                        <p:cTn id="32" dur="500" fill="hold"/>
                                        <p:tgtEl>
                                          <p:spTgt spid="67"/>
                                        </p:tgtEl>
                                        <p:attrNameLst>
                                          <p:attrName>ppt_w</p:attrName>
                                        </p:attrNameLst>
                                      </p:cBhvr>
                                      <p:tavLst>
                                        <p:tav tm="0">
                                          <p:val>
                                            <p:fltVal val="0"/>
                                          </p:val>
                                        </p:tav>
                                        <p:tav tm="100000">
                                          <p:val>
                                            <p:strVal val="#ppt_w"/>
                                          </p:val>
                                        </p:tav>
                                      </p:tavLst>
                                    </p:anim>
                                    <p:anim calcmode="lin" valueType="num">
                                      <p:cBhvr>
                                        <p:cTn id="33" dur="500" fill="hold"/>
                                        <p:tgtEl>
                                          <p:spTgt spid="67"/>
                                        </p:tgtEl>
                                        <p:attrNameLst>
                                          <p:attrName>ppt_h</p:attrName>
                                        </p:attrNameLst>
                                      </p:cBhvr>
                                      <p:tavLst>
                                        <p:tav tm="0">
                                          <p:val>
                                            <p:fltVal val="0"/>
                                          </p:val>
                                        </p:tav>
                                        <p:tav tm="100000">
                                          <p:val>
                                            <p:strVal val="#ppt_h"/>
                                          </p:val>
                                        </p:tav>
                                      </p:tavLst>
                                    </p:anim>
                                    <p:animEffect transition="in" filter="fade">
                                      <p:cBhvr>
                                        <p:cTn id="34" dur="500"/>
                                        <p:tgtEl>
                                          <p:spTgt spid="67"/>
                                        </p:tgtEl>
                                      </p:cBhvr>
                                    </p:animEffect>
                                  </p:childTnLst>
                                </p:cTn>
                              </p:par>
                              <p:par>
                                <p:cTn id="35" presetID="2" presetClass="entr" presetSubtype="4" fill="hold" grpId="0" nodeType="withEffect">
                                  <p:stCondLst>
                                    <p:cond delay="150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ppt_x"/>
                                          </p:val>
                                        </p:tav>
                                        <p:tav tm="100000">
                                          <p:val>
                                            <p:strVal val="#ppt_x"/>
                                          </p:val>
                                        </p:tav>
                                      </p:tavLst>
                                    </p:anim>
                                    <p:anim calcmode="lin" valueType="num">
                                      <p:cBhvr additive="base">
                                        <p:cTn id="38" dur="500" fill="hold"/>
                                        <p:tgtEl>
                                          <p:spTgt spid="8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500"/>
                                  </p:stCondLst>
                                  <p:childTnLst>
                                    <p:set>
                                      <p:cBhvr>
                                        <p:cTn id="40" dur="1" fill="hold">
                                          <p:stCondLst>
                                            <p:cond delay="0"/>
                                          </p:stCondLst>
                                        </p:cTn>
                                        <p:tgtEl>
                                          <p:spTgt spid="82"/>
                                        </p:tgtEl>
                                        <p:attrNameLst>
                                          <p:attrName>style.visibility</p:attrName>
                                        </p:attrNameLst>
                                      </p:cBhvr>
                                      <p:to>
                                        <p:strVal val="visible"/>
                                      </p:to>
                                    </p:set>
                                    <p:anim calcmode="lin" valueType="num">
                                      <p:cBhvr additive="base">
                                        <p:cTn id="41" dur="500" fill="hold"/>
                                        <p:tgtEl>
                                          <p:spTgt spid="82"/>
                                        </p:tgtEl>
                                        <p:attrNameLst>
                                          <p:attrName>ppt_x</p:attrName>
                                        </p:attrNameLst>
                                      </p:cBhvr>
                                      <p:tavLst>
                                        <p:tav tm="0">
                                          <p:val>
                                            <p:strVal val="#ppt_x"/>
                                          </p:val>
                                        </p:tav>
                                        <p:tav tm="100000">
                                          <p:val>
                                            <p:strVal val="#ppt_x"/>
                                          </p:val>
                                        </p:tav>
                                      </p:tavLst>
                                    </p:anim>
                                    <p:anim calcmode="lin" valueType="num">
                                      <p:cBhvr additive="base">
                                        <p:cTn id="42" dur="500" fill="hold"/>
                                        <p:tgtEl>
                                          <p:spTgt spid="8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1500"/>
                                  </p:stCondLst>
                                  <p:childTnLst>
                                    <p:set>
                                      <p:cBhvr>
                                        <p:cTn id="44" dur="1" fill="hold">
                                          <p:stCondLst>
                                            <p:cond delay="0"/>
                                          </p:stCondLst>
                                        </p:cTn>
                                        <p:tgtEl>
                                          <p:spTgt spid="87"/>
                                        </p:tgtEl>
                                        <p:attrNameLst>
                                          <p:attrName>style.visibility</p:attrName>
                                        </p:attrNameLst>
                                      </p:cBhvr>
                                      <p:to>
                                        <p:strVal val="visible"/>
                                      </p:to>
                                    </p:set>
                                    <p:anim calcmode="lin" valueType="num">
                                      <p:cBhvr additive="base">
                                        <p:cTn id="45" dur="500" fill="hold"/>
                                        <p:tgtEl>
                                          <p:spTgt spid="87"/>
                                        </p:tgtEl>
                                        <p:attrNameLst>
                                          <p:attrName>ppt_x</p:attrName>
                                        </p:attrNameLst>
                                      </p:cBhvr>
                                      <p:tavLst>
                                        <p:tav tm="0">
                                          <p:val>
                                            <p:strVal val="#ppt_x"/>
                                          </p:val>
                                        </p:tav>
                                        <p:tav tm="100000">
                                          <p:val>
                                            <p:strVal val="#ppt_x"/>
                                          </p:val>
                                        </p:tav>
                                      </p:tavLst>
                                    </p:anim>
                                    <p:anim calcmode="lin" valueType="num">
                                      <p:cBhvr additive="base">
                                        <p:cTn id="46" dur="500" fill="hold"/>
                                        <p:tgtEl>
                                          <p:spTgt spid="8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500"/>
                                  </p:stCondLst>
                                  <p:childTnLst>
                                    <p:set>
                                      <p:cBhvr>
                                        <p:cTn id="48" dur="1" fill="hold">
                                          <p:stCondLst>
                                            <p:cond delay="0"/>
                                          </p:stCondLst>
                                        </p:cTn>
                                        <p:tgtEl>
                                          <p:spTgt spid="83"/>
                                        </p:tgtEl>
                                        <p:attrNameLst>
                                          <p:attrName>style.visibility</p:attrName>
                                        </p:attrNameLst>
                                      </p:cBhvr>
                                      <p:to>
                                        <p:strVal val="visible"/>
                                      </p:to>
                                    </p:set>
                                    <p:anim calcmode="lin" valueType="num">
                                      <p:cBhvr additive="base">
                                        <p:cTn id="49" dur="500" fill="hold"/>
                                        <p:tgtEl>
                                          <p:spTgt spid="83"/>
                                        </p:tgtEl>
                                        <p:attrNameLst>
                                          <p:attrName>ppt_x</p:attrName>
                                        </p:attrNameLst>
                                      </p:cBhvr>
                                      <p:tavLst>
                                        <p:tav tm="0">
                                          <p:val>
                                            <p:strVal val="#ppt_x"/>
                                          </p:val>
                                        </p:tav>
                                        <p:tav tm="100000">
                                          <p:val>
                                            <p:strVal val="#ppt_x"/>
                                          </p:val>
                                        </p:tav>
                                      </p:tavLst>
                                    </p:anim>
                                    <p:anim calcmode="lin" valueType="num">
                                      <p:cBhvr additive="base">
                                        <p:cTn id="50" dur="500" fill="hold"/>
                                        <p:tgtEl>
                                          <p:spTgt spid="8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500"/>
                                  </p:stCondLst>
                                  <p:childTnLst>
                                    <p:set>
                                      <p:cBhvr>
                                        <p:cTn id="52" dur="1" fill="hold">
                                          <p:stCondLst>
                                            <p:cond delay="0"/>
                                          </p:stCondLst>
                                        </p:cTn>
                                        <p:tgtEl>
                                          <p:spTgt spid="85"/>
                                        </p:tgtEl>
                                        <p:attrNameLst>
                                          <p:attrName>style.visibility</p:attrName>
                                        </p:attrNameLst>
                                      </p:cBhvr>
                                      <p:to>
                                        <p:strVal val="visible"/>
                                      </p:to>
                                    </p:set>
                                    <p:anim calcmode="lin" valueType="num">
                                      <p:cBhvr additive="base">
                                        <p:cTn id="53" dur="500" fill="hold"/>
                                        <p:tgtEl>
                                          <p:spTgt spid="85"/>
                                        </p:tgtEl>
                                        <p:attrNameLst>
                                          <p:attrName>ppt_x</p:attrName>
                                        </p:attrNameLst>
                                      </p:cBhvr>
                                      <p:tavLst>
                                        <p:tav tm="0">
                                          <p:val>
                                            <p:strVal val="#ppt_x"/>
                                          </p:val>
                                        </p:tav>
                                        <p:tav tm="100000">
                                          <p:val>
                                            <p:strVal val="#ppt_x"/>
                                          </p:val>
                                        </p:tav>
                                      </p:tavLst>
                                    </p:anim>
                                    <p:anim calcmode="lin" valueType="num">
                                      <p:cBhvr additive="base">
                                        <p:cTn id="54" dur="500" fill="hold"/>
                                        <p:tgtEl>
                                          <p:spTgt spid="8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50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1500"/>
                                  </p:stCondLst>
                                  <p:childTnLst>
                                    <p:set>
                                      <p:cBhvr>
                                        <p:cTn id="60" dur="1" fill="hold">
                                          <p:stCondLst>
                                            <p:cond delay="0"/>
                                          </p:stCondLst>
                                        </p:cTn>
                                        <p:tgtEl>
                                          <p:spTgt spid="92"/>
                                        </p:tgtEl>
                                        <p:attrNameLst>
                                          <p:attrName>style.visibility</p:attrName>
                                        </p:attrNameLst>
                                      </p:cBhvr>
                                      <p:to>
                                        <p:strVal val="visible"/>
                                      </p:to>
                                    </p:set>
                                    <p:anim calcmode="lin" valueType="num">
                                      <p:cBhvr additive="base">
                                        <p:cTn id="61" dur="500" fill="hold"/>
                                        <p:tgtEl>
                                          <p:spTgt spid="92"/>
                                        </p:tgtEl>
                                        <p:attrNameLst>
                                          <p:attrName>ppt_x</p:attrName>
                                        </p:attrNameLst>
                                      </p:cBhvr>
                                      <p:tavLst>
                                        <p:tav tm="0">
                                          <p:val>
                                            <p:strVal val="#ppt_x"/>
                                          </p:val>
                                        </p:tav>
                                        <p:tav tm="100000">
                                          <p:val>
                                            <p:strVal val="#ppt_x"/>
                                          </p:val>
                                        </p:tav>
                                      </p:tavLst>
                                    </p:anim>
                                    <p:anim calcmode="lin" valueType="num">
                                      <p:cBhvr additive="base">
                                        <p:cTn id="62" dur="500" fill="hold"/>
                                        <p:tgtEl>
                                          <p:spTgt spid="9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1500"/>
                                  </p:stCondLst>
                                  <p:childTnLst>
                                    <p:set>
                                      <p:cBhvr>
                                        <p:cTn id="64" dur="1" fill="hold">
                                          <p:stCondLst>
                                            <p:cond delay="0"/>
                                          </p:stCondLst>
                                        </p:cTn>
                                        <p:tgtEl>
                                          <p:spTgt spid="94"/>
                                        </p:tgtEl>
                                        <p:attrNameLst>
                                          <p:attrName>style.visibility</p:attrName>
                                        </p:attrNameLst>
                                      </p:cBhvr>
                                      <p:to>
                                        <p:strVal val="visible"/>
                                      </p:to>
                                    </p:set>
                                    <p:anim calcmode="lin" valueType="num">
                                      <p:cBhvr additive="base">
                                        <p:cTn id="65" dur="500" fill="hold"/>
                                        <p:tgtEl>
                                          <p:spTgt spid="94"/>
                                        </p:tgtEl>
                                        <p:attrNameLst>
                                          <p:attrName>ppt_x</p:attrName>
                                        </p:attrNameLst>
                                      </p:cBhvr>
                                      <p:tavLst>
                                        <p:tav tm="0">
                                          <p:val>
                                            <p:strVal val="#ppt_x"/>
                                          </p:val>
                                        </p:tav>
                                        <p:tav tm="100000">
                                          <p:val>
                                            <p:strVal val="#ppt_x"/>
                                          </p:val>
                                        </p:tav>
                                      </p:tavLst>
                                    </p:anim>
                                    <p:anim calcmode="lin" valueType="num">
                                      <p:cBhvr additive="base">
                                        <p:cTn id="66" dur="500" fill="hold"/>
                                        <p:tgtEl>
                                          <p:spTgt spid="9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1500"/>
                                  </p:stCondLst>
                                  <p:childTnLst>
                                    <p:set>
                                      <p:cBhvr>
                                        <p:cTn id="68" dur="1" fill="hold">
                                          <p:stCondLst>
                                            <p:cond delay="0"/>
                                          </p:stCondLst>
                                        </p:cTn>
                                        <p:tgtEl>
                                          <p:spTgt spid="91"/>
                                        </p:tgtEl>
                                        <p:attrNameLst>
                                          <p:attrName>style.visibility</p:attrName>
                                        </p:attrNameLst>
                                      </p:cBhvr>
                                      <p:to>
                                        <p:strVal val="visible"/>
                                      </p:to>
                                    </p:set>
                                    <p:anim calcmode="lin" valueType="num">
                                      <p:cBhvr additive="base">
                                        <p:cTn id="69" dur="500" fill="hold"/>
                                        <p:tgtEl>
                                          <p:spTgt spid="91"/>
                                        </p:tgtEl>
                                        <p:attrNameLst>
                                          <p:attrName>ppt_x</p:attrName>
                                        </p:attrNameLst>
                                      </p:cBhvr>
                                      <p:tavLst>
                                        <p:tav tm="0">
                                          <p:val>
                                            <p:strVal val="#ppt_x"/>
                                          </p:val>
                                        </p:tav>
                                        <p:tav tm="100000">
                                          <p:val>
                                            <p:strVal val="#ppt_x"/>
                                          </p:val>
                                        </p:tav>
                                      </p:tavLst>
                                    </p:anim>
                                    <p:anim calcmode="lin" valueType="num">
                                      <p:cBhvr additive="base">
                                        <p:cTn id="70" dur="500" fill="hold"/>
                                        <p:tgtEl>
                                          <p:spTgt spid="9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1500"/>
                                  </p:stCondLst>
                                  <p:childTnLst>
                                    <p:set>
                                      <p:cBhvr>
                                        <p:cTn id="72" dur="1" fill="hold">
                                          <p:stCondLst>
                                            <p:cond delay="0"/>
                                          </p:stCondLst>
                                        </p:cTn>
                                        <p:tgtEl>
                                          <p:spTgt spid="93"/>
                                        </p:tgtEl>
                                        <p:attrNameLst>
                                          <p:attrName>style.visibility</p:attrName>
                                        </p:attrNameLst>
                                      </p:cBhvr>
                                      <p:to>
                                        <p:strVal val="visible"/>
                                      </p:to>
                                    </p:set>
                                    <p:anim calcmode="lin" valueType="num">
                                      <p:cBhvr additive="base">
                                        <p:cTn id="73" dur="500" fill="hold"/>
                                        <p:tgtEl>
                                          <p:spTgt spid="93"/>
                                        </p:tgtEl>
                                        <p:attrNameLst>
                                          <p:attrName>ppt_x</p:attrName>
                                        </p:attrNameLst>
                                      </p:cBhvr>
                                      <p:tavLst>
                                        <p:tav tm="0">
                                          <p:val>
                                            <p:strVal val="#ppt_x"/>
                                          </p:val>
                                        </p:tav>
                                        <p:tav tm="100000">
                                          <p:val>
                                            <p:strVal val="#ppt_x"/>
                                          </p:val>
                                        </p:tav>
                                      </p:tavLst>
                                    </p:anim>
                                    <p:anim calcmode="lin" valueType="num">
                                      <p:cBhvr additive="base">
                                        <p:cTn id="74" dur="500" fill="hold"/>
                                        <p:tgtEl>
                                          <p:spTgt spid="9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1500"/>
                                  </p:stCondLst>
                                  <p:childTnLst>
                                    <p:set>
                                      <p:cBhvr>
                                        <p:cTn id="76" dur="1" fill="hold">
                                          <p:stCondLst>
                                            <p:cond delay="0"/>
                                          </p:stCondLst>
                                        </p:cTn>
                                        <p:tgtEl>
                                          <p:spTgt spid="89"/>
                                        </p:tgtEl>
                                        <p:attrNameLst>
                                          <p:attrName>style.visibility</p:attrName>
                                        </p:attrNameLst>
                                      </p:cBhvr>
                                      <p:to>
                                        <p:strVal val="visible"/>
                                      </p:to>
                                    </p:set>
                                    <p:anim calcmode="lin" valueType="num">
                                      <p:cBhvr additive="base">
                                        <p:cTn id="77" dur="500" fill="hold"/>
                                        <p:tgtEl>
                                          <p:spTgt spid="89"/>
                                        </p:tgtEl>
                                        <p:attrNameLst>
                                          <p:attrName>ppt_x</p:attrName>
                                        </p:attrNameLst>
                                      </p:cBhvr>
                                      <p:tavLst>
                                        <p:tav tm="0">
                                          <p:val>
                                            <p:strVal val="#ppt_x"/>
                                          </p:val>
                                        </p:tav>
                                        <p:tav tm="100000">
                                          <p:val>
                                            <p:strVal val="#ppt_x"/>
                                          </p:val>
                                        </p:tav>
                                      </p:tavLst>
                                    </p:anim>
                                    <p:anim calcmode="lin" valueType="num">
                                      <p:cBhvr additive="base">
                                        <p:cTn id="78" dur="500" fill="hold"/>
                                        <p:tgtEl>
                                          <p:spTgt spid="89"/>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1500"/>
                                  </p:stCondLst>
                                  <p:childTnLst>
                                    <p:set>
                                      <p:cBhvr>
                                        <p:cTn id="80" dur="1" fill="hold">
                                          <p:stCondLst>
                                            <p:cond delay="0"/>
                                          </p:stCondLst>
                                        </p:cTn>
                                        <p:tgtEl>
                                          <p:spTgt spid="90"/>
                                        </p:tgtEl>
                                        <p:attrNameLst>
                                          <p:attrName>style.visibility</p:attrName>
                                        </p:attrNameLst>
                                      </p:cBhvr>
                                      <p:to>
                                        <p:strVal val="visible"/>
                                      </p:to>
                                    </p:set>
                                    <p:anim calcmode="lin" valueType="num">
                                      <p:cBhvr additive="base">
                                        <p:cTn id="81" dur="500" fill="hold"/>
                                        <p:tgtEl>
                                          <p:spTgt spid="90"/>
                                        </p:tgtEl>
                                        <p:attrNameLst>
                                          <p:attrName>ppt_x</p:attrName>
                                        </p:attrNameLst>
                                      </p:cBhvr>
                                      <p:tavLst>
                                        <p:tav tm="0">
                                          <p:val>
                                            <p:strVal val="#ppt_x"/>
                                          </p:val>
                                        </p:tav>
                                        <p:tav tm="100000">
                                          <p:val>
                                            <p:strVal val="#ppt_x"/>
                                          </p:val>
                                        </p:tav>
                                      </p:tavLst>
                                    </p:anim>
                                    <p:anim calcmode="lin" valueType="num">
                                      <p:cBhvr additive="base">
                                        <p:cTn id="82"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64" grpId="0"/>
      <p:bldP spid="67" grpId="0"/>
      <p:bldP spid="68" grpId="0"/>
      <p:bldP spid="69" grpId="0"/>
      <p:bldP spid="81" grpId="0"/>
      <p:bldP spid="82" grpId="0"/>
      <p:bldP spid="83" grpId="0"/>
      <p:bldP spid="85" grpId="0"/>
      <p:bldP spid="87" grpId="0"/>
      <p:bldP spid="88" grpId="0"/>
      <p:bldP spid="89" grpId="0"/>
      <p:bldP spid="90" grpId="0"/>
      <p:bldP spid="91" grpId="0"/>
      <p:bldP spid="92" grpId="0"/>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ardrop 7"/>
          <p:cNvSpPr/>
          <p:nvPr/>
        </p:nvSpPr>
        <p:spPr>
          <a:xfrm rot="16200000">
            <a:off x="2395692" y="2686196"/>
            <a:ext cx="1466702" cy="1466703"/>
          </a:xfrm>
          <a:prstGeom prst="teardrop">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27000" tIns="27000" rIns="8100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th-TH" sz="2700" b="0" i="0" u="none" strike="noStrike" kern="1200" cap="none" spc="0" normalizeH="0" baseline="0" noProof="0" dirty="0">
              <a:ln>
                <a:noFill/>
              </a:ln>
              <a:solidFill>
                <a:prstClr val="white"/>
              </a:solidFill>
              <a:effectLst/>
              <a:uLnTx/>
              <a:uFillTx/>
              <a:latin typeface="Calibri" panose="020F0502020204030204"/>
              <a:ea typeface="+mn-ea"/>
              <a:cs typeface="Cordia New" panose="020B0304020202020204" pitchFamily="34" charset="-34"/>
            </a:endParaRPr>
          </a:p>
        </p:txBody>
      </p:sp>
      <p:sp>
        <p:nvSpPr>
          <p:cNvPr id="11" name="Teardrop 10"/>
          <p:cNvSpPr/>
          <p:nvPr/>
        </p:nvSpPr>
        <p:spPr>
          <a:xfrm rot="10800000">
            <a:off x="2395691" y="1590892"/>
            <a:ext cx="1043633" cy="1043633"/>
          </a:xfrm>
          <a:prstGeom prst="teardrop">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68580" tIns="27000" rIns="2700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th-TH" sz="3000" b="0" i="0" u="none" strike="noStrike" kern="1200" cap="none" spc="0" normalizeH="0" baseline="0" noProof="0" dirty="0">
              <a:ln>
                <a:noFill/>
              </a:ln>
              <a:solidFill>
                <a:prstClr val="white"/>
              </a:solidFill>
              <a:effectLst/>
              <a:uLnTx/>
              <a:uFillTx/>
              <a:latin typeface="Calibri" panose="020F0502020204030204"/>
              <a:ea typeface="+mn-ea"/>
              <a:cs typeface="Cordia New" panose="020B0304020202020204" pitchFamily="34" charset="-34"/>
            </a:endParaRPr>
          </a:p>
        </p:txBody>
      </p:sp>
      <p:sp>
        <p:nvSpPr>
          <p:cNvPr id="9" name="Teardrop 6"/>
          <p:cNvSpPr/>
          <p:nvPr/>
        </p:nvSpPr>
        <p:spPr>
          <a:xfrm>
            <a:off x="1301071" y="2686196"/>
            <a:ext cx="1043633" cy="1043633"/>
          </a:xfrm>
          <a:prstGeom prst="teardrop">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54000" rIns="8100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th-TH" sz="2700" b="0" i="0" u="none" strike="noStrike" kern="1200" cap="none" spc="0" normalizeH="0" baseline="0" noProof="0" dirty="0">
              <a:ln>
                <a:noFill/>
              </a:ln>
              <a:solidFill>
                <a:prstClr val="white"/>
              </a:solidFill>
              <a:effectLst/>
              <a:uLnTx/>
              <a:uFillTx/>
              <a:latin typeface="Calibri" panose="020F0502020204030204"/>
              <a:ea typeface="+mn-ea"/>
              <a:cs typeface="Cordia New" panose="020B0304020202020204" pitchFamily="34" charset="-34"/>
            </a:endParaRPr>
          </a:p>
        </p:txBody>
      </p:sp>
      <p:sp>
        <p:nvSpPr>
          <p:cNvPr id="7" name="Teardrop 8"/>
          <p:cNvSpPr/>
          <p:nvPr/>
        </p:nvSpPr>
        <p:spPr>
          <a:xfrm rot="5400000">
            <a:off x="1295401" y="1601419"/>
            <a:ext cx="1043633" cy="1043633"/>
          </a:xfrm>
          <a:prstGeom prst="teardrop">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81000" tIns="27000" rIns="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th-TH" sz="2700" b="0" i="0" u="none" strike="noStrike" kern="1200" cap="none" spc="0" normalizeH="0" baseline="0" noProof="0" dirty="0">
              <a:ln>
                <a:noFill/>
              </a:ln>
              <a:solidFill>
                <a:prstClr val="white"/>
              </a:solidFill>
              <a:effectLst/>
              <a:uLnTx/>
              <a:uFillTx/>
              <a:latin typeface="Calibri" panose="020F0502020204030204"/>
              <a:ea typeface="+mn-ea"/>
              <a:cs typeface="Cordia New" panose="020B0304020202020204" pitchFamily="34" charset="-34"/>
            </a:endParaRPr>
          </a:p>
        </p:txBody>
      </p:sp>
      <p:grpSp>
        <p:nvGrpSpPr>
          <p:cNvPr id="8" name="组合 7"/>
          <p:cNvGrpSpPr/>
          <p:nvPr/>
        </p:nvGrpSpPr>
        <p:grpSpPr>
          <a:xfrm>
            <a:off x="-2381" y="440339"/>
            <a:ext cx="2506861" cy="390068"/>
            <a:chOff x="-12700" y="587118"/>
            <a:chExt cx="3342481" cy="520091"/>
          </a:xfrm>
        </p:grpSpPr>
        <p:sp>
          <p:nvSpPr>
            <p:cNvPr id="10" name="文本框 9"/>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12" name="矩形 11"/>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3" name="Freeform 52"/>
          <p:cNvSpPr>
            <a:spLocks noEditPoints="1"/>
          </p:cNvSpPr>
          <p:nvPr/>
        </p:nvSpPr>
        <p:spPr bwMode="auto">
          <a:xfrm>
            <a:off x="1608492" y="2950159"/>
            <a:ext cx="428789" cy="46131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2"/>
          <p:cNvSpPr>
            <a:spLocks noEditPoints="1"/>
          </p:cNvSpPr>
          <p:nvPr/>
        </p:nvSpPr>
        <p:spPr bwMode="auto">
          <a:xfrm>
            <a:off x="2895427" y="3180817"/>
            <a:ext cx="467231" cy="402173"/>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78"/>
          <p:cNvSpPr>
            <a:spLocks noEditPoints="1"/>
          </p:cNvSpPr>
          <p:nvPr/>
        </p:nvSpPr>
        <p:spPr bwMode="auto">
          <a:xfrm>
            <a:off x="2683891" y="1947284"/>
            <a:ext cx="467231" cy="35190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86"/>
          <p:cNvSpPr>
            <a:spLocks noEditPoints="1"/>
          </p:cNvSpPr>
          <p:nvPr/>
        </p:nvSpPr>
        <p:spPr bwMode="auto">
          <a:xfrm>
            <a:off x="1662902" y="1875829"/>
            <a:ext cx="319968" cy="53835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组合 1"/>
          <p:cNvGrpSpPr/>
          <p:nvPr/>
        </p:nvGrpSpPr>
        <p:grpSpPr>
          <a:xfrm>
            <a:off x="4625271" y="1601419"/>
            <a:ext cx="1557338" cy="1105394"/>
            <a:chOff x="6167028" y="2135225"/>
            <a:chExt cx="2076450" cy="1473858"/>
          </a:xfrm>
        </p:grpSpPr>
        <p:sp>
          <p:nvSpPr>
            <p:cNvPr id="19" name="Rounded Rectangle 72"/>
            <p:cNvSpPr/>
            <p:nvPr/>
          </p:nvSpPr>
          <p:spPr>
            <a:xfrm>
              <a:off x="6167028" y="2167575"/>
              <a:ext cx="1712307" cy="333530"/>
            </a:xfrm>
            <a:prstGeom prst="roundRect">
              <a:avLst>
                <a:gd name="adj" fmla="val 21110"/>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文本框 23"/>
            <p:cNvSpPr txBox="1"/>
            <p:nvPr/>
          </p:nvSpPr>
          <p:spPr>
            <a:xfrm>
              <a:off x="6253049" y="2135225"/>
              <a:ext cx="1540264" cy="4308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26" name="文本框 25"/>
            <p:cNvSpPr txBox="1"/>
            <p:nvPr/>
          </p:nvSpPr>
          <p:spPr>
            <a:xfrm>
              <a:off x="6167028" y="2525710"/>
              <a:ext cx="2076450" cy="1083373"/>
            </a:xfrm>
            <a:prstGeom prst="rect">
              <a:avLst/>
            </a:prstGeom>
            <a:noFill/>
          </p:spPr>
          <p:txBody>
            <a:bodyPr wrap="square"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grpSp>
      <p:grpSp>
        <p:nvGrpSpPr>
          <p:cNvPr id="3" name="组合 2"/>
          <p:cNvGrpSpPr/>
          <p:nvPr/>
        </p:nvGrpSpPr>
        <p:grpSpPr>
          <a:xfrm>
            <a:off x="6539796" y="1601419"/>
            <a:ext cx="1557338" cy="1105394"/>
            <a:chOff x="8719728" y="2135225"/>
            <a:chExt cx="2076450" cy="1473858"/>
          </a:xfrm>
        </p:grpSpPr>
        <p:sp>
          <p:nvSpPr>
            <p:cNvPr id="22" name="Rounded Rectangle 72"/>
            <p:cNvSpPr/>
            <p:nvPr/>
          </p:nvSpPr>
          <p:spPr>
            <a:xfrm>
              <a:off x="8786403" y="2167575"/>
              <a:ext cx="1712307" cy="333530"/>
            </a:xfrm>
            <a:prstGeom prst="roundRect">
              <a:avLst>
                <a:gd name="adj" fmla="val 21110"/>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文本框 26"/>
            <p:cNvSpPr txBox="1"/>
            <p:nvPr/>
          </p:nvSpPr>
          <p:spPr>
            <a:xfrm>
              <a:off x="8872424" y="2135225"/>
              <a:ext cx="1540264" cy="4308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28" name="文本框 27"/>
            <p:cNvSpPr txBox="1"/>
            <p:nvPr/>
          </p:nvSpPr>
          <p:spPr>
            <a:xfrm>
              <a:off x="8719728" y="2525710"/>
              <a:ext cx="2076450" cy="1083373"/>
            </a:xfrm>
            <a:prstGeom prst="rect">
              <a:avLst/>
            </a:prstGeom>
            <a:noFill/>
          </p:spPr>
          <p:txBody>
            <a:bodyPr wrap="square"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grpSp>
      <p:grpSp>
        <p:nvGrpSpPr>
          <p:cNvPr id="4" name="组合 3"/>
          <p:cNvGrpSpPr/>
          <p:nvPr/>
        </p:nvGrpSpPr>
        <p:grpSpPr>
          <a:xfrm>
            <a:off x="4625271" y="2950161"/>
            <a:ext cx="1557338" cy="1081991"/>
            <a:chOff x="6167028" y="3933546"/>
            <a:chExt cx="2076450" cy="1442654"/>
          </a:xfrm>
        </p:grpSpPr>
        <p:sp>
          <p:nvSpPr>
            <p:cNvPr id="29" name="Rounded Rectangle 72"/>
            <p:cNvSpPr/>
            <p:nvPr/>
          </p:nvSpPr>
          <p:spPr>
            <a:xfrm>
              <a:off x="6167028" y="3965896"/>
              <a:ext cx="1712307" cy="333530"/>
            </a:xfrm>
            <a:prstGeom prst="roundRect">
              <a:avLst>
                <a:gd name="adj" fmla="val 21110"/>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文本框 31"/>
            <p:cNvSpPr txBox="1"/>
            <p:nvPr/>
          </p:nvSpPr>
          <p:spPr>
            <a:xfrm>
              <a:off x="6253049" y="3933546"/>
              <a:ext cx="1540264" cy="4308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33" name="文本框 32"/>
            <p:cNvSpPr txBox="1"/>
            <p:nvPr/>
          </p:nvSpPr>
          <p:spPr>
            <a:xfrm>
              <a:off x="6167028" y="4324031"/>
              <a:ext cx="2076450" cy="1052169"/>
            </a:xfrm>
            <a:prstGeom prst="rect">
              <a:avLst/>
            </a:prstGeom>
            <a:noFill/>
          </p:spPr>
          <p:txBody>
            <a:bodyPr wrap="square" rtlCol="0">
              <a:spAutoFit/>
            </a:bodyPr>
            <a:lstStyle/>
            <a:p>
              <a:pPr lvl="0">
                <a:lnSpc>
                  <a:spcPct val="130000"/>
                </a:lnSpc>
                <a:defRPr/>
              </a:pPr>
              <a:r>
                <a:rPr lang="zh-CN" altLang="en-US" sz="1200" dirty="0">
                  <a:solidFill>
                    <a:prstClr val="white"/>
                  </a:solidFill>
                  <a:latin typeface="微软雅黑" panose="020B0503020204020204" pitchFamily="34" charset="-122"/>
                  <a:ea typeface="微软雅黑" panose="020B0503020204020204" pitchFamily="34" charset="-122"/>
                </a:rPr>
                <a:t>请在此添加相关文字内容请在此添加相关文字内容</a:t>
              </a:r>
            </a:p>
          </p:txBody>
        </p:sp>
      </p:grpSp>
      <p:grpSp>
        <p:nvGrpSpPr>
          <p:cNvPr id="5" name="组合 4"/>
          <p:cNvGrpSpPr/>
          <p:nvPr/>
        </p:nvGrpSpPr>
        <p:grpSpPr>
          <a:xfrm>
            <a:off x="6539796" y="2950161"/>
            <a:ext cx="1557338" cy="1105394"/>
            <a:chOff x="8719728" y="3933546"/>
            <a:chExt cx="2076450" cy="1473858"/>
          </a:xfrm>
        </p:grpSpPr>
        <p:sp>
          <p:nvSpPr>
            <p:cNvPr id="30" name="Rounded Rectangle 72"/>
            <p:cNvSpPr/>
            <p:nvPr/>
          </p:nvSpPr>
          <p:spPr>
            <a:xfrm>
              <a:off x="8786403" y="3965896"/>
              <a:ext cx="1712307" cy="333530"/>
            </a:xfrm>
            <a:prstGeom prst="roundRect">
              <a:avLst>
                <a:gd name="adj" fmla="val 21110"/>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文本框 33"/>
            <p:cNvSpPr txBox="1"/>
            <p:nvPr/>
          </p:nvSpPr>
          <p:spPr>
            <a:xfrm>
              <a:off x="8872424" y="3933546"/>
              <a:ext cx="1540264" cy="4308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35" name="文本框 34"/>
            <p:cNvSpPr txBox="1"/>
            <p:nvPr/>
          </p:nvSpPr>
          <p:spPr>
            <a:xfrm>
              <a:off x="8719728" y="4324031"/>
              <a:ext cx="2076450" cy="1083373"/>
            </a:xfrm>
            <a:prstGeom prst="rect">
              <a:avLst/>
            </a:prstGeom>
            <a:noFill/>
          </p:spPr>
          <p:txBody>
            <a:bodyPr wrap="square"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750"/>
                                        <p:tgtEl>
                                          <p:spTgt spid="15"/>
                                        </p:tgtEl>
                                      </p:cBhvr>
                                    </p:animEffect>
                                    <p:anim calcmode="lin" valueType="num">
                                      <p:cBhvr>
                                        <p:cTn id="23" dur="750" fill="hold"/>
                                        <p:tgtEl>
                                          <p:spTgt spid="15"/>
                                        </p:tgtEl>
                                        <p:attrNameLst>
                                          <p:attrName>ppt_x</p:attrName>
                                        </p:attrNameLst>
                                      </p:cBhvr>
                                      <p:tavLst>
                                        <p:tav tm="0">
                                          <p:val>
                                            <p:strVal val="#ppt_x"/>
                                          </p:val>
                                        </p:tav>
                                        <p:tav tm="100000">
                                          <p:val>
                                            <p:strVal val="#ppt_x"/>
                                          </p:val>
                                        </p:tav>
                                      </p:tavLst>
                                    </p:anim>
                                    <p:anim calcmode="lin" valueType="num">
                                      <p:cBhvr>
                                        <p:cTn id="24" dur="75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50"/>
                                        <p:tgtEl>
                                          <p:spTgt spid="16"/>
                                        </p:tgtEl>
                                      </p:cBhvr>
                                    </p:animEffect>
                                    <p:anim calcmode="lin" valueType="num">
                                      <p:cBhvr>
                                        <p:cTn id="33" dur="750" fill="hold"/>
                                        <p:tgtEl>
                                          <p:spTgt spid="16"/>
                                        </p:tgtEl>
                                        <p:attrNameLst>
                                          <p:attrName>ppt_x</p:attrName>
                                        </p:attrNameLst>
                                      </p:cBhvr>
                                      <p:tavLst>
                                        <p:tav tm="0">
                                          <p:val>
                                            <p:strVal val="#ppt_x"/>
                                          </p:val>
                                        </p:tav>
                                        <p:tav tm="100000">
                                          <p:val>
                                            <p:strVal val="#ppt_x"/>
                                          </p:val>
                                        </p:tav>
                                      </p:tavLst>
                                    </p:anim>
                                    <p:anim calcmode="lin" valueType="num">
                                      <p:cBhvr>
                                        <p:cTn id="34" dur="75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100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100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100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00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9" grpId="0" animBg="1"/>
      <p:bldP spid="7"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37"/>
          <p:cNvSpPr/>
          <p:nvPr/>
        </p:nvSpPr>
        <p:spPr>
          <a:xfrm flipH="1">
            <a:off x="3051560" y="2721394"/>
            <a:ext cx="1091970" cy="1164768"/>
          </a:xfrm>
          <a:prstGeom prst="round2DiagRect">
            <a:avLst>
              <a:gd name="adj1" fmla="val 50000"/>
              <a:gd name="adj2" fmla="val 0"/>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8" name="组合 37"/>
          <p:cNvGrpSpPr/>
          <p:nvPr/>
        </p:nvGrpSpPr>
        <p:grpSpPr>
          <a:xfrm>
            <a:off x="-9525" y="440339"/>
            <a:ext cx="2506861" cy="390068"/>
            <a:chOff x="-12700" y="587118"/>
            <a:chExt cx="3342481" cy="520091"/>
          </a:xfrm>
        </p:grpSpPr>
        <p:sp>
          <p:nvSpPr>
            <p:cNvPr id="39" name="文本框 38"/>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40" name="矩形 39"/>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1" name="Round Diagonal Corner Rectangle 37"/>
          <p:cNvSpPr/>
          <p:nvPr/>
        </p:nvSpPr>
        <p:spPr>
          <a:xfrm flipH="1">
            <a:off x="1377720" y="2721394"/>
            <a:ext cx="1091970" cy="1164768"/>
          </a:xfrm>
          <a:prstGeom prst="round2DiagRect">
            <a:avLst>
              <a:gd name="adj1" fmla="val 50000"/>
              <a:gd name="adj2" fmla="val 0"/>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ound Diagonal Corner Rectangle 37"/>
          <p:cNvSpPr/>
          <p:nvPr/>
        </p:nvSpPr>
        <p:spPr>
          <a:xfrm>
            <a:off x="1377720" y="1528051"/>
            <a:ext cx="1091970" cy="1164768"/>
          </a:xfrm>
          <a:prstGeom prst="round2DiagRect">
            <a:avLst>
              <a:gd name="adj1" fmla="val 50000"/>
              <a:gd name="adj2" fmla="val 0"/>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ound Diagonal Corner Rectangle 37"/>
          <p:cNvSpPr/>
          <p:nvPr/>
        </p:nvSpPr>
        <p:spPr>
          <a:xfrm flipH="1">
            <a:off x="2497336" y="1528051"/>
            <a:ext cx="1091970" cy="1164768"/>
          </a:xfrm>
          <a:prstGeom prst="round2DiagRect">
            <a:avLst>
              <a:gd name="adj1" fmla="val 50000"/>
              <a:gd name="adj2" fmla="val 0"/>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8" name="Straight Connector 32"/>
          <p:cNvCxnSpPr/>
          <p:nvPr/>
        </p:nvCxnSpPr>
        <p:spPr>
          <a:xfrm>
            <a:off x="5082222" y="1686519"/>
            <a:ext cx="1809750" cy="0"/>
          </a:xfrm>
          <a:prstGeom prst="line">
            <a:avLst/>
          </a:prstGeom>
          <a:ln w="19050">
            <a:solidFill>
              <a:srgbClr val="84CBC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32"/>
          <p:cNvCxnSpPr/>
          <p:nvPr/>
        </p:nvCxnSpPr>
        <p:spPr>
          <a:xfrm>
            <a:off x="5082222" y="2399625"/>
            <a:ext cx="1894107" cy="0"/>
          </a:xfrm>
          <a:prstGeom prst="line">
            <a:avLst/>
          </a:prstGeom>
          <a:ln w="19050">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32"/>
          <p:cNvCxnSpPr/>
          <p:nvPr/>
        </p:nvCxnSpPr>
        <p:spPr>
          <a:xfrm flipH="1">
            <a:off x="5082222" y="3112731"/>
            <a:ext cx="1894107" cy="0"/>
          </a:xfrm>
          <a:prstGeom prst="line">
            <a:avLst/>
          </a:prstGeom>
          <a:ln w="19050">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32"/>
          <p:cNvCxnSpPr/>
          <p:nvPr/>
        </p:nvCxnSpPr>
        <p:spPr>
          <a:xfrm flipH="1">
            <a:off x="5082222" y="3825838"/>
            <a:ext cx="1894107" cy="0"/>
          </a:xfrm>
          <a:prstGeom prst="line">
            <a:avLst/>
          </a:prstGeom>
          <a:ln w="19050">
            <a:solidFill>
              <a:srgbClr val="F8D3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53" name="Group 67"/>
          <p:cNvGrpSpPr>
            <a:grpSpLocks noChangeAspect="1"/>
          </p:cNvGrpSpPr>
          <p:nvPr/>
        </p:nvGrpSpPr>
        <p:grpSpPr bwMode="auto">
          <a:xfrm>
            <a:off x="1725465" y="1902507"/>
            <a:ext cx="396480" cy="415856"/>
            <a:chOff x="5541" y="-146"/>
            <a:chExt cx="1064" cy="1116"/>
          </a:xfrm>
        </p:grpSpPr>
        <p:sp>
          <p:nvSpPr>
            <p:cNvPr id="54" name="Freeform 68"/>
            <p:cNvSpPr>
              <a:spLocks noEditPoints="1"/>
            </p:cNvSpPr>
            <p:nvPr/>
          </p:nvSpPr>
          <p:spPr bwMode="auto">
            <a:xfrm>
              <a:off x="5541" y="-108"/>
              <a:ext cx="1064" cy="1078"/>
            </a:xfrm>
            <a:custGeom>
              <a:avLst/>
              <a:gdLst>
                <a:gd name="T0" fmla="*/ 28 w 55"/>
                <a:gd name="T1" fmla="*/ 28 h 56"/>
                <a:gd name="T2" fmla="*/ 53 w 55"/>
                <a:gd name="T3" fmla="*/ 16 h 56"/>
                <a:gd name="T4" fmla="*/ 55 w 55"/>
                <a:gd name="T5" fmla="*/ 28 h 56"/>
                <a:gd name="T6" fmla="*/ 28 w 55"/>
                <a:gd name="T7" fmla="*/ 56 h 56"/>
                <a:gd name="T8" fmla="*/ 0 w 55"/>
                <a:gd name="T9" fmla="*/ 28 h 56"/>
                <a:gd name="T10" fmla="*/ 28 w 55"/>
                <a:gd name="T11" fmla="*/ 0 h 56"/>
                <a:gd name="T12" fmla="*/ 28 w 55"/>
                <a:gd name="T13" fmla="*/ 28 h 56"/>
                <a:gd name="T14" fmla="*/ 49 w 55"/>
                <a:gd name="T15" fmla="*/ 37 h 56"/>
                <a:gd name="T16" fmla="*/ 48 w 55"/>
                <a:gd name="T17" fmla="*/ 39 h 56"/>
                <a:gd name="T18" fmla="*/ 41 w 55"/>
                <a:gd name="T19" fmla="*/ 47 h 56"/>
                <a:gd name="T20" fmla="*/ 40 w 55"/>
                <a:gd name="T21" fmla="*/ 48 h 56"/>
                <a:gd name="T22" fmla="*/ 31 w 55"/>
                <a:gd name="T23" fmla="*/ 51 h 56"/>
                <a:gd name="T24" fmla="*/ 29 w 55"/>
                <a:gd name="T25" fmla="*/ 51 h 56"/>
                <a:gd name="T26" fmla="*/ 20 w 55"/>
                <a:gd name="T27" fmla="*/ 50 h 56"/>
                <a:gd name="T28" fmla="*/ 14 w 55"/>
                <a:gd name="T29" fmla="*/ 47 h 56"/>
                <a:gd name="T30" fmla="*/ 12 w 55"/>
                <a:gd name="T31" fmla="*/ 45 h 56"/>
                <a:gd name="T32" fmla="*/ 6 w 55"/>
                <a:gd name="T33" fmla="*/ 36 h 56"/>
                <a:gd name="T34" fmla="*/ 5 w 55"/>
                <a:gd name="T35" fmla="*/ 34 h 56"/>
                <a:gd name="T36" fmla="*/ 5 w 55"/>
                <a:gd name="T37" fmla="*/ 25 h 56"/>
                <a:gd name="T38" fmla="*/ 5 w 55"/>
                <a:gd name="T39" fmla="*/ 22 h 56"/>
                <a:gd name="T40" fmla="*/ 10 w 55"/>
                <a:gd name="T41" fmla="*/ 13 h 56"/>
                <a:gd name="T42" fmla="*/ 12 w 55"/>
                <a:gd name="T43" fmla="*/ 11 h 56"/>
                <a:gd name="T44" fmla="*/ 23 w 55"/>
                <a:gd name="T45" fmla="*/ 5 h 56"/>
                <a:gd name="T46" fmla="*/ 23 w 55"/>
                <a:gd name="T47" fmla="*/ 35 h 56"/>
                <a:gd name="T48" fmla="*/ 50 w 55"/>
                <a:gd name="T49" fmla="*/ 23 h 56"/>
                <a:gd name="T50" fmla="*/ 50 w 55"/>
                <a:gd name="T51" fmla="*/ 35 h 56"/>
                <a:gd name="T52" fmla="*/ 49 w 55"/>
                <a:gd name="T53"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8" y="28"/>
                  </a:moveTo>
                  <a:cubicBezTo>
                    <a:pt x="53" y="16"/>
                    <a:pt x="53" y="16"/>
                    <a:pt x="53" y="16"/>
                  </a:cubicBezTo>
                  <a:cubicBezTo>
                    <a:pt x="55" y="20"/>
                    <a:pt x="55" y="24"/>
                    <a:pt x="55" y="28"/>
                  </a:cubicBezTo>
                  <a:cubicBezTo>
                    <a:pt x="55" y="43"/>
                    <a:pt x="43" y="56"/>
                    <a:pt x="28" y="56"/>
                  </a:cubicBezTo>
                  <a:cubicBezTo>
                    <a:pt x="12" y="56"/>
                    <a:pt x="0" y="43"/>
                    <a:pt x="0" y="28"/>
                  </a:cubicBezTo>
                  <a:cubicBezTo>
                    <a:pt x="0" y="13"/>
                    <a:pt x="12" y="0"/>
                    <a:pt x="28" y="0"/>
                  </a:cubicBezTo>
                  <a:cubicBezTo>
                    <a:pt x="28" y="28"/>
                    <a:pt x="28" y="28"/>
                    <a:pt x="28" y="28"/>
                  </a:cubicBezTo>
                  <a:close/>
                  <a:moveTo>
                    <a:pt x="49" y="37"/>
                  </a:moveTo>
                  <a:cubicBezTo>
                    <a:pt x="48" y="39"/>
                    <a:pt x="48" y="39"/>
                    <a:pt x="48" y="39"/>
                  </a:cubicBezTo>
                  <a:cubicBezTo>
                    <a:pt x="46" y="42"/>
                    <a:pt x="44" y="45"/>
                    <a:pt x="41" y="47"/>
                  </a:cubicBezTo>
                  <a:cubicBezTo>
                    <a:pt x="40" y="48"/>
                    <a:pt x="40" y="48"/>
                    <a:pt x="40" y="48"/>
                  </a:cubicBezTo>
                  <a:cubicBezTo>
                    <a:pt x="37" y="50"/>
                    <a:pt x="34" y="51"/>
                    <a:pt x="31" y="51"/>
                  </a:cubicBezTo>
                  <a:cubicBezTo>
                    <a:pt x="29" y="51"/>
                    <a:pt x="29" y="51"/>
                    <a:pt x="29" y="51"/>
                  </a:cubicBezTo>
                  <a:cubicBezTo>
                    <a:pt x="25" y="51"/>
                    <a:pt x="23" y="51"/>
                    <a:pt x="20" y="50"/>
                  </a:cubicBezTo>
                  <a:cubicBezTo>
                    <a:pt x="17" y="49"/>
                    <a:pt x="16" y="48"/>
                    <a:pt x="14" y="47"/>
                  </a:cubicBezTo>
                  <a:cubicBezTo>
                    <a:pt x="12" y="45"/>
                    <a:pt x="12" y="45"/>
                    <a:pt x="12" y="45"/>
                  </a:cubicBezTo>
                  <a:cubicBezTo>
                    <a:pt x="9" y="43"/>
                    <a:pt x="7" y="40"/>
                    <a:pt x="6" y="36"/>
                  </a:cubicBezTo>
                  <a:cubicBezTo>
                    <a:pt x="5" y="34"/>
                    <a:pt x="5" y="34"/>
                    <a:pt x="5" y="34"/>
                  </a:cubicBezTo>
                  <a:cubicBezTo>
                    <a:pt x="4" y="31"/>
                    <a:pt x="4" y="28"/>
                    <a:pt x="5" y="25"/>
                  </a:cubicBezTo>
                  <a:cubicBezTo>
                    <a:pt x="5" y="22"/>
                    <a:pt x="5" y="22"/>
                    <a:pt x="5" y="22"/>
                  </a:cubicBezTo>
                  <a:cubicBezTo>
                    <a:pt x="6" y="19"/>
                    <a:pt x="7" y="16"/>
                    <a:pt x="10" y="13"/>
                  </a:cubicBezTo>
                  <a:cubicBezTo>
                    <a:pt x="10" y="12"/>
                    <a:pt x="11" y="12"/>
                    <a:pt x="12" y="11"/>
                  </a:cubicBezTo>
                  <a:cubicBezTo>
                    <a:pt x="15" y="8"/>
                    <a:pt x="19" y="6"/>
                    <a:pt x="23" y="5"/>
                  </a:cubicBezTo>
                  <a:cubicBezTo>
                    <a:pt x="23" y="35"/>
                    <a:pt x="23" y="35"/>
                    <a:pt x="23" y="35"/>
                  </a:cubicBezTo>
                  <a:cubicBezTo>
                    <a:pt x="50" y="23"/>
                    <a:pt x="50" y="23"/>
                    <a:pt x="50" y="23"/>
                  </a:cubicBezTo>
                  <a:cubicBezTo>
                    <a:pt x="51" y="27"/>
                    <a:pt x="51" y="31"/>
                    <a:pt x="50" y="35"/>
                  </a:cubicBezTo>
                  <a:cubicBezTo>
                    <a:pt x="49" y="37"/>
                    <a:pt x="49" y="37"/>
                    <a:pt x="49"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Freeform 69"/>
            <p:cNvSpPr/>
            <p:nvPr/>
          </p:nvSpPr>
          <p:spPr bwMode="auto">
            <a:xfrm>
              <a:off x="6160" y="-146"/>
              <a:ext cx="407" cy="462"/>
            </a:xfrm>
            <a:custGeom>
              <a:avLst/>
              <a:gdLst>
                <a:gd name="T0" fmla="*/ 0 w 21"/>
                <a:gd name="T1" fmla="*/ 0 h 24"/>
                <a:gd name="T2" fmla="*/ 21 w 21"/>
                <a:gd name="T3" fmla="*/ 14 h 24"/>
                <a:gd name="T4" fmla="*/ 0 w 21"/>
                <a:gd name="T5" fmla="*/ 24 h 24"/>
                <a:gd name="T6" fmla="*/ 0 w 21"/>
                <a:gd name="T7" fmla="*/ 0 h 24"/>
              </a:gdLst>
              <a:ahLst/>
              <a:cxnLst>
                <a:cxn ang="0">
                  <a:pos x="T0" y="T1"/>
                </a:cxn>
                <a:cxn ang="0">
                  <a:pos x="T2" y="T3"/>
                </a:cxn>
                <a:cxn ang="0">
                  <a:pos x="T4" y="T5"/>
                </a:cxn>
                <a:cxn ang="0">
                  <a:pos x="T6" y="T7"/>
                </a:cxn>
              </a:cxnLst>
              <a:rect l="0" t="0" r="r" b="b"/>
              <a:pathLst>
                <a:path w="21" h="24">
                  <a:moveTo>
                    <a:pt x="0" y="0"/>
                  </a:moveTo>
                  <a:cubicBezTo>
                    <a:pt x="9" y="0"/>
                    <a:pt x="18" y="5"/>
                    <a:pt x="21" y="14"/>
                  </a:cubicBezTo>
                  <a:cubicBezTo>
                    <a:pt x="0" y="24"/>
                    <a:pt x="0" y="24"/>
                    <a:pt x="0" y="24"/>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56" name="Group 12"/>
          <p:cNvGrpSpPr>
            <a:grpSpLocks noChangeAspect="1"/>
          </p:cNvGrpSpPr>
          <p:nvPr/>
        </p:nvGrpSpPr>
        <p:grpSpPr bwMode="auto">
          <a:xfrm>
            <a:off x="2838350" y="1907320"/>
            <a:ext cx="447843" cy="406230"/>
            <a:chOff x="2535" y="1120"/>
            <a:chExt cx="635" cy="576"/>
          </a:xfrm>
        </p:grpSpPr>
        <p:sp>
          <p:nvSpPr>
            <p:cNvPr id="57" name="Freeform 13"/>
            <p:cNvSpPr/>
            <p:nvPr/>
          </p:nvSpPr>
          <p:spPr bwMode="auto">
            <a:xfrm>
              <a:off x="2535" y="1626"/>
              <a:ext cx="635" cy="70"/>
            </a:xfrm>
            <a:custGeom>
              <a:avLst/>
              <a:gdLst>
                <a:gd name="T0" fmla="*/ 136 w 136"/>
                <a:gd name="T1" fmla="*/ 7 h 15"/>
                <a:gd name="T2" fmla="*/ 128 w 136"/>
                <a:gd name="T3" fmla="*/ 15 h 15"/>
                <a:gd name="T4" fmla="*/ 8 w 136"/>
                <a:gd name="T5" fmla="*/ 15 h 15"/>
                <a:gd name="T6" fmla="*/ 0 w 136"/>
                <a:gd name="T7" fmla="*/ 7 h 15"/>
                <a:gd name="T8" fmla="*/ 0 w 136"/>
                <a:gd name="T9" fmla="*/ 7 h 15"/>
                <a:gd name="T10" fmla="*/ 8 w 136"/>
                <a:gd name="T11" fmla="*/ 0 h 15"/>
                <a:gd name="T12" fmla="*/ 128 w 136"/>
                <a:gd name="T13" fmla="*/ 0 h 15"/>
                <a:gd name="T14" fmla="*/ 136 w 136"/>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7"/>
                    <a:pt x="0" y="7"/>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8" name="Freeform 14"/>
            <p:cNvSpPr/>
            <p:nvPr/>
          </p:nvSpPr>
          <p:spPr bwMode="auto">
            <a:xfrm>
              <a:off x="2614" y="1369"/>
              <a:ext cx="75"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Freeform 15"/>
            <p:cNvSpPr/>
            <p:nvPr/>
          </p:nvSpPr>
          <p:spPr bwMode="auto">
            <a:xfrm>
              <a:off x="2750" y="1369"/>
              <a:ext cx="70" cy="220"/>
            </a:xfrm>
            <a:custGeom>
              <a:avLst/>
              <a:gdLst>
                <a:gd name="T0" fmla="*/ 8 w 15"/>
                <a:gd name="T1" fmla="*/ 47 h 47"/>
                <a:gd name="T2" fmla="*/ 0 w 15"/>
                <a:gd name="T3" fmla="*/ 39 h 47"/>
                <a:gd name="T4" fmla="*/ 0 w 15"/>
                <a:gd name="T5" fmla="*/ 8 h 47"/>
                <a:gd name="T6" fmla="*/ 8 w 15"/>
                <a:gd name="T7" fmla="*/ 0 h 47"/>
                <a:gd name="T8" fmla="*/ 8 w 15"/>
                <a:gd name="T9" fmla="*/ 0 h 47"/>
                <a:gd name="T10" fmla="*/ 15 w 15"/>
                <a:gd name="T11" fmla="*/ 8 h 47"/>
                <a:gd name="T12" fmla="*/ 15 w 15"/>
                <a:gd name="T13" fmla="*/ 39 h 47"/>
                <a:gd name="T14" fmla="*/ 8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8" y="47"/>
                  </a:moveTo>
                  <a:cubicBezTo>
                    <a:pt x="3" y="47"/>
                    <a:pt x="0" y="44"/>
                    <a:pt x="0" y="39"/>
                  </a:cubicBezTo>
                  <a:cubicBezTo>
                    <a:pt x="0" y="8"/>
                    <a:pt x="0" y="8"/>
                    <a:pt x="0" y="8"/>
                  </a:cubicBezTo>
                  <a:cubicBezTo>
                    <a:pt x="0" y="4"/>
                    <a:pt x="3" y="0"/>
                    <a:pt x="8" y="0"/>
                  </a:cubicBezTo>
                  <a:cubicBezTo>
                    <a:pt x="8" y="0"/>
                    <a:pt x="8"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Freeform 16"/>
            <p:cNvSpPr/>
            <p:nvPr/>
          </p:nvSpPr>
          <p:spPr bwMode="auto">
            <a:xfrm>
              <a:off x="2885" y="1369"/>
              <a:ext cx="70" cy="220"/>
            </a:xfrm>
            <a:custGeom>
              <a:avLst/>
              <a:gdLst>
                <a:gd name="T0" fmla="*/ 7 w 15"/>
                <a:gd name="T1" fmla="*/ 47 h 47"/>
                <a:gd name="T2" fmla="*/ 0 w 15"/>
                <a:gd name="T3" fmla="*/ 39 h 47"/>
                <a:gd name="T4" fmla="*/ 0 w 15"/>
                <a:gd name="T5" fmla="*/ 8 h 47"/>
                <a:gd name="T6" fmla="*/ 7 w 15"/>
                <a:gd name="T7" fmla="*/ 0 h 47"/>
                <a:gd name="T8" fmla="*/ 7 w 15"/>
                <a:gd name="T9" fmla="*/ 0 h 47"/>
                <a:gd name="T10" fmla="*/ 15 w 15"/>
                <a:gd name="T11" fmla="*/ 8 h 47"/>
                <a:gd name="T12" fmla="*/ 15 w 15"/>
                <a:gd name="T13" fmla="*/ 39 h 47"/>
                <a:gd name="T14" fmla="*/ 7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7" y="47"/>
                  </a:moveTo>
                  <a:cubicBezTo>
                    <a:pt x="3" y="47"/>
                    <a:pt x="0" y="44"/>
                    <a:pt x="0" y="39"/>
                  </a:cubicBezTo>
                  <a:cubicBezTo>
                    <a:pt x="0" y="8"/>
                    <a:pt x="0" y="8"/>
                    <a:pt x="0" y="8"/>
                  </a:cubicBezTo>
                  <a:cubicBezTo>
                    <a:pt x="0" y="4"/>
                    <a:pt x="3" y="0"/>
                    <a:pt x="7" y="0"/>
                  </a:cubicBezTo>
                  <a:cubicBezTo>
                    <a:pt x="7" y="0"/>
                    <a:pt x="7"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1" name="Freeform 17"/>
            <p:cNvSpPr/>
            <p:nvPr/>
          </p:nvSpPr>
          <p:spPr bwMode="auto">
            <a:xfrm>
              <a:off x="3016" y="1369"/>
              <a:ext cx="74"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2" name="Freeform 18"/>
            <p:cNvSpPr/>
            <p:nvPr/>
          </p:nvSpPr>
          <p:spPr bwMode="auto">
            <a:xfrm>
              <a:off x="2656" y="1120"/>
              <a:ext cx="392" cy="117"/>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Freeform 19"/>
            <p:cNvSpPr/>
            <p:nvPr/>
          </p:nvSpPr>
          <p:spPr bwMode="auto">
            <a:xfrm>
              <a:off x="2572" y="1275"/>
              <a:ext cx="560" cy="75"/>
            </a:xfrm>
            <a:custGeom>
              <a:avLst/>
              <a:gdLst>
                <a:gd name="T0" fmla="*/ 120 w 120"/>
                <a:gd name="T1" fmla="*/ 8 h 16"/>
                <a:gd name="T2" fmla="*/ 112 w 120"/>
                <a:gd name="T3" fmla="*/ 16 h 16"/>
                <a:gd name="T4" fmla="*/ 8 w 120"/>
                <a:gd name="T5" fmla="*/ 16 h 16"/>
                <a:gd name="T6" fmla="*/ 0 w 120"/>
                <a:gd name="T7" fmla="*/ 8 h 16"/>
                <a:gd name="T8" fmla="*/ 0 w 120"/>
                <a:gd name="T9" fmla="*/ 8 h 16"/>
                <a:gd name="T10" fmla="*/ 8 w 120"/>
                <a:gd name="T11" fmla="*/ 0 h 16"/>
                <a:gd name="T12" fmla="*/ 112 w 120"/>
                <a:gd name="T13" fmla="*/ 0 h 16"/>
                <a:gd name="T14" fmla="*/ 120 w 120"/>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8"/>
                    <a:pt x="0" y="8"/>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64" name="Group 49"/>
          <p:cNvGrpSpPr>
            <a:grpSpLocks noChangeAspect="1"/>
          </p:cNvGrpSpPr>
          <p:nvPr/>
        </p:nvGrpSpPr>
        <p:grpSpPr bwMode="auto">
          <a:xfrm>
            <a:off x="1745153" y="3053779"/>
            <a:ext cx="357104" cy="434718"/>
            <a:chOff x="1541" y="-155"/>
            <a:chExt cx="934" cy="1137"/>
          </a:xfrm>
        </p:grpSpPr>
        <p:sp>
          <p:nvSpPr>
            <p:cNvPr id="65" name="Freeform 50"/>
            <p:cNvSpPr/>
            <p:nvPr/>
          </p:nvSpPr>
          <p:spPr bwMode="auto">
            <a:xfrm>
              <a:off x="1541" y="288"/>
              <a:ext cx="934" cy="694"/>
            </a:xfrm>
            <a:custGeom>
              <a:avLst/>
              <a:gdLst>
                <a:gd name="T0" fmla="*/ 0 w 48"/>
                <a:gd name="T1" fmla="*/ 0 h 36"/>
                <a:gd name="T2" fmla="*/ 0 w 48"/>
                <a:gd name="T3" fmla="*/ 33 h 36"/>
                <a:gd name="T4" fmla="*/ 3 w 48"/>
                <a:gd name="T5" fmla="*/ 36 h 36"/>
                <a:gd name="T6" fmla="*/ 45 w 48"/>
                <a:gd name="T7" fmla="*/ 36 h 36"/>
                <a:gd name="T8" fmla="*/ 48 w 48"/>
                <a:gd name="T9" fmla="*/ 33 h 36"/>
                <a:gd name="T10" fmla="*/ 48 w 48"/>
                <a:gd name="T11" fmla="*/ 0 h 36"/>
                <a:gd name="T12" fmla="*/ 0 w 48"/>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0" y="0"/>
                  </a:moveTo>
                  <a:cubicBezTo>
                    <a:pt x="0" y="33"/>
                    <a:pt x="0" y="33"/>
                    <a:pt x="0" y="33"/>
                  </a:cubicBezTo>
                  <a:cubicBezTo>
                    <a:pt x="0" y="35"/>
                    <a:pt x="1" y="36"/>
                    <a:pt x="3" y="36"/>
                  </a:cubicBezTo>
                  <a:cubicBezTo>
                    <a:pt x="13" y="36"/>
                    <a:pt x="35" y="36"/>
                    <a:pt x="45" y="36"/>
                  </a:cubicBezTo>
                  <a:cubicBezTo>
                    <a:pt x="47" y="36"/>
                    <a:pt x="48" y="35"/>
                    <a:pt x="48" y="33"/>
                  </a:cubicBezTo>
                  <a:cubicBezTo>
                    <a:pt x="48" y="0"/>
                    <a:pt x="48" y="0"/>
                    <a:pt x="48"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6" name="Freeform 51"/>
            <p:cNvSpPr>
              <a:spLocks noEditPoints="1"/>
            </p:cNvSpPr>
            <p:nvPr/>
          </p:nvSpPr>
          <p:spPr bwMode="auto">
            <a:xfrm>
              <a:off x="1541" y="-78"/>
              <a:ext cx="934" cy="289"/>
            </a:xfrm>
            <a:custGeom>
              <a:avLst/>
              <a:gdLst>
                <a:gd name="T0" fmla="*/ 48 w 48"/>
                <a:gd name="T1" fmla="*/ 3 h 15"/>
                <a:gd name="T2" fmla="*/ 45 w 48"/>
                <a:gd name="T3" fmla="*/ 0 h 15"/>
                <a:gd name="T4" fmla="*/ 3 w 48"/>
                <a:gd name="T5" fmla="*/ 0 h 15"/>
                <a:gd name="T6" fmla="*/ 0 w 48"/>
                <a:gd name="T7" fmla="*/ 3 h 15"/>
                <a:gd name="T8" fmla="*/ 0 w 48"/>
                <a:gd name="T9" fmla="*/ 15 h 15"/>
                <a:gd name="T10" fmla="*/ 48 w 48"/>
                <a:gd name="T11" fmla="*/ 15 h 15"/>
                <a:gd name="T12" fmla="*/ 48 w 48"/>
                <a:gd name="T13" fmla="*/ 3 h 15"/>
                <a:gd name="T14" fmla="*/ 3 w 48"/>
                <a:gd name="T15" fmla="*/ 12 h 15"/>
                <a:gd name="T16" fmla="*/ 45 w 48"/>
                <a:gd name="T17" fmla="*/ 12 h 15"/>
                <a:gd name="T18" fmla="*/ 45 w 48"/>
                <a:gd name="T19" fmla="*/ 4 h 15"/>
                <a:gd name="T20" fmla="*/ 3 w 48"/>
                <a:gd name="T21" fmla="*/ 4 h 15"/>
                <a:gd name="T22" fmla="*/ 3 w 48"/>
                <a:gd name="T2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5">
                  <a:moveTo>
                    <a:pt x="48" y="3"/>
                  </a:moveTo>
                  <a:cubicBezTo>
                    <a:pt x="48" y="2"/>
                    <a:pt x="47" y="0"/>
                    <a:pt x="45" y="0"/>
                  </a:cubicBezTo>
                  <a:cubicBezTo>
                    <a:pt x="3" y="0"/>
                    <a:pt x="3" y="0"/>
                    <a:pt x="3" y="0"/>
                  </a:cubicBezTo>
                  <a:cubicBezTo>
                    <a:pt x="1" y="0"/>
                    <a:pt x="0" y="2"/>
                    <a:pt x="0" y="3"/>
                  </a:cubicBezTo>
                  <a:cubicBezTo>
                    <a:pt x="0" y="15"/>
                    <a:pt x="0" y="15"/>
                    <a:pt x="0" y="15"/>
                  </a:cubicBezTo>
                  <a:cubicBezTo>
                    <a:pt x="48" y="15"/>
                    <a:pt x="48" y="15"/>
                    <a:pt x="48" y="15"/>
                  </a:cubicBezTo>
                  <a:cubicBezTo>
                    <a:pt x="48" y="3"/>
                    <a:pt x="48" y="3"/>
                    <a:pt x="48" y="3"/>
                  </a:cubicBezTo>
                  <a:close/>
                  <a:moveTo>
                    <a:pt x="3" y="12"/>
                  </a:moveTo>
                  <a:cubicBezTo>
                    <a:pt x="45" y="12"/>
                    <a:pt x="45" y="12"/>
                    <a:pt x="45" y="12"/>
                  </a:cubicBezTo>
                  <a:cubicBezTo>
                    <a:pt x="45" y="4"/>
                    <a:pt x="45" y="4"/>
                    <a:pt x="45" y="4"/>
                  </a:cubicBezTo>
                  <a:cubicBezTo>
                    <a:pt x="3" y="4"/>
                    <a:pt x="3" y="4"/>
                    <a:pt x="3" y="4"/>
                  </a:cubicBezTo>
                  <a:cubicBezTo>
                    <a:pt x="3" y="12"/>
                    <a:pt x="3" y="12"/>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Freeform 52"/>
            <p:cNvSpPr/>
            <p:nvPr/>
          </p:nvSpPr>
          <p:spPr bwMode="auto">
            <a:xfrm>
              <a:off x="1541" y="-1"/>
              <a:ext cx="39" cy="212"/>
            </a:xfrm>
            <a:custGeom>
              <a:avLst/>
              <a:gdLst>
                <a:gd name="T0" fmla="*/ 1 w 2"/>
                <a:gd name="T1" fmla="*/ 0 h 11"/>
                <a:gd name="T2" fmla="*/ 1 w 2"/>
                <a:gd name="T3" fmla="*/ 0 h 11"/>
                <a:gd name="T4" fmla="*/ 0 w 2"/>
                <a:gd name="T5" fmla="*/ 1 h 11"/>
                <a:gd name="T6" fmla="*/ 0 w 2"/>
                <a:gd name="T7" fmla="*/ 10 h 11"/>
                <a:gd name="T8" fmla="*/ 1 w 2"/>
                <a:gd name="T9" fmla="*/ 11 h 11"/>
                <a:gd name="T10" fmla="*/ 1 w 2"/>
                <a:gd name="T11" fmla="*/ 11 h 11"/>
                <a:gd name="T12" fmla="*/ 2 w 2"/>
                <a:gd name="T13" fmla="*/ 10 h 11"/>
                <a:gd name="T14" fmla="*/ 2 w 2"/>
                <a:gd name="T15" fmla="*/ 1 h 11"/>
                <a:gd name="T16" fmla="*/ 1 w 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1">
                  <a:moveTo>
                    <a:pt x="1" y="0"/>
                  </a:moveTo>
                  <a:cubicBezTo>
                    <a:pt x="1" y="0"/>
                    <a:pt x="1" y="0"/>
                    <a:pt x="1" y="0"/>
                  </a:cubicBezTo>
                  <a:cubicBezTo>
                    <a:pt x="0" y="0"/>
                    <a:pt x="0" y="0"/>
                    <a:pt x="0" y="1"/>
                  </a:cubicBezTo>
                  <a:cubicBezTo>
                    <a:pt x="0" y="3"/>
                    <a:pt x="0" y="7"/>
                    <a:pt x="0" y="10"/>
                  </a:cubicBezTo>
                  <a:cubicBezTo>
                    <a:pt x="0" y="10"/>
                    <a:pt x="0" y="11"/>
                    <a:pt x="1" y="11"/>
                  </a:cubicBezTo>
                  <a:cubicBezTo>
                    <a:pt x="1" y="11"/>
                    <a:pt x="1" y="11"/>
                    <a:pt x="1" y="11"/>
                  </a:cubicBezTo>
                  <a:cubicBezTo>
                    <a:pt x="2" y="11"/>
                    <a:pt x="2" y="10"/>
                    <a:pt x="2" y="10"/>
                  </a:cubicBezTo>
                  <a:cubicBezTo>
                    <a:pt x="2" y="7"/>
                    <a:pt x="2" y="3"/>
                    <a:pt x="2" y="1"/>
                  </a:cubicBezTo>
                  <a:cubicBezTo>
                    <a:pt x="2"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Freeform 53"/>
            <p:cNvSpPr/>
            <p:nvPr/>
          </p:nvSpPr>
          <p:spPr bwMode="auto">
            <a:xfrm>
              <a:off x="1696" y="-155"/>
              <a:ext cx="59" cy="231"/>
            </a:xfrm>
            <a:custGeom>
              <a:avLst/>
              <a:gdLst>
                <a:gd name="T0" fmla="*/ 1 w 3"/>
                <a:gd name="T1" fmla="*/ 0 h 12"/>
                <a:gd name="T2" fmla="*/ 1 w 3"/>
                <a:gd name="T3" fmla="*/ 0 h 12"/>
                <a:gd name="T4" fmla="*/ 0 w 3"/>
                <a:gd name="T5" fmla="*/ 2 h 12"/>
                <a:gd name="T6" fmla="*/ 0 w 3"/>
                <a:gd name="T7" fmla="*/ 10 h 12"/>
                <a:gd name="T8" fmla="*/ 1 w 3"/>
                <a:gd name="T9" fmla="*/ 12 h 12"/>
                <a:gd name="T10" fmla="*/ 1 w 3"/>
                <a:gd name="T11" fmla="*/ 12 h 12"/>
                <a:gd name="T12" fmla="*/ 3 w 3"/>
                <a:gd name="T13" fmla="*/ 10 h 12"/>
                <a:gd name="T14" fmla="*/ 3 w 3"/>
                <a:gd name="T15" fmla="*/ 2 h 12"/>
                <a:gd name="T16" fmla="*/ 1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1" y="0"/>
                  </a:moveTo>
                  <a:cubicBezTo>
                    <a:pt x="1" y="0"/>
                    <a:pt x="1" y="0"/>
                    <a:pt x="1" y="0"/>
                  </a:cubicBezTo>
                  <a:cubicBezTo>
                    <a:pt x="0" y="0"/>
                    <a:pt x="0" y="1"/>
                    <a:pt x="0" y="2"/>
                  </a:cubicBezTo>
                  <a:cubicBezTo>
                    <a:pt x="0" y="5"/>
                    <a:pt x="0" y="7"/>
                    <a:pt x="0" y="10"/>
                  </a:cubicBezTo>
                  <a:cubicBezTo>
                    <a:pt x="0" y="11"/>
                    <a:pt x="0" y="12"/>
                    <a:pt x="1" y="12"/>
                  </a:cubicBezTo>
                  <a:cubicBezTo>
                    <a:pt x="1" y="12"/>
                    <a:pt x="1" y="12"/>
                    <a:pt x="1" y="12"/>
                  </a:cubicBezTo>
                  <a:cubicBezTo>
                    <a:pt x="2" y="12"/>
                    <a:pt x="3" y="11"/>
                    <a:pt x="3" y="10"/>
                  </a:cubicBezTo>
                  <a:cubicBezTo>
                    <a:pt x="3" y="7"/>
                    <a:pt x="3" y="5"/>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9" name="Freeform 54"/>
            <p:cNvSpPr/>
            <p:nvPr/>
          </p:nvSpPr>
          <p:spPr bwMode="auto">
            <a:xfrm>
              <a:off x="1871" y="-155"/>
              <a:ext cx="78" cy="231"/>
            </a:xfrm>
            <a:custGeom>
              <a:avLst/>
              <a:gdLst>
                <a:gd name="T0" fmla="*/ 2 w 4"/>
                <a:gd name="T1" fmla="*/ 0 h 12"/>
                <a:gd name="T2" fmla="*/ 2 w 4"/>
                <a:gd name="T3" fmla="*/ 0 h 12"/>
                <a:gd name="T4" fmla="*/ 0 w 4"/>
                <a:gd name="T5" fmla="*/ 2 h 12"/>
                <a:gd name="T6" fmla="*/ 0 w 4"/>
                <a:gd name="T7" fmla="*/ 10 h 12"/>
                <a:gd name="T8" fmla="*/ 2 w 4"/>
                <a:gd name="T9" fmla="*/ 12 h 12"/>
                <a:gd name="T10" fmla="*/ 2 w 4"/>
                <a:gd name="T11" fmla="*/ 12 h 12"/>
                <a:gd name="T12" fmla="*/ 4 w 4"/>
                <a:gd name="T13" fmla="*/ 10 h 12"/>
                <a:gd name="T14" fmla="*/ 4 w 4"/>
                <a:gd name="T15" fmla="*/ 2 h 12"/>
                <a:gd name="T16" fmla="*/ 2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4" y="11"/>
                    <a:pt x="4" y="10"/>
                  </a:cubicBezTo>
                  <a:cubicBezTo>
                    <a:pt x="4" y="7"/>
                    <a:pt x="4" y="5"/>
                    <a:pt x="4" y="2"/>
                  </a:cubicBezTo>
                  <a:cubicBezTo>
                    <a:pt x="4"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0" name="Freeform 55"/>
            <p:cNvSpPr/>
            <p:nvPr/>
          </p:nvSpPr>
          <p:spPr bwMode="auto">
            <a:xfrm>
              <a:off x="2066" y="-155"/>
              <a:ext cx="58" cy="231"/>
            </a:xfrm>
            <a:custGeom>
              <a:avLst/>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3" y="11"/>
                    <a:pt x="3" y="10"/>
                  </a:cubicBezTo>
                  <a:cubicBezTo>
                    <a:pt x="3" y="7"/>
                    <a:pt x="3" y="5"/>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1" name="Freeform 56"/>
            <p:cNvSpPr/>
            <p:nvPr/>
          </p:nvSpPr>
          <p:spPr bwMode="auto">
            <a:xfrm>
              <a:off x="2261" y="-155"/>
              <a:ext cx="58" cy="231"/>
            </a:xfrm>
            <a:custGeom>
              <a:avLst/>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2" y="12"/>
                    <a:pt x="3" y="11"/>
                    <a:pt x="3" y="10"/>
                  </a:cubicBezTo>
                  <a:cubicBezTo>
                    <a:pt x="3" y="7"/>
                    <a:pt x="3" y="5"/>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2" name="Freeform 15"/>
          <p:cNvSpPr>
            <a:spLocks noEditPoints="1"/>
          </p:cNvSpPr>
          <p:nvPr/>
        </p:nvSpPr>
        <p:spPr bwMode="auto">
          <a:xfrm>
            <a:off x="3400297" y="3033859"/>
            <a:ext cx="389687" cy="474560"/>
          </a:xfrm>
          <a:custGeom>
            <a:avLst/>
            <a:gdLst>
              <a:gd name="T0" fmla="*/ 18 w 36"/>
              <a:gd name="T1" fmla="*/ 5 h 44"/>
              <a:gd name="T2" fmla="*/ 36 w 36"/>
              <a:gd name="T3" fmla="*/ 23 h 44"/>
              <a:gd name="T4" fmla="*/ 22 w 36"/>
              <a:gd name="T5" fmla="*/ 40 h 44"/>
              <a:gd name="T6" fmla="*/ 31 w 36"/>
              <a:gd name="T7" fmla="*/ 43 h 44"/>
              <a:gd name="T8" fmla="*/ 31 w 36"/>
              <a:gd name="T9" fmla="*/ 44 h 44"/>
              <a:gd name="T10" fmla="*/ 5 w 36"/>
              <a:gd name="T11" fmla="*/ 44 h 44"/>
              <a:gd name="T12" fmla="*/ 5 w 36"/>
              <a:gd name="T13" fmla="*/ 43 h 44"/>
              <a:gd name="T14" fmla="*/ 13 w 36"/>
              <a:gd name="T15" fmla="*/ 40 h 44"/>
              <a:gd name="T16" fmla="*/ 0 w 36"/>
              <a:gd name="T17" fmla="*/ 23 h 44"/>
              <a:gd name="T18" fmla="*/ 18 w 36"/>
              <a:gd name="T19" fmla="*/ 5 h 44"/>
              <a:gd name="T20" fmla="*/ 18 w 36"/>
              <a:gd name="T21" fmla="*/ 5 h 44"/>
              <a:gd name="T22" fmla="*/ 17 w 36"/>
              <a:gd name="T23" fmla="*/ 21 h 44"/>
              <a:gd name="T24" fmla="*/ 16 w 36"/>
              <a:gd name="T25" fmla="*/ 16 h 44"/>
              <a:gd name="T26" fmla="*/ 18 w 36"/>
              <a:gd name="T27" fmla="*/ 14 h 44"/>
              <a:gd name="T28" fmla="*/ 19 w 36"/>
              <a:gd name="T29" fmla="*/ 16 h 44"/>
              <a:gd name="T30" fmla="*/ 18 w 36"/>
              <a:gd name="T31" fmla="*/ 21 h 44"/>
              <a:gd name="T32" fmla="*/ 19 w 36"/>
              <a:gd name="T33" fmla="*/ 23 h 44"/>
              <a:gd name="T34" fmla="*/ 19 w 36"/>
              <a:gd name="T35" fmla="*/ 24 h 44"/>
              <a:gd name="T36" fmla="*/ 24 w 36"/>
              <a:gd name="T37" fmla="*/ 28 h 44"/>
              <a:gd name="T38" fmla="*/ 27 w 36"/>
              <a:gd name="T39" fmla="*/ 32 h 44"/>
              <a:gd name="T40" fmla="*/ 22 w 36"/>
              <a:gd name="T41" fmla="*/ 29 h 44"/>
              <a:gd name="T42" fmla="*/ 19 w 36"/>
              <a:gd name="T43" fmla="*/ 24 h 44"/>
              <a:gd name="T44" fmla="*/ 18 w 36"/>
              <a:gd name="T45" fmla="*/ 25 h 44"/>
              <a:gd name="T46" fmla="*/ 16 w 36"/>
              <a:gd name="T47" fmla="*/ 23 h 44"/>
              <a:gd name="T48" fmla="*/ 17 w 36"/>
              <a:gd name="T49" fmla="*/ 21 h 44"/>
              <a:gd name="T50" fmla="*/ 17 w 36"/>
              <a:gd name="T51" fmla="*/ 21 h 44"/>
              <a:gd name="T52" fmla="*/ 4 w 36"/>
              <a:gd name="T53" fmla="*/ 22 h 44"/>
              <a:gd name="T54" fmla="*/ 6 w 36"/>
              <a:gd name="T55" fmla="*/ 22 h 44"/>
              <a:gd name="T56" fmla="*/ 6 w 36"/>
              <a:gd name="T57" fmla="*/ 24 h 44"/>
              <a:gd name="T58" fmla="*/ 4 w 36"/>
              <a:gd name="T59" fmla="*/ 24 h 44"/>
              <a:gd name="T60" fmla="*/ 17 w 36"/>
              <a:gd name="T61" fmla="*/ 37 h 44"/>
              <a:gd name="T62" fmla="*/ 17 w 36"/>
              <a:gd name="T63" fmla="*/ 35 h 44"/>
              <a:gd name="T64" fmla="*/ 18 w 36"/>
              <a:gd name="T65" fmla="*/ 35 h 44"/>
              <a:gd name="T66" fmla="*/ 18 w 36"/>
              <a:gd name="T67" fmla="*/ 37 h 44"/>
              <a:gd name="T68" fmla="*/ 32 w 36"/>
              <a:gd name="T69" fmla="*/ 24 h 44"/>
              <a:gd name="T70" fmla="*/ 29 w 36"/>
              <a:gd name="T71" fmla="*/ 24 h 44"/>
              <a:gd name="T72" fmla="*/ 29 w 36"/>
              <a:gd name="T73" fmla="*/ 22 h 44"/>
              <a:gd name="T74" fmla="*/ 32 w 36"/>
              <a:gd name="T75" fmla="*/ 22 h 44"/>
              <a:gd name="T76" fmla="*/ 18 w 36"/>
              <a:gd name="T77" fmla="*/ 9 h 44"/>
              <a:gd name="T78" fmla="*/ 18 w 36"/>
              <a:gd name="T79" fmla="*/ 11 h 44"/>
              <a:gd name="T80" fmla="*/ 17 w 36"/>
              <a:gd name="T81" fmla="*/ 11 h 44"/>
              <a:gd name="T82" fmla="*/ 17 w 36"/>
              <a:gd name="T83" fmla="*/ 9 h 44"/>
              <a:gd name="T84" fmla="*/ 4 w 36"/>
              <a:gd name="T85" fmla="*/ 22 h 44"/>
              <a:gd name="T86" fmla="*/ 4 w 36"/>
              <a:gd name="T87" fmla="*/ 22 h 44"/>
              <a:gd name="T88" fmla="*/ 17 w 36"/>
              <a:gd name="T89" fmla="*/ 0 h 44"/>
              <a:gd name="T90" fmla="*/ 19 w 36"/>
              <a:gd name="T91" fmla="*/ 0 h 44"/>
              <a:gd name="T92" fmla="*/ 20 w 36"/>
              <a:gd name="T93" fmla="*/ 2 h 44"/>
              <a:gd name="T94" fmla="*/ 20 w 36"/>
              <a:gd name="T95" fmla="*/ 4 h 44"/>
              <a:gd name="T96" fmla="*/ 18 w 36"/>
              <a:gd name="T97" fmla="*/ 3 h 44"/>
              <a:gd name="T98" fmla="*/ 15 w 36"/>
              <a:gd name="T99" fmla="*/ 4 h 44"/>
              <a:gd name="T100" fmla="*/ 15 w 36"/>
              <a:gd name="T101" fmla="*/ 2 h 44"/>
              <a:gd name="T102" fmla="*/ 17 w 36"/>
              <a:gd name="T103" fmla="*/ 0 h 44"/>
              <a:gd name="T104" fmla="*/ 17 w 36"/>
              <a:gd name="T10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 h="44">
                <a:moveTo>
                  <a:pt x="18" y="5"/>
                </a:moveTo>
                <a:cubicBezTo>
                  <a:pt x="27" y="5"/>
                  <a:pt x="36" y="13"/>
                  <a:pt x="36" y="23"/>
                </a:cubicBezTo>
                <a:cubicBezTo>
                  <a:pt x="36" y="31"/>
                  <a:pt x="30" y="39"/>
                  <a:pt x="22" y="40"/>
                </a:cubicBezTo>
                <a:cubicBezTo>
                  <a:pt x="31" y="43"/>
                  <a:pt x="31" y="43"/>
                  <a:pt x="31" y="43"/>
                </a:cubicBezTo>
                <a:cubicBezTo>
                  <a:pt x="31" y="44"/>
                  <a:pt x="31" y="44"/>
                  <a:pt x="31" y="44"/>
                </a:cubicBezTo>
                <a:cubicBezTo>
                  <a:pt x="5" y="44"/>
                  <a:pt x="5" y="44"/>
                  <a:pt x="5" y="44"/>
                </a:cubicBezTo>
                <a:cubicBezTo>
                  <a:pt x="5" y="43"/>
                  <a:pt x="5" y="43"/>
                  <a:pt x="5" y="43"/>
                </a:cubicBezTo>
                <a:cubicBezTo>
                  <a:pt x="13" y="40"/>
                  <a:pt x="13" y="40"/>
                  <a:pt x="13" y="40"/>
                </a:cubicBezTo>
                <a:cubicBezTo>
                  <a:pt x="6" y="39"/>
                  <a:pt x="0" y="31"/>
                  <a:pt x="0" y="23"/>
                </a:cubicBezTo>
                <a:cubicBezTo>
                  <a:pt x="0" y="13"/>
                  <a:pt x="8" y="5"/>
                  <a:pt x="18" y="5"/>
                </a:cubicBezTo>
                <a:cubicBezTo>
                  <a:pt x="18" y="5"/>
                  <a:pt x="18" y="5"/>
                  <a:pt x="18" y="5"/>
                </a:cubicBezTo>
                <a:close/>
                <a:moveTo>
                  <a:pt x="17" y="21"/>
                </a:moveTo>
                <a:cubicBezTo>
                  <a:pt x="16" y="16"/>
                  <a:pt x="16" y="16"/>
                  <a:pt x="16" y="16"/>
                </a:cubicBezTo>
                <a:cubicBezTo>
                  <a:pt x="18" y="14"/>
                  <a:pt x="18" y="14"/>
                  <a:pt x="18" y="14"/>
                </a:cubicBezTo>
                <a:cubicBezTo>
                  <a:pt x="19" y="16"/>
                  <a:pt x="19" y="16"/>
                  <a:pt x="19" y="16"/>
                </a:cubicBezTo>
                <a:cubicBezTo>
                  <a:pt x="18" y="21"/>
                  <a:pt x="18" y="21"/>
                  <a:pt x="18" y="21"/>
                </a:cubicBezTo>
                <a:cubicBezTo>
                  <a:pt x="19" y="22"/>
                  <a:pt x="19" y="22"/>
                  <a:pt x="19" y="23"/>
                </a:cubicBezTo>
                <a:cubicBezTo>
                  <a:pt x="19" y="23"/>
                  <a:pt x="19" y="24"/>
                  <a:pt x="19" y="24"/>
                </a:cubicBezTo>
                <a:cubicBezTo>
                  <a:pt x="24" y="28"/>
                  <a:pt x="24" y="28"/>
                  <a:pt x="24" y="28"/>
                </a:cubicBezTo>
                <a:cubicBezTo>
                  <a:pt x="27" y="32"/>
                  <a:pt x="27" y="32"/>
                  <a:pt x="27" y="32"/>
                </a:cubicBezTo>
                <a:cubicBezTo>
                  <a:pt x="22" y="29"/>
                  <a:pt x="22" y="29"/>
                  <a:pt x="22" y="29"/>
                </a:cubicBezTo>
                <a:cubicBezTo>
                  <a:pt x="19" y="24"/>
                  <a:pt x="19" y="24"/>
                  <a:pt x="19" y="24"/>
                </a:cubicBezTo>
                <a:cubicBezTo>
                  <a:pt x="19" y="25"/>
                  <a:pt x="18" y="25"/>
                  <a:pt x="18" y="25"/>
                </a:cubicBezTo>
                <a:cubicBezTo>
                  <a:pt x="17" y="25"/>
                  <a:pt x="16" y="24"/>
                  <a:pt x="16" y="23"/>
                </a:cubicBezTo>
                <a:cubicBezTo>
                  <a:pt x="16" y="22"/>
                  <a:pt x="16" y="22"/>
                  <a:pt x="17" y="21"/>
                </a:cubicBezTo>
                <a:cubicBezTo>
                  <a:pt x="17" y="21"/>
                  <a:pt x="17" y="21"/>
                  <a:pt x="17" y="21"/>
                </a:cubicBezTo>
                <a:close/>
                <a:moveTo>
                  <a:pt x="4" y="22"/>
                </a:moveTo>
                <a:cubicBezTo>
                  <a:pt x="6" y="22"/>
                  <a:pt x="6" y="22"/>
                  <a:pt x="6" y="22"/>
                </a:cubicBezTo>
                <a:cubicBezTo>
                  <a:pt x="6" y="24"/>
                  <a:pt x="6" y="24"/>
                  <a:pt x="6" y="24"/>
                </a:cubicBezTo>
                <a:cubicBezTo>
                  <a:pt x="4" y="24"/>
                  <a:pt x="4" y="24"/>
                  <a:pt x="4" y="24"/>
                </a:cubicBezTo>
                <a:cubicBezTo>
                  <a:pt x="4" y="31"/>
                  <a:pt x="10" y="36"/>
                  <a:pt x="17" y="37"/>
                </a:cubicBezTo>
                <a:cubicBezTo>
                  <a:pt x="17" y="35"/>
                  <a:pt x="17" y="35"/>
                  <a:pt x="17" y="35"/>
                </a:cubicBezTo>
                <a:cubicBezTo>
                  <a:pt x="18" y="35"/>
                  <a:pt x="18" y="35"/>
                  <a:pt x="18" y="35"/>
                </a:cubicBezTo>
                <a:cubicBezTo>
                  <a:pt x="18" y="37"/>
                  <a:pt x="18" y="37"/>
                  <a:pt x="18" y="37"/>
                </a:cubicBezTo>
                <a:cubicBezTo>
                  <a:pt x="25" y="36"/>
                  <a:pt x="31" y="31"/>
                  <a:pt x="32" y="24"/>
                </a:cubicBezTo>
                <a:cubicBezTo>
                  <a:pt x="29" y="24"/>
                  <a:pt x="29" y="24"/>
                  <a:pt x="29" y="24"/>
                </a:cubicBezTo>
                <a:cubicBezTo>
                  <a:pt x="29" y="22"/>
                  <a:pt x="29" y="22"/>
                  <a:pt x="29" y="22"/>
                </a:cubicBezTo>
                <a:cubicBezTo>
                  <a:pt x="32" y="22"/>
                  <a:pt x="32" y="22"/>
                  <a:pt x="32" y="22"/>
                </a:cubicBezTo>
                <a:cubicBezTo>
                  <a:pt x="31" y="15"/>
                  <a:pt x="25" y="9"/>
                  <a:pt x="18" y="9"/>
                </a:cubicBezTo>
                <a:cubicBezTo>
                  <a:pt x="18" y="11"/>
                  <a:pt x="18" y="11"/>
                  <a:pt x="18" y="11"/>
                </a:cubicBezTo>
                <a:cubicBezTo>
                  <a:pt x="17" y="11"/>
                  <a:pt x="17" y="11"/>
                  <a:pt x="17" y="11"/>
                </a:cubicBezTo>
                <a:cubicBezTo>
                  <a:pt x="17" y="9"/>
                  <a:pt x="17" y="9"/>
                  <a:pt x="17" y="9"/>
                </a:cubicBezTo>
                <a:cubicBezTo>
                  <a:pt x="10" y="9"/>
                  <a:pt x="4" y="15"/>
                  <a:pt x="4" y="22"/>
                </a:cubicBezTo>
                <a:cubicBezTo>
                  <a:pt x="4" y="22"/>
                  <a:pt x="4" y="22"/>
                  <a:pt x="4" y="22"/>
                </a:cubicBezTo>
                <a:close/>
                <a:moveTo>
                  <a:pt x="17" y="0"/>
                </a:moveTo>
                <a:cubicBezTo>
                  <a:pt x="19" y="0"/>
                  <a:pt x="19" y="0"/>
                  <a:pt x="19" y="0"/>
                </a:cubicBezTo>
                <a:cubicBezTo>
                  <a:pt x="20" y="0"/>
                  <a:pt x="20" y="1"/>
                  <a:pt x="20" y="2"/>
                </a:cubicBezTo>
                <a:cubicBezTo>
                  <a:pt x="20" y="4"/>
                  <a:pt x="20" y="4"/>
                  <a:pt x="20" y="4"/>
                </a:cubicBezTo>
                <a:cubicBezTo>
                  <a:pt x="19" y="4"/>
                  <a:pt x="19" y="3"/>
                  <a:pt x="18" y="3"/>
                </a:cubicBezTo>
                <a:cubicBezTo>
                  <a:pt x="17" y="3"/>
                  <a:pt x="16" y="4"/>
                  <a:pt x="15" y="4"/>
                </a:cubicBezTo>
                <a:cubicBezTo>
                  <a:pt x="15" y="2"/>
                  <a:pt x="15" y="2"/>
                  <a:pt x="15" y="2"/>
                </a:cubicBezTo>
                <a:cubicBezTo>
                  <a:pt x="15" y="1"/>
                  <a:pt x="16" y="0"/>
                  <a:pt x="17" y="0"/>
                </a:cubicBezTo>
                <a:cubicBezTo>
                  <a:pt x="17" y="0"/>
                  <a:pt x="17" y="0"/>
                  <a:pt x="17" y="0"/>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74" name="Group 67"/>
          <p:cNvGrpSpPr>
            <a:grpSpLocks noChangeAspect="1"/>
          </p:cNvGrpSpPr>
          <p:nvPr/>
        </p:nvGrpSpPr>
        <p:grpSpPr bwMode="auto">
          <a:xfrm>
            <a:off x="4617469" y="2971901"/>
            <a:ext cx="268538" cy="281661"/>
            <a:chOff x="5541" y="-146"/>
            <a:chExt cx="1064" cy="1116"/>
          </a:xfrm>
          <a:solidFill>
            <a:srgbClr val="29B9A6"/>
          </a:solidFill>
        </p:grpSpPr>
        <p:sp>
          <p:nvSpPr>
            <p:cNvPr id="75" name="Freeform 68"/>
            <p:cNvSpPr>
              <a:spLocks noEditPoints="1"/>
            </p:cNvSpPr>
            <p:nvPr/>
          </p:nvSpPr>
          <p:spPr bwMode="auto">
            <a:xfrm>
              <a:off x="5541" y="-108"/>
              <a:ext cx="1064" cy="1078"/>
            </a:xfrm>
            <a:custGeom>
              <a:avLst/>
              <a:gdLst>
                <a:gd name="T0" fmla="*/ 28 w 55"/>
                <a:gd name="T1" fmla="*/ 28 h 56"/>
                <a:gd name="T2" fmla="*/ 53 w 55"/>
                <a:gd name="T3" fmla="*/ 16 h 56"/>
                <a:gd name="T4" fmla="*/ 55 w 55"/>
                <a:gd name="T5" fmla="*/ 28 h 56"/>
                <a:gd name="T6" fmla="*/ 28 w 55"/>
                <a:gd name="T7" fmla="*/ 56 h 56"/>
                <a:gd name="T8" fmla="*/ 0 w 55"/>
                <a:gd name="T9" fmla="*/ 28 h 56"/>
                <a:gd name="T10" fmla="*/ 28 w 55"/>
                <a:gd name="T11" fmla="*/ 0 h 56"/>
                <a:gd name="T12" fmla="*/ 28 w 55"/>
                <a:gd name="T13" fmla="*/ 28 h 56"/>
                <a:gd name="T14" fmla="*/ 49 w 55"/>
                <a:gd name="T15" fmla="*/ 37 h 56"/>
                <a:gd name="T16" fmla="*/ 48 w 55"/>
                <a:gd name="T17" fmla="*/ 39 h 56"/>
                <a:gd name="T18" fmla="*/ 41 w 55"/>
                <a:gd name="T19" fmla="*/ 47 h 56"/>
                <a:gd name="T20" fmla="*/ 40 w 55"/>
                <a:gd name="T21" fmla="*/ 48 h 56"/>
                <a:gd name="T22" fmla="*/ 31 w 55"/>
                <a:gd name="T23" fmla="*/ 51 h 56"/>
                <a:gd name="T24" fmla="*/ 29 w 55"/>
                <a:gd name="T25" fmla="*/ 51 h 56"/>
                <a:gd name="T26" fmla="*/ 20 w 55"/>
                <a:gd name="T27" fmla="*/ 50 h 56"/>
                <a:gd name="T28" fmla="*/ 14 w 55"/>
                <a:gd name="T29" fmla="*/ 47 h 56"/>
                <a:gd name="T30" fmla="*/ 12 w 55"/>
                <a:gd name="T31" fmla="*/ 45 h 56"/>
                <a:gd name="T32" fmla="*/ 6 w 55"/>
                <a:gd name="T33" fmla="*/ 36 h 56"/>
                <a:gd name="T34" fmla="*/ 5 w 55"/>
                <a:gd name="T35" fmla="*/ 34 h 56"/>
                <a:gd name="T36" fmla="*/ 5 w 55"/>
                <a:gd name="T37" fmla="*/ 25 h 56"/>
                <a:gd name="T38" fmla="*/ 5 w 55"/>
                <a:gd name="T39" fmla="*/ 22 h 56"/>
                <a:gd name="T40" fmla="*/ 10 w 55"/>
                <a:gd name="T41" fmla="*/ 13 h 56"/>
                <a:gd name="T42" fmla="*/ 12 w 55"/>
                <a:gd name="T43" fmla="*/ 11 h 56"/>
                <a:gd name="T44" fmla="*/ 23 w 55"/>
                <a:gd name="T45" fmla="*/ 5 h 56"/>
                <a:gd name="T46" fmla="*/ 23 w 55"/>
                <a:gd name="T47" fmla="*/ 35 h 56"/>
                <a:gd name="T48" fmla="*/ 50 w 55"/>
                <a:gd name="T49" fmla="*/ 23 h 56"/>
                <a:gd name="T50" fmla="*/ 50 w 55"/>
                <a:gd name="T51" fmla="*/ 35 h 56"/>
                <a:gd name="T52" fmla="*/ 49 w 55"/>
                <a:gd name="T53"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8" y="28"/>
                  </a:moveTo>
                  <a:cubicBezTo>
                    <a:pt x="53" y="16"/>
                    <a:pt x="53" y="16"/>
                    <a:pt x="53" y="16"/>
                  </a:cubicBezTo>
                  <a:cubicBezTo>
                    <a:pt x="55" y="20"/>
                    <a:pt x="55" y="24"/>
                    <a:pt x="55" y="28"/>
                  </a:cubicBezTo>
                  <a:cubicBezTo>
                    <a:pt x="55" y="43"/>
                    <a:pt x="43" y="56"/>
                    <a:pt x="28" y="56"/>
                  </a:cubicBezTo>
                  <a:cubicBezTo>
                    <a:pt x="12" y="56"/>
                    <a:pt x="0" y="43"/>
                    <a:pt x="0" y="28"/>
                  </a:cubicBezTo>
                  <a:cubicBezTo>
                    <a:pt x="0" y="13"/>
                    <a:pt x="12" y="0"/>
                    <a:pt x="28" y="0"/>
                  </a:cubicBezTo>
                  <a:cubicBezTo>
                    <a:pt x="28" y="28"/>
                    <a:pt x="28" y="28"/>
                    <a:pt x="28" y="28"/>
                  </a:cubicBezTo>
                  <a:close/>
                  <a:moveTo>
                    <a:pt x="49" y="37"/>
                  </a:moveTo>
                  <a:cubicBezTo>
                    <a:pt x="48" y="39"/>
                    <a:pt x="48" y="39"/>
                    <a:pt x="48" y="39"/>
                  </a:cubicBezTo>
                  <a:cubicBezTo>
                    <a:pt x="46" y="42"/>
                    <a:pt x="44" y="45"/>
                    <a:pt x="41" y="47"/>
                  </a:cubicBezTo>
                  <a:cubicBezTo>
                    <a:pt x="40" y="48"/>
                    <a:pt x="40" y="48"/>
                    <a:pt x="40" y="48"/>
                  </a:cubicBezTo>
                  <a:cubicBezTo>
                    <a:pt x="37" y="50"/>
                    <a:pt x="34" y="51"/>
                    <a:pt x="31" y="51"/>
                  </a:cubicBezTo>
                  <a:cubicBezTo>
                    <a:pt x="29" y="51"/>
                    <a:pt x="29" y="51"/>
                    <a:pt x="29" y="51"/>
                  </a:cubicBezTo>
                  <a:cubicBezTo>
                    <a:pt x="25" y="51"/>
                    <a:pt x="23" y="51"/>
                    <a:pt x="20" y="50"/>
                  </a:cubicBezTo>
                  <a:cubicBezTo>
                    <a:pt x="17" y="49"/>
                    <a:pt x="16" y="48"/>
                    <a:pt x="14" y="47"/>
                  </a:cubicBezTo>
                  <a:cubicBezTo>
                    <a:pt x="12" y="45"/>
                    <a:pt x="12" y="45"/>
                    <a:pt x="12" y="45"/>
                  </a:cubicBezTo>
                  <a:cubicBezTo>
                    <a:pt x="9" y="43"/>
                    <a:pt x="7" y="40"/>
                    <a:pt x="6" y="36"/>
                  </a:cubicBezTo>
                  <a:cubicBezTo>
                    <a:pt x="5" y="34"/>
                    <a:pt x="5" y="34"/>
                    <a:pt x="5" y="34"/>
                  </a:cubicBezTo>
                  <a:cubicBezTo>
                    <a:pt x="4" y="31"/>
                    <a:pt x="4" y="28"/>
                    <a:pt x="5" y="25"/>
                  </a:cubicBezTo>
                  <a:cubicBezTo>
                    <a:pt x="5" y="22"/>
                    <a:pt x="5" y="22"/>
                    <a:pt x="5" y="22"/>
                  </a:cubicBezTo>
                  <a:cubicBezTo>
                    <a:pt x="6" y="19"/>
                    <a:pt x="7" y="16"/>
                    <a:pt x="10" y="13"/>
                  </a:cubicBezTo>
                  <a:cubicBezTo>
                    <a:pt x="10" y="12"/>
                    <a:pt x="11" y="12"/>
                    <a:pt x="12" y="11"/>
                  </a:cubicBezTo>
                  <a:cubicBezTo>
                    <a:pt x="15" y="8"/>
                    <a:pt x="19" y="6"/>
                    <a:pt x="23" y="5"/>
                  </a:cubicBezTo>
                  <a:cubicBezTo>
                    <a:pt x="23" y="35"/>
                    <a:pt x="23" y="35"/>
                    <a:pt x="23" y="35"/>
                  </a:cubicBezTo>
                  <a:cubicBezTo>
                    <a:pt x="50" y="23"/>
                    <a:pt x="50" y="23"/>
                    <a:pt x="50" y="23"/>
                  </a:cubicBezTo>
                  <a:cubicBezTo>
                    <a:pt x="51" y="27"/>
                    <a:pt x="51" y="31"/>
                    <a:pt x="50" y="35"/>
                  </a:cubicBezTo>
                  <a:cubicBezTo>
                    <a:pt x="49" y="37"/>
                    <a:pt x="49" y="37"/>
                    <a:pt x="4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6" name="Freeform 69"/>
            <p:cNvSpPr/>
            <p:nvPr/>
          </p:nvSpPr>
          <p:spPr bwMode="auto">
            <a:xfrm>
              <a:off x="6160" y="-146"/>
              <a:ext cx="407" cy="462"/>
            </a:xfrm>
            <a:custGeom>
              <a:avLst/>
              <a:gdLst>
                <a:gd name="T0" fmla="*/ 0 w 21"/>
                <a:gd name="T1" fmla="*/ 0 h 24"/>
                <a:gd name="T2" fmla="*/ 21 w 21"/>
                <a:gd name="T3" fmla="*/ 14 h 24"/>
                <a:gd name="T4" fmla="*/ 0 w 21"/>
                <a:gd name="T5" fmla="*/ 24 h 24"/>
                <a:gd name="T6" fmla="*/ 0 w 21"/>
                <a:gd name="T7" fmla="*/ 0 h 24"/>
              </a:gdLst>
              <a:ahLst/>
              <a:cxnLst>
                <a:cxn ang="0">
                  <a:pos x="T0" y="T1"/>
                </a:cxn>
                <a:cxn ang="0">
                  <a:pos x="T2" y="T3"/>
                </a:cxn>
                <a:cxn ang="0">
                  <a:pos x="T4" y="T5"/>
                </a:cxn>
                <a:cxn ang="0">
                  <a:pos x="T6" y="T7"/>
                </a:cxn>
              </a:cxnLst>
              <a:rect l="0" t="0" r="r" b="b"/>
              <a:pathLst>
                <a:path w="21" h="24">
                  <a:moveTo>
                    <a:pt x="0" y="0"/>
                  </a:moveTo>
                  <a:cubicBezTo>
                    <a:pt x="9" y="0"/>
                    <a:pt x="18" y="5"/>
                    <a:pt x="21" y="14"/>
                  </a:cubicBezTo>
                  <a:cubicBezTo>
                    <a:pt x="0" y="24"/>
                    <a:pt x="0" y="24"/>
                    <a:pt x="0" y="24"/>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78" name="Group 12"/>
          <p:cNvGrpSpPr>
            <a:grpSpLocks noChangeAspect="1"/>
          </p:cNvGrpSpPr>
          <p:nvPr/>
        </p:nvGrpSpPr>
        <p:grpSpPr bwMode="auto">
          <a:xfrm>
            <a:off x="4600075" y="1528051"/>
            <a:ext cx="303326" cy="275141"/>
            <a:chOff x="2535" y="1120"/>
            <a:chExt cx="635" cy="576"/>
          </a:xfrm>
          <a:solidFill>
            <a:srgbClr val="84CBC5"/>
          </a:solidFill>
        </p:grpSpPr>
        <p:sp>
          <p:nvSpPr>
            <p:cNvPr id="79" name="Freeform 13"/>
            <p:cNvSpPr/>
            <p:nvPr/>
          </p:nvSpPr>
          <p:spPr bwMode="auto">
            <a:xfrm>
              <a:off x="2535" y="1626"/>
              <a:ext cx="635" cy="70"/>
            </a:xfrm>
            <a:custGeom>
              <a:avLst/>
              <a:gdLst>
                <a:gd name="T0" fmla="*/ 136 w 136"/>
                <a:gd name="T1" fmla="*/ 7 h 15"/>
                <a:gd name="T2" fmla="*/ 128 w 136"/>
                <a:gd name="T3" fmla="*/ 15 h 15"/>
                <a:gd name="T4" fmla="*/ 8 w 136"/>
                <a:gd name="T5" fmla="*/ 15 h 15"/>
                <a:gd name="T6" fmla="*/ 0 w 136"/>
                <a:gd name="T7" fmla="*/ 7 h 15"/>
                <a:gd name="T8" fmla="*/ 0 w 136"/>
                <a:gd name="T9" fmla="*/ 7 h 15"/>
                <a:gd name="T10" fmla="*/ 8 w 136"/>
                <a:gd name="T11" fmla="*/ 0 h 15"/>
                <a:gd name="T12" fmla="*/ 128 w 136"/>
                <a:gd name="T13" fmla="*/ 0 h 15"/>
                <a:gd name="T14" fmla="*/ 136 w 136"/>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7"/>
                    <a:pt x="0" y="7"/>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0" name="Freeform 14"/>
            <p:cNvSpPr/>
            <p:nvPr/>
          </p:nvSpPr>
          <p:spPr bwMode="auto">
            <a:xfrm>
              <a:off x="2614" y="1369"/>
              <a:ext cx="75"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1" name="Freeform 15"/>
            <p:cNvSpPr/>
            <p:nvPr/>
          </p:nvSpPr>
          <p:spPr bwMode="auto">
            <a:xfrm>
              <a:off x="2750" y="1369"/>
              <a:ext cx="70" cy="220"/>
            </a:xfrm>
            <a:custGeom>
              <a:avLst/>
              <a:gdLst>
                <a:gd name="T0" fmla="*/ 8 w 15"/>
                <a:gd name="T1" fmla="*/ 47 h 47"/>
                <a:gd name="T2" fmla="*/ 0 w 15"/>
                <a:gd name="T3" fmla="*/ 39 h 47"/>
                <a:gd name="T4" fmla="*/ 0 w 15"/>
                <a:gd name="T5" fmla="*/ 8 h 47"/>
                <a:gd name="T6" fmla="*/ 8 w 15"/>
                <a:gd name="T7" fmla="*/ 0 h 47"/>
                <a:gd name="T8" fmla="*/ 8 w 15"/>
                <a:gd name="T9" fmla="*/ 0 h 47"/>
                <a:gd name="T10" fmla="*/ 15 w 15"/>
                <a:gd name="T11" fmla="*/ 8 h 47"/>
                <a:gd name="T12" fmla="*/ 15 w 15"/>
                <a:gd name="T13" fmla="*/ 39 h 47"/>
                <a:gd name="T14" fmla="*/ 8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8" y="47"/>
                  </a:moveTo>
                  <a:cubicBezTo>
                    <a:pt x="3" y="47"/>
                    <a:pt x="0" y="44"/>
                    <a:pt x="0" y="39"/>
                  </a:cubicBezTo>
                  <a:cubicBezTo>
                    <a:pt x="0" y="8"/>
                    <a:pt x="0" y="8"/>
                    <a:pt x="0" y="8"/>
                  </a:cubicBezTo>
                  <a:cubicBezTo>
                    <a:pt x="0" y="4"/>
                    <a:pt x="3" y="0"/>
                    <a:pt x="8" y="0"/>
                  </a:cubicBezTo>
                  <a:cubicBezTo>
                    <a:pt x="8" y="0"/>
                    <a:pt x="8"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2" name="Freeform 16"/>
            <p:cNvSpPr/>
            <p:nvPr/>
          </p:nvSpPr>
          <p:spPr bwMode="auto">
            <a:xfrm>
              <a:off x="2885" y="1369"/>
              <a:ext cx="70" cy="220"/>
            </a:xfrm>
            <a:custGeom>
              <a:avLst/>
              <a:gdLst>
                <a:gd name="T0" fmla="*/ 7 w 15"/>
                <a:gd name="T1" fmla="*/ 47 h 47"/>
                <a:gd name="T2" fmla="*/ 0 w 15"/>
                <a:gd name="T3" fmla="*/ 39 h 47"/>
                <a:gd name="T4" fmla="*/ 0 w 15"/>
                <a:gd name="T5" fmla="*/ 8 h 47"/>
                <a:gd name="T6" fmla="*/ 7 w 15"/>
                <a:gd name="T7" fmla="*/ 0 h 47"/>
                <a:gd name="T8" fmla="*/ 7 w 15"/>
                <a:gd name="T9" fmla="*/ 0 h 47"/>
                <a:gd name="T10" fmla="*/ 15 w 15"/>
                <a:gd name="T11" fmla="*/ 8 h 47"/>
                <a:gd name="T12" fmla="*/ 15 w 15"/>
                <a:gd name="T13" fmla="*/ 39 h 47"/>
                <a:gd name="T14" fmla="*/ 7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7" y="47"/>
                  </a:moveTo>
                  <a:cubicBezTo>
                    <a:pt x="3" y="47"/>
                    <a:pt x="0" y="44"/>
                    <a:pt x="0" y="39"/>
                  </a:cubicBezTo>
                  <a:cubicBezTo>
                    <a:pt x="0" y="8"/>
                    <a:pt x="0" y="8"/>
                    <a:pt x="0" y="8"/>
                  </a:cubicBezTo>
                  <a:cubicBezTo>
                    <a:pt x="0" y="4"/>
                    <a:pt x="3" y="0"/>
                    <a:pt x="7" y="0"/>
                  </a:cubicBezTo>
                  <a:cubicBezTo>
                    <a:pt x="7" y="0"/>
                    <a:pt x="7"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3" name="Freeform 17"/>
            <p:cNvSpPr/>
            <p:nvPr/>
          </p:nvSpPr>
          <p:spPr bwMode="auto">
            <a:xfrm>
              <a:off x="3016" y="1369"/>
              <a:ext cx="74"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4" name="Freeform 18"/>
            <p:cNvSpPr/>
            <p:nvPr/>
          </p:nvSpPr>
          <p:spPr bwMode="auto">
            <a:xfrm>
              <a:off x="2656" y="1120"/>
              <a:ext cx="392" cy="117"/>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5" name="Freeform 19"/>
            <p:cNvSpPr/>
            <p:nvPr/>
          </p:nvSpPr>
          <p:spPr bwMode="auto">
            <a:xfrm>
              <a:off x="2572" y="1275"/>
              <a:ext cx="560" cy="75"/>
            </a:xfrm>
            <a:custGeom>
              <a:avLst/>
              <a:gdLst>
                <a:gd name="T0" fmla="*/ 120 w 120"/>
                <a:gd name="T1" fmla="*/ 8 h 16"/>
                <a:gd name="T2" fmla="*/ 112 w 120"/>
                <a:gd name="T3" fmla="*/ 16 h 16"/>
                <a:gd name="T4" fmla="*/ 8 w 120"/>
                <a:gd name="T5" fmla="*/ 16 h 16"/>
                <a:gd name="T6" fmla="*/ 0 w 120"/>
                <a:gd name="T7" fmla="*/ 8 h 16"/>
                <a:gd name="T8" fmla="*/ 0 w 120"/>
                <a:gd name="T9" fmla="*/ 8 h 16"/>
                <a:gd name="T10" fmla="*/ 8 w 120"/>
                <a:gd name="T11" fmla="*/ 0 h 16"/>
                <a:gd name="T12" fmla="*/ 112 w 120"/>
                <a:gd name="T13" fmla="*/ 0 h 16"/>
                <a:gd name="T14" fmla="*/ 120 w 120"/>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8"/>
                    <a:pt x="0" y="8"/>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86" name="Freeform 15"/>
          <p:cNvSpPr>
            <a:spLocks noEditPoints="1"/>
          </p:cNvSpPr>
          <p:nvPr/>
        </p:nvSpPr>
        <p:spPr bwMode="auto">
          <a:xfrm>
            <a:off x="4619771" y="2219359"/>
            <a:ext cx="263937" cy="321422"/>
          </a:xfrm>
          <a:custGeom>
            <a:avLst/>
            <a:gdLst>
              <a:gd name="T0" fmla="*/ 18 w 36"/>
              <a:gd name="T1" fmla="*/ 5 h 44"/>
              <a:gd name="T2" fmla="*/ 36 w 36"/>
              <a:gd name="T3" fmla="*/ 23 h 44"/>
              <a:gd name="T4" fmla="*/ 22 w 36"/>
              <a:gd name="T5" fmla="*/ 40 h 44"/>
              <a:gd name="T6" fmla="*/ 31 w 36"/>
              <a:gd name="T7" fmla="*/ 43 h 44"/>
              <a:gd name="T8" fmla="*/ 31 w 36"/>
              <a:gd name="T9" fmla="*/ 44 h 44"/>
              <a:gd name="T10" fmla="*/ 5 w 36"/>
              <a:gd name="T11" fmla="*/ 44 h 44"/>
              <a:gd name="T12" fmla="*/ 5 w 36"/>
              <a:gd name="T13" fmla="*/ 43 h 44"/>
              <a:gd name="T14" fmla="*/ 13 w 36"/>
              <a:gd name="T15" fmla="*/ 40 h 44"/>
              <a:gd name="T16" fmla="*/ 0 w 36"/>
              <a:gd name="T17" fmla="*/ 23 h 44"/>
              <a:gd name="T18" fmla="*/ 18 w 36"/>
              <a:gd name="T19" fmla="*/ 5 h 44"/>
              <a:gd name="T20" fmla="*/ 18 w 36"/>
              <a:gd name="T21" fmla="*/ 5 h 44"/>
              <a:gd name="T22" fmla="*/ 17 w 36"/>
              <a:gd name="T23" fmla="*/ 21 h 44"/>
              <a:gd name="T24" fmla="*/ 16 w 36"/>
              <a:gd name="T25" fmla="*/ 16 h 44"/>
              <a:gd name="T26" fmla="*/ 18 w 36"/>
              <a:gd name="T27" fmla="*/ 14 h 44"/>
              <a:gd name="T28" fmla="*/ 19 w 36"/>
              <a:gd name="T29" fmla="*/ 16 h 44"/>
              <a:gd name="T30" fmla="*/ 18 w 36"/>
              <a:gd name="T31" fmla="*/ 21 h 44"/>
              <a:gd name="T32" fmla="*/ 19 w 36"/>
              <a:gd name="T33" fmla="*/ 23 h 44"/>
              <a:gd name="T34" fmla="*/ 19 w 36"/>
              <a:gd name="T35" fmla="*/ 24 h 44"/>
              <a:gd name="T36" fmla="*/ 24 w 36"/>
              <a:gd name="T37" fmla="*/ 28 h 44"/>
              <a:gd name="T38" fmla="*/ 27 w 36"/>
              <a:gd name="T39" fmla="*/ 32 h 44"/>
              <a:gd name="T40" fmla="*/ 22 w 36"/>
              <a:gd name="T41" fmla="*/ 29 h 44"/>
              <a:gd name="T42" fmla="*/ 19 w 36"/>
              <a:gd name="T43" fmla="*/ 24 h 44"/>
              <a:gd name="T44" fmla="*/ 18 w 36"/>
              <a:gd name="T45" fmla="*/ 25 h 44"/>
              <a:gd name="T46" fmla="*/ 16 w 36"/>
              <a:gd name="T47" fmla="*/ 23 h 44"/>
              <a:gd name="T48" fmla="*/ 17 w 36"/>
              <a:gd name="T49" fmla="*/ 21 h 44"/>
              <a:gd name="T50" fmla="*/ 17 w 36"/>
              <a:gd name="T51" fmla="*/ 21 h 44"/>
              <a:gd name="T52" fmla="*/ 4 w 36"/>
              <a:gd name="T53" fmla="*/ 22 h 44"/>
              <a:gd name="T54" fmla="*/ 6 w 36"/>
              <a:gd name="T55" fmla="*/ 22 h 44"/>
              <a:gd name="T56" fmla="*/ 6 w 36"/>
              <a:gd name="T57" fmla="*/ 24 h 44"/>
              <a:gd name="T58" fmla="*/ 4 w 36"/>
              <a:gd name="T59" fmla="*/ 24 h 44"/>
              <a:gd name="T60" fmla="*/ 17 w 36"/>
              <a:gd name="T61" fmla="*/ 37 h 44"/>
              <a:gd name="T62" fmla="*/ 17 w 36"/>
              <a:gd name="T63" fmla="*/ 35 h 44"/>
              <a:gd name="T64" fmla="*/ 18 w 36"/>
              <a:gd name="T65" fmla="*/ 35 h 44"/>
              <a:gd name="T66" fmla="*/ 18 w 36"/>
              <a:gd name="T67" fmla="*/ 37 h 44"/>
              <a:gd name="T68" fmla="*/ 32 w 36"/>
              <a:gd name="T69" fmla="*/ 24 h 44"/>
              <a:gd name="T70" fmla="*/ 29 w 36"/>
              <a:gd name="T71" fmla="*/ 24 h 44"/>
              <a:gd name="T72" fmla="*/ 29 w 36"/>
              <a:gd name="T73" fmla="*/ 22 h 44"/>
              <a:gd name="T74" fmla="*/ 32 w 36"/>
              <a:gd name="T75" fmla="*/ 22 h 44"/>
              <a:gd name="T76" fmla="*/ 18 w 36"/>
              <a:gd name="T77" fmla="*/ 9 h 44"/>
              <a:gd name="T78" fmla="*/ 18 w 36"/>
              <a:gd name="T79" fmla="*/ 11 h 44"/>
              <a:gd name="T80" fmla="*/ 17 w 36"/>
              <a:gd name="T81" fmla="*/ 11 h 44"/>
              <a:gd name="T82" fmla="*/ 17 w 36"/>
              <a:gd name="T83" fmla="*/ 9 h 44"/>
              <a:gd name="T84" fmla="*/ 4 w 36"/>
              <a:gd name="T85" fmla="*/ 22 h 44"/>
              <a:gd name="T86" fmla="*/ 4 w 36"/>
              <a:gd name="T87" fmla="*/ 22 h 44"/>
              <a:gd name="T88" fmla="*/ 17 w 36"/>
              <a:gd name="T89" fmla="*/ 0 h 44"/>
              <a:gd name="T90" fmla="*/ 19 w 36"/>
              <a:gd name="T91" fmla="*/ 0 h 44"/>
              <a:gd name="T92" fmla="*/ 20 w 36"/>
              <a:gd name="T93" fmla="*/ 2 h 44"/>
              <a:gd name="T94" fmla="*/ 20 w 36"/>
              <a:gd name="T95" fmla="*/ 4 h 44"/>
              <a:gd name="T96" fmla="*/ 18 w 36"/>
              <a:gd name="T97" fmla="*/ 3 h 44"/>
              <a:gd name="T98" fmla="*/ 15 w 36"/>
              <a:gd name="T99" fmla="*/ 4 h 44"/>
              <a:gd name="T100" fmla="*/ 15 w 36"/>
              <a:gd name="T101" fmla="*/ 2 h 44"/>
              <a:gd name="T102" fmla="*/ 17 w 36"/>
              <a:gd name="T103" fmla="*/ 0 h 44"/>
              <a:gd name="T104" fmla="*/ 17 w 36"/>
              <a:gd name="T10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 h="44">
                <a:moveTo>
                  <a:pt x="18" y="5"/>
                </a:moveTo>
                <a:cubicBezTo>
                  <a:pt x="27" y="5"/>
                  <a:pt x="36" y="13"/>
                  <a:pt x="36" y="23"/>
                </a:cubicBezTo>
                <a:cubicBezTo>
                  <a:pt x="36" y="31"/>
                  <a:pt x="30" y="39"/>
                  <a:pt x="22" y="40"/>
                </a:cubicBezTo>
                <a:cubicBezTo>
                  <a:pt x="31" y="43"/>
                  <a:pt x="31" y="43"/>
                  <a:pt x="31" y="43"/>
                </a:cubicBezTo>
                <a:cubicBezTo>
                  <a:pt x="31" y="44"/>
                  <a:pt x="31" y="44"/>
                  <a:pt x="31" y="44"/>
                </a:cubicBezTo>
                <a:cubicBezTo>
                  <a:pt x="5" y="44"/>
                  <a:pt x="5" y="44"/>
                  <a:pt x="5" y="44"/>
                </a:cubicBezTo>
                <a:cubicBezTo>
                  <a:pt x="5" y="43"/>
                  <a:pt x="5" y="43"/>
                  <a:pt x="5" y="43"/>
                </a:cubicBezTo>
                <a:cubicBezTo>
                  <a:pt x="13" y="40"/>
                  <a:pt x="13" y="40"/>
                  <a:pt x="13" y="40"/>
                </a:cubicBezTo>
                <a:cubicBezTo>
                  <a:pt x="6" y="39"/>
                  <a:pt x="0" y="31"/>
                  <a:pt x="0" y="23"/>
                </a:cubicBezTo>
                <a:cubicBezTo>
                  <a:pt x="0" y="13"/>
                  <a:pt x="8" y="5"/>
                  <a:pt x="18" y="5"/>
                </a:cubicBezTo>
                <a:cubicBezTo>
                  <a:pt x="18" y="5"/>
                  <a:pt x="18" y="5"/>
                  <a:pt x="18" y="5"/>
                </a:cubicBezTo>
                <a:close/>
                <a:moveTo>
                  <a:pt x="17" y="21"/>
                </a:moveTo>
                <a:cubicBezTo>
                  <a:pt x="16" y="16"/>
                  <a:pt x="16" y="16"/>
                  <a:pt x="16" y="16"/>
                </a:cubicBezTo>
                <a:cubicBezTo>
                  <a:pt x="18" y="14"/>
                  <a:pt x="18" y="14"/>
                  <a:pt x="18" y="14"/>
                </a:cubicBezTo>
                <a:cubicBezTo>
                  <a:pt x="19" y="16"/>
                  <a:pt x="19" y="16"/>
                  <a:pt x="19" y="16"/>
                </a:cubicBezTo>
                <a:cubicBezTo>
                  <a:pt x="18" y="21"/>
                  <a:pt x="18" y="21"/>
                  <a:pt x="18" y="21"/>
                </a:cubicBezTo>
                <a:cubicBezTo>
                  <a:pt x="19" y="22"/>
                  <a:pt x="19" y="22"/>
                  <a:pt x="19" y="23"/>
                </a:cubicBezTo>
                <a:cubicBezTo>
                  <a:pt x="19" y="23"/>
                  <a:pt x="19" y="24"/>
                  <a:pt x="19" y="24"/>
                </a:cubicBezTo>
                <a:cubicBezTo>
                  <a:pt x="24" y="28"/>
                  <a:pt x="24" y="28"/>
                  <a:pt x="24" y="28"/>
                </a:cubicBezTo>
                <a:cubicBezTo>
                  <a:pt x="27" y="32"/>
                  <a:pt x="27" y="32"/>
                  <a:pt x="27" y="32"/>
                </a:cubicBezTo>
                <a:cubicBezTo>
                  <a:pt x="22" y="29"/>
                  <a:pt x="22" y="29"/>
                  <a:pt x="22" y="29"/>
                </a:cubicBezTo>
                <a:cubicBezTo>
                  <a:pt x="19" y="24"/>
                  <a:pt x="19" y="24"/>
                  <a:pt x="19" y="24"/>
                </a:cubicBezTo>
                <a:cubicBezTo>
                  <a:pt x="19" y="25"/>
                  <a:pt x="18" y="25"/>
                  <a:pt x="18" y="25"/>
                </a:cubicBezTo>
                <a:cubicBezTo>
                  <a:pt x="17" y="25"/>
                  <a:pt x="16" y="24"/>
                  <a:pt x="16" y="23"/>
                </a:cubicBezTo>
                <a:cubicBezTo>
                  <a:pt x="16" y="22"/>
                  <a:pt x="16" y="22"/>
                  <a:pt x="17" y="21"/>
                </a:cubicBezTo>
                <a:cubicBezTo>
                  <a:pt x="17" y="21"/>
                  <a:pt x="17" y="21"/>
                  <a:pt x="17" y="21"/>
                </a:cubicBezTo>
                <a:close/>
                <a:moveTo>
                  <a:pt x="4" y="22"/>
                </a:moveTo>
                <a:cubicBezTo>
                  <a:pt x="6" y="22"/>
                  <a:pt x="6" y="22"/>
                  <a:pt x="6" y="22"/>
                </a:cubicBezTo>
                <a:cubicBezTo>
                  <a:pt x="6" y="24"/>
                  <a:pt x="6" y="24"/>
                  <a:pt x="6" y="24"/>
                </a:cubicBezTo>
                <a:cubicBezTo>
                  <a:pt x="4" y="24"/>
                  <a:pt x="4" y="24"/>
                  <a:pt x="4" y="24"/>
                </a:cubicBezTo>
                <a:cubicBezTo>
                  <a:pt x="4" y="31"/>
                  <a:pt x="10" y="36"/>
                  <a:pt x="17" y="37"/>
                </a:cubicBezTo>
                <a:cubicBezTo>
                  <a:pt x="17" y="35"/>
                  <a:pt x="17" y="35"/>
                  <a:pt x="17" y="35"/>
                </a:cubicBezTo>
                <a:cubicBezTo>
                  <a:pt x="18" y="35"/>
                  <a:pt x="18" y="35"/>
                  <a:pt x="18" y="35"/>
                </a:cubicBezTo>
                <a:cubicBezTo>
                  <a:pt x="18" y="37"/>
                  <a:pt x="18" y="37"/>
                  <a:pt x="18" y="37"/>
                </a:cubicBezTo>
                <a:cubicBezTo>
                  <a:pt x="25" y="36"/>
                  <a:pt x="31" y="31"/>
                  <a:pt x="32" y="24"/>
                </a:cubicBezTo>
                <a:cubicBezTo>
                  <a:pt x="29" y="24"/>
                  <a:pt x="29" y="24"/>
                  <a:pt x="29" y="24"/>
                </a:cubicBezTo>
                <a:cubicBezTo>
                  <a:pt x="29" y="22"/>
                  <a:pt x="29" y="22"/>
                  <a:pt x="29" y="22"/>
                </a:cubicBezTo>
                <a:cubicBezTo>
                  <a:pt x="32" y="22"/>
                  <a:pt x="32" y="22"/>
                  <a:pt x="32" y="22"/>
                </a:cubicBezTo>
                <a:cubicBezTo>
                  <a:pt x="31" y="15"/>
                  <a:pt x="25" y="9"/>
                  <a:pt x="18" y="9"/>
                </a:cubicBezTo>
                <a:cubicBezTo>
                  <a:pt x="18" y="11"/>
                  <a:pt x="18" y="11"/>
                  <a:pt x="18" y="11"/>
                </a:cubicBezTo>
                <a:cubicBezTo>
                  <a:pt x="17" y="11"/>
                  <a:pt x="17" y="11"/>
                  <a:pt x="17" y="11"/>
                </a:cubicBezTo>
                <a:cubicBezTo>
                  <a:pt x="17" y="9"/>
                  <a:pt x="17" y="9"/>
                  <a:pt x="17" y="9"/>
                </a:cubicBezTo>
                <a:cubicBezTo>
                  <a:pt x="10" y="9"/>
                  <a:pt x="4" y="15"/>
                  <a:pt x="4" y="22"/>
                </a:cubicBezTo>
                <a:cubicBezTo>
                  <a:pt x="4" y="22"/>
                  <a:pt x="4" y="22"/>
                  <a:pt x="4" y="22"/>
                </a:cubicBezTo>
                <a:close/>
                <a:moveTo>
                  <a:pt x="17" y="0"/>
                </a:moveTo>
                <a:cubicBezTo>
                  <a:pt x="19" y="0"/>
                  <a:pt x="19" y="0"/>
                  <a:pt x="19" y="0"/>
                </a:cubicBezTo>
                <a:cubicBezTo>
                  <a:pt x="20" y="0"/>
                  <a:pt x="20" y="1"/>
                  <a:pt x="20" y="2"/>
                </a:cubicBezTo>
                <a:cubicBezTo>
                  <a:pt x="20" y="4"/>
                  <a:pt x="20" y="4"/>
                  <a:pt x="20" y="4"/>
                </a:cubicBezTo>
                <a:cubicBezTo>
                  <a:pt x="19" y="4"/>
                  <a:pt x="19" y="3"/>
                  <a:pt x="18" y="3"/>
                </a:cubicBezTo>
                <a:cubicBezTo>
                  <a:pt x="17" y="3"/>
                  <a:pt x="16" y="4"/>
                  <a:pt x="15" y="4"/>
                </a:cubicBezTo>
                <a:cubicBezTo>
                  <a:pt x="15" y="2"/>
                  <a:pt x="15" y="2"/>
                  <a:pt x="15" y="2"/>
                </a:cubicBezTo>
                <a:cubicBezTo>
                  <a:pt x="15" y="1"/>
                  <a:pt x="16" y="0"/>
                  <a:pt x="17" y="0"/>
                </a:cubicBezTo>
                <a:cubicBezTo>
                  <a:pt x="17" y="0"/>
                  <a:pt x="17" y="0"/>
                  <a:pt x="17" y="0"/>
                </a:cubicBezTo>
                <a:close/>
              </a:path>
            </a:pathLst>
          </a:custGeom>
          <a:solidFill>
            <a:srgbClr val="F47264"/>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87" name="Group 49"/>
          <p:cNvGrpSpPr>
            <a:grpSpLocks noChangeAspect="1"/>
          </p:cNvGrpSpPr>
          <p:nvPr/>
        </p:nvGrpSpPr>
        <p:grpSpPr bwMode="auto">
          <a:xfrm>
            <a:off x="4630804" y="3675796"/>
            <a:ext cx="241868" cy="294437"/>
            <a:chOff x="1541" y="-155"/>
            <a:chExt cx="934" cy="1137"/>
          </a:xfrm>
          <a:solidFill>
            <a:srgbClr val="F8D35E"/>
          </a:solidFill>
        </p:grpSpPr>
        <p:sp>
          <p:nvSpPr>
            <p:cNvPr id="88" name="Freeform 50"/>
            <p:cNvSpPr/>
            <p:nvPr/>
          </p:nvSpPr>
          <p:spPr bwMode="auto">
            <a:xfrm>
              <a:off x="1541" y="288"/>
              <a:ext cx="934" cy="694"/>
            </a:xfrm>
            <a:custGeom>
              <a:avLst/>
              <a:gdLst>
                <a:gd name="T0" fmla="*/ 0 w 48"/>
                <a:gd name="T1" fmla="*/ 0 h 36"/>
                <a:gd name="T2" fmla="*/ 0 w 48"/>
                <a:gd name="T3" fmla="*/ 33 h 36"/>
                <a:gd name="T4" fmla="*/ 3 w 48"/>
                <a:gd name="T5" fmla="*/ 36 h 36"/>
                <a:gd name="T6" fmla="*/ 45 w 48"/>
                <a:gd name="T7" fmla="*/ 36 h 36"/>
                <a:gd name="T8" fmla="*/ 48 w 48"/>
                <a:gd name="T9" fmla="*/ 33 h 36"/>
                <a:gd name="T10" fmla="*/ 48 w 48"/>
                <a:gd name="T11" fmla="*/ 0 h 36"/>
                <a:gd name="T12" fmla="*/ 0 w 48"/>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8" h="36">
                  <a:moveTo>
                    <a:pt x="0" y="0"/>
                  </a:moveTo>
                  <a:cubicBezTo>
                    <a:pt x="0" y="33"/>
                    <a:pt x="0" y="33"/>
                    <a:pt x="0" y="33"/>
                  </a:cubicBezTo>
                  <a:cubicBezTo>
                    <a:pt x="0" y="35"/>
                    <a:pt x="1" y="36"/>
                    <a:pt x="3" y="36"/>
                  </a:cubicBezTo>
                  <a:cubicBezTo>
                    <a:pt x="13" y="36"/>
                    <a:pt x="35" y="36"/>
                    <a:pt x="45" y="36"/>
                  </a:cubicBezTo>
                  <a:cubicBezTo>
                    <a:pt x="47" y="36"/>
                    <a:pt x="48" y="35"/>
                    <a:pt x="48" y="33"/>
                  </a:cubicBezTo>
                  <a:cubicBezTo>
                    <a:pt x="48" y="0"/>
                    <a:pt x="48" y="0"/>
                    <a:pt x="48"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9" name="Freeform 51"/>
            <p:cNvSpPr>
              <a:spLocks noEditPoints="1"/>
            </p:cNvSpPr>
            <p:nvPr/>
          </p:nvSpPr>
          <p:spPr bwMode="auto">
            <a:xfrm>
              <a:off x="1541" y="-78"/>
              <a:ext cx="934" cy="289"/>
            </a:xfrm>
            <a:custGeom>
              <a:avLst/>
              <a:gdLst>
                <a:gd name="T0" fmla="*/ 48 w 48"/>
                <a:gd name="T1" fmla="*/ 3 h 15"/>
                <a:gd name="T2" fmla="*/ 45 w 48"/>
                <a:gd name="T3" fmla="*/ 0 h 15"/>
                <a:gd name="T4" fmla="*/ 3 w 48"/>
                <a:gd name="T5" fmla="*/ 0 h 15"/>
                <a:gd name="T6" fmla="*/ 0 w 48"/>
                <a:gd name="T7" fmla="*/ 3 h 15"/>
                <a:gd name="T8" fmla="*/ 0 w 48"/>
                <a:gd name="T9" fmla="*/ 15 h 15"/>
                <a:gd name="T10" fmla="*/ 48 w 48"/>
                <a:gd name="T11" fmla="*/ 15 h 15"/>
                <a:gd name="T12" fmla="*/ 48 w 48"/>
                <a:gd name="T13" fmla="*/ 3 h 15"/>
                <a:gd name="T14" fmla="*/ 3 w 48"/>
                <a:gd name="T15" fmla="*/ 12 h 15"/>
                <a:gd name="T16" fmla="*/ 45 w 48"/>
                <a:gd name="T17" fmla="*/ 12 h 15"/>
                <a:gd name="T18" fmla="*/ 45 w 48"/>
                <a:gd name="T19" fmla="*/ 4 h 15"/>
                <a:gd name="T20" fmla="*/ 3 w 48"/>
                <a:gd name="T21" fmla="*/ 4 h 15"/>
                <a:gd name="T22" fmla="*/ 3 w 48"/>
                <a:gd name="T2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5">
                  <a:moveTo>
                    <a:pt x="48" y="3"/>
                  </a:moveTo>
                  <a:cubicBezTo>
                    <a:pt x="48" y="2"/>
                    <a:pt x="47" y="0"/>
                    <a:pt x="45" y="0"/>
                  </a:cubicBezTo>
                  <a:cubicBezTo>
                    <a:pt x="3" y="0"/>
                    <a:pt x="3" y="0"/>
                    <a:pt x="3" y="0"/>
                  </a:cubicBezTo>
                  <a:cubicBezTo>
                    <a:pt x="1" y="0"/>
                    <a:pt x="0" y="2"/>
                    <a:pt x="0" y="3"/>
                  </a:cubicBezTo>
                  <a:cubicBezTo>
                    <a:pt x="0" y="15"/>
                    <a:pt x="0" y="15"/>
                    <a:pt x="0" y="15"/>
                  </a:cubicBezTo>
                  <a:cubicBezTo>
                    <a:pt x="48" y="15"/>
                    <a:pt x="48" y="15"/>
                    <a:pt x="48" y="15"/>
                  </a:cubicBezTo>
                  <a:cubicBezTo>
                    <a:pt x="48" y="3"/>
                    <a:pt x="48" y="3"/>
                    <a:pt x="48" y="3"/>
                  </a:cubicBezTo>
                  <a:close/>
                  <a:moveTo>
                    <a:pt x="3" y="12"/>
                  </a:moveTo>
                  <a:cubicBezTo>
                    <a:pt x="45" y="12"/>
                    <a:pt x="45" y="12"/>
                    <a:pt x="45" y="12"/>
                  </a:cubicBezTo>
                  <a:cubicBezTo>
                    <a:pt x="45" y="4"/>
                    <a:pt x="45" y="4"/>
                    <a:pt x="45" y="4"/>
                  </a:cubicBezTo>
                  <a:cubicBezTo>
                    <a:pt x="3" y="4"/>
                    <a:pt x="3" y="4"/>
                    <a:pt x="3" y="4"/>
                  </a:cubicBezTo>
                  <a:cubicBezTo>
                    <a:pt x="3" y="12"/>
                    <a:pt x="3"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0" name="Freeform 52"/>
            <p:cNvSpPr/>
            <p:nvPr/>
          </p:nvSpPr>
          <p:spPr bwMode="auto">
            <a:xfrm>
              <a:off x="1541" y="-1"/>
              <a:ext cx="39" cy="212"/>
            </a:xfrm>
            <a:custGeom>
              <a:avLst/>
              <a:gdLst>
                <a:gd name="T0" fmla="*/ 1 w 2"/>
                <a:gd name="T1" fmla="*/ 0 h 11"/>
                <a:gd name="T2" fmla="*/ 1 w 2"/>
                <a:gd name="T3" fmla="*/ 0 h 11"/>
                <a:gd name="T4" fmla="*/ 0 w 2"/>
                <a:gd name="T5" fmla="*/ 1 h 11"/>
                <a:gd name="T6" fmla="*/ 0 w 2"/>
                <a:gd name="T7" fmla="*/ 10 h 11"/>
                <a:gd name="T8" fmla="*/ 1 w 2"/>
                <a:gd name="T9" fmla="*/ 11 h 11"/>
                <a:gd name="T10" fmla="*/ 1 w 2"/>
                <a:gd name="T11" fmla="*/ 11 h 11"/>
                <a:gd name="T12" fmla="*/ 2 w 2"/>
                <a:gd name="T13" fmla="*/ 10 h 11"/>
                <a:gd name="T14" fmla="*/ 2 w 2"/>
                <a:gd name="T15" fmla="*/ 1 h 11"/>
                <a:gd name="T16" fmla="*/ 1 w 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1">
                  <a:moveTo>
                    <a:pt x="1" y="0"/>
                  </a:moveTo>
                  <a:cubicBezTo>
                    <a:pt x="1" y="0"/>
                    <a:pt x="1" y="0"/>
                    <a:pt x="1" y="0"/>
                  </a:cubicBezTo>
                  <a:cubicBezTo>
                    <a:pt x="0" y="0"/>
                    <a:pt x="0" y="0"/>
                    <a:pt x="0" y="1"/>
                  </a:cubicBezTo>
                  <a:cubicBezTo>
                    <a:pt x="0" y="3"/>
                    <a:pt x="0" y="7"/>
                    <a:pt x="0" y="10"/>
                  </a:cubicBezTo>
                  <a:cubicBezTo>
                    <a:pt x="0" y="10"/>
                    <a:pt x="0" y="11"/>
                    <a:pt x="1" y="11"/>
                  </a:cubicBezTo>
                  <a:cubicBezTo>
                    <a:pt x="1" y="11"/>
                    <a:pt x="1" y="11"/>
                    <a:pt x="1" y="11"/>
                  </a:cubicBezTo>
                  <a:cubicBezTo>
                    <a:pt x="2" y="11"/>
                    <a:pt x="2" y="10"/>
                    <a:pt x="2" y="10"/>
                  </a:cubicBezTo>
                  <a:cubicBezTo>
                    <a:pt x="2" y="7"/>
                    <a:pt x="2" y="3"/>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1" name="Freeform 53"/>
            <p:cNvSpPr/>
            <p:nvPr/>
          </p:nvSpPr>
          <p:spPr bwMode="auto">
            <a:xfrm>
              <a:off x="1696" y="-155"/>
              <a:ext cx="59" cy="231"/>
            </a:xfrm>
            <a:custGeom>
              <a:avLst/>
              <a:gdLst>
                <a:gd name="T0" fmla="*/ 1 w 3"/>
                <a:gd name="T1" fmla="*/ 0 h 12"/>
                <a:gd name="T2" fmla="*/ 1 w 3"/>
                <a:gd name="T3" fmla="*/ 0 h 12"/>
                <a:gd name="T4" fmla="*/ 0 w 3"/>
                <a:gd name="T5" fmla="*/ 2 h 12"/>
                <a:gd name="T6" fmla="*/ 0 w 3"/>
                <a:gd name="T7" fmla="*/ 10 h 12"/>
                <a:gd name="T8" fmla="*/ 1 w 3"/>
                <a:gd name="T9" fmla="*/ 12 h 12"/>
                <a:gd name="T10" fmla="*/ 1 w 3"/>
                <a:gd name="T11" fmla="*/ 12 h 12"/>
                <a:gd name="T12" fmla="*/ 3 w 3"/>
                <a:gd name="T13" fmla="*/ 10 h 12"/>
                <a:gd name="T14" fmla="*/ 3 w 3"/>
                <a:gd name="T15" fmla="*/ 2 h 12"/>
                <a:gd name="T16" fmla="*/ 1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1" y="0"/>
                  </a:moveTo>
                  <a:cubicBezTo>
                    <a:pt x="1" y="0"/>
                    <a:pt x="1" y="0"/>
                    <a:pt x="1" y="0"/>
                  </a:cubicBezTo>
                  <a:cubicBezTo>
                    <a:pt x="0" y="0"/>
                    <a:pt x="0" y="1"/>
                    <a:pt x="0" y="2"/>
                  </a:cubicBezTo>
                  <a:cubicBezTo>
                    <a:pt x="0" y="5"/>
                    <a:pt x="0" y="7"/>
                    <a:pt x="0" y="10"/>
                  </a:cubicBezTo>
                  <a:cubicBezTo>
                    <a:pt x="0" y="11"/>
                    <a:pt x="0" y="12"/>
                    <a:pt x="1" y="12"/>
                  </a:cubicBezTo>
                  <a:cubicBezTo>
                    <a:pt x="1" y="12"/>
                    <a:pt x="1" y="12"/>
                    <a:pt x="1" y="12"/>
                  </a:cubicBezTo>
                  <a:cubicBezTo>
                    <a:pt x="2" y="12"/>
                    <a:pt x="3" y="11"/>
                    <a:pt x="3" y="10"/>
                  </a:cubicBezTo>
                  <a:cubicBezTo>
                    <a:pt x="3" y="7"/>
                    <a:pt x="3" y="5"/>
                    <a:pt x="3" y="2"/>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2" name="Freeform 54"/>
            <p:cNvSpPr/>
            <p:nvPr/>
          </p:nvSpPr>
          <p:spPr bwMode="auto">
            <a:xfrm>
              <a:off x="1871" y="-155"/>
              <a:ext cx="78" cy="231"/>
            </a:xfrm>
            <a:custGeom>
              <a:avLst/>
              <a:gdLst>
                <a:gd name="T0" fmla="*/ 2 w 4"/>
                <a:gd name="T1" fmla="*/ 0 h 12"/>
                <a:gd name="T2" fmla="*/ 2 w 4"/>
                <a:gd name="T3" fmla="*/ 0 h 12"/>
                <a:gd name="T4" fmla="*/ 0 w 4"/>
                <a:gd name="T5" fmla="*/ 2 h 12"/>
                <a:gd name="T6" fmla="*/ 0 w 4"/>
                <a:gd name="T7" fmla="*/ 10 h 12"/>
                <a:gd name="T8" fmla="*/ 2 w 4"/>
                <a:gd name="T9" fmla="*/ 12 h 12"/>
                <a:gd name="T10" fmla="*/ 2 w 4"/>
                <a:gd name="T11" fmla="*/ 12 h 12"/>
                <a:gd name="T12" fmla="*/ 4 w 4"/>
                <a:gd name="T13" fmla="*/ 10 h 12"/>
                <a:gd name="T14" fmla="*/ 4 w 4"/>
                <a:gd name="T15" fmla="*/ 2 h 12"/>
                <a:gd name="T16" fmla="*/ 2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4" y="11"/>
                    <a:pt x="4" y="10"/>
                  </a:cubicBezTo>
                  <a:cubicBezTo>
                    <a:pt x="4" y="7"/>
                    <a:pt x="4" y="5"/>
                    <a:pt x="4" y="2"/>
                  </a:cubicBezTo>
                  <a:cubicBezTo>
                    <a:pt x="4"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3" name="Freeform 55"/>
            <p:cNvSpPr/>
            <p:nvPr/>
          </p:nvSpPr>
          <p:spPr bwMode="auto">
            <a:xfrm>
              <a:off x="2066" y="-155"/>
              <a:ext cx="58" cy="231"/>
            </a:xfrm>
            <a:custGeom>
              <a:avLst/>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3" y="12"/>
                    <a:pt x="3" y="11"/>
                    <a:pt x="3" y="10"/>
                  </a:cubicBezTo>
                  <a:cubicBezTo>
                    <a:pt x="3" y="7"/>
                    <a:pt x="3" y="5"/>
                    <a:pt x="3" y="2"/>
                  </a:cubicBezTo>
                  <a:cubicBezTo>
                    <a:pt x="3"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4" name="Freeform 56"/>
            <p:cNvSpPr/>
            <p:nvPr/>
          </p:nvSpPr>
          <p:spPr bwMode="auto">
            <a:xfrm>
              <a:off x="2261" y="-155"/>
              <a:ext cx="58" cy="231"/>
            </a:xfrm>
            <a:custGeom>
              <a:avLst/>
              <a:gdLst>
                <a:gd name="T0" fmla="*/ 2 w 3"/>
                <a:gd name="T1" fmla="*/ 0 h 12"/>
                <a:gd name="T2" fmla="*/ 2 w 3"/>
                <a:gd name="T3" fmla="*/ 0 h 12"/>
                <a:gd name="T4" fmla="*/ 0 w 3"/>
                <a:gd name="T5" fmla="*/ 2 h 12"/>
                <a:gd name="T6" fmla="*/ 0 w 3"/>
                <a:gd name="T7" fmla="*/ 10 h 12"/>
                <a:gd name="T8" fmla="*/ 2 w 3"/>
                <a:gd name="T9" fmla="*/ 12 h 12"/>
                <a:gd name="T10" fmla="*/ 2 w 3"/>
                <a:gd name="T11" fmla="*/ 12 h 12"/>
                <a:gd name="T12" fmla="*/ 3 w 3"/>
                <a:gd name="T13" fmla="*/ 10 h 12"/>
                <a:gd name="T14" fmla="*/ 3 w 3"/>
                <a:gd name="T15" fmla="*/ 2 h 12"/>
                <a:gd name="T16" fmla="*/ 2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0"/>
                  </a:moveTo>
                  <a:cubicBezTo>
                    <a:pt x="2" y="0"/>
                    <a:pt x="2" y="0"/>
                    <a:pt x="2" y="0"/>
                  </a:cubicBezTo>
                  <a:cubicBezTo>
                    <a:pt x="1" y="0"/>
                    <a:pt x="0" y="1"/>
                    <a:pt x="0" y="2"/>
                  </a:cubicBezTo>
                  <a:cubicBezTo>
                    <a:pt x="0" y="5"/>
                    <a:pt x="0" y="7"/>
                    <a:pt x="0" y="10"/>
                  </a:cubicBezTo>
                  <a:cubicBezTo>
                    <a:pt x="0" y="11"/>
                    <a:pt x="1" y="12"/>
                    <a:pt x="2" y="12"/>
                  </a:cubicBezTo>
                  <a:cubicBezTo>
                    <a:pt x="2" y="12"/>
                    <a:pt x="2" y="12"/>
                    <a:pt x="2" y="12"/>
                  </a:cubicBezTo>
                  <a:cubicBezTo>
                    <a:pt x="2" y="12"/>
                    <a:pt x="3" y="11"/>
                    <a:pt x="3" y="10"/>
                  </a:cubicBezTo>
                  <a:cubicBezTo>
                    <a:pt x="3" y="7"/>
                    <a:pt x="3" y="5"/>
                    <a:pt x="3" y="2"/>
                  </a:cubicBezTo>
                  <a:cubicBezTo>
                    <a:pt x="3"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95" name="文本框 94"/>
          <p:cNvSpPr txBox="1"/>
          <p:nvPr/>
        </p:nvSpPr>
        <p:spPr>
          <a:xfrm>
            <a:off x="5404432" y="1365538"/>
            <a:ext cx="1154165"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96" name="文本框 95"/>
          <p:cNvSpPr txBox="1"/>
          <p:nvPr/>
        </p:nvSpPr>
        <p:spPr>
          <a:xfrm>
            <a:off x="5404432" y="2069119"/>
            <a:ext cx="1154165"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97" name="文本框 96"/>
          <p:cNvSpPr txBox="1"/>
          <p:nvPr/>
        </p:nvSpPr>
        <p:spPr>
          <a:xfrm>
            <a:off x="5404432" y="2812650"/>
            <a:ext cx="1154165"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98" name="文本框 97"/>
          <p:cNvSpPr txBox="1"/>
          <p:nvPr/>
        </p:nvSpPr>
        <p:spPr>
          <a:xfrm>
            <a:off x="5404432" y="3525755"/>
            <a:ext cx="1154165"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750"/>
                                        <p:tgtEl>
                                          <p:spTgt spid="42"/>
                                        </p:tgtEl>
                                      </p:cBhvr>
                                    </p:animEffect>
                                    <p:anim calcmode="lin" valueType="num">
                                      <p:cBhvr>
                                        <p:cTn id="8" dur="750" fill="hold"/>
                                        <p:tgtEl>
                                          <p:spTgt spid="42"/>
                                        </p:tgtEl>
                                        <p:attrNameLst>
                                          <p:attrName>ppt_x</p:attrName>
                                        </p:attrNameLst>
                                      </p:cBhvr>
                                      <p:tavLst>
                                        <p:tav tm="0">
                                          <p:val>
                                            <p:strVal val="#ppt_x"/>
                                          </p:val>
                                        </p:tav>
                                        <p:tav tm="100000">
                                          <p:val>
                                            <p:strVal val="#ppt_x"/>
                                          </p:val>
                                        </p:tav>
                                      </p:tavLst>
                                    </p:anim>
                                    <p:anim calcmode="lin" valueType="num">
                                      <p:cBhvr>
                                        <p:cTn id="9" dur="75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750"/>
                                        <p:tgtEl>
                                          <p:spTgt spid="53"/>
                                        </p:tgtEl>
                                      </p:cBhvr>
                                    </p:animEffect>
                                    <p:anim calcmode="lin" valueType="num">
                                      <p:cBhvr>
                                        <p:cTn id="13" dur="750" fill="hold"/>
                                        <p:tgtEl>
                                          <p:spTgt spid="53"/>
                                        </p:tgtEl>
                                        <p:attrNameLst>
                                          <p:attrName>ppt_x</p:attrName>
                                        </p:attrNameLst>
                                      </p:cBhvr>
                                      <p:tavLst>
                                        <p:tav tm="0">
                                          <p:val>
                                            <p:strVal val="#ppt_x"/>
                                          </p:val>
                                        </p:tav>
                                        <p:tav tm="100000">
                                          <p:val>
                                            <p:strVal val="#ppt_x"/>
                                          </p:val>
                                        </p:tav>
                                      </p:tavLst>
                                    </p:anim>
                                    <p:anim calcmode="lin" valueType="num">
                                      <p:cBhvr>
                                        <p:cTn id="14" dur="75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750"/>
                                        <p:tgtEl>
                                          <p:spTgt spid="43"/>
                                        </p:tgtEl>
                                      </p:cBhvr>
                                    </p:animEffect>
                                    <p:anim calcmode="lin" valueType="num">
                                      <p:cBhvr>
                                        <p:cTn id="18" dur="750" fill="hold"/>
                                        <p:tgtEl>
                                          <p:spTgt spid="43"/>
                                        </p:tgtEl>
                                        <p:attrNameLst>
                                          <p:attrName>ppt_x</p:attrName>
                                        </p:attrNameLst>
                                      </p:cBhvr>
                                      <p:tavLst>
                                        <p:tav tm="0">
                                          <p:val>
                                            <p:strVal val="#ppt_x"/>
                                          </p:val>
                                        </p:tav>
                                        <p:tav tm="100000">
                                          <p:val>
                                            <p:strVal val="#ppt_x"/>
                                          </p:val>
                                        </p:tav>
                                      </p:tavLst>
                                    </p:anim>
                                    <p:anim calcmode="lin" valueType="num">
                                      <p:cBhvr>
                                        <p:cTn id="19" dur="75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750"/>
                                        <p:tgtEl>
                                          <p:spTgt spid="56"/>
                                        </p:tgtEl>
                                      </p:cBhvr>
                                    </p:animEffect>
                                    <p:anim calcmode="lin" valueType="num">
                                      <p:cBhvr>
                                        <p:cTn id="23" dur="750" fill="hold"/>
                                        <p:tgtEl>
                                          <p:spTgt spid="56"/>
                                        </p:tgtEl>
                                        <p:attrNameLst>
                                          <p:attrName>ppt_x</p:attrName>
                                        </p:attrNameLst>
                                      </p:cBhvr>
                                      <p:tavLst>
                                        <p:tav tm="0">
                                          <p:val>
                                            <p:strVal val="#ppt_x"/>
                                          </p:val>
                                        </p:tav>
                                        <p:tav tm="100000">
                                          <p:val>
                                            <p:strVal val="#ppt_x"/>
                                          </p:val>
                                        </p:tav>
                                      </p:tavLst>
                                    </p:anim>
                                    <p:anim calcmode="lin" valueType="num">
                                      <p:cBhvr>
                                        <p:cTn id="24" dur="750" fill="hold"/>
                                        <p:tgtEl>
                                          <p:spTgt spid="5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750"/>
                                        <p:tgtEl>
                                          <p:spTgt spid="41"/>
                                        </p:tgtEl>
                                      </p:cBhvr>
                                    </p:animEffect>
                                    <p:anim calcmode="lin" valueType="num">
                                      <p:cBhvr>
                                        <p:cTn id="28" dur="750" fill="hold"/>
                                        <p:tgtEl>
                                          <p:spTgt spid="41"/>
                                        </p:tgtEl>
                                        <p:attrNameLst>
                                          <p:attrName>ppt_x</p:attrName>
                                        </p:attrNameLst>
                                      </p:cBhvr>
                                      <p:tavLst>
                                        <p:tav tm="0">
                                          <p:val>
                                            <p:strVal val="#ppt_x"/>
                                          </p:val>
                                        </p:tav>
                                        <p:tav tm="100000">
                                          <p:val>
                                            <p:strVal val="#ppt_x"/>
                                          </p:val>
                                        </p:tav>
                                      </p:tavLst>
                                    </p:anim>
                                    <p:anim calcmode="lin" valueType="num">
                                      <p:cBhvr>
                                        <p:cTn id="29" dur="75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750"/>
                                        <p:tgtEl>
                                          <p:spTgt spid="64"/>
                                        </p:tgtEl>
                                      </p:cBhvr>
                                    </p:animEffect>
                                    <p:anim calcmode="lin" valueType="num">
                                      <p:cBhvr>
                                        <p:cTn id="33" dur="750" fill="hold"/>
                                        <p:tgtEl>
                                          <p:spTgt spid="64"/>
                                        </p:tgtEl>
                                        <p:attrNameLst>
                                          <p:attrName>ppt_x</p:attrName>
                                        </p:attrNameLst>
                                      </p:cBhvr>
                                      <p:tavLst>
                                        <p:tav tm="0">
                                          <p:val>
                                            <p:strVal val="#ppt_x"/>
                                          </p:val>
                                        </p:tav>
                                        <p:tav tm="100000">
                                          <p:val>
                                            <p:strVal val="#ppt_x"/>
                                          </p:val>
                                        </p:tav>
                                      </p:tavLst>
                                    </p:anim>
                                    <p:anim calcmode="lin" valueType="num">
                                      <p:cBhvr>
                                        <p:cTn id="34" dur="750" fill="hold"/>
                                        <p:tgtEl>
                                          <p:spTgt spid="6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750"/>
                                        <p:tgtEl>
                                          <p:spTgt spid="72"/>
                                        </p:tgtEl>
                                      </p:cBhvr>
                                    </p:animEffect>
                                    <p:anim calcmode="lin" valueType="num">
                                      <p:cBhvr>
                                        <p:cTn id="43" dur="750" fill="hold"/>
                                        <p:tgtEl>
                                          <p:spTgt spid="72"/>
                                        </p:tgtEl>
                                        <p:attrNameLst>
                                          <p:attrName>ppt_x</p:attrName>
                                        </p:attrNameLst>
                                      </p:cBhvr>
                                      <p:tavLst>
                                        <p:tav tm="0">
                                          <p:val>
                                            <p:strVal val="#ppt_x"/>
                                          </p:val>
                                        </p:tav>
                                        <p:tav tm="100000">
                                          <p:val>
                                            <p:strVal val="#ppt_x"/>
                                          </p:val>
                                        </p:tav>
                                      </p:tavLst>
                                    </p:anim>
                                    <p:anim calcmode="lin" valueType="num">
                                      <p:cBhvr>
                                        <p:cTn id="44" dur="750" fill="hold"/>
                                        <p:tgtEl>
                                          <p:spTgt spid="72"/>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100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100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100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fill="hold"/>
                                        <p:tgtEl>
                                          <p:spTgt spid="95"/>
                                        </p:tgtEl>
                                        <p:attrNameLst>
                                          <p:attrName>ppt_x</p:attrName>
                                        </p:attrNameLst>
                                      </p:cBhvr>
                                      <p:tavLst>
                                        <p:tav tm="0">
                                          <p:val>
                                            <p:strVal val="#ppt_x"/>
                                          </p:val>
                                        </p:tav>
                                        <p:tav tm="100000">
                                          <p:val>
                                            <p:strVal val="#ppt_x"/>
                                          </p:val>
                                        </p:tav>
                                      </p:tavLst>
                                    </p:anim>
                                    <p:anim calcmode="lin" valueType="num">
                                      <p:cBhvr additive="base">
                                        <p:cTn id="56" dur="500" fill="hold"/>
                                        <p:tgtEl>
                                          <p:spTgt spid="9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000"/>
                                  </p:stCondLst>
                                  <p:childTnLst>
                                    <p:set>
                                      <p:cBhvr>
                                        <p:cTn id="62" dur="1" fill="hold">
                                          <p:stCondLst>
                                            <p:cond delay="0"/>
                                          </p:stCondLst>
                                        </p:cTn>
                                        <p:tgtEl>
                                          <p:spTgt spid="86"/>
                                        </p:tgtEl>
                                        <p:attrNameLst>
                                          <p:attrName>style.visibility</p:attrName>
                                        </p:attrNameLst>
                                      </p:cBhvr>
                                      <p:to>
                                        <p:strVal val="visible"/>
                                      </p:to>
                                    </p:set>
                                    <p:anim calcmode="lin" valueType="num">
                                      <p:cBhvr additive="base">
                                        <p:cTn id="63" dur="500" fill="hold"/>
                                        <p:tgtEl>
                                          <p:spTgt spid="86"/>
                                        </p:tgtEl>
                                        <p:attrNameLst>
                                          <p:attrName>ppt_x</p:attrName>
                                        </p:attrNameLst>
                                      </p:cBhvr>
                                      <p:tavLst>
                                        <p:tav tm="0">
                                          <p:val>
                                            <p:strVal val="#ppt_x"/>
                                          </p:val>
                                        </p:tav>
                                        <p:tav tm="100000">
                                          <p:val>
                                            <p:strVal val="#ppt_x"/>
                                          </p:val>
                                        </p:tav>
                                      </p:tavLst>
                                    </p:anim>
                                    <p:anim calcmode="lin" valueType="num">
                                      <p:cBhvr additive="base">
                                        <p:cTn id="64" dur="500" fill="hold"/>
                                        <p:tgtEl>
                                          <p:spTgt spid="8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000"/>
                                  </p:stCondLst>
                                  <p:childTnLst>
                                    <p:set>
                                      <p:cBhvr>
                                        <p:cTn id="66" dur="1" fill="hold">
                                          <p:stCondLst>
                                            <p:cond delay="0"/>
                                          </p:stCondLst>
                                        </p:cTn>
                                        <p:tgtEl>
                                          <p:spTgt spid="96"/>
                                        </p:tgtEl>
                                        <p:attrNameLst>
                                          <p:attrName>style.visibility</p:attrName>
                                        </p:attrNameLst>
                                      </p:cBhvr>
                                      <p:to>
                                        <p:strVal val="visible"/>
                                      </p:to>
                                    </p:set>
                                    <p:anim calcmode="lin" valueType="num">
                                      <p:cBhvr additive="base">
                                        <p:cTn id="67" dur="500" fill="hold"/>
                                        <p:tgtEl>
                                          <p:spTgt spid="96"/>
                                        </p:tgtEl>
                                        <p:attrNameLst>
                                          <p:attrName>ppt_x</p:attrName>
                                        </p:attrNameLst>
                                      </p:cBhvr>
                                      <p:tavLst>
                                        <p:tav tm="0">
                                          <p:val>
                                            <p:strVal val="#ppt_x"/>
                                          </p:val>
                                        </p:tav>
                                        <p:tav tm="100000">
                                          <p:val>
                                            <p:strVal val="#ppt_x"/>
                                          </p:val>
                                        </p:tav>
                                      </p:tavLst>
                                    </p:anim>
                                    <p:anim calcmode="lin" valueType="num">
                                      <p:cBhvr additive="base">
                                        <p:cTn id="68" dur="500" fill="hold"/>
                                        <p:tgtEl>
                                          <p:spTgt spid="9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1000"/>
                                  </p:stCondLst>
                                  <p:childTnLst>
                                    <p:set>
                                      <p:cBhvr>
                                        <p:cTn id="70" dur="1" fill="hold">
                                          <p:stCondLst>
                                            <p:cond delay="0"/>
                                          </p:stCondLst>
                                        </p:cTn>
                                        <p:tgtEl>
                                          <p:spTgt spid="51"/>
                                        </p:tgtEl>
                                        <p:attrNameLst>
                                          <p:attrName>style.visibility</p:attrName>
                                        </p:attrNameLst>
                                      </p:cBhvr>
                                      <p:to>
                                        <p:strVal val="visible"/>
                                      </p:to>
                                    </p:set>
                                    <p:anim calcmode="lin" valueType="num">
                                      <p:cBhvr additive="base">
                                        <p:cTn id="71" dur="500" fill="hold"/>
                                        <p:tgtEl>
                                          <p:spTgt spid="51"/>
                                        </p:tgtEl>
                                        <p:attrNameLst>
                                          <p:attrName>ppt_x</p:attrName>
                                        </p:attrNameLst>
                                      </p:cBhvr>
                                      <p:tavLst>
                                        <p:tav tm="0">
                                          <p:val>
                                            <p:strVal val="#ppt_x"/>
                                          </p:val>
                                        </p:tav>
                                        <p:tav tm="100000">
                                          <p:val>
                                            <p:strVal val="#ppt_x"/>
                                          </p:val>
                                        </p:tav>
                                      </p:tavLst>
                                    </p:anim>
                                    <p:anim calcmode="lin" valueType="num">
                                      <p:cBhvr additive="base">
                                        <p:cTn id="72" dur="500" fill="hold"/>
                                        <p:tgtEl>
                                          <p:spTgt spid="5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100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500" fill="hold"/>
                                        <p:tgtEl>
                                          <p:spTgt spid="74"/>
                                        </p:tgtEl>
                                        <p:attrNameLst>
                                          <p:attrName>ppt_x</p:attrName>
                                        </p:attrNameLst>
                                      </p:cBhvr>
                                      <p:tavLst>
                                        <p:tav tm="0">
                                          <p:val>
                                            <p:strVal val="#ppt_x"/>
                                          </p:val>
                                        </p:tav>
                                        <p:tav tm="100000">
                                          <p:val>
                                            <p:strVal val="#ppt_x"/>
                                          </p:val>
                                        </p:tav>
                                      </p:tavLst>
                                    </p:anim>
                                    <p:anim calcmode="lin" valueType="num">
                                      <p:cBhvr additive="base">
                                        <p:cTn id="76" dur="500" fill="hold"/>
                                        <p:tgtEl>
                                          <p:spTgt spid="7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000"/>
                                  </p:stCondLst>
                                  <p:childTnLst>
                                    <p:set>
                                      <p:cBhvr>
                                        <p:cTn id="78" dur="1" fill="hold">
                                          <p:stCondLst>
                                            <p:cond delay="0"/>
                                          </p:stCondLst>
                                        </p:cTn>
                                        <p:tgtEl>
                                          <p:spTgt spid="97"/>
                                        </p:tgtEl>
                                        <p:attrNameLst>
                                          <p:attrName>style.visibility</p:attrName>
                                        </p:attrNameLst>
                                      </p:cBhvr>
                                      <p:to>
                                        <p:strVal val="visible"/>
                                      </p:to>
                                    </p:set>
                                    <p:anim calcmode="lin" valueType="num">
                                      <p:cBhvr additive="base">
                                        <p:cTn id="79" dur="500" fill="hold"/>
                                        <p:tgtEl>
                                          <p:spTgt spid="97"/>
                                        </p:tgtEl>
                                        <p:attrNameLst>
                                          <p:attrName>ppt_x</p:attrName>
                                        </p:attrNameLst>
                                      </p:cBhvr>
                                      <p:tavLst>
                                        <p:tav tm="0">
                                          <p:val>
                                            <p:strVal val="#ppt_x"/>
                                          </p:val>
                                        </p:tav>
                                        <p:tav tm="100000">
                                          <p:val>
                                            <p:strVal val="#ppt_x"/>
                                          </p:val>
                                        </p:tav>
                                      </p:tavLst>
                                    </p:anim>
                                    <p:anim calcmode="lin" valueType="num">
                                      <p:cBhvr additive="base">
                                        <p:cTn id="80" dur="500" fill="hold"/>
                                        <p:tgtEl>
                                          <p:spTgt spid="9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100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ppt_x"/>
                                          </p:val>
                                        </p:tav>
                                        <p:tav tm="100000">
                                          <p:val>
                                            <p:strVal val="#ppt_x"/>
                                          </p:val>
                                        </p:tav>
                                      </p:tavLst>
                                    </p:anim>
                                    <p:anim calcmode="lin" valueType="num">
                                      <p:cBhvr additive="base">
                                        <p:cTn id="84" dur="500" fill="hold"/>
                                        <p:tgtEl>
                                          <p:spTgt spid="5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1000"/>
                                  </p:stCondLst>
                                  <p:childTnLst>
                                    <p:set>
                                      <p:cBhvr>
                                        <p:cTn id="86" dur="1" fill="hold">
                                          <p:stCondLst>
                                            <p:cond delay="0"/>
                                          </p:stCondLst>
                                        </p:cTn>
                                        <p:tgtEl>
                                          <p:spTgt spid="87"/>
                                        </p:tgtEl>
                                        <p:attrNameLst>
                                          <p:attrName>style.visibility</p:attrName>
                                        </p:attrNameLst>
                                      </p:cBhvr>
                                      <p:to>
                                        <p:strVal val="visible"/>
                                      </p:to>
                                    </p:set>
                                    <p:anim calcmode="lin" valueType="num">
                                      <p:cBhvr additive="base">
                                        <p:cTn id="87" dur="500" fill="hold"/>
                                        <p:tgtEl>
                                          <p:spTgt spid="87"/>
                                        </p:tgtEl>
                                        <p:attrNameLst>
                                          <p:attrName>ppt_x</p:attrName>
                                        </p:attrNameLst>
                                      </p:cBhvr>
                                      <p:tavLst>
                                        <p:tav tm="0">
                                          <p:val>
                                            <p:strVal val="#ppt_x"/>
                                          </p:val>
                                        </p:tav>
                                        <p:tav tm="100000">
                                          <p:val>
                                            <p:strVal val="#ppt_x"/>
                                          </p:val>
                                        </p:tav>
                                      </p:tavLst>
                                    </p:anim>
                                    <p:anim calcmode="lin" valueType="num">
                                      <p:cBhvr additive="base">
                                        <p:cTn id="88" dur="500" fill="hold"/>
                                        <p:tgtEl>
                                          <p:spTgt spid="8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000"/>
                                  </p:stCondLst>
                                  <p:childTnLst>
                                    <p:set>
                                      <p:cBhvr>
                                        <p:cTn id="90" dur="1" fill="hold">
                                          <p:stCondLst>
                                            <p:cond delay="0"/>
                                          </p:stCondLst>
                                        </p:cTn>
                                        <p:tgtEl>
                                          <p:spTgt spid="98"/>
                                        </p:tgtEl>
                                        <p:attrNameLst>
                                          <p:attrName>style.visibility</p:attrName>
                                        </p:attrNameLst>
                                      </p:cBhvr>
                                      <p:to>
                                        <p:strVal val="visible"/>
                                      </p:to>
                                    </p:set>
                                    <p:anim calcmode="lin" valueType="num">
                                      <p:cBhvr additive="base">
                                        <p:cTn id="91" dur="500" fill="hold"/>
                                        <p:tgtEl>
                                          <p:spTgt spid="98"/>
                                        </p:tgtEl>
                                        <p:attrNameLst>
                                          <p:attrName>ppt_x</p:attrName>
                                        </p:attrNameLst>
                                      </p:cBhvr>
                                      <p:tavLst>
                                        <p:tav tm="0">
                                          <p:val>
                                            <p:strVal val="#ppt_x"/>
                                          </p:val>
                                        </p:tav>
                                        <p:tav tm="100000">
                                          <p:val>
                                            <p:strVal val="#ppt_x"/>
                                          </p:val>
                                        </p:tav>
                                      </p:tavLst>
                                    </p:anim>
                                    <p:anim calcmode="lin" valueType="num">
                                      <p:cBhvr additive="base">
                                        <p:cTn id="92"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1" grpId="0" animBg="1"/>
      <p:bldP spid="42" grpId="0" animBg="1"/>
      <p:bldP spid="43" grpId="0" animBg="1"/>
      <p:bldP spid="72" grpId="0" animBg="1"/>
      <p:bldP spid="86" grpId="0" animBg="1"/>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3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CONTENTS</a:t>
            </a:r>
            <a:endParaRPr kumimoji="0" lang="zh-CN" altLang="en-US" sz="33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1782665" y="1637528"/>
            <a:ext cx="1231107" cy="132728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8600" b="1" i="0" u="none" strike="noStrike" kern="1200" cap="none" spc="0" normalizeH="0" baseline="0" noProof="0" dirty="0">
                <a:ln>
                  <a:noFill/>
                </a:ln>
                <a:solidFill>
                  <a:srgbClr val="29B9A6"/>
                </a:solidFill>
                <a:effectLst/>
                <a:uLnTx/>
                <a:uFillTx/>
                <a:latin typeface="Arial" panose="020B0604020202020204" pitchFamily="34" charset="0"/>
                <a:ea typeface="+mn-ea"/>
                <a:cs typeface="Arial" panose="020B0604020202020204" pitchFamily="34" charset="0"/>
              </a:rPr>
              <a:t>03</a:t>
            </a:r>
          </a:p>
        </p:txBody>
      </p:sp>
      <p:sp>
        <p:nvSpPr>
          <p:cNvPr id="49" name="文本框 48"/>
          <p:cNvSpPr txBox="1"/>
          <p:nvPr/>
        </p:nvSpPr>
        <p:spPr>
          <a:xfrm>
            <a:off x="2970609" y="2232391"/>
            <a:ext cx="2915842" cy="530915"/>
          </a:xfrm>
          <a:prstGeom prst="rect">
            <a:avLst/>
          </a:prstGeom>
          <a:noFill/>
        </p:spPr>
        <p:txBody>
          <a:bodyPr wrap="square" lIns="68580" tIns="34290" rIns="68580" bIns="34290" rtlCol="0">
            <a:spAutoFit/>
          </a:bodyPr>
          <a:lstStyle/>
          <a:p>
            <a:pPr marL="0" marR="0" lvl="0" indent="0" algn="dist" defTabSz="6858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请输入你的标题</a:t>
            </a:r>
          </a:p>
        </p:txBody>
      </p:sp>
      <p:sp>
        <p:nvSpPr>
          <p:cNvPr id="50" name="文本框 49"/>
          <p:cNvSpPr txBox="1"/>
          <p:nvPr/>
        </p:nvSpPr>
        <p:spPr>
          <a:xfrm>
            <a:off x="2970608" y="1862590"/>
            <a:ext cx="1778351" cy="438581"/>
          </a:xfrm>
          <a:prstGeom prst="rect">
            <a:avLst/>
          </a:prstGeom>
          <a:noFill/>
        </p:spPr>
        <p:txBody>
          <a:bodyPr wrap="square" lIns="68580" tIns="34290" rIns="68580" bIns="34290"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prstClr val="white"/>
                </a:solidFill>
                <a:effectLst/>
                <a:uLnTx/>
                <a:uFillTx/>
                <a:latin typeface="Arial" panose="020B0604020202020204" pitchFamily="34" charset="0"/>
                <a:ea typeface="Meiryo UI" panose="020B0604030504040204" pitchFamily="34" charset="-128"/>
                <a:cs typeface="Arial" panose="020B0604020202020204" pitchFamily="34" charset="0"/>
              </a:rPr>
              <a:t>Part Three</a:t>
            </a:r>
            <a:endParaRPr kumimoji="0" lang="zh-CN" altLang="en-US" sz="2400" b="1" i="1" u="none" strike="noStrike" kern="1200" cap="none" spc="0" normalizeH="0" baseline="0" noProof="0" dirty="0">
              <a:ln>
                <a:noFill/>
              </a:ln>
              <a:solidFill>
                <a:prstClr val="white"/>
              </a:solidFill>
              <a:effectLst/>
              <a:uLnTx/>
              <a:uFillTx/>
              <a:latin typeface="Arial" panose="020B0604020202020204" pitchFamily="34" charset="0"/>
              <a:ea typeface="Meiryo UI" panose="020B0604030504040204" pitchFamily="34" charset="-128"/>
              <a:cs typeface="Arial" panose="020B0604020202020204" pitchFamily="34" charset="0"/>
            </a:endParaRPr>
          </a:p>
        </p:txBody>
      </p:sp>
      <p:grpSp>
        <p:nvGrpSpPr>
          <p:cNvPr id="59" name="组合 58"/>
          <p:cNvGrpSpPr/>
          <p:nvPr/>
        </p:nvGrpSpPr>
        <p:grpSpPr>
          <a:xfrm rot="11891394">
            <a:off x="5912849" y="1721923"/>
            <a:ext cx="2323088" cy="1614098"/>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grpSp>
      </p:grpSp>
      <p:cxnSp>
        <p:nvCxnSpPr>
          <p:cNvPr id="71" name="Straight Connector 13"/>
          <p:cNvCxnSpPr/>
          <p:nvPr/>
        </p:nvCxnSpPr>
        <p:spPr>
          <a:xfrm flipH="1">
            <a:off x="0" y="3082556"/>
            <a:ext cx="4748959" cy="0"/>
          </a:xfrm>
          <a:prstGeom prst="line">
            <a:avLst/>
          </a:prstGeom>
          <a:ln w="19050" cap="sq">
            <a:solidFill>
              <a:srgbClr val="29B9A6"/>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425796" y="1862160"/>
            <a:ext cx="952455" cy="952455"/>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椭圆 3"/>
          <p:cNvSpPr/>
          <p:nvPr/>
        </p:nvSpPr>
        <p:spPr>
          <a:xfrm>
            <a:off x="3143471" y="2307431"/>
            <a:ext cx="952455" cy="952455"/>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椭圆 4"/>
          <p:cNvSpPr/>
          <p:nvPr/>
        </p:nvSpPr>
        <p:spPr>
          <a:xfrm>
            <a:off x="4812584" y="1862160"/>
            <a:ext cx="952455" cy="952455"/>
          </a:xfrm>
          <a:prstGeom prst="ellipse">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椭圆 5"/>
          <p:cNvSpPr/>
          <p:nvPr/>
        </p:nvSpPr>
        <p:spPr>
          <a:xfrm>
            <a:off x="6517086" y="2307431"/>
            <a:ext cx="952455" cy="952455"/>
          </a:xfrm>
          <a:prstGeom prst="ellipse">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9" name="组合 8"/>
          <p:cNvGrpSpPr/>
          <p:nvPr/>
        </p:nvGrpSpPr>
        <p:grpSpPr>
          <a:xfrm>
            <a:off x="-2598" y="440339"/>
            <a:ext cx="2506861" cy="390068"/>
            <a:chOff x="-12700" y="587118"/>
            <a:chExt cx="3342481" cy="520091"/>
          </a:xfrm>
        </p:grpSpPr>
        <p:sp>
          <p:nvSpPr>
            <p:cNvPr id="10" name="文本框 9"/>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11" name="矩形 10"/>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2" name="文本框 11"/>
          <p:cNvSpPr txBox="1"/>
          <p:nvPr/>
        </p:nvSpPr>
        <p:spPr>
          <a:xfrm>
            <a:off x="1378727" y="3061378"/>
            <a:ext cx="1118609"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13" name="文本框 12"/>
          <p:cNvSpPr txBox="1"/>
          <p:nvPr/>
        </p:nvSpPr>
        <p:spPr>
          <a:xfrm>
            <a:off x="3060394" y="3506649"/>
            <a:ext cx="1118609"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14" name="文本框 13"/>
          <p:cNvSpPr txBox="1"/>
          <p:nvPr/>
        </p:nvSpPr>
        <p:spPr>
          <a:xfrm>
            <a:off x="4765515" y="3061378"/>
            <a:ext cx="1118609"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15" name="文本框 14"/>
          <p:cNvSpPr txBox="1"/>
          <p:nvPr/>
        </p:nvSpPr>
        <p:spPr>
          <a:xfrm>
            <a:off x="6470017" y="3506649"/>
            <a:ext cx="1118609"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grpSp>
        <p:nvGrpSpPr>
          <p:cNvPr id="16" name="Group 12"/>
          <p:cNvGrpSpPr/>
          <p:nvPr/>
        </p:nvGrpSpPr>
        <p:grpSpPr>
          <a:xfrm>
            <a:off x="3460469" y="2694129"/>
            <a:ext cx="318459" cy="226496"/>
            <a:chOff x="4362884" y="1304483"/>
            <a:chExt cx="466712" cy="331938"/>
          </a:xfrm>
          <a:solidFill>
            <a:schemeClr val="bg1"/>
          </a:solidFill>
        </p:grpSpPr>
        <p:sp>
          <p:nvSpPr>
            <p:cNvPr id="17" name="Freeform 32"/>
            <p:cNvSpPr/>
            <p:nvPr/>
          </p:nvSpPr>
          <p:spPr bwMode="auto">
            <a:xfrm>
              <a:off x="4362884" y="1366877"/>
              <a:ext cx="466712" cy="269544"/>
            </a:xfrm>
            <a:custGeom>
              <a:avLst/>
              <a:gdLst>
                <a:gd name="T0" fmla="*/ 0 w 187"/>
                <a:gd name="T1" fmla="*/ 0 h 108"/>
                <a:gd name="T2" fmla="*/ 0 w 187"/>
                <a:gd name="T3" fmla="*/ 108 h 108"/>
                <a:gd name="T4" fmla="*/ 187 w 187"/>
                <a:gd name="T5" fmla="*/ 108 h 108"/>
                <a:gd name="T6" fmla="*/ 187 w 187"/>
                <a:gd name="T7" fmla="*/ 0 h 108"/>
                <a:gd name="T8" fmla="*/ 94 w 187"/>
                <a:gd name="T9" fmla="*/ 67 h 108"/>
                <a:gd name="T10" fmla="*/ 0 w 187"/>
                <a:gd name="T11" fmla="*/ 0 h 108"/>
              </a:gdLst>
              <a:ahLst/>
              <a:cxnLst>
                <a:cxn ang="0">
                  <a:pos x="T0" y="T1"/>
                </a:cxn>
                <a:cxn ang="0">
                  <a:pos x="T2" y="T3"/>
                </a:cxn>
                <a:cxn ang="0">
                  <a:pos x="T4" y="T5"/>
                </a:cxn>
                <a:cxn ang="0">
                  <a:pos x="T6" y="T7"/>
                </a:cxn>
                <a:cxn ang="0">
                  <a:pos x="T8" y="T9"/>
                </a:cxn>
                <a:cxn ang="0">
                  <a:pos x="T10" y="T11"/>
                </a:cxn>
              </a:cxnLst>
              <a:rect l="0" t="0" r="r" b="b"/>
              <a:pathLst>
                <a:path w="187" h="108">
                  <a:moveTo>
                    <a:pt x="0" y="0"/>
                  </a:moveTo>
                  <a:lnTo>
                    <a:pt x="0" y="108"/>
                  </a:lnTo>
                  <a:lnTo>
                    <a:pt x="187" y="108"/>
                  </a:lnTo>
                  <a:lnTo>
                    <a:pt x="187" y="0"/>
                  </a:lnTo>
                  <a:lnTo>
                    <a:pt x="94" y="6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33"/>
            <p:cNvSpPr/>
            <p:nvPr/>
          </p:nvSpPr>
          <p:spPr bwMode="auto">
            <a:xfrm>
              <a:off x="4362884" y="1304483"/>
              <a:ext cx="466712" cy="192176"/>
            </a:xfrm>
            <a:custGeom>
              <a:avLst/>
              <a:gdLst>
                <a:gd name="T0" fmla="*/ 187 w 187"/>
                <a:gd name="T1" fmla="*/ 9 h 77"/>
                <a:gd name="T2" fmla="*/ 187 w 187"/>
                <a:gd name="T3" fmla="*/ 0 h 77"/>
                <a:gd name="T4" fmla="*/ 0 w 187"/>
                <a:gd name="T5" fmla="*/ 0 h 77"/>
                <a:gd name="T6" fmla="*/ 0 w 187"/>
                <a:gd name="T7" fmla="*/ 10 h 77"/>
                <a:gd name="T8" fmla="*/ 94 w 187"/>
                <a:gd name="T9" fmla="*/ 77 h 77"/>
                <a:gd name="T10" fmla="*/ 187 w 187"/>
                <a:gd name="T11" fmla="*/ 9 h 77"/>
              </a:gdLst>
              <a:ahLst/>
              <a:cxnLst>
                <a:cxn ang="0">
                  <a:pos x="T0" y="T1"/>
                </a:cxn>
                <a:cxn ang="0">
                  <a:pos x="T2" y="T3"/>
                </a:cxn>
                <a:cxn ang="0">
                  <a:pos x="T4" y="T5"/>
                </a:cxn>
                <a:cxn ang="0">
                  <a:pos x="T6" y="T7"/>
                </a:cxn>
                <a:cxn ang="0">
                  <a:pos x="T8" y="T9"/>
                </a:cxn>
                <a:cxn ang="0">
                  <a:pos x="T10" y="T11"/>
                </a:cxn>
              </a:cxnLst>
              <a:rect l="0" t="0" r="r" b="b"/>
              <a:pathLst>
                <a:path w="187" h="77">
                  <a:moveTo>
                    <a:pt x="187" y="9"/>
                  </a:moveTo>
                  <a:lnTo>
                    <a:pt x="187" y="0"/>
                  </a:lnTo>
                  <a:lnTo>
                    <a:pt x="0" y="0"/>
                  </a:lnTo>
                  <a:lnTo>
                    <a:pt x="0" y="10"/>
                  </a:lnTo>
                  <a:lnTo>
                    <a:pt x="94" y="77"/>
                  </a:lnTo>
                  <a:lnTo>
                    <a:pt x="1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roup 15"/>
          <p:cNvGrpSpPr/>
          <p:nvPr/>
        </p:nvGrpSpPr>
        <p:grpSpPr>
          <a:xfrm>
            <a:off x="1726469" y="2170769"/>
            <a:ext cx="351109" cy="335237"/>
            <a:chOff x="4417791" y="3086470"/>
            <a:chExt cx="441754" cy="421788"/>
          </a:xfrm>
          <a:solidFill>
            <a:schemeClr val="bg1"/>
          </a:solidFill>
        </p:grpSpPr>
        <p:sp>
          <p:nvSpPr>
            <p:cNvPr id="20"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roup 24"/>
          <p:cNvGrpSpPr/>
          <p:nvPr/>
        </p:nvGrpSpPr>
        <p:grpSpPr>
          <a:xfrm>
            <a:off x="5122032" y="2183819"/>
            <a:ext cx="333558" cy="322187"/>
            <a:chOff x="5099140" y="1309474"/>
            <a:chExt cx="439257" cy="424283"/>
          </a:xfrm>
          <a:solidFill>
            <a:schemeClr val="bg1"/>
          </a:solidFill>
        </p:grpSpPr>
        <p:sp>
          <p:nvSpPr>
            <p:cNvPr id="28"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2" name="Group 58"/>
          <p:cNvGrpSpPr/>
          <p:nvPr/>
        </p:nvGrpSpPr>
        <p:grpSpPr>
          <a:xfrm>
            <a:off x="6786376" y="2620253"/>
            <a:ext cx="442451" cy="326811"/>
            <a:chOff x="2563427" y="3717902"/>
            <a:chExt cx="439257" cy="324452"/>
          </a:xfrm>
          <a:solidFill>
            <a:schemeClr val="bg1"/>
          </a:solidFill>
        </p:grpSpPr>
        <p:sp>
          <p:nvSpPr>
            <p:cNvPr id="43"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46" name="Straight Connector 25"/>
          <p:cNvCxnSpPr/>
          <p:nvPr/>
        </p:nvCxnSpPr>
        <p:spPr>
          <a:xfrm>
            <a:off x="2475805" y="2506006"/>
            <a:ext cx="556130" cy="197329"/>
          </a:xfrm>
          <a:prstGeom prst="line">
            <a:avLst/>
          </a:prstGeom>
          <a:ln w="38100" cap="rnd">
            <a:solidFill>
              <a:srgbClr val="29B9A6"/>
            </a:solidFill>
            <a:round/>
            <a:headEnd type="oval"/>
            <a:tailEnd type="ova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1308674" y="1745039"/>
            <a:ext cx="1186698" cy="1186698"/>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2" name="椭圆 51"/>
          <p:cNvSpPr/>
          <p:nvPr/>
        </p:nvSpPr>
        <p:spPr>
          <a:xfrm>
            <a:off x="3026349" y="2190310"/>
            <a:ext cx="1186698" cy="1186698"/>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4695462" y="1745039"/>
            <a:ext cx="1186698" cy="1186698"/>
          </a:xfrm>
          <a:prstGeom prst="ellipse">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椭圆 53"/>
          <p:cNvSpPr/>
          <p:nvPr/>
        </p:nvSpPr>
        <p:spPr>
          <a:xfrm>
            <a:off x="6399965" y="2190310"/>
            <a:ext cx="1186698" cy="1186698"/>
          </a:xfrm>
          <a:prstGeom prst="ellipse">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49" name="Straight Connector 25"/>
          <p:cNvCxnSpPr/>
          <p:nvPr/>
        </p:nvCxnSpPr>
        <p:spPr>
          <a:xfrm flipV="1">
            <a:off x="4200832" y="2616107"/>
            <a:ext cx="556130" cy="197329"/>
          </a:xfrm>
          <a:prstGeom prst="line">
            <a:avLst/>
          </a:prstGeom>
          <a:ln w="38100" cap="rnd">
            <a:solidFill>
              <a:srgbClr val="F4726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25"/>
          <p:cNvCxnSpPr/>
          <p:nvPr/>
        </p:nvCxnSpPr>
        <p:spPr>
          <a:xfrm>
            <a:off x="5855044" y="2496801"/>
            <a:ext cx="556130" cy="197329"/>
          </a:xfrm>
          <a:prstGeom prst="line">
            <a:avLst/>
          </a:prstGeom>
          <a:ln w="38100" cap="rnd">
            <a:solidFill>
              <a:srgbClr val="F8D35E"/>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2598" y="440339"/>
            <a:ext cx="2506861" cy="390068"/>
            <a:chOff x="-12700" y="587118"/>
            <a:chExt cx="3342481" cy="520091"/>
          </a:xfrm>
        </p:grpSpPr>
        <p:sp>
          <p:nvSpPr>
            <p:cNvPr id="32" name="文本框 3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33" name="矩形 32"/>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63" name="Freeform 17"/>
          <p:cNvSpPr>
            <a:spLocks noEditPoints="1"/>
          </p:cNvSpPr>
          <p:nvPr/>
        </p:nvSpPr>
        <p:spPr bwMode="auto">
          <a:xfrm>
            <a:off x="3414127" y="1461588"/>
            <a:ext cx="438440" cy="350381"/>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rgbClr val="29B9A6"/>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Freeform 22"/>
          <p:cNvSpPr>
            <a:spLocks noEditPoints="1"/>
          </p:cNvSpPr>
          <p:nvPr/>
        </p:nvSpPr>
        <p:spPr bwMode="auto">
          <a:xfrm>
            <a:off x="5225542" y="1452897"/>
            <a:ext cx="388755" cy="388235"/>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F47264"/>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Freeform 27"/>
          <p:cNvSpPr>
            <a:spLocks noEditPoints="1"/>
          </p:cNvSpPr>
          <p:nvPr/>
        </p:nvSpPr>
        <p:spPr bwMode="auto">
          <a:xfrm>
            <a:off x="6947764" y="1462129"/>
            <a:ext cx="517455" cy="369770"/>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rgbClr val="84CBC5"/>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Freeform 62"/>
          <p:cNvSpPr>
            <a:spLocks noEditPoints="1"/>
          </p:cNvSpPr>
          <p:nvPr/>
        </p:nvSpPr>
        <p:spPr bwMode="auto">
          <a:xfrm>
            <a:off x="1584448" y="1417337"/>
            <a:ext cx="511637" cy="456145"/>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rgbClr val="F8D35E"/>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1" name="文本框 70"/>
          <p:cNvSpPr txBox="1"/>
          <p:nvPr/>
        </p:nvSpPr>
        <p:spPr>
          <a:xfrm>
            <a:off x="1263184" y="1929809"/>
            <a:ext cx="1154165"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74" name="文本框 73"/>
          <p:cNvSpPr txBox="1"/>
          <p:nvPr/>
        </p:nvSpPr>
        <p:spPr>
          <a:xfrm>
            <a:off x="3056266" y="1929809"/>
            <a:ext cx="1154165"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77" name="文本框 76"/>
          <p:cNvSpPr txBox="1"/>
          <p:nvPr/>
        </p:nvSpPr>
        <p:spPr>
          <a:xfrm>
            <a:off x="4842838" y="1929809"/>
            <a:ext cx="1154165"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57" name="Rectangle 4"/>
          <p:cNvSpPr/>
          <p:nvPr/>
        </p:nvSpPr>
        <p:spPr>
          <a:xfrm flipH="1">
            <a:off x="1075885" y="2379925"/>
            <a:ext cx="1528763" cy="2306375"/>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Rectangle 4"/>
          <p:cNvSpPr/>
          <p:nvPr/>
        </p:nvSpPr>
        <p:spPr>
          <a:xfrm flipH="1">
            <a:off x="2864626" y="2379925"/>
            <a:ext cx="1528763" cy="2306375"/>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4"/>
          <p:cNvSpPr/>
          <p:nvPr/>
        </p:nvSpPr>
        <p:spPr>
          <a:xfrm flipH="1">
            <a:off x="4653368" y="2379925"/>
            <a:ext cx="1528763" cy="2306375"/>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Rectangle 4"/>
          <p:cNvSpPr/>
          <p:nvPr/>
        </p:nvSpPr>
        <p:spPr>
          <a:xfrm flipH="1">
            <a:off x="6442110" y="2379925"/>
            <a:ext cx="1528763" cy="2306375"/>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文本框 78"/>
          <p:cNvSpPr txBox="1"/>
          <p:nvPr/>
        </p:nvSpPr>
        <p:spPr>
          <a:xfrm>
            <a:off x="6629410" y="1929809"/>
            <a:ext cx="1154165"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pic>
        <p:nvPicPr>
          <p:cNvPr id="86" name="图片 85"/>
          <p:cNvPicPr>
            <a:picLocks noChangeAspect="1"/>
          </p:cNvPicPr>
          <p:nvPr/>
        </p:nvPicPr>
        <p:blipFill>
          <a:blip r:embed="rId2" cstate="print">
            <a:extLst>
              <a:ext uri="{28A0092B-C50C-407E-A947-70E740481C1C}">
                <a14:useLocalDpi xmlns:a14="http://schemas.microsoft.com/office/drawing/2010/main" val="0"/>
              </a:ext>
            </a:extLst>
          </a:blip>
          <a:srcRect l="20093" t="10868" r="26612" b="3996"/>
          <a:stretch>
            <a:fillRect/>
          </a:stretch>
        </p:blipFill>
        <p:spPr>
          <a:xfrm>
            <a:off x="1075885" y="2557463"/>
            <a:ext cx="1528763" cy="1978818"/>
          </a:xfrm>
          <a:custGeom>
            <a:avLst/>
            <a:gdLst>
              <a:gd name="connsiteX0" fmla="*/ 0 w 2038350"/>
              <a:gd name="connsiteY0" fmla="*/ 0 h 2638424"/>
              <a:gd name="connsiteX1" fmla="*/ 2038350 w 2038350"/>
              <a:gd name="connsiteY1" fmla="*/ 0 h 2638424"/>
              <a:gd name="connsiteX2" fmla="*/ 2038350 w 2038350"/>
              <a:gd name="connsiteY2" fmla="*/ 2638424 h 2638424"/>
              <a:gd name="connsiteX3" fmla="*/ 0 w 2038350"/>
              <a:gd name="connsiteY3" fmla="*/ 2638424 h 2638424"/>
            </a:gdLst>
            <a:ahLst/>
            <a:cxnLst>
              <a:cxn ang="0">
                <a:pos x="connsiteX0" y="connsiteY0"/>
              </a:cxn>
              <a:cxn ang="0">
                <a:pos x="connsiteX1" y="connsiteY1"/>
              </a:cxn>
              <a:cxn ang="0">
                <a:pos x="connsiteX2" y="connsiteY2"/>
              </a:cxn>
              <a:cxn ang="0">
                <a:pos x="connsiteX3" y="connsiteY3"/>
              </a:cxn>
            </a:cxnLst>
            <a:rect l="l" t="t" r="r" b="b"/>
            <a:pathLst>
              <a:path w="2038350" h="2638424">
                <a:moveTo>
                  <a:pt x="0" y="0"/>
                </a:moveTo>
                <a:lnTo>
                  <a:pt x="2038350" y="0"/>
                </a:lnTo>
                <a:lnTo>
                  <a:pt x="2038350" y="2638424"/>
                </a:lnTo>
                <a:lnTo>
                  <a:pt x="0" y="2638424"/>
                </a:lnTo>
                <a:close/>
              </a:path>
            </a:pathLst>
          </a:custGeom>
        </p:spPr>
      </p:pic>
      <p:pic>
        <p:nvPicPr>
          <p:cNvPr id="88" name="图片 87"/>
          <p:cNvPicPr>
            <a:picLocks noChangeAspect="1"/>
          </p:cNvPicPr>
          <p:nvPr/>
        </p:nvPicPr>
        <p:blipFill>
          <a:blip r:embed="rId3" cstate="print">
            <a:extLst>
              <a:ext uri="{28A0092B-C50C-407E-A947-70E740481C1C}">
                <a14:useLocalDpi xmlns:a14="http://schemas.microsoft.com/office/drawing/2010/main" val="0"/>
              </a:ext>
            </a:extLst>
          </a:blip>
          <a:srcRect l="40157" t="1669" r="23870"/>
          <a:stretch>
            <a:fillRect/>
          </a:stretch>
        </p:blipFill>
        <p:spPr>
          <a:xfrm>
            <a:off x="2864626" y="2557465"/>
            <a:ext cx="1528763" cy="1978802"/>
          </a:xfrm>
          <a:custGeom>
            <a:avLst/>
            <a:gdLst>
              <a:gd name="connsiteX0" fmla="*/ 0 w 2038350"/>
              <a:gd name="connsiteY0" fmla="*/ 0 h 2638403"/>
              <a:gd name="connsiteX1" fmla="*/ 2038350 w 2038350"/>
              <a:gd name="connsiteY1" fmla="*/ 0 h 2638403"/>
              <a:gd name="connsiteX2" fmla="*/ 2038350 w 2038350"/>
              <a:gd name="connsiteY2" fmla="*/ 2638403 h 2638403"/>
              <a:gd name="connsiteX3" fmla="*/ 0 w 2038350"/>
              <a:gd name="connsiteY3" fmla="*/ 2638403 h 2638403"/>
            </a:gdLst>
            <a:ahLst/>
            <a:cxnLst>
              <a:cxn ang="0">
                <a:pos x="connsiteX0" y="connsiteY0"/>
              </a:cxn>
              <a:cxn ang="0">
                <a:pos x="connsiteX1" y="connsiteY1"/>
              </a:cxn>
              <a:cxn ang="0">
                <a:pos x="connsiteX2" y="connsiteY2"/>
              </a:cxn>
              <a:cxn ang="0">
                <a:pos x="connsiteX3" y="connsiteY3"/>
              </a:cxn>
            </a:cxnLst>
            <a:rect l="l" t="t" r="r" b="b"/>
            <a:pathLst>
              <a:path w="2038350" h="2638403">
                <a:moveTo>
                  <a:pt x="0" y="0"/>
                </a:moveTo>
                <a:lnTo>
                  <a:pt x="2038350" y="0"/>
                </a:lnTo>
                <a:lnTo>
                  <a:pt x="2038350" y="2638403"/>
                </a:lnTo>
                <a:lnTo>
                  <a:pt x="0" y="2638403"/>
                </a:lnTo>
                <a:close/>
              </a:path>
            </a:pathLst>
          </a:custGeom>
        </p:spPr>
      </p:pic>
      <p:pic>
        <p:nvPicPr>
          <p:cNvPr id="90" name="图片 89"/>
          <p:cNvPicPr>
            <a:picLocks noChangeAspect="1"/>
          </p:cNvPicPr>
          <p:nvPr/>
        </p:nvPicPr>
        <p:blipFill>
          <a:blip r:embed="rId4" cstate="print">
            <a:extLst>
              <a:ext uri="{28A0092B-C50C-407E-A947-70E740481C1C}">
                <a14:useLocalDpi xmlns:a14="http://schemas.microsoft.com/office/drawing/2010/main" val="0"/>
              </a:ext>
            </a:extLst>
          </a:blip>
          <a:srcRect l="45303" t="2052" r="4286"/>
          <a:stretch>
            <a:fillRect/>
          </a:stretch>
        </p:blipFill>
        <p:spPr>
          <a:xfrm>
            <a:off x="4653368" y="2557463"/>
            <a:ext cx="1528763" cy="1978803"/>
          </a:xfrm>
          <a:custGeom>
            <a:avLst/>
            <a:gdLst>
              <a:gd name="connsiteX0" fmla="*/ 0 w 2038350"/>
              <a:gd name="connsiteY0" fmla="*/ 0 h 2638404"/>
              <a:gd name="connsiteX1" fmla="*/ 2038350 w 2038350"/>
              <a:gd name="connsiteY1" fmla="*/ 0 h 2638404"/>
              <a:gd name="connsiteX2" fmla="*/ 2038350 w 2038350"/>
              <a:gd name="connsiteY2" fmla="*/ 2638404 h 2638404"/>
              <a:gd name="connsiteX3" fmla="*/ 0 w 2038350"/>
              <a:gd name="connsiteY3" fmla="*/ 2638404 h 2638404"/>
            </a:gdLst>
            <a:ahLst/>
            <a:cxnLst>
              <a:cxn ang="0">
                <a:pos x="connsiteX0" y="connsiteY0"/>
              </a:cxn>
              <a:cxn ang="0">
                <a:pos x="connsiteX1" y="connsiteY1"/>
              </a:cxn>
              <a:cxn ang="0">
                <a:pos x="connsiteX2" y="connsiteY2"/>
              </a:cxn>
              <a:cxn ang="0">
                <a:pos x="connsiteX3" y="connsiteY3"/>
              </a:cxn>
            </a:cxnLst>
            <a:rect l="l" t="t" r="r" b="b"/>
            <a:pathLst>
              <a:path w="2038350" h="2638404">
                <a:moveTo>
                  <a:pt x="0" y="0"/>
                </a:moveTo>
                <a:lnTo>
                  <a:pt x="2038350" y="0"/>
                </a:lnTo>
                <a:lnTo>
                  <a:pt x="2038350" y="2638404"/>
                </a:lnTo>
                <a:lnTo>
                  <a:pt x="0" y="2638404"/>
                </a:lnTo>
                <a:close/>
              </a:path>
            </a:pathLst>
          </a:custGeom>
        </p:spPr>
      </p:pic>
      <p:pic>
        <p:nvPicPr>
          <p:cNvPr id="92" name="图片 91"/>
          <p:cNvPicPr>
            <a:picLocks noChangeAspect="1"/>
          </p:cNvPicPr>
          <p:nvPr/>
        </p:nvPicPr>
        <p:blipFill>
          <a:blip r:embed="rId5" cstate="print">
            <a:extLst>
              <a:ext uri="{28A0092B-C50C-407E-A947-70E740481C1C}">
                <a14:useLocalDpi xmlns:a14="http://schemas.microsoft.com/office/drawing/2010/main" val="0"/>
              </a:ext>
            </a:extLst>
          </a:blip>
          <a:srcRect l="3773" t="1773" r="45561"/>
          <a:stretch>
            <a:fillRect/>
          </a:stretch>
        </p:blipFill>
        <p:spPr>
          <a:xfrm>
            <a:off x="6442110" y="2557464"/>
            <a:ext cx="1528763" cy="1978804"/>
          </a:xfrm>
          <a:custGeom>
            <a:avLst/>
            <a:gdLst>
              <a:gd name="connsiteX0" fmla="*/ 0 w 2038350"/>
              <a:gd name="connsiteY0" fmla="*/ 0 h 2638405"/>
              <a:gd name="connsiteX1" fmla="*/ 2038350 w 2038350"/>
              <a:gd name="connsiteY1" fmla="*/ 0 h 2638405"/>
              <a:gd name="connsiteX2" fmla="*/ 2038350 w 2038350"/>
              <a:gd name="connsiteY2" fmla="*/ 2638405 h 2638405"/>
              <a:gd name="connsiteX3" fmla="*/ 0 w 2038350"/>
              <a:gd name="connsiteY3" fmla="*/ 2638405 h 2638405"/>
            </a:gdLst>
            <a:ahLst/>
            <a:cxnLst>
              <a:cxn ang="0">
                <a:pos x="connsiteX0" y="connsiteY0"/>
              </a:cxn>
              <a:cxn ang="0">
                <a:pos x="connsiteX1" y="connsiteY1"/>
              </a:cxn>
              <a:cxn ang="0">
                <a:pos x="connsiteX2" y="connsiteY2"/>
              </a:cxn>
              <a:cxn ang="0">
                <a:pos x="connsiteX3" y="connsiteY3"/>
              </a:cxn>
            </a:cxnLst>
            <a:rect l="l" t="t" r="r" b="b"/>
            <a:pathLst>
              <a:path w="2038350" h="2638405">
                <a:moveTo>
                  <a:pt x="0" y="0"/>
                </a:moveTo>
                <a:lnTo>
                  <a:pt x="2038350" y="0"/>
                </a:lnTo>
                <a:lnTo>
                  <a:pt x="2038350" y="2638405"/>
                </a:lnTo>
                <a:lnTo>
                  <a:pt x="0" y="2638405"/>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750"/>
                                        <p:tgtEl>
                                          <p:spTgt spid="70"/>
                                        </p:tgtEl>
                                      </p:cBhvr>
                                    </p:animEffect>
                                    <p:anim calcmode="lin" valueType="num">
                                      <p:cBhvr>
                                        <p:cTn id="8" dur="750" fill="hold"/>
                                        <p:tgtEl>
                                          <p:spTgt spid="70"/>
                                        </p:tgtEl>
                                        <p:attrNameLst>
                                          <p:attrName>ppt_x</p:attrName>
                                        </p:attrNameLst>
                                      </p:cBhvr>
                                      <p:tavLst>
                                        <p:tav tm="0">
                                          <p:val>
                                            <p:strVal val="#ppt_x"/>
                                          </p:val>
                                        </p:tav>
                                        <p:tav tm="100000">
                                          <p:val>
                                            <p:strVal val="#ppt_x"/>
                                          </p:val>
                                        </p:tav>
                                      </p:tavLst>
                                    </p:anim>
                                    <p:anim calcmode="lin" valueType="num">
                                      <p:cBhvr>
                                        <p:cTn id="9" dur="750" fill="hold"/>
                                        <p:tgtEl>
                                          <p:spTgt spid="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750"/>
                                        <p:tgtEl>
                                          <p:spTgt spid="71"/>
                                        </p:tgtEl>
                                      </p:cBhvr>
                                    </p:animEffect>
                                    <p:anim calcmode="lin" valueType="num">
                                      <p:cBhvr>
                                        <p:cTn id="13" dur="750" fill="hold"/>
                                        <p:tgtEl>
                                          <p:spTgt spid="71"/>
                                        </p:tgtEl>
                                        <p:attrNameLst>
                                          <p:attrName>ppt_x</p:attrName>
                                        </p:attrNameLst>
                                      </p:cBhvr>
                                      <p:tavLst>
                                        <p:tav tm="0">
                                          <p:val>
                                            <p:strVal val="#ppt_x"/>
                                          </p:val>
                                        </p:tav>
                                        <p:tav tm="100000">
                                          <p:val>
                                            <p:strVal val="#ppt_x"/>
                                          </p:val>
                                        </p:tav>
                                      </p:tavLst>
                                    </p:anim>
                                    <p:anim calcmode="lin" valueType="num">
                                      <p:cBhvr>
                                        <p:cTn id="14" dur="750" fill="hold"/>
                                        <p:tgtEl>
                                          <p:spTgt spid="7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750"/>
                                        <p:tgtEl>
                                          <p:spTgt spid="57"/>
                                        </p:tgtEl>
                                      </p:cBhvr>
                                    </p:animEffect>
                                    <p:anim calcmode="lin" valueType="num">
                                      <p:cBhvr>
                                        <p:cTn id="18" dur="750" fill="hold"/>
                                        <p:tgtEl>
                                          <p:spTgt spid="57"/>
                                        </p:tgtEl>
                                        <p:attrNameLst>
                                          <p:attrName>ppt_x</p:attrName>
                                        </p:attrNameLst>
                                      </p:cBhvr>
                                      <p:tavLst>
                                        <p:tav tm="0">
                                          <p:val>
                                            <p:strVal val="#ppt_x"/>
                                          </p:val>
                                        </p:tav>
                                        <p:tav tm="100000">
                                          <p:val>
                                            <p:strVal val="#ppt_x"/>
                                          </p:val>
                                        </p:tav>
                                      </p:tavLst>
                                    </p:anim>
                                    <p:anim calcmode="lin" valueType="num">
                                      <p:cBhvr>
                                        <p:cTn id="19" dur="750" fill="hold"/>
                                        <p:tgtEl>
                                          <p:spTgt spid="5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750"/>
                                        <p:tgtEl>
                                          <p:spTgt spid="86"/>
                                        </p:tgtEl>
                                      </p:cBhvr>
                                    </p:animEffect>
                                    <p:anim calcmode="lin" valueType="num">
                                      <p:cBhvr>
                                        <p:cTn id="23" dur="750" fill="hold"/>
                                        <p:tgtEl>
                                          <p:spTgt spid="86"/>
                                        </p:tgtEl>
                                        <p:attrNameLst>
                                          <p:attrName>ppt_x</p:attrName>
                                        </p:attrNameLst>
                                      </p:cBhvr>
                                      <p:tavLst>
                                        <p:tav tm="0">
                                          <p:val>
                                            <p:strVal val="#ppt_x"/>
                                          </p:val>
                                        </p:tav>
                                        <p:tav tm="100000">
                                          <p:val>
                                            <p:strVal val="#ppt_x"/>
                                          </p:val>
                                        </p:tav>
                                      </p:tavLst>
                                    </p:anim>
                                    <p:anim calcmode="lin" valueType="num">
                                      <p:cBhvr>
                                        <p:cTn id="24" dur="750" fill="hold"/>
                                        <p:tgtEl>
                                          <p:spTgt spid="8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750"/>
                                        <p:tgtEl>
                                          <p:spTgt spid="63"/>
                                        </p:tgtEl>
                                      </p:cBhvr>
                                    </p:animEffect>
                                    <p:anim calcmode="lin" valueType="num">
                                      <p:cBhvr>
                                        <p:cTn id="28" dur="750" fill="hold"/>
                                        <p:tgtEl>
                                          <p:spTgt spid="63"/>
                                        </p:tgtEl>
                                        <p:attrNameLst>
                                          <p:attrName>ppt_x</p:attrName>
                                        </p:attrNameLst>
                                      </p:cBhvr>
                                      <p:tavLst>
                                        <p:tav tm="0">
                                          <p:val>
                                            <p:strVal val="#ppt_x"/>
                                          </p:val>
                                        </p:tav>
                                        <p:tav tm="100000">
                                          <p:val>
                                            <p:strVal val="#ppt_x"/>
                                          </p:val>
                                        </p:tav>
                                      </p:tavLst>
                                    </p:anim>
                                    <p:anim calcmode="lin" valueType="num">
                                      <p:cBhvr>
                                        <p:cTn id="29" dur="750" fill="hold"/>
                                        <p:tgtEl>
                                          <p:spTgt spid="6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750"/>
                                        <p:tgtEl>
                                          <p:spTgt spid="74"/>
                                        </p:tgtEl>
                                      </p:cBhvr>
                                    </p:animEffect>
                                    <p:anim calcmode="lin" valueType="num">
                                      <p:cBhvr>
                                        <p:cTn id="33" dur="750" fill="hold"/>
                                        <p:tgtEl>
                                          <p:spTgt spid="74"/>
                                        </p:tgtEl>
                                        <p:attrNameLst>
                                          <p:attrName>ppt_x</p:attrName>
                                        </p:attrNameLst>
                                      </p:cBhvr>
                                      <p:tavLst>
                                        <p:tav tm="0">
                                          <p:val>
                                            <p:strVal val="#ppt_x"/>
                                          </p:val>
                                        </p:tav>
                                        <p:tav tm="100000">
                                          <p:val>
                                            <p:strVal val="#ppt_x"/>
                                          </p:val>
                                        </p:tav>
                                      </p:tavLst>
                                    </p:anim>
                                    <p:anim calcmode="lin" valueType="num">
                                      <p:cBhvr>
                                        <p:cTn id="34" dur="750" fill="hold"/>
                                        <p:tgtEl>
                                          <p:spTgt spid="7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750"/>
                                        <p:tgtEl>
                                          <p:spTgt spid="73"/>
                                        </p:tgtEl>
                                      </p:cBhvr>
                                    </p:animEffect>
                                    <p:anim calcmode="lin" valueType="num">
                                      <p:cBhvr>
                                        <p:cTn id="38" dur="750" fill="hold"/>
                                        <p:tgtEl>
                                          <p:spTgt spid="73"/>
                                        </p:tgtEl>
                                        <p:attrNameLst>
                                          <p:attrName>ppt_x</p:attrName>
                                        </p:attrNameLst>
                                      </p:cBhvr>
                                      <p:tavLst>
                                        <p:tav tm="0">
                                          <p:val>
                                            <p:strVal val="#ppt_x"/>
                                          </p:val>
                                        </p:tav>
                                        <p:tav tm="100000">
                                          <p:val>
                                            <p:strVal val="#ppt_x"/>
                                          </p:val>
                                        </p:tav>
                                      </p:tavLst>
                                    </p:anim>
                                    <p:anim calcmode="lin" valueType="num">
                                      <p:cBhvr>
                                        <p:cTn id="39" dur="750" fill="hold"/>
                                        <p:tgtEl>
                                          <p:spTgt spid="7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750"/>
                                        <p:tgtEl>
                                          <p:spTgt spid="88"/>
                                        </p:tgtEl>
                                      </p:cBhvr>
                                    </p:animEffect>
                                    <p:anim calcmode="lin" valueType="num">
                                      <p:cBhvr>
                                        <p:cTn id="43" dur="750" fill="hold"/>
                                        <p:tgtEl>
                                          <p:spTgt spid="88"/>
                                        </p:tgtEl>
                                        <p:attrNameLst>
                                          <p:attrName>ppt_x</p:attrName>
                                        </p:attrNameLst>
                                      </p:cBhvr>
                                      <p:tavLst>
                                        <p:tav tm="0">
                                          <p:val>
                                            <p:strVal val="#ppt_x"/>
                                          </p:val>
                                        </p:tav>
                                        <p:tav tm="100000">
                                          <p:val>
                                            <p:strVal val="#ppt_x"/>
                                          </p:val>
                                        </p:tav>
                                      </p:tavLst>
                                    </p:anim>
                                    <p:anim calcmode="lin" valueType="num">
                                      <p:cBhvr>
                                        <p:cTn id="44" dur="750" fill="hold"/>
                                        <p:tgtEl>
                                          <p:spTgt spid="8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750"/>
                                        <p:tgtEl>
                                          <p:spTgt spid="66"/>
                                        </p:tgtEl>
                                      </p:cBhvr>
                                    </p:animEffect>
                                    <p:anim calcmode="lin" valueType="num">
                                      <p:cBhvr>
                                        <p:cTn id="48" dur="750" fill="hold"/>
                                        <p:tgtEl>
                                          <p:spTgt spid="66"/>
                                        </p:tgtEl>
                                        <p:attrNameLst>
                                          <p:attrName>ppt_x</p:attrName>
                                        </p:attrNameLst>
                                      </p:cBhvr>
                                      <p:tavLst>
                                        <p:tav tm="0">
                                          <p:val>
                                            <p:strVal val="#ppt_x"/>
                                          </p:val>
                                        </p:tav>
                                        <p:tav tm="100000">
                                          <p:val>
                                            <p:strVal val="#ppt_x"/>
                                          </p:val>
                                        </p:tav>
                                      </p:tavLst>
                                    </p:anim>
                                    <p:anim calcmode="lin" valueType="num">
                                      <p:cBhvr>
                                        <p:cTn id="49" dur="750" fill="hold"/>
                                        <p:tgtEl>
                                          <p:spTgt spid="6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750"/>
                                        <p:tgtEl>
                                          <p:spTgt spid="77"/>
                                        </p:tgtEl>
                                      </p:cBhvr>
                                    </p:animEffect>
                                    <p:anim calcmode="lin" valueType="num">
                                      <p:cBhvr>
                                        <p:cTn id="53" dur="750" fill="hold"/>
                                        <p:tgtEl>
                                          <p:spTgt spid="77"/>
                                        </p:tgtEl>
                                        <p:attrNameLst>
                                          <p:attrName>ppt_x</p:attrName>
                                        </p:attrNameLst>
                                      </p:cBhvr>
                                      <p:tavLst>
                                        <p:tav tm="0">
                                          <p:val>
                                            <p:strVal val="#ppt_x"/>
                                          </p:val>
                                        </p:tav>
                                        <p:tav tm="100000">
                                          <p:val>
                                            <p:strVal val="#ppt_x"/>
                                          </p:val>
                                        </p:tav>
                                      </p:tavLst>
                                    </p:anim>
                                    <p:anim calcmode="lin" valueType="num">
                                      <p:cBhvr>
                                        <p:cTn id="54" dur="750" fill="hold"/>
                                        <p:tgtEl>
                                          <p:spTgt spid="7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750"/>
                                        <p:tgtEl>
                                          <p:spTgt spid="76"/>
                                        </p:tgtEl>
                                      </p:cBhvr>
                                    </p:animEffect>
                                    <p:anim calcmode="lin" valueType="num">
                                      <p:cBhvr>
                                        <p:cTn id="58" dur="750" fill="hold"/>
                                        <p:tgtEl>
                                          <p:spTgt spid="76"/>
                                        </p:tgtEl>
                                        <p:attrNameLst>
                                          <p:attrName>ppt_x</p:attrName>
                                        </p:attrNameLst>
                                      </p:cBhvr>
                                      <p:tavLst>
                                        <p:tav tm="0">
                                          <p:val>
                                            <p:strVal val="#ppt_x"/>
                                          </p:val>
                                        </p:tav>
                                        <p:tav tm="100000">
                                          <p:val>
                                            <p:strVal val="#ppt_x"/>
                                          </p:val>
                                        </p:tav>
                                      </p:tavLst>
                                    </p:anim>
                                    <p:anim calcmode="lin" valueType="num">
                                      <p:cBhvr>
                                        <p:cTn id="59" dur="750" fill="hold"/>
                                        <p:tgtEl>
                                          <p:spTgt spid="7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50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750"/>
                                        <p:tgtEl>
                                          <p:spTgt spid="90"/>
                                        </p:tgtEl>
                                      </p:cBhvr>
                                    </p:animEffect>
                                    <p:anim calcmode="lin" valueType="num">
                                      <p:cBhvr>
                                        <p:cTn id="63" dur="750" fill="hold"/>
                                        <p:tgtEl>
                                          <p:spTgt spid="90"/>
                                        </p:tgtEl>
                                        <p:attrNameLst>
                                          <p:attrName>ppt_x</p:attrName>
                                        </p:attrNameLst>
                                      </p:cBhvr>
                                      <p:tavLst>
                                        <p:tav tm="0">
                                          <p:val>
                                            <p:strVal val="#ppt_x"/>
                                          </p:val>
                                        </p:tav>
                                        <p:tav tm="100000">
                                          <p:val>
                                            <p:strVal val="#ppt_x"/>
                                          </p:val>
                                        </p:tav>
                                      </p:tavLst>
                                    </p:anim>
                                    <p:anim calcmode="lin" valueType="num">
                                      <p:cBhvr>
                                        <p:cTn id="64" dur="750" fill="hold"/>
                                        <p:tgtEl>
                                          <p:spTgt spid="9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75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750"/>
                                        <p:tgtEl>
                                          <p:spTgt spid="69"/>
                                        </p:tgtEl>
                                      </p:cBhvr>
                                    </p:animEffect>
                                    <p:anim calcmode="lin" valueType="num">
                                      <p:cBhvr>
                                        <p:cTn id="68" dur="750" fill="hold"/>
                                        <p:tgtEl>
                                          <p:spTgt spid="69"/>
                                        </p:tgtEl>
                                        <p:attrNameLst>
                                          <p:attrName>ppt_x</p:attrName>
                                        </p:attrNameLst>
                                      </p:cBhvr>
                                      <p:tavLst>
                                        <p:tav tm="0">
                                          <p:val>
                                            <p:strVal val="#ppt_x"/>
                                          </p:val>
                                        </p:tav>
                                        <p:tav tm="100000">
                                          <p:val>
                                            <p:strVal val="#ppt_x"/>
                                          </p:val>
                                        </p:tav>
                                      </p:tavLst>
                                    </p:anim>
                                    <p:anim calcmode="lin" valueType="num">
                                      <p:cBhvr>
                                        <p:cTn id="69" dur="750" fill="hold"/>
                                        <p:tgtEl>
                                          <p:spTgt spid="6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750"/>
                                  </p:stCondLst>
                                  <p:childTnLst>
                                    <p:set>
                                      <p:cBhvr>
                                        <p:cTn id="71" dur="1" fill="hold">
                                          <p:stCondLst>
                                            <p:cond delay="0"/>
                                          </p:stCondLst>
                                        </p:cTn>
                                        <p:tgtEl>
                                          <p:spTgt spid="78"/>
                                        </p:tgtEl>
                                        <p:attrNameLst>
                                          <p:attrName>style.visibility</p:attrName>
                                        </p:attrNameLst>
                                      </p:cBhvr>
                                      <p:to>
                                        <p:strVal val="visible"/>
                                      </p:to>
                                    </p:set>
                                    <p:animEffect transition="in" filter="fade">
                                      <p:cBhvr>
                                        <p:cTn id="72" dur="750"/>
                                        <p:tgtEl>
                                          <p:spTgt spid="78"/>
                                        </p:tgtEl>
                                      </p:cBhvr>
                                    </p:animEffect>
                                    <p:anim calcmode="lin" valueType="num">
                                      <p:cBhvr>
                                        <p:cTn id="73" dur="750" fill="hold"/>
                                        <p:tgtEl>
                                          <p:spTgt spid="78"/>
                                        </p:tgtEl>
                                        <p:attrNameLst>
                                          <p:attrName>ppt_x</p:attrName>
                                        </p:attrNameLst>
                                      </p:cBhvr>
                                      <p:tavLst>
                                        <p:tav tm="0">
                                          <p:val>
                                            <p:strVal val="#ppt_x"/>
                                          </p:val>
                                        </p:tav>
                                        <p:tav tm="100000">
                                          <p:val>
                                            <p:strVal val="#ppt_x"/>
                                          </p:val>
                                        </p:tav>
                                      </p:tavLst>
                                    </p:anim>
                                    <p:anim calcmode="lin" valueType="num">
                                      <p:cBhvr>
                                        <p:cTn id="74" dur="750" fill="hold"/>
                                        <p:tgtEl>
                                          <p:spTgt spid="7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75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750"/>
                                        <p:tgtEl>
                                          <p:spTgt spid="79"/>
                                        </p:tgtEl>
                                      </p:cBhvr>
                                    </p:animEffect>
                                    <p:anim calcmode="lin" valueType="num">
                                      <p:cBhvr>
                                        <p:cTn id="78" dur="750" fill="hold"/>
                                        <p:tgtEl>
                                          <p:spTgt spid="79"/>
                                        </p:tgtEl>
                                        <p:attrNameLst>
                                          <p:attrName>ppt_x</p:attrName>
                                        </p:attrNameLst>
                                      </p:cBhvr>
                                      <p:tavLst>
                                        <p:tav tm="0">
                                          <p:val>
                                            <p:strVal val="#ppt_x"/>
                                          </p:val>
                                        </p:tav>
                                        <p:tav tm="100000">
                                          <p:val>
                                            <p:strVal val="#ppt_x"/>
                                          </p:val>
                                        </p:tav>
                                      </p:tavLst>
                                    </p:anim>
                                    <p:anim calcmode="lin" valueType="num">
                                      <p:cBhvr>
                                        <p:cTn id="79" dur="750" fill="hold"/>
                                        <p:tgtEl>
                                          <p:spTgt spid="7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75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750"/>
                                        <p:tgtEl>
                                          <p:spTgt spid="92"/>
                                        </p:tgtEl>
                                      </p:cBhvr>
                                    </p:animEffect>
                                    <p:anim calcmode="lin" valueType="num">
                                      <p:cBhvr>
                                        <p:cTn id="83" dur="750" fill="hold"/>
                                        <p:tgtEl>
                                          <p:spTgt spid="92"/>
                                        </p:tgtEl>
                                        <p:attrNameLst>
                                          <p:attrName>ppt_x</p:attrName>
                                        </p:attrNameLst>
                                      </p:cBhvr>
                                      <p:tavLst>
                                        <p:tav tm="0">
                                          <p:val>
                                            <p:strVal val="#ppt_x"/>
                                          </p:val>
                                        </p:tav>
                                        <p:tav tm="100000">
                                          <p:val>
                                            <p:strVal val="#ppt_x"/>
                                          </p:val>
                                        </p:tav>
                                      </p:tavLst>
                                    </p:anim>
                                    <p:anim calcmode="lin" valueType="num">
                                      <p:cBhvr>
                                        <p:cTn id="84" dur="75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P spid="69" grpId="0" animBg="1"/>
      <p:bldP spid="70" grpId="0" animBg="1"/>
      <p:bldP spid="71" grpId="0"/>
      <p:bldP spid="74" grpId="0"/>
      <p:bldP spid="77" grpId="0"/>
      <p:bldP spid="57" grpId="0" animBg="1"/>
      <p:bldP spid="73" grpId="0" animBg="1"/>
      <p:bldP spid="76" grpId="0" animBg="1"/>
      <p:bldP spid="78" grpId="0" animBg="1"/>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0" y="440339"/>
            <a:ext cx="2506861" cy="390068"/>
            <a:chOff x="-12700" y="587118"/>
            <a:chExt cx="3342481" cy="520091"/>
          </a:xfrm>
        </p:grpSpPr>
        <p:sp>
          <p:nvSpPr>
            <p:cNvPr id="27" name="文本框 26"/>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28" name="矩形 27"/>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 name="组合 1"/>
          <p:cNvGrpSpPr/>
          <p:nvPr/>
        </p:nvGrpSpPr>
        <p:grpSpPr>
          <a:xfrm>
            <a:off x="1564710" y="1447058"/>
            <a:ext cx="5640422" cy="2365828"/>
            <a:chOff x="2086280" y="1929410"/>
            <a:chExt cx="7520563" cy="3154437"/>
          </a:xfrm>
        </p:grpSpPr>
        <p:grpSp>
          <p:nvGrpSpPr>
            <p:cNvPr id="41" name="组合 40"/>
            <p:cNvGrpSpPr/>
            <p:nvPr/>
          </p:nvGrpSpPr>
          <p:grpSpPr>
            <a:xfrm>
              <a:off x="6319812" y="1943101"/>
              <a:ext cx="2958164" cy="1908810"/>
              <a:chOff x="6757637" y="1682716"/>
              <a:chExt cx="3765220" cy="2429579"/>
            </a:xfrm>
          </p:grpSpPr>
          <p:sp>
            <p:nvSpPr>
              <p:cNvPr id="37" name="Arc 21"/>
              <p:cNvSpPr/>
              <p:nvPr/>
            </p:nvSpPr>
            <p:spPr>
              <a:xfrm flipH="1">
                <a:off x="7480162" y="1900061"/>
                <a:ext cx="1966059" cy="1966058"/>
              </a:xfrm>
              <a:prstGeom prst="arc">
                <a:avLst>
                  <a:gd name="adj1" fmla="val 16200000"/>
                  <a:gd name="adj2" fmla="val 5426856"/>
                </a:avLst>
              </a:prstGeom>
              <a:ln w="28575">
                <a:solidFill>
                  <a:srgbClr val="29B9A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6" name="Straight Connector 25"/>
              <p:cNvCxnSpPr/>
              <p:nvPr/>
            </p:nvCxnSpPr>
            <p:spPr>
              <a:xfrm flipH="1">
                <a:off x="6757637" y="2883090"/>
                <a:ext cx="2322805" cy="0"/>
              </a:xfrm>
              <a:prstGeom prst="line">
                <a:avLst/>
              </a:prstGeom>
              <a:ln w="28575">
                <a:solidFill>
                  <a:srgbClr val="29B9A6"/>
                </a:solidFill>
              </a:ln>
            </p:spPr>
            <p:style>
              <a:lnRef idx="1">
                <a:schemeClr val="accent1"/>
              </a:lnRef>
              <a:fillRef idx="0">
                <a:schemeClr val="accent1"/>
              </a:fillRef>
              <a:effectRef idx="0">
                <a:schemeClr val="accent1"/>
              </a:effectRef>
              <a:fontRef idx="minor">
                <a:schemeClr val="tx1"/>
              </a:fontRef>
            </p:style>
          </p:cxnSp>
          <p:sp>
            <p:nvSpPr>
              <p:cNvPr id="38" name="Rounded Rectangle 31"/>
              <p:cNvSpPr/>
              <p:nvPr/>
            </p:nvSpPr>
            <p:spPr>
              <a:xfrm flipH="1">
                <a:off x="8369584" y="1682716"/>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ounded Rectangle 32"/>
              <p:cNvSpPr/>
              <p:nvPr/>
            </p:nvSpPr>
            <p:spPr>
              <a:xfrm flipH="1">
                <a:off x="8369584" y="2671344"/>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ounded Rectangle 33"/>
              <p:cNvSpPr/>
              <p:nvPr/>
            </p:nvSpPr>
            <p:spPr>
              <a:xfrm flipH="1">
                <a:off x="8369584" y="3642896"/>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Sev01"/>
            <p:cNvSpPr>
              <a:spLocks noChangeAspect="1"/>
            </p:cNvSpPr>
            <p:nvPr/>
          </p:nvSpPr>
          <p:spPr>
            <a:xfrm flipH="1">
              <a:off x="2086280" y="3367315"/>
              <a:ext cx="997610" cy="997610"/>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prstClr val="white"/>
                </a:solidFill>
                <a:effectLst/>
                <a:uLnTx/>
                <a:uFillTx/>
                <a:latin typeface="FontAwesome" pitchFamily="2" charset="0"/>
                <a:ea typeface="+mn-ea"/>
                <a:cs typeface="+mn-cs"/>
              </a:endParaRPr>
            </a:p>
          </p:txBody>
        </p:sp>
        <p:cxnSp>
          <p:nvCxnSpPr>
            <p:cNvPr id="16" name="Straight Connector 25"/>
            <p:cNvCxnSpPr/>
            <p:nvPr/>
          </p:nvCxnSpPr>
          <p:spPr>
            <a:xfrm flipH="1">
              <a:off x="3105150" y="3866118"/>
              <a:ext cx="1959462" cy="0"/>
            </a:xfrm>
            <a:prstGeom prst="line">
              <a:avLst/>
            </a:prstGeom>
            <a:ln w="28575">
              <a:solidFill>
                <a:srgbClr val="29B9A6"/>
              </a:solidFill>
            </a:ln>
          </p:spPr>
          <p:style>
            <a:lnRef idx="1">
              <a:schemeClr val="accent1"/>
            </a:lnRef>
            <a:fillRef idx="0">
              <a:schemeClr val="accent1"/>
            </a:fillRef>
            <a:effectRef idx="0">
              <a:schemeClr val="accent1"/>
            </a:effectRef>
            <a:fontRef idx="minor">
              <a:schemeClr val="tx1"/>
            </a:fontRef>
          </p:style>
        </p:cxnSp>
        <p:sp>
          <p:nvSpPr>
            <p:cNvPr id="18" name="Arc 21"/>
            <p:cNvSpPr/>
            <p:nvPr/>
          </p:nvSpPr>
          <p:spPr>
            <a:xfrm flipH="1">
              <a:off x="3464331" y="2883089"/>
              <a:ext cx="1966059" cy="1966058"/>
            </a:xfrm>
            <a:prstGeom prst="arc">
              <a:avLst>
                <a:gd name="adj1" fmla="val 16200000"/>
                <a:gd name="adj2" fmla="val 5426856"/>
              </a:avLst>
            </a:prstGeom>
            <a:ln w="28575">
              <a:solidFill>
                <a:srgbClr val="29B9A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ounded Rectangle 31"/>
            <p:cNvSpPr/>
            <p:nvPr/>
          </p:nvSpPr>
          <p:spPr>
            <a:xfrm flipH="1">
              <a:off x="4353753" y="2654268"/>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ounded Rectangle 32"/>
            <p:cNvSpPr/>
            <p:nvPr/>
          </p:nvSpPr>
          <p:spPr>
            <a:xfrm flipH="1">
              <a:off x="4353753" y="3642896"/>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ounded Rectangle 33"/>
            <p:cNvSpPr/>
            <p:nvPr/>
          </p:nvSpPr>
          <p:spPr>
            <a:xfrm flipH="1">
              <a:off x="4353753" y="4614448"/>
              <a:ext cx="2153273" cy="469399"/>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Freeform 62"/>
            <p:cNvSpPr>
              <a:spLocks noEditPoints="1"/>
            </p:cNvSpPr>
            <p:nvPr/>
          </p:nvSpPr>
          <p:spPr bwMode="auto">
            <a:xfrm>
              <a:off x="2291234" y="3598192"/>
              <a:ext cx="598296" cy="533405"/>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文本框 44"/>
            <p:cNvSpPr txBox="1"/>
            <p:nvPr/>
          </p:nvSpPr>
          <p:spPr>
            <a:xfrm>
              <a:off x="4693032" y="2694513"/>
              <a:ext cx="1813993" cy="4308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46" name="文本框 45"/>
            <p:cNvSpPr txBox="1"/>
            <p:nvPr/>
          </p:nvSpPr>
          <p:spPr>
            <a:xfrm>
              <a:off x="4693033" y="3678128"/>
              <a:ext cx="2194435" cy="4308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47" name="文本框 46"/>
            <p:cNvSpPr txBox="1"/>
            <p:nvPr/>
          </p:nvSpPr>
          <p:spPr>
            <a:xfrm>
              <a:off x="4693033" y="4649092"/>
              <a:ext cx="1899677" cy="4308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48" name="文本框 47"/>
            <p:cNvSpPr txBox="1"/>
            <p:nvPr/>
          </p:nvSpPr>
          <p:spPr>
            <a:xfrm>
              <a:off x="7691699" y="1929410"/>
              <a:ext cx="1790968" cy="4308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49" name="文本框 48"/>
            <p:cNvSpPr txBox="1"/>
            <p:nvPr/>
          </p:nvSpPr>
          <p:spPr>
            <a:xfrm>
              <a:off x="7691698" y="2719821"/>
              <a:ext cx="1915145" cy="4308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50" name="文本框 49"/>
            <p:cNvSpPr txBox="1"/>
            <p:nvPr/>
          </p:nvSpPr>
          <p:spPr>
            <a:xfrm>
              <a:off x="7691699" y="3474110"/>
              <a:ext cx="1790968" cy="4308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Off-page Connector 63"/>
          <p:cNvSpPr/>
          <p:nvPr/>
        </p:nvSpPr>
        <p:spPr>
          <a:xfrm>
            <a:off x="6321838" y="1236263"/>
            <a:ext cx="286131" cy="374889"/>
          </a:xfrm>
          <a:prstGeom prst="flowChartOffpageConnector">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 name="组合 10"/>
          <p:cNvGrpSpPr/>
          <p:nvPr/>
        </p:nvGrpSpPr>
        <p:grpSpPr>
          <a:xfrm>
            <a:off x="-9525" y="440339"/>
            <a:ext cx="2506861" cy="390068"/>
            <a:chOff x="-12700" y="587118"/>
            <a:chExt cx="3342481" cy="520091"/>
          </a:xfrm>
        </p:grpSpPr>
        <p:sp>
          <p:nvSpPr>
            <p:cNvPr id="12" name="文本框 1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13" name="矩形 12"/>
            <p:cNvSpPr/>
            <p:nvPr/>
          </p:nvSpPr>
          <p:spPr>
            <a:xfrm>
              <a:off x="-12700" y="587118"/>
              <a:ext cx="393700" cy="520091"/>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6" name="文本框 15"/>
          <p:cNvSpPr txBox="1"/>
          <p:nvPr/>
        </p:nvSpPr>
        <p:spPr>
          <a:xfrm>
            <a:off x="6749653" y="1216429"/>
            <a:ext cx="1557338" cy="789447"/>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18" name="Flowchart: Off-page Connector 63"/>
          <p:cNvSpPr/>
          <p:nvPr/>
        </p:nvSpPr>
        <p:spPr>
          <a:xfrm>
            <a:off x="6321838" y="2379263"/>
            <a:ext cx="286131" cy="374889"/>
          </a:xfrm>
          <a:prstGeom prst="flowChartOffpageConnector">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文本框 18"/>
          <p:cNvSpPr txBox="1"/>
          <p:nvPr/>
        </p:nvSpPr>
        <p:spPr>
          <a:xfrm>
            <a:off x="6749653" y="2359429"/>
            <a:ext cx="1557338" cy="789447"/>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20" name="Flowchart: Off-page Connector 63"/>
          <p:cNvSpPr/>
          <p:nvPr/>
        </p:nvSpPr>
        <p:spPr>
          <a:xfrm>
            <a:off x="6321838" y="3522263"/>
            <a:ext cx="286131" cy="374889"/>
          </a:xfrm>
          <a:prstGeom prst="flowChartOffpageConnector">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文本框 20"/>
          <p:cNvSpPr txBox="1"/>
          <p:nvPr/>
        </p:nvSpPr>
        <p:spPr>
          <a:xfrm>
            <a:off x="6749653" y="3502429"/>
            <a:ext cx="1557338" cy="789447"/>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23" name="Freeform 30"/>
          <p:cNvSpPr/>
          <p:nvPr/>
        </p:nvSpPr>
        <p:spPr bwMode="auto">
          <a:xfrm>
            <a:off x="1698139" y="2621243"/>
            <a:ext cx="7251" cy="9063"/>
          </a:xfrm>
          <a:custGeom>
            <a:avLst/>
            <a:gdLst/>
            <a:ahLst/>
            <a:cxnLst>
              <a:cxn ang="0">
                <a:pos x="3" y="0"/>
              </a:cxn>
              <a:cxn ang="0">
                <a:pos x="0" y="6"/>
              </a:cxn>
              <a:cxn ang="0">
                <a:pos x="4" y="6"/>
              </a:cxn>
              <a:cxn ang="0">
                <a:pos x="5" y="0"/>
              </a:cxn>
              <a:cxn ang="0">
                <a:pos x="3" y="0"/>
              </a:cxn>
            </a:cxnLst>
            <a:rect l="0" t="0" r="r" b="b"/>
            <a:pathLst>
              <a:path w="5" h="6">
                <a:moveTo>
                  <a:pt x="3" y="0"/>
                </a:moveTo>
                <a:cubicBezTo>
                  <a:pt x="0" y="2"/>
                  <a:pt x="0" y="3"/>
                  <a:pt x="0" y="6"/>
                </a:cubicBezTo>
                <a:cubicBezTo>
                  <a:pt x="2" y="6"/>
                  <a:pt x="4" y="6"/>
                  <a:pt x="4" y="6"/>
                </a:cubicBezTo>
                <a:cubicBezTo>
                  <a:pt x="4" y="3"/>
                  <a:pt x="5" y="2"/>
                  <a:pt x="5" y="0"/>
                </a:cubicBezTo>
                <a:cubicBezTo>
                  <a:pt x="4" y="0"/>
                  <a:pt x="3" y="0"/>
                  <a:pt x="3" y="0"/>
                </a:cubicBezTo>
                <a:close/>
              </a:path>
            </a:pathLst>
          </a:custGeom>
          <a:solidFill>
            <a:srgbClr val="84CBC5"/>
          </a:solidFill>
          <a:ln w="9525">
            <a:no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163"/>
          <p:cNvSpPr/>
          <p:nvPr/>
        </p:nvSpPr>
        <p:spPr bwMode="auto">
          <a:xfrm>
            <a:off x="1977284" y="1809183"/>
            <a:ext cx="32627" cy="29003"/>
          </a:xfrm>
          <a:custGeom>
            <a:avLst/>
            <a:gdLst/>
            <a:ahLst/>
            <a:cxnLst>
              <a:cxn ang="0">
                <a:pos x="7" y="0"/>
              </a:cxn>
              <a:cxn ang="0">
                <a:pos x="22" y="19"/>
              </a:cxn>
              <a:cxn ang="0">
                <a:pos x="8" y="0"/>
              </a:cxn>
              <a:cxn ang="0">
                <a:pos x="8" y="1"/>
              </a:cxn>
              <a:cxn ang="0">
                <a:pos x="7" y="0"/>
              </a:cxn>
            </a:cxnLst>
            <a:rect l="0" t="0" r="r" b="b"/>
            <a:pathLst>
              <a:path w="22" h="19">
                <a:moveTo>
                  <a:pt x="7" y="0"/>
                </a:moveTo>
                <a:cubicBezTo>
                  <a:pt x="13" y="7"/>
                  <a:pt x="19" y="9"/>
                  <a:pt x="22" y="19"/>
                </a:cubicBezTo>
                <a:cubicBezTo>
                  <a:pt x="13" y="17"/>
                  <a:pt x="0" y="3"/>
                  <a:pt x="8" y="0"/>
                </a:cubicBezTo>
                <a:cubicBezTo>
                  <a:pt x="8" y="1"/>
                  <a:pt x="8" y="1"/>
                  <a:pt x="8" y="1"/>
                </a:cubicBezTo>
                <a:lnTo>
                  <a:pt x="7" y="0"/>
                </a:lnTo>
                <a:close/>
              </a:path>
            </a:pathLst>
          </a:custGeom>
          <a:solidFill>
            <a:srgbClr val="84CBC5"/>
          </a:solidFill>
          <a:ln w="9525">
            <a:no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5" name="Group 341"/>
          <p:cNvGrpSpPr/>
          <p:nvPr/>
        </p:nvGrpSpPr>
        <p:grpSpPr>
          <a:xfrm>
            <a:off x="2920862" y="2644070"/>
            <a:ext cx="955714" cy="1068857"/>
            <a:chOff x="4097338" y="2217738"/>
            <a:chExt cx="1139825" cy="1274763"/>
          </a:xfrm>
          <a:solidFill>
            <a:srgbClr val="F47264"/>
          </a:solidFill>
        </p:grpSpPr>
        <p:sp>
          <p:nvSpPr>
            <p:cNvPr id="26"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8" name="Group 274"/>
          <p:cNvGrpSpPr/>
          <p:nvPr/>
        </p:nvGrpSpPr>
        <p:grpSpPr>
          <a:xfrm>
            <a:off x="2026378" y="3027420"/>
            <a:ext cx="653560" cy="1055546"/>
            <a:chOff x="3030538" y="2674938"/>
            <a:chExt cx="779463" cy="1258888"/>
          </a:xfrm>
          <a:solidFill>
            <a:schemeClr val="bg1">
              <a:lumMod val="75000"/>
            </a:schemeClr>
          </a:solidFill>
        </p:grpSpPr>
        <p:sp>
          <p:nvSpPr>
            <p:cNvPr id="29"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1" name="Group 277"/>
          <p:cNvGrpSpPr/>
          <p:nvPr/>
        </p:nvGrpSpPr>
        <p:grpSpPr>
          <a:xfrm>
            <a:off x="815096" y="1589856"/>
            <a:ext cx="2172320" cy="1513436"/>
            <a:chOff x="1585913" y="960438"/>
            <a:chExt cx="2590800" cy="1804987"/>
          </a:xfrm>
          <a:solidFill>
            <a:srgbClr val="29B9A6"/>
          </a:solidFill>
        </p:grpSpPr>
        <p:sp>
          <p:nvSpPr>
            <p:cNvPr id="32"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5" name="Group 345"/>
          <p:cNvGrpSpPr/>
          <p:nvPr/>
        </p:nvGrpSpPr>
        <p:grpSpPr>
          <a:xfrm>
            <a:off x="3023354" y="1697674"/>
            <a:ext cx="576357" cy="969026"/>
            <a:chOff x="4219575" y="1089025"/>
            <a:chExt cx="687388" cy="1155701"/>
          </a:xfrm>
          <a:solidFill>
            <a:schemeClr val="bg1">
              <a:lumMod val="75000"/>
            </a:schemeClr>
          </a:solidFill>
        </p:grpSpPr>
        <p:sp>
          <p:nvSpPr>
            <p:cNvPr id="96"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7" name="Group 343"/>
            <p:cNvGrpSpPr/>
            <p:nvPr/>
          </p:nvGrpSpPr>
          <p:grpSpPr>
            <a:xfrm>
              <a:off x="4219575" y="1089025"/>
              <a:ext cx="687388" cy="1155701"/>
              <a:chOff x="4219575" y="1089025"/>
              <a:chExt cx="687388" cy="1155701"/>
            </a:xfrm>
            <a:grpFill/>
          </p:grpSpPr>
          <p:sp>
            <p:nvSpPr>
              <p:cNvPr id="98"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11" name="Group 363"/>
          <p:cNvGrpSpPr/>
          <p:nvPr/>
        </p:nvGrpSpPr>
        <p:grpSpPr>
          <a:xfrm>
            <a:off x="4747101" y="3199129"/>
            <a:ext cx="810628" cy="708134"/>
            <a:chOff x="6275388" y="2879725"/>
            <a:chExt cx="966788" cy="844551"/>
          </a:xfrm>
          <a:solidFill>
            <a:schemeClr val="bg1">
              <a:lumMod val="75000"/>
            </a:schemeClr>
          </a:solidFill>
        </p:grpSpPr>
        <p:sp>
          <p:nvSpPr>
            <p:cNvPr id="112"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3" name="Group 361"/>
            <p:cNvGrpSpPr/>
            <p:nvPr/>
          </p:nvGrpSpPr>
          <p:grpSpPr>
            <a:xfrm>
              <a:off x="6275388" y="2917825"/>
              <a:ext cx="966788" cy="806451"/>
              <a:chOff x="6275388" y="2917825"/>
              <a:chExt cx="966788" cy="806451"/>
            </a:xfrm>
            <a:grpFill/>
          </p:grpSpPr>
          <p:sp>
            <p:nvSpPr>
              <p:cNvPr id="114"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30" name="Group 383"/>
          <p:cNvGrpSpPr/>
          <p:nvPr/>
        </p:nvGrpSpPr>
        <p:grpSpPr>
          <a:xfrm>
            <a:off x="3437320" y="1655078"/>
            <a:ext cx="2387954" cy="1687807"/>
            <a:chOff x="4713288" y="1038225"/>
            <a:chExt cx="2847975" cy="2012950"/>
          </a:xfrm>
          <a:solidFill>
            <a:srgbClr val="F8D35E"/>
          </a:solidFill>
        </p:grpSpPr>
        <p:sp>
          <p:nvSpPr>
            <p:cNvPr id="131"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1"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7"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0"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1"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4"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5"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6"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7"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8"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9"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0"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1"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2"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4"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5"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6"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7"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9"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0"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1"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2"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3"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5"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6"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7"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8"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9"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0"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1"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2"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3"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5"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7"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8"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9"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0"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1"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2"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3"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4"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5"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6"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7"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18" grpId="0" animBg="1"/>
      <p:bldP spid="19" grpId="0"/>
      <p:bldP spid="20"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3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CONTENTS</a:t>
            </a:r>
            <a:endParaRPr kumimoji="0" lang="zh-CN" altLang="en-US" sz="33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1782665" y="1637528"/>
            <a:ext cx="1231107" cy="132728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8600" b="1" i="0" u="none" strike="noStrike" kern="1200" cap="none" spc="0" normalizeH="0" baseline="0" noProof="0" dirty="0">
                <a:ln>
                  <a:noFill/>
                </a:ln>
                <a:solidFill>
                  <a:srgbClr val="84CBC5"/>
                </a:solidFill>
                <a:effectLst/>
                <a:uLnTx/>
                <a:uFillTx/>
                <a:latin typeface="Arial" panose="020B0604020202020204" pitchFamily="34" charset="0"/>
                <a:ea typeface="+mn-ea"/>
                <a:cs typeface="Arial" panose="020B0604020202020204" pitchFamily="34" charset="0"/>
              </a:rPr>
              <a:t>04</a:t>
            </a:r>
          </a:p>
        </p:txBody>
      </p:sp>
      <p:sp>
        <p:nvSpPr>
          <p:cNvPr id="49" name="文本框 48"/>
          <p:cNvSpPr txBox="1"/>
          <p:nvPr/>
        </p:nvSpPr>
        <p:spPr>
          <a:xfrm>
            <a:off x="2970609" y="2232391"/>
            <a:ext cx="2915842" cy="530915"/>
          </a:xfrm>
          <a:prstGeom prst="rect">
            <a:avLst/>
          </a:prstGeom>
          <a:noFill/>
        </p:spPr>
        <p:txBody>
          <a:bodyPr wrap="square" lIns="68580" tIns="34290" rIns="68580" bIns="34290" rtlCol="0">
            <a:spAutoFit/>
          </a:bodyPr>
          <a:lstStyle/>
          <a:p>
            <a:pPr marL="0" marR="0" lvl="0" indent="0" algn="dist" defTabSz="6858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请输入你的标题</a:t>
            </a:r>
          </a:p>
        </p:txBody>
      </p:sp>
      <p:sp>
        <p:nvSpPr>
          <p:cNvPr id="50" name="文本框 49"/>
          <p:cNvSpPr txBox="1"/>
          <p:nvPr/>
        </p:nvSpPr>
        <p:spPr>
          <a:xfrm>
            <a:off x="2970608" y="1862590"/>
            <a:ext cx="1778351" cy="438581"/>
          </a:xfrm>
          <a:prstGeom prst="rect">
            <a:avLst/>
          </a:prstGeom>
          <a:noFill/>
        </p:spPr>
        <p:txBody>
          <a:bodyPr wrap="square" lIns="68580" tIns="34290" rIns="68580" bIns="34290"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prstClr val="white"/>
                </a:solidFill>
                <a:effectLst/>
                <a:uLnTx/>
                <a:uFillTx/>
                <a:latin typeface="Arial" panose="020B0604020202020204" pitchFamily="34" charset="0"/>
                <a:ea typeface="Meiryo UI" panose="020B0604030504040204" pitchFamily="34" charset="-128"/>
                <a:cs typeface="Arial" panose="020B0604020202020204" pitchFamily="34" charset="0"/>
              </a:rPr>
              <a:t>Part Four</a:t>
            </a:r>
            <a:endParaRPr kumimoji="0" lang="zh-CN" altLang="en-US" sz="2400" b="1" i="1" u="none" strike="noStrike" kern="1200" cap="none" spc="0" normalizeH="0" baseline="0" noProof="0" dirty="0">
              <a:ln>
                <a:noFill/>
              </a:ln>
              <a:solidFill>
                <a:prstClr val="white"/>
              </a:solidFill>
              <a:effectLst/>
              <a:uLnTx/>
              <a:uFillTx/>
              <a:latin typeface="Arial" panose="020B0604020202020204" pitchFamily="34" charset="0"/>
              <a:ea typeface="Meiryo UI" panose="020B0604030504040204" pitchFamily="34" charset="-128"/>
              <a:cs typeface="Arial" panose="020B0604020202020204" pitchFamily="34" charset="0"/>
            </a:endParaRPr>
          </a:p>
        </p:txBody>
      </p:sp>
      <p:grpSp>
        <p:nvGrpSpPr>
          <p:cNvPr id="59" name="组合 58"/>
          <p:cNvGrpSpPr/>
          <p:nvPr/>
        </p:nvGrpSpPr>
        <p:grpSpPr>
          <a:xfrm rot="11891394">
            <a:off x="5912849" y="1721923"/>
            <a:ext cx="2323088" cy="1614098"/>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grpSp>
      </p:grpSp>
      <p:cxnSp>
        <p:nvCxnSpPr>
          <p:cNvPr id="71" name="Straight Connector 13"/>
          <p:cNvCxnSpPr/>
          <p:nvPr/>
        </p:nvCxnSpPr>
        <p:spPr>
          <a:xfrm flipH="1">
            <a:off x="0" y="3082556"/>
            <a:ext cx="4748959" cy="0"/>
          </a:xfrm>
          <a:prstGeom prst="line">
            <a:avLst/>
          </a:prstGeom>
          <a:ln w="19050" cap="sq">
            <a:solidFill>
              <a:srgbClr val="84CBC5"/>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55"/>
          <p:cNvSpPr/>
          <p:nvPr/>
        </p:nvSpPr>
        <p:spPr>
          <a:xfrm>
            <a:off x="1406963" y="1284901"/>
            <a:ext cx="1738848" cy="2777944"/>
          </a:xfrm>
          <a:prstGeom prst="downArrowCallout">
            <a:avLst>
              <a:gd name="adj1" fmla="val 25000"/>
              <a:gd name="adj2" fmla="val 6698"/>
              <a:gd name="adj3" fmla="val 4369"/>
              <a:gd name="adj4" fmla="val 97480"/>
            </a:avLst>
          </a:prstGeom>
          <a:solidFill>
            <a:srgbClr val="F472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Down Arrow Callout 55"/>
          <p:cNvSpPr/>
          <p:nvPr/>
        </p:nvSpPr>
        <p:spPr>
          <a:xfrm>
            <a:off x="3522704" y="1589701"/>
            <a:ext cx="1738848" cy="2777944"/>
          </a:xfrm>
          <a:prstGeom prst="downArrowCallout">
            <a:avLst>
              <a:gd name="adj1" fmla="val 25000"/>
              <a:gd name="adj2" fmla="val 6698"/>
              <a:gd name="adj3" fmla="val 4369"/>
              <a:gd name="adj4" fmla="val 97480"/>
            </a:avLst>
          </a:prstGeom>
          <a:solidFill>
            <a:srgbClr val="29B9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Down Arrow Callout 55"/>
          <p:cNvSpPr/>
          <p:nvPr/>
        </p:nvSpPr>
        <p:spPr>
          <a:xfrm>
            <a:off x="5638445" y="1284900"/>
            <a:ext cx="1738848" cy="2777944"/>
          </a:xfrm>
          <a:prstGeom prst="downArrowCallout">
            <a:avLst>
              <a:gd name="adj1" fmla="val 25000"/>
              <a:gd name="adj2" fmla="val 6698"/>
              <a:gd name="adj3" fmla="val 4369"/>
              <a:gd name="adj4" fmla="val 97480"/>
            </a:avLst>
          </a:prstGeom>
          <a:solidFill>
            <a:srgbClr val="F8D35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6" name="组合 15"/>
          <p:cNvGrpSpPr/>
          <p:nvPr/>
        </p:nvGrpSpPr>
        <p:grpSpPr>
          <a:xfrm>
            <a:off x="0" y="440339"/>
            <a:ext cx="2506861" cy="390068"/>
            <a:chOff x="-12700" y="587118"/>
            <a:chExt cx="3342481" cy="520091"/>
          </a:xfrm>
        </p:grpSpPr>
        <p:sp>
          <p:nvSpPr>
            <p:cNvPr id="17" name="文本框 16"/>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18" name="矩形 17"/>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0" name="Freeform 116"/>
          <p:cNvSpPr>
            <a:spLocks noEditPoints="1"/>
          </p:cNvSpPr>
          <p:nvPr/>
        </p:nvSpPr>
        <p:spPr bwMode="auto">
          <a:xfrm>
            <a:off x="6344059" y="1603988"/>
            <a:ext cx="327620" cy="264209"/>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05"/>
          <p:cNvSpPr>
            <a:spLocks noEditPoints="1"/>
          </p:cNvSpPr>
          <p:nvPr/>
        </p:nvSpPr>
        <p:spPr bwMode="auto">
          <a:xfrm>
            <a:off x="2113907" y="1589700"/>
            <a:ext cx="324961" cy="32025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rgbClr val="9BBB59">
                  <a:lumMod val="50000"/>
                </a:srgbClr>
              </a:solidFill>
              <a:effectLst/>
              <a:uLnTx/>
              <a:uFillTx/>
              <a:latin typeface="Calibri" panose="020F0502020204030204"/>
              <a:ea typeface="+mn-ea"/>
              <a:cs typeface="+mn-cs"/>
            </a:endParaRPr>
          </a:p>
        </p:txBody>
      </p:sp>
      <p:sp>
        <p:nvSpPr>
          <p:cNvPr id="22" name="Freeform 62"/>
          <p:cNvSpPr>
            <a:spLocks noChangeAspect="1" noEditPoints="1"/>
          </p:cNvSpPr>
          <p:nvPr/>
        </p:nvSpPr>
        <p:spPr bwMode="auto">
          <a:xfrm>
            <a:off x="4233273" y="1939361"/>
            <a:ext cx="317711" cy="32025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矩形 1"/>
          <p:cNvSpPr/>
          <p:nvPr/>
        </p:nvSpPr>
        <p:spPr>
          <a:xfrm>
            <a:off x="1498970" y="2014119"/>
            <a:ext cx="1554833" cy="1620444"/>
          </a:xfrm>
          <a:prstGeom prst="rect">
            <a:avLst/>
          </a:prstGeom>
          <a:noFill/>
        </p:spPr>
        <p:txBody>
          <a:bodyPr wrap="square" lIns="68580" tIns="34290" rIns="68580" bIns="3429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请在此添加相关文字内容请在此添加相关文字内容请在此添加相关文字内容请在此添加相关文字内容请在此添加相关文字内容</a:t>
            </a:r>
          </a:p>
        </p:txBody>
      </p:sp>
      <p:sp>
        <p:nvSpPr>
          <p:cNvPr id="14" name="矩形 13"/>
          <p:cNvSpPr/>
          <p:nvPr/>
        </p:nvSpPr>
        <p:spPr>
          <a:xfrm>
            <a:off x="5730452" y="2014119"/>
            <a:ext cx="1554833" cy="1620444"/>
          </a:xfrm>
          <a:prstGeom prst="rect">
            <a:avLst/>
          </a:prstGeom>
          <a:noFill/>
        </p:spPr>
        <p:txBody>
          <a:bodyPr wrap="square" lIns="68580" tIns="34290" rIns="68580" bIns="3429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请在此添加相关文字内容请在此添加相关文字内容请在此添加相关文字内容请在此添加相关文字内容请在此添加相关文字内容</a:t>
            </a:r>
          </a:p>
        </p:txBody>
      </p:sp>
      <p:sp>
        <p:nvSpPr>
          <p:cNvPr id="15" name="矩形 14"/>
          <p:cNvSpPr/>
          <p:nvPr/>
        </p:nvSpPr>
        <p:spPr>
          <a:xfrm>
            <a:off x="3614712" y="2370757"/>
            <a:ext cx="1554833" cy="955646"/>
          </a:xfrm>
          <a:prstGeom prst="rect">
            <a:avLst/>
          </a:prstGeom>
          <a:noFill/>
        </p:spPr>
        <p:txBody>
          <a:bodyPr wrap="square" lIns="68580" tIns="34290" rIns="68580" bIns="34290" rtlCol="0">
            <a:spAutoFit/>
          </a:bodyPr>
          <a:lstStyle/>
          <a:p>
            <a:pPr lvl="0" algn="just">
              <a:lnSpc>
                <a:spcPct val="120000"/>
              </a:lnSpc>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请在此添加相关文字内容请在此添加相关文字内容请在此添加</a:t>
            </a:r>
            <a:r>
              <a:rPr lang="zh-CN" altLang="en-US" sz="1200" dirty="0">
                <a:solidFill>
                  <a:prstClr val="white"/>
                </a:solidFill>
                <a:latin typeface="微软雅黑" panose="020B0503020204020204" pitchFamily="34" charset="-122"/>
                <a:ea typeface="微软雅黑" panose="020B0503020204020204" pitchFamily="34" charset="-122"/>
              </a:rPr>
              <a:t>相</a:t>
            </a: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23" name="Straight Connector 43"/>
          <p:cNvCxnSpPr/>
          <p:nvPr/>
        </p:nvCxnSpPr>
        <p:spPr>
          <a:xfrm>
            <a:off x="1054996" y="4508644"/>
            <a:ext cx="6869804" cy="0"/>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38"/>
          <p:cNvCxnSpPr/>
          <p:nvPr/>
        </p:nvCxnSpPr>
        <p:spPr>
          <a:xfrm>
            <a:off x="2276386" y="4062844"/>
            <a:ext cx="0" cy="445800"/>
          </a:xfrm>
          <a:prstGeom prst="line">
            <a:avLst/>
          </a:prstGeom>
          <a:ln w="19050" cap="rnd">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38"/>
          <p:cNvCxnSpPr/>
          <p:nvPr/>
        </p:nvCxnSpPr>
        <p:spPr>
          <a:xfrm>
            <a:off x="6507868" y="4062844"/>
            <a:ext cx="0" cy="445800"/>
          </a:xfrm>
          <a:prstGeom prst="line">
            <a:avLst/>
          </a:prstGeom>
          <a:ln w="19050" cap="rnd">
            <a:solidFill>
              <a:srgbClr val="F8D3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38"/>
          <p:cNvCxnSpPr>
            <a:stCxn id="10" idx="2"/>
          </p:cNvCxnSpPr>
          <p:nvPr/>
        </p:nvCxnSpPr>
        <p:spPr>
          <a:xfrm flipH="1">
            <a:off x="4392128" y="4367645"/>
            <a:ext cx="1" cy="140999"/>
          </a:xfrm>
          <a:prstGeom prst="line">
            <a:avLst/>
          </a:prstGeom>
          <a:ln w="19050" cap="rnd">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par>
                                <p:cTn id="32" presetID="18" presetClass="entr" presetSubtype="3" fill="hold" nodeType="withEffect">
                                  <p:stCondLst>
                                    <p:cond delay="750"/>
                                  </p:stCondLst>
                                  <p:childTnLst>
                                    <p:set>
                                      <p:cBhvr>
                                        <p:cTn id="33" dur="1" fill="hold">
                                          <p:stCondLst>
                                            <p:cond delay="0"/>
                                          </p:stCondLst>
                                        </p:cTn>
                                        <p:tgtEl>
                                          <p:spTgt spid="23"/>
                                        </p:tgtEl>
                                        <p:attrNameLst>
                                          <p:attrName>style.visibility</p:attrName>
                                        </p:attrNameLst>
                                      </p:cBhvr>
                                      <p:to>
                                        <p:strVal val="visible"/>
                                      </p:to>
                                    </p:set>
                                    <p:animEffect transition="in" filter="strips(upRight)">
                                      <p:cBhvr>
                                        <p:cTn id="34" dur="500"/>
                                        <p:tgtEl>
                                          <p:spTgt spid="23"/>
                                        </p:tgtEl>
                                      </p:cBhvr>
                                    </p:animEffect>
                                  </p:childTnLst>
                                </p:cTn>
                              </p:par>
                              <p:par>
                                <p:cTn id="35" presetID="18" presetClass="entr" presetSubtype="12" fill="hold" nodeType="withEffect">
                                  <p:stCondLst>
                                    <p:cond delay="1000"/>
                                  </p:stCondLst>
                                  <p:childTnLst>
                                    <p:set>
                                      <p:cBhvr>
                                        <p:cTn id="36" dur="1" fill="hold">
                                          <p:stCondLst>
                                            <p:cond delay="0"/>
                                          </p:stCondLst>
                                        </p:cTn>
                                        <p:tgtEl>
                                          <p:spTgt spid="26"/>
                                        </p:tgtEl>
                                        <p:attrNameLst>
                                          <p:attrName>style.visibility</p:attrName>
                                        </p:attrNameLst>
                                      </p:cBhvr>
                                      <p:to>
                                        <p:strVal val="visible"/>
                                      </p:to>
                                    </p:set>
                                    <p:animEffect transition="in" filter="strips(downLeft)">
                                      <p:cBhvr>
                                        <p:cTn id="37" dur="500"/>
                                        <p:tgtEl>
                                          <p:spTgt spid="26"/>
                                        </p:tgtEl>
                                      </p:cBhvr>
                                    </p:animEffect>
                                  </p:childTnLst>
                                </p:cTn>
                              </p:par>
                              <p:par>
                                <p:cTn id="38" presetID="18" presetClass="entr" presetSubtype="12" fill="hold" nodeType="withEffect">
                                  <p:stCondLst>
                                    <p:cond delay="1250"/>
                                  </p:stCondLst>
                                  <p:childTnLst>
                                    <p:set>
                                      <p:cBhvr>
                                        <p:cTn id="39" dur="1" fill="hold">
                                          <p:stCondLst>
                                            <p:cond delay="0"/>
                                          </p:stCondLst>
                                        </p:cTn>
                                        <p:tgtEl>
                                          <p:spTgt spid="28"/>
                                        </p:tgtEl>
                                        <p:attrNameLst>
                                          <p:attrName>style.visibility</p:attrName>
                                        </p:attrNameLst>
                                      </p:cBhvr>
                                      <p:to>
                                        <p:strVal val="visible"/>
                                      </p:to>
                                    </p:set>
                                    <p:animEffect transition="in" filter="strips(downLeft)">
                                      <p:cBhvr>
                                        <p:cTn id="40" dur="500"/>
                                        <p:tgtEl>
                                          <p:spTgt spid="28"/>
                                        </p:tgtEl>
                                      </p:cBhvr>
                                    </p:animEffect>
                                  </p:childTnLst>
                                </p:cTn>
                              </p:par>
                              <p:par>
                                <p:cTn id="41" presetID="18" presetClass="entr" presetSubtype="12" fill="hold" nodeType="withEffect">
                                  <p:stCondLst>
                                    <p:cond delay="1500"/>
                                  </p:stCondLst>
                                  <p:childTnLst>
                                    <p:set>
                                      <p:cBhvr>
                                        <p:cTn id="42" dur="1" fill="hold">
                                          <p:stCondLst>
                                            <p:cond delay="0"/>
                                          </p:stCondLst>
                                        </p:cTn>
                                        <p:tgtEl>
                                          <p:spTgt spid="29"/>
                                        </p:tgtEl>
                                        <p:attrNameLst>
                                          <p:attrName>style.visibility</p:attrName>
                                        </p:attrNameLst>
                                      </p:cBhvr>
                                      <p:to>
                                        <p:strVal val="visible"/>
                                      </p:to>
                                    </p:set>
                                    <p:animEffect transition="in" filter="strips(downLeft)">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3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CONTENTS</a:t>
            </a:r>
            <a:endParaRPr kumimoji="0" lang="zh-CN" altLang="en-US" sz="33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232945" y="1175759"/>
            <a:ext cx="1866791" cy="630942"/>
            <a:chOff x="2011110" y="1923371"/>
            <a:chExt cx="2489054" cy="841256"/>
          </a:xfrm>
        </p:grpSpPr>
        <p:sp>
          <p:nvSpPr>
            <p:cNvPr id="2" name="Text Placeholder 3"/>
            <p:cNvSpPr txBox="1"/>
            <p:nvPr/>
          </p:nvSpPr>
          <p:spPr>
            <a:xfrm>
              <a:off x="2011110" y="1923371"/>
              <a:ext cx="777991" cy="84125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4100" b="1" i="0" u="none" strike="noStrike" kern="1200" cap="none" spc="0" normalizeH="0" baseline="0" noProof="0" dirty="0">
                  <a:ln>
                    <a:noFill/>
                  </a:ln>
                  <a:solidFill>
                    <a:srgbClr val="F8D35E"/>
                  </a:solidFill>
                  <a:effectLst/>
                  <a:uLnTx/>
                  <a:uFillTx/>
                  <a:latin typeface="Arial" panose="020B0604020202020204" pitchFamily="34" charset="0"/>
                  <a:ea typeface="+mn-ea"/>
                  <a:cs typeface="Arial" panose="020B0604020202020204" pitchFamily="34" charset="0"/>
                </a:rPr>
                <a:t>01</a:t>
              </a:r>
            </a:p>
          </p:txBody>
        </p:sp>
        <p:grpSp>
          <p:nvGrpSpPr>
            <p:cNvPr id="35" name="组合 34"/>
            <p:cNvGrpSpPr/>
            <p:nvPr/>
          </p:nvGrpSpPr>
          <p:grpSpPr>
            <a:xfrm>
              <a:off x="2719785" y="1947922"/>
              <a:ext cx="1780379" cy="784830"/>
              <a:chOff x="2948385" y="1921931"/>
              <a:chExt cx="1780379" cy="784830"/>
            </a:xfrm>
          </p:grpSpPr>
          <p:sp>
            <p:nvSpPr>
              <p:cNvPr id="28" name="文本框 27"/>
              <p:cNvSpPr txBox="1"/>
              <p:nvPr/>
            </p:nvSpPr>
            <p:spPr>
              <a:xfrm>
                <a:off x="2948385" y="2214319"/>
                <a:ext cx="1780379" cy="492442"/>
              </a:xfrm>
              <a:prstGeom prst="rect">
                <a:avLst/>
              </a:prstGeom>
              <a:noFill/>
            </p:spPr>
            <p:txBody>
              <a:bodyPr wrap="square" rtlCol="0">
                <a:spAutoFit/>
              </a:bodyPr>
              <a:lstStyle/>
              <a:p>
                <a:pPr marL="0" marR="0" lvl="0" indent="0" algn="dist"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31" name="文本框 30"/>
              <p:cNvSpPr txBox="1"/>
              <p:nvPr/>
            </p:nvSpPr>
            <p:spPr>
              <a:xfrm>
                <a:off x="2989396" y="1921931"/>
                <a:ext cx="1378737" cy="430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1" i="1" u="none" strike="noStrike" kern="1200" cap="none" spc="0" normalizeH="0" baseline="0" noProof="0" dirty="0">
                    <a:ln>
                      <a:noFill/>
                    </a:ln>
                    <a:solidFill>
                      <a:prstClr val="white"/>
                    </a:solidFill>
                    <a:effectLst/>
                    <a:uLnTx/>
                    <a:uFillTx/>
                    <a:latin typeface="Arial" panose="020B0604020202020204" pitchFamily="34" charset="0"/>
                    <a:ea typeface="Meiryo UI" panose="020B0604030504040204" pitchFamily="34" charset="-128"/>
                    <a:cs typeface="Arial" panose="020B0604020202020204" pitchFamily="34" charset="0"/>
                  </a:rPr>
                  <a:t>Part One</a:t>
                </a:r>
                <a:endParaRPr kumimoji="0" lang="zh-CN" altLang="en-US" sz="1500" b="1" i="1" u="none" strike="noStrike" kern="1200" cap="none" spc="0" normalizeH="0" baseline="0" noProof="0" dirty="0">
                  <a:ln>
                    <a:noFill/>
                  </a:ln>
                  <a:solidFill>
                    <a:prstClr val="white"/>
                  </a:solidFill>
                  <a:effectLst/>
                  <a:uLnTx/>
                  <a:uFillTx/>
                  <a:latin typeface="Arial" panose="020B0604020202020204" pitchFamily="34" charset="0"/>
                  <a:ea typeface="Meiryo UI" panose="020B0604030504040204" pitchFamily="34" charset="-128"/>
                  <a:cs typeface="Arial" panose="020B0604020202020204" pitchFamily="34" charset="0"/>
                </a:endParaRPr>
              </a:p>
            </p:txBody>
          </p:sp>
        </p:grpSp>
      </p:grpSp>
      <p:grpSp>
        <p:nvGrpSpPr>
          <p:cNvPr id="47" name="组合 46"/>
          <p:cNvGrpSpPr/>
          <p:nvPr/>
        </p:nvGrpSpPr>
        <p:grpSpPr>
          <a:xfrm>
            <a:off x="2337606" y="1809418"/>
            <a:ext cx="1915571" cy="630942"/>
            <a:chOff x="3605701" y="2790120"/>
            <a:chExt cx="2554094" cy="841256"/>
          </a:xfrm>
        </p:grpSpPr>
        <p:sp>
          <p:nvSpPr>
            <p:cNvPr id="3" name="Text Placeholder 3"/>
            <p:cNvSpPr txBox="1"/>
            <p:nvPr/>
          </p:nvSpPr>
          <p:spPr>
            <a:xfrm>
              <a:off x="3605701" y="2790120"/>
              <a:ext cx="777991" cy="84125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4100" b="1" i="0" u="none" strike="noStrike" kern="1200" cap="none" spc="0" normalizeH="0" baseline="0" noProof="0" dirty="0">
                  <a:ln>
                    <a:noFill/>
                  </a:ln>
                  <a:solidFill>
                    <a:srgbClr val="F47264"/>
                  </a:solidFill>
                  <a:effectLst/>
                  <a:uLnTx/>
                  <a:uFillTx/>
                  <a:latin typeface="Arial" panose="020B0604020202020204" pitchFamily="34" charset="0"/>
                  <a:ea typeface="+mn-ea"/>
                  <a:cs typeface="Arial" panose="020B0604020202020204" pitchFamily="34" charset="0"/>
                </a:rPr>
                <a:t>02</a:t>
              </a:r>
            </a:p>
          </p:txBody>
        </p:sp>
        <p:grpSp>
          <p:nvGrpSpPr>
            <p:cNvPr id="36" name="组合 35"/>
            <p:cNvGrpSpPr/>
            <p:nvPr/>
          </p:nvGrpSpPr>
          <p:grpSpPr>
            <a:xfrm>
              <a:off x="4379416" y="2814671"/>
              <a:ext cx="1780379" cy="784830"/>
              <a:chOff x="2948385" y="1921931"/>
              <a:chExt cx="1780379" cy="784830"/>
            </a:xfrm>
          </p:grpSpPr>
          <p:sp>
            <p:nvSpPr>
              <p:cNvPr id="37" name="文本框 36"/>
              <p:cNvSpPr txBox="1"/>
              <p:nvPr/>
            </p:nvSpPr>
            <p:spPr>
              <a:xfrm>
                <a:off x="2948385" y="2214319"/>
                <a:ext cx="1780379" cy="492442"/>
              </a:xfrm>
              <a:prstGeom prst="rect">
                <a:avLst/>
              </a:prstGeom>
              <a:noFill/>
            </p:spPr>
            <p:txBody>
              <a:bodyPr wrap="square" rtlCol="0">
                <a:spAutoFit/>
              </a:bodyPr>
              <a:lstStyle/>
              <a:p>
                <a:pPr marL="0" marR="0" lvl="0" indent="0" algn="dist"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38" name="文本框 37"/>
              <p:cNvSpPr txBox="1"/>
              <p:nvPr/>
            </p:nvSpPr>
            <p:spPr>
              <a:xfrm>
                <a:off x="2989396" y="1921931"/>
                <a:ext cx="1537195" cy="430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1" i="1" u="none" strike="noStrike" kern="1200" cap="none" spc="0" normalizeH="0" baseline="0" noProof="0" dirty="0">
                    <a:ln>
                      <a:noFill/>
                    </a:ln>
                    <a:solidFill>
                      <a:prstClr val="white"/>
                    </a:solidFill>
                    <a:effectLst/>
                    <a:uLnTx/>
                    <a:uFillTx/>
                    <a:latin typeface="Arial" panose="020B0604020202020204" pitchFamily="34" charset="0"/>
                    <a:ea typeface="Meiryo UI" panose="020B0604030504040204" pitchFamily="34" charset="-128"/>
                    <a:cs typeface="Arial" panose="020B0604020202020204" pitchFamily="34" charset="0"/>
                  </a:rPr>
                  <a:t>Part Two</a:t>
                </a:r>
                <a:endParaRPr kumimoji="0" lang="zh-CN" altLang="en-US" sz="1500" b="1" i="1" u="none" strike="noStrike" kern="1200" cap="none" spc="0" normalizeH="0" baseline="0" noProof="0" dirty="0">
                  <a:ln>
                    <a:noFill/>
                  </a:ln>
                  <a:solidFill>
                    <a:prstClr val="white"/>
                  </a:solidFill>
                  <a:effectLst/>
                  <a:uLnTx/>
                  <a:uFillTx/>
                  <a:latin typeface="Arial" panose="020B0604020202020204" pitchFamily="34" charset="0"/>
                  <a:ea typeface="Meiryo UI" panose="020B0604030504040204" pitchFamily="34" charset="-128"/>
                  <a:cs typeface="Arial" panose="020B0604020202020204" pitchFamily="34" charset="0"/>
                </a:endParaRPr>
              </a:p>
            </p:txBody>
          </p:sp>
        </p:grpSp>
      </p:grpSp>
      <p:grpSp>
        <p:nvGrpSpPr>
          <p:cNvPr id="48" name="组合 47"/>
          <p:cNvGrpSpPr/>
          <p:nvPr/>
        </p:nvGrpSpPr>
        <p:grpSpPr>
          <a:xfrm>
            <a:off x="3490503" y="2443077"/>
            <a:ext cx="1915571" cy="630942"/>
            <a:chOff x="5192946" y="3601695"/>
            <a:chExt cx="2554094" cy="841256"/>
          </a:xfrm>
        </p:grpSpPr>
        <p:sp>
          <p:nvSpPr>
            <p:cNvPr id="4" name="Text Placeholder 3"/>
            <p:cNvSpPr txBox="1"/>
            <p:nvPr/>
          </p:nvSpPr>
          <p:spPr>
            <a:xfrm>
              <a:off x="5192946" y="3601695"/>
              <a:ext cx="777991" cy="84125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4100" b="1" i="0" u="none" strike="noStrike" kern="1200" cap="none" spc="0" normalizeH="0" baseline="0" noProof="0" dirty="0">
                  <a:ln>
                    <a:noFill/>
                  </a:ln>
                  <a:solidFill>
                    <a:srgbClr val="29B9A6"/>
                  </a:solidFill>
                  <a:effectLst/>
                  <a:uLnTx/>
                  <a:uFillTx/>
                  <a:latin typeface="Arial" panose="020B0604020202020204" pitchFamily="34" charset="0"/>
                  <a:ea typeface="+mn-ea"/>
                  <a:cs typeface="Arial" panose="020B0604020202020204" pitchFamily="34" charset="0"/>
                </a:rPr>
                <a:t>03</a:t>
              </a:r>
            </a:p>
          </p:txBody>
        </p:sp>
        <p:grpSp>
          <p:nvGrpSpPr>
            <p:cNvPr id="39" name="组合 38"/>
            <p:cNvGrpSpPr/>
            <p:nvPr/>
          </p:nvGrpSpPr>
          <p:grpSpPr>
            <a:xfrm>
              <a:off x="5966661" y="3626246"/>
              <a:ext cx="1780379" cy="784830"/>
              <a:chOff x="2948385" y="1921931"/>
              <a:chExt cx="1780379" cy="784830"/>
            </a:xfrm>
          </p:grpSpPr>
          <p:sp>
            <p:nvSpPr>
              <p:cNvPr id="40" name="文本框 39"/>
              <p:cNvSpPr txBox="1"/>
              <p:nvPr/>
            </p:nvSpPr>
            <p:spPr>
              <a:xfrm>
                <a:off x="2948385" y="2214319"/>
                <a:ext cx="1780379" cy="492442"/>
              </a:xfrm>
              <a:prstGeom prst="rect">
                <a:avLst/>
              </a:prstGeom>
              <a:noFill/>
            </p:spPr>
            <p:txBody>
              <a:bodyPr wrap="square" rtlCol="0">
                <a:spAutoFit/>
              </a:bodyPr>
              <a:lstStyle/>
              <a:p>
                <a:pPr marL="0" marR="0" lvl="0" indent="0" algn="dist"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41" name="文本框 40"/>
              <p:cNvSpPr txBox="1"/>
              <p:nvPr/>
            </p:nvSpPr>
            <p:spPr>
              <a:xfrm>
                <a:off x="2989396" y="1921931"/>
                <a:ext cx="1739368" cy="430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1" i="1" u="none" strike="noStrike" kern="1200" cap="none" spc="0" normalizeH="0" baseline="0" noProof="0" dirty="0">
                    <a:ln>
                      <a:noFill/>
                    </a:ln>
                    <a:solidFill>
                      <a:prstClr val="white"/>
                    </a:solidFill>
                    <a:effectLst/>
                    <a:uLnTx/>
                    <a:uFillTx/>
                    <a:latin typeface="Arial" panose="020B0604020202020204" pitchFamily="34" charset="0"/>
                    <a:ea typeface="Meiryo UI" panose="020B0604030504040204" pitchFamily="34" charset="-128"/>
                    <a:cs typeface="Arial" panose="020B0604020202020204" pitchFamily="34" charset="0"/>
                  </a:rPr>
                  <a:t>Part Three</a:t>
                </a:r>
                <a:endParaRPr kumimoji="0" lang="zh-CN" altLang="en-US" sz="1500" b="1" i="1" u="none" strike="noStrike" kern="1200" cap="none" spc="0" normalizeH="0" baseline="0" noProof="0" dirty="0">
                  <a:ln>
                    <a:noFill/>
                  </a:ln>
                  <a:solidFill>
                    <a:prstClr val="white"/>
                  </a:solidFill>
                  <a:effectLst/>
                  <a:uLnTx/>
                  <a:uFillTx/>
                  <a:latin typeface="Arial" panose="020B0604020202020204" pitchFamily="34" charset="0"/>
                  <a:ea typeface="Meiryo UI" panose="020B0604030504040204" pitchFamily="34" charset="-128"/>
                  <a:cs typeface="Arial" panose="020B0604020202020204" pitchFamily="34" charset="0"/>
                </a:endParaRPr>
              </a:p>
            </p:txBody>
          </p:sp>
        </p:grpSp>
      </p:grpSp>
      <p:grpSp>
        <p:nvGrpSpPr>
          <p:cNvPr id="45" name="组合 44"/>
          <p:cNvGrpSpPr/>
          <p:nvPr/>
        </p:nvGrpSpPr>
        <p:grpSpPr>
          <a:xfrm>
            <a:off x="4643943" y="3076736"/>
            <a:ext cx="1915571" cy="630942"/>
            <a:chOff x="6777433" y="4598477"/>
            <a:chExt cx="2554094" cy="841256"/>
          </a:xfrm>
        </p:grpSpPr>
        <p:sp>
          <p:nvSpPr>
            <p:cNvPr id="33" name="Text Placeholder 3"/>
            <p:cNvSpPr txBox="1"/>
            <p:nvPr/>
          </p:nvSpPr>
          <p:spPr>
            <a:xfrm>
              <a:off x="6777433" y="4598477"/>
              <a:ext cx="777991" cy="84125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4100" b="1" i="0" u="none" strike="noStrike" kern="1200" cap="none" spc="0" normalizeH="0" baseline="0" noProof="0" dirty="0">
                  <a:ln>
                    <a:noFill/>
                  </a:ln>
                  <a:solidFill>
                    <a:srgbClr val="84CBC5"/>
                  </a:solidFill>
                  <a:effectLst/>
                  <a:uLnTx/>
                  <a:uFillTx/>
                  <a:latin typeface="Arial" panose="020B0604020202020204" pitchFamily="34" charset="0"/>
                  <a:ea typeface="+mn-ea"/>
                  <a:cs typeface="Arial" panose="020B0604020202020204" pitchFamily="34" charset="0"/>
                </a:rPr>
                <a:t>04</a:t>
              </a:r>
            </a:p>
          </p:txBody>
        </p:sp>
        <p:grpSp>
          <p:nvGrpSpPr>
            <p:cNvPr id="42" name="组合 41"/>
            <p:cNvGrpSpPr/>
            <p:nvPr/>
          </p:nvGrpSpPr>
          <p:grpSpPr>
            <a:xfrm>
              <a:off x="7551148" y="4623028"/>
              <a:ext cx="1780379" cy="784830"/>
              <a:chOff x="2948385" y="1921931"/>
              <a:chExt cx="1780379" cy="784830"/>
            </a:xfrm>
          </p:grpSpPr>
          <p:sp>
            <p:nvSpPr>
              <p:cNvPr id="43" name="文本框 42"/>
              <p:cNvSpPr txBox="1"/>
              <p:nvPr/>
            </p:nvSpPr>
            <p:spPr>
              <a:xfrm>
                <a:off x="2948385" y="2214319"/>
                <a:ext cx="1780379" cy="492442"/>
              </a:xfrm>
              <a:prstGeom prst="rect">
                <a:avLst/>
              </a:prstGeom>
              <a:noFill/>
            </p:spPr>
            <p:txBody>
              <a:bodyPr wrap="square" rtlCol="0">
                <a:spAutoFit/>
              </a:bodyPr>
              <a:lstStyle/>
              <a:p>
                <a:pPr marL="0" marR="0" lvl="0" indent="0" algn="dist"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44" name="文本框 43"/>
              <p:cNvSpPr txBox="1"/>
              <p:nvPr/>
            </p:nvSpPr>
            <p:spPr>
              <a:xfrm>
                <a:off x="2989396" y="1921931"/>
                <a:ext cx="1556326" cy="430886"/>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1" i="1" u="none" strike="noStrike" kern="1200" cap="none" spc="0" normalizeH="0" baseline="0" noProof="0" dirty="0">
                    <a:ln>
                      <a:noFill/>
                    </a:ln>
                    <a:solidFill>
                      <a:prstClr val="white"/>
                    </a:solidFill>
                    <a:effectLst/>
                    <a:uLnTx/>
                    <a:uFillTx/>
                    <a:latin typeface="Arial" panose="020B0604020202020204" pitchFamily="34" charset="0"/>
                    <a:ea typeface="Meiryo UI" panose="020B0604030504040204" pitchFamily="34" charset="-128"/>
                    <a:cs typeface="Arial" panose="020B0604020202020204" pitchFamily="34" charset="0"/>
                  </a:rPr>
                  <a:t>Part Four</a:t>
                </a:r>
                <a:endParaRPr kumimoji="0" lang="zh-CN" altLang="en-US" sz="1500" b="1" i="1" u="none" strike="noStrike" kern="1200" cap="none" spc="0" normalizeH="0" baseline="0" noProof="0" dirty="0">
                  <a:ln>
                    <a:noFill/>
                  </a:ln>
                  <a:solidFill>
                    <a:prstClr val="white"/>
                  </a:solidFill>
                  <a:effectLst/>
                  <a:uLnTx/>
                  <a:uFillTx/>
                  <a:latin typeface="Arial" panose="020B0604020202020204" pitchFamily="34" charset="0"/>
                  <a:ea typeface="Meiryo UI" panose="020B0604030504040204" pitchFamily="34" charset="-128"/>
                  <a:cs typeface="Arial" panose="020B0604020202020204" pitchFamily="34" charset="0"/>
                </a:endParaRPr>
              </a:p>
            </p:txBody>
          </p:sp>
        </p:grpSp>
      </p:grpSp>
      <p:cxnSp>
        <p:nvCxnSpPr>
          <p:cNvPr id="106" name="Straight Connector 13"/>
          <p:cNvCxnSpPr/>
          <p:nvPr/>
        </p:nvCxnSpPr>
        <p:spPr>
          <a:xfrm>
            <a:off x="1524690" y="1847445"/>
            <a:ext cx="0" cy="3296057"/>
          </a:xfrm>
          <a:prstGeom prst="line">
            <a:avLst/>
          </a:prstGeom>
          <a:ln w="19050" cap="sq">
            <a:solidFill>
              <a:srgbClr val="F8D35E"/>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08" name="Straight Connector 13"/>
          <p:cNvCxnSpPr/>
          <p:nvPr/>
        </p:nvCxnSpPr>
        <p:spPr>
          <a:xfrm>
            <a:off x="2629351" y="2509116"/>
            <a:ext cx="0" cy="2634386"/>
          </a:xfrm>
          <a:prstGeom prst="line">
            <a:avLst/>
          </a:prstGeom>
          <a:ln w="19050" cap="sq">
            <a:solidFill>
              <a:srgbClr val="F47264"/>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12" name="Straight Connector 13"/>
          <p:cNvCxnSpPr/>
          <p:nvPr/>
        </p:nvCxnSpPr>
        <p:spPr>
          <a:xfrm>
            <a:off x="3792223" y="3074656"/>
            <a:ext cx="0" cy="2087894"/>
          </a:xfrm>
          <a:prstGeom prst="line">
            <a:avLst/>
          </a:prstGeom>
          <a:ln w="19050" cap="sq">
            <a:solidFill>
              <a:srgbClr val="29B9A6"/>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16" name="Straight Connector 13"/>
          <p:cNvCxnSpPr/>
          <p:nvPr/>
        </p:nvCxnSpPr>
        <p:spPr>
          <a:xfrm>
            <a:off x="4935688" y="3689265"/>
            <a:ext cx="0" cy="1473285"/>
          </a:xfrm>
          <a:prstGeom prst="line">
            <a:avLst/>
          </a:prstGeom>
          <a:ln w="19050" cap="sq">
            <a:solidFill>
              <a:srgbClr val="84CBC5"/>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ppt_x"/>
                                          </p:val>
                                        </p:tav>
                                        <p:tav tm="100000">
                                          <p:val>
                                            <p:strVal val="#ppt_x"/>
                                          </p:val>
                                        </p:tav>
                                      </p:tavLst>
                                    </p:anim>
                                    <p:anim calcmode="lin" valueType="num">
                                      <p:cBhvr additive="base">
                                        <p:cTn id="8" dur="500" fill="hold"/>
                                        <p:tgtEl>
                                          <p:spTgt spid="10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08"/>
                                        </p:tgtEl>
                                        <p:attrNameLst>
                                          <p:attrName>style.visibility</p:attrName>
                                        </p:attrNameLst>
                                      </p:cBhvr>
                                      <p:to>
                                        <p:strVal val="visible"/>
                                      </p:to>
                                    </p:set>
                                    <p:anim calcmode="lin" valueType="num">
                                      <p:cBhvr additive="base">
                                        <p:cTn id="15" dur="500" fill="hold"/>
                                        <p:tgtEl>
                                          <p:spTgt spid="108"/>
                                        </p:tgtEl>
                                        <p:attrNameLst>
                                          <p:attrName>ppt_x</p:attrName>
                                        </p:attrNameLst>
                                      </p:cBhvr>
                                      <p:tavLst>
                                        <p:tav tm="0">
                                          <p:val>
                                            <p:strVal val="#ppt_x"/>
                                          </p:val>
                                        </p:tav>
                                        <p:tav tm="100000">
                                          <p:val>
                                            <p:strVal val="#ppt_x"/>
                                          </p:val>
                                        </p:tav>
                                      </p:tavLst>
                                    </p:anim>
                                    <p:anim calcmode="lin" valueType="num">
                                      <p:cBhvr additive="base">
                                        <p:cTn id="16" dur="500" fill="hold"/>
                                        <p:tgtEl>
                                          <p:spTgt spid="10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112"/>
                                        </p:tgtEl>
                                        <p:attrNameLst>
                                          <p:attrName>style.visibility</p:attrName>
                                        </p:attrNameLst>
                                      </p:cBhvr>
                                      <p:to>
                                        <p:strVal val="visible"/>
                                      </p:to>
                                    </p:set>
                                    <p:anim calcmode="lin" valueType="num">
                                      <p:cBhvr additive="base">
                                        <p:cTn id="23" dur="500" fill="hold"/>
                                        <p:tgtEl>
                                          <p:spTgt spid="112"/>
                                        </p:tgtEl>
                                        <p:attrNameLst>
                                          <p:attrName>ppt_x</p:attrName>
                                        </p:attrNameLst>
                                      </p:cBhvr>
                                      <p:tavLst>
                                        <p:tav tm="0">
                                          <p:val>
                                            <p:strVal val="#ppt_x"/>
                                          </p:val>
                                        </p:tav>
                                        <p:tav tm="100000">
                                          <p:val>
                                            <p:strVal val="#ppt_x"/>
                                          </p:val>
                                        </p:tav>
                                      </p:tavLst>
                                    </p:anim>
                                    <p:anim calcmode="lin" valueType="num">
                                      <p:cBhvr additive="base">
                                        <p:cTn id="24" dur="500" fill="hold"/>
                                        <p:tgtEl>
                                          <p:spTgt spid="1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25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500"/>
                                  </p:stCondLst>
                                  <p:childTnLst>
                                    <p:set>
                                      <p:cBhvr>
                                        <p:cTn id="30" dur="1" fill="hold">
                                          <p:stCondLst>
                                            <p:cond delay="0"/>
                                          </p:stCondLst>
                                        </p:cTn>
                                        <p:tgtEl>
                                          <p:spTgt spid="116"/>
                                        </p:tgtEl>
                                        <p:attrNameLst>
                                          <p:attrName>style.visibility</p:attrName>
                                        </p:attrNameLst>
                                      </p:cBhvr>
                                      <p:to>
                                        <p:strVal val="visible"/>
                                      </p:to>
                                    </p:set>
                                    <p:anim calcmode="lin" valueType="num">
                                      <p:cBhvr additive="base">
                                        <p:cTn id="31" dur="500" fill="hold"/>
                                        <p:tgtEl>
                                          <p:spTgt spid="116"/>
                                        </p:tgtEl>
                                        <p:attrNameLst>
                                          <p:attrName>ppt_x</p:attrName>
                                        </p:attrNameLst>
                                      </p:cBhvr>
                                      <p:tavLst>
                                        <p:tav tm="0">
                                          <p:val>
                                            <p:strVal val="#ppt_x"/>
                                          </p:val>
                                        </p:tav>
                                        <p:tav tm="100000">
                                          <p:val>
                                            <p:strVal val="#ppt_x"/>
                                          </p:val>
                                        </p:tav>
                                      </p:tavLst>
                                    </p:anim>
                                    <p:anim calcmode="lin" valueType="num">
                                      <p:cBhvr additive="base">
                                        <p:cTn id="32" dur="500" fill="hold"/>
                                        <p:tgtEl>
                                          <p:spTgt spid="1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75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01"/>
          <p:cNvCxnSpPr/>
          <p:nvPr/>
        </p:nvCxnSpPr>
        <p:spPr>
          <a:xfrm flipH="1">
            <a:off x="2506901" y="2794933"/>
            <a:ext cx="2019844" cy="0"/>
          </a:xfrm>
          <a:prstGeom prst="line">
            <a:avLst/>
          </a:prstGeom>
          <a:ln w="19050">
            <a:solidFill>
              <a:srgbClr val="29B9A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Down Arrow Callout 133"/>
          <p:cNvSpPr/>
          <p:nvPr/>
        </p:nvSpPr>
        <p:spPr>
          <a:xfrm>
            <a:off x="2470530" y="1391752"/>
            <a:ext cx="2092586" cy="1316771"/>
          </a:xfrm>
          <a:prstGeom prst="downArrowCallout">
            <a:avLst>
              <a:gd name="adj1" fmla="val 25776"/>
              <a:gd name="adj2" fmla="val 9254"/>
              <a:gd name="adj3" fmla="val 9254"/>
              <a:gd name="adj4" fmla="val 9074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ev01"/>
          <p:cNvSpPr>
            <a:spLocks noChangeAspect="1"/>
          </p:cNvSpPr>
          <p:nvPr/>
        </p:nvSpPr>
        <p:spPr>
          <a:xfrm>
            <a:off x="3422000" y="2708523"/>
            <a:ext cx="189645" cy="189645"/>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prstClr val="white"/>
              </a:solidFill>
              <a:effectLst/>
              <a:uLnTx/>
              <a:uFillTx/>
              <a:latin typeface="FontAwesome" pitchFamily="2" charset="0"/>
              <a:ea typeface="+mn-ea"/>
              <a:cs typeface="+mn-cs"/>
            </a:endParaRPr>
          </a:p>
        </p:txBody>
      </p:sp>
      <p:cxnSp>
        <p:nvCxnSpPr>
          <p:cNvPr id="8" name="Straight Connector 141"/>
          <p:cNvCxnSpPr/>
          <p:nvPr/>
        </p:nvCxnSpPr>
        <p:spPr>
          <a:xfrm flipH="1">
            <a:off x="4596702" y="2794933"/>
            <a:ext cx="2019844" cy="0"/>
          </a:xfrm>
          <a:prstGeom prst="line">
            <a:avLst/>
          </a:prstGeom>
          <a:ln w="19050">
            <a:solidFill>
              <a:srgbClr val="84CBC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Down Arrow Callout 144"/>
          <p:cNvSpPr/>
          <p:nvPr/>
        </p:nvSpPr>
        <p:spPr>
          <a:xfrm flipV="1">
            <a:off x="4560331" y="2903936"/>
            <a:ext cx="2092586" cy="1316771"/>
          </a:xfrm>
          <a:prstGeom prst="downArrowCallout">
            <a:avLst>
              <a:gd name="adj1" fmla="val 25776"/>
              <a:gd name="adj2" fmla="val 9254"/>
              <a:gd name="adj3" fmla="val 9254"/>
              <a:gd name="adj4" fmla="val 90746"/>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Sev01"/>
          <p:cNvSpPr>
            <a:spLocks noChangeAspect="1"/>
          </p:cNvSpPr>
          <p:nvPr/>
        </p:nvSpPr>
        <p:spPr>
          <a:xfrm>
            <a:off x="5511801" y="2708523"/>
            <a:ext cx="189645" cy="189645"/>
          </a:xfrm>
          <a:prstGeom prst="ellipse">
            <a:avLst/>
          </a:prstGeom>
          <a:solidFill>
            <a:schemeClr val="bg1"/>
          </a:solid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prstClr val="white"/>
              </a:solidFill>
              <a:effectLst/>
              <a:uLnTx/>
              <a:uFillTx/>
              <a:latin typeface="FontAwesome" pitchFamily="2" charset="0"/>
              <a:ea typeface="+mn-ea"/>
              <a:cs typeface="+mn-cs"/>
            </a:endParaRPr>
          </a:p>
        </p:txBody>
      </p:sp>
      <p:sp>
        <p:nvSpPr>
          <p:cNvPr id="14" name="Sev01"/>
          <p:cNvSpPr>
            <a:spLocks noChangeAspect="1"/>
          </p:cNvSpPr>
          <p:nvPr/>
        </p:nvSpPr>
        <p:spPr>
          <a:xfrm>
            <a:off x="7352708" y="2983589"/>
            <a:ext cx="693003" cy="693002"/>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prstClr val="white"/>
              </a:solidFill>
              <a:effectLst/>
              <a:uLnTx/>
              <a:uFillTx/>
              <a:latin typeface="FontAwesome" pitchFamily="2" charset="0"/>
              <a:ea typeface="+mn-ea"/>
              <a:cs typeface="+mn-cs"/>
            </a:endParaRPr>
          </a:p>
        </p:txBody>
      </p:sp>
      <p:cxnSp>
        <p:nvCxnSpPr>
          <p:cNvPr id="15" name="Straight Connector 149"/>
          <p:cNvCxnSpPr/>
          <p:nvPr/>
        </p:nvCxnSpPr>
        <p:spPr>
          <a:xfrm flipH="1">
            <a:off x="6689289" y="2794933"/>
            <a:ext cx="2019844" cy="0"/>
          </a:xfrm>
          <a:prstGeom prst="line">
            <a:avLst/>
          </a:prstGeom>
          <a:ln w="19050">
            <a:solidFill>
              <a:srgbClr val="29B9A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Down Arrow Callout 152"/>
          <p:cNvSpPr/>
          <p:nvPr/>
        </p:nvSpPr>
        <p:spPr>
          <a:xfrm>
            <a:off x="6652918" y="1391752"/>
            <a:ext cx="2092586" cy="1316771"/>
          </a:xfrm>
          <a:prstGeom prst="downArrowCallout">
            <a:avLst>
              <a:gd name="adj1" fmla="val 25776"/>
              <a:gd name="adj2" fmla="val 9254"/>
              <a:gd name="adj3" fmla="val 9254"/>
              <a:gd name="adj4" fmla="val 9074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Sev01"/>
          <p:cNvSpPr>
            <a:spLocks noChangeAspect="1"/>
          </p:cNvSpPr>
          <p:nvPr/>
        </p:nvSpPr>
        <p:spPr>
          <a:xfrm>
            <a:off x="7604387" y="2708523"/>
            <a:ext cx="189645" cy="189645"/>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prstClr val="white"/>
              </a:solidFill>
              <a:effectLst/>
              <a:uLnTx/>
              <a:uFillTx/>
              <a:latin typeface="FontAwesome" pitchFamily="2" charset="0"/>
              <a:ea typeface="+mn-ea"/>
              <a:cs typeface="+mn-cs"/>
            </a:endParaRPr>
          </a:p>
        </p:txBody>
      </p:sp>
      <p:sp>
        <p:nvSpPr>
          <p:cNvPr id="22" name="Sev01"/>
          <p:cNvSpPr>
            <a:spLocks noChangeAspect="1"/>
          </p:cNvSpPr>
          <p:nvPr/>
        </p:nvSpPr>
        <p:spPr>
          <a:xfrm>
            <a:off x="5260122" y="1929199"/>
            <a:ext cx="693003" cy="693002"/>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prstClr val="white"/>
              </a:solidFill>
              <a:effectLst/>
              <a:uLnTx/>
              <a:uFillTx/>
              <a:latin typeface="FontAwesome" pitchFamily="2" charset="0"/>
              <a:ea typeface="+mn-ea"/>
              <a:cs typeface="+mn-cs"/>
            </a:endParaRPr>
          </a:p>
        </p:txBody>
      </p:sp>
      <p:sp>
        <p:nvSpPr>
          <p:cNvPr id="24" name="Sev01"/>
          <p:cNvSpPr>
            <a:spLocks noChangeAspect="1"/>
          </p:cNvSpPr>
          <p:nvPr/>
        </p:nvSpPr>
        <p:spPr>
          <a:xfrm>
            <a:off x="3163461" y="2983589"/>
            <a:ext cx="693003" cy="693002"/>
          </a:xfrm>
          <a:prstGeom prst="ellipse">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prstClr val="white"/>
              </a:solidFill>
              <a:effectLst/>
              <a:uLnTx/>
              <a:uFillTx/>
              <a:latin typeface="FontAwesome" pitchFamily="2" charset="0"/>
              <a:ea typeface="+mn-ea"/>
              <a:cs typeface="+mn-cs"/>
            </a:endParaRPr>
          </a:p>
        </p:txBody>
      </p:sp>
      <p:cxnSp>
        <p:nvCxnSpPr>
          <p:cNvPr id="26" name="Straight Connector 141"/>
          <p:cNvCxnSpPr/>
          <p:nvPr/>
        </p:nvCxnSpPr>
        <p:spPr>
          <a:xfrm flipH="1">
            <a:off x="396993" y="2794933"/>
            <a:ext cx="2019844" cy="0"/>
          </a:xfrm>
          <a:prstGeom prst="line">
            <a:avLst/>
          </a:prstGeom>
          <a:ln w="19050">
            <a:solidFill>
              <a:srgbClr val="84CBC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Down Arrow Callout 144"/>
          <p:cNvSpPr/>
          <p:nvPr/>
        </p:nvSpPr>
        <p:spPr>
          <a:xfrm flipV="1">
            <a:off x="360621" y="2903936"/>
            <a:ext cx="2092586" cy="1316771"/>
          </a:xfrm>
          <a:prstGeom prst="downArrowCallout">
            <a:avLst>
              <a:gd name="adj1" fmla="val 25776"/>
              <a:gd name="adj2" fmla="val 9254"/>
              <a:gd name="adj3" fmla="val 9254"/>
              <a:gd name="adj4" fmla="val 90746"/>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Sev01"/>
          <p:cNvSpPr>
            <a:spLocks noChangeAspect="1"/>
          </p:cNvSpPr>
          <p:nvPr/>
        </p:nvSpPr>
        <p:spPr>
          <a:xfrm>
            <a:off x="1312091" y="2708523"/>
            <a:ext cx="189645" cy="189645"/>
          </a:xfrm>
          <a:prstGeom prst="ellipse">
            <a:avLst/>
          </a:prstGeom>
          <a:solidFill>
            <a:schemeClr val="bg1"/>
          </a:solid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prstClr val="white"/>
              </a:solidFill>
              <a:effectLst/>
              <a:uLnTx/>
              <a:uFillTx/>
              <a:latin typeface="FontAwesome" pitchFamily="2" charset="0"/>
              <a:ea typeface="+mn-ea"/>
              <a:cs typeface="+mn-cs"/>
            </a:endParaRPr>
          </a:p>
        </p:txBody>
      </p:sp>
      <p:sp>
        <p:nvSpPr>
          <p:cNvPr id="32" name="Sev01"/>
          <p:cNvSpPr>
            <a:spLocks noChangeAspect="1"/>
          </p:cNvSpPr>
          <p:nvPr/>
        </p:nvSpPr>
        <p:spPr>
          <a:xfrm>
            <a:off x="1060412" y="1929199"/>
            <a:ext cx="693003" cy="693002"/>
          </a:xfrm>
          <a:prstGeom prst="ellipse">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prstClr val="white"/>
              </a:solidFill>
              <a:effectLst/>
              <a:uLnTx/>
              <a:uFillTx/>
              <a:latin typeface="FontAwesome" pitchFamily="2" charset="0"/>
              <a:ea typeface="+mn-ea"/>
              <a:cs typeface="+mn-cs"/>
            </a:endParaRPr>
          </a:p>
        </p:txBody>
      </p:sp>
      <p:grpSp>
        <p:nvGrpSpPr>
          <p:cNvPr id="34" name="组合 33"/>
          <p:cNvGrpSpPr/>
          <p:nvPr/>
        </p:nvGrpSpPr>
        <p:grpSpPr>
          <a:xfrm>
            <a:off x="0" y="440339"/>
            <a:ext cx="2506861" cy="390068"/>
            <a:chOff x="-12700" y="587118"/>
            <a:chExt cx="3342481" cy="520091"/>
          </a:xfrm>
        </p:grpSpPr>
        <p:sp>
          <p:nvSpPr>
            <p:cNvPr id="35" name="文本框 34"/>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36" name="矩形 35"/>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3" name="Freeform 62"/>
          <p:cNvSpPr>
            <a:spLocks noEditPoints="1"/>
          </p:cNvSpPr>
          <p:nvPr/>
        </p:nvSpPr>
        <p:spPr bwMode="auto">
          <a:xfrm>
            <a:off x="3285946" y="3130063"/>
            <a:ext cx="448722" cy="400054"/>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25" name="Group 71"/>
          <p:cNvGrpSpPr>
            <a:grpSpLocks noChangeAspect="1"/>
          </p:cNvGrpSpPr>
          <p:nvPr/>
        </p:nvGrpSpPr>
        <p:grpSpPr bwMode="auto">
          <a:xfrm>
            <a:off x="5397219" y="2072344"/>
            <a:ext cx="432468" cy="432025"/>
            <a:chOff x="3349" y="1673"/>
            <a:chExt cx="977" cy="976"/>
          </a:xfrm>
          <a:solidFill>
            <a:schemeClr val="bg1"/>
          </a:solidFill>
        </p:grpSpPr>
        <p:sp>
          <p:nvSpPr>
            <p:cNvPr id="27" name="Freeform 72"/>
            <p:cNvSpPr>
              <a:spLocks noEditPoints="1"/>
            </p:cNvSpPr>
            <p:nvPr/>
          </p:nvSpPr>
          <p:spPr bwMode="auto">
            <a:xfrm>
              <a:off x="3349" y="1673"/>
              <a:ext cx="977" cy="976"/>
            </a:xfrm>
            <a:custGeom>
              <a:avLst/>
              <a:gdLst>
                <a:gd name="T0" fmla="*/ 338 w 411"/>
                <a:gd name="T1" fmla="*/ 69 h 410"/>
                <a:gd name="T2" fmla="*/ 104 w 411"/>
                <a:gd name="T3" fmla="*/ 59 h 410"/>
                <a:gd name="T4" fmla="*/ 70 w 411"/>
                <a:gd name="T5" fmla="*/ 74 h 410"/>
                <a:gd name="T6" fmla="*/ 92 w 411"/>
                <a:gd name="T7" fmla="*/ 63 h 410"/>
                <a:gd name="T8" fmla="*/ 112 w 411"/>
                <a:gd name="T9" fmla="*/ 47 h 410"/>
                <a:gd name="T10" fmla="*/ 99 w 411"/>
                <a:gd name="T11" fmla="*/ 363 h 410"/>
                <a:gd name="T12" fmla="*/ 84 w 411"/>
                <a:gd name="T13" fmla="*/ 342 h 410"/>
                <a:gd name="T14" fmla="*/ 26 w 411"/>
                <a:gd name="T15" fmla="*/ 171 h 410"/>
                <a:gd name="T16" fmla="*/ 56 w 411"/>
                <a:gd name="T17" fmla="*/ 224 h 410"/>
                <a:gd name="T18" fmla="*/ 87 w 411"/>
                <a:gd name="T19" fmla="*/ 278 h 410"/>
                <a:gd name="T20" fmla="*/ 123 w 411"/>
                <a:gd name="T21" fmla="*/ 339 h 410"/>
                <a:gd name="T22" fmla="*/ 145 w 411"/>
                <a:gd name="T23" fmla="*/ 381 h 410"/>
                <a:gd name="T24" fmla="*/ 145 w 411"/>
                <a:gd name="T25" fmla="*/ 358 h 410"/>
                <a:gd name="T26" fmla="*/ 155 w 411"/>
                <a:gd name="T27" fmla="*/ 307 h 410"/>
                <a:gd name="T28" fmla="*/ 160 w 411"/>
                <a:gd name="T29" fmla="*/ 264 h 410"/>
                <a:gd name="T30" fmla="*/ 134 w 411"/>
                <a:gd name="T31" fmla="*/ 240 h 410"/>
                <a:gd name="T32" fmla="*/ 83 w 411"/>
                <a:gd name="T33" fmla="*/ 223 h 410"/>
                <a:gd name="T34" fmla="*/ 62 w 411"/>
                <a:gd name="T35" fmla="*/ 218 h 410"/>
                <a:gd name="T36" fmla="*/ 63 w 411"/>
                <a:gd name="T37" fmla="*/ 185 h 410"/>
                <a:gd name="T38" fmla="*/ 85 w 411"/>
                <a:gd name="T39" fmla="*/ 184 h 410"/>
                <a:gd name="T40" fmla="*/ 124 w 411"/>
                <a:gd name="T41" fmla="*/ 161 h 410"/>
                <a:gd name="T42" fmla="*/ 137 w 411"/>
                <a:gd name="T43" fmla="*/ 132 h 410"/>
                <a:gd name="T44" fmla="*/ 117 w 411"/>
                <a:gd name="T45" fmla="*/ 111 h 410"/>
                <a:gd name="T46" fmla="*/ 91 w 411"/>
                <a:gd name="T47" fmla="*/ 110 h 410"/>
                <a:gd name="T48" fmla="*/ 134 w 411"/>
                <a:gd name="T49" fmla="*/ 89 h 410"/>
                <a:gd name="T50" fmla="*/ 144 w 411"/>
                <a:gd name="T51" fmla="*/ 101 h 410"/>
                <a:gd name="T52" fmla="*/ 123 w 411"/>
                <a:gd name="T53" fmla="*/ 64 h 410"/>
                <a:gd name="T54" fmla="*/ 116 w 411"/>
                <a:gd name="T55" fmla="*/ 65 h 410"/>
                <a:gd name="T56" fmla="*/ 159 w 411"/>
                <a:gd name="T57" fmla="*/ 34 h 410"/>
                <a:gd name="T58" fmla="*/ 140 w 411"/>
                <a:gd name="T59" fmla="*/ 26 h 410"/>
                <a:gd name="T60" fmla="*/ 330 w 411"/>
                <a:gd name="T61" fmla="*/ 64 h 410"/>
                <a:gd name="T62" fmla="*/ 303 w 411"/>
                <a:gd name="T63" fmla="*/ 76 h 410"/>
                <a:gd name="T64" fmla="*/ 287 w 411"/>
                <a:gd name="T65" fmla="*/ 73 h 410"/>
                <a:gd name="T66" fmla="*/ 243 w 411"/>
                <a:gd name="T67" fmla="*/ 73 h 410"/>
                <a:gd name="T68" fmla="*/ 248 w 411"/>
                <a:gd name="T69" fmla="*/ 111 h 410"/>
                <a:gd name="T70" fmla="*/ 267 w 411"/>
                <a:gd name="T71" fmla="*/ 98 h 410"/>
                <a:gd name="T72" fmla="*/ 252 w 411"/>
                <a:gd name="T73" fmla="*/ 116 h 410"/>
                <a:gd name="T74" fmla="*/ 215 w 411"/>
                <a:gd name="T75" fmla="*/ 141 h 410"/>
                <a:gd name="T76" fmla="*/ 219 w 411"/>
                <a:gd name="T77" fmla="*/ 158 h 410"/>
                <a:gd name="T78" fmla="*/ 249 w 411"/>
                <a:gd name="T79" fmla="*/ 159 h 410"/>
                <a:gd name="T80" fmla="*/ 264 w 411"/>
                <a:gd name="T81" fmla="*/ 157 h 410"/>
                <a:gd name="T82" fmla="*/ 267 w 411"/>
                <a:gd name="T83" fmla="*/ 180 h 410"/>
                <a:gd name="T84" fmla="*/ 216 w 411"/>
                <a:gd name="T85" fmla="*/ 169 h 410"/>
                <a:gd name="T86" fmla="*/ 186 w 411"/>
                <a:gd name="T87" fmla="*/ 209 h 410"/>
                <a:gd name="T88" fmla="*/ 219 w 411"/>
                <a:gd name="T89" fmla="*/ 243 h 410"/>
                <a:gd name="T90" fmla="*/ 242 w 411"/>
                <a:gd name="T91" fmla="*/ 306 h 410"/>
                <a:gd name="T92" fmla="*/ 275 w 411"/>
                <a:gd name="T93" fmla="*/ 324 h 410"/>
                <a:gd name="T94" fmla="*/ 292 w 411"/>
                <a:gd name="T95" fmla="*/ 263 h 410"/>
                <a:gd name="T96" fmla="*/ 306 w 411"/>
                <a:gd name="T97" fmla="*/ 230 h 410"/>
                <a:gd name="T98" fmla="*/ 323 w 411"/>
                <a:gd name="T99" fmla="*/ 198 h 410"/>
                <a:gd name="T100" fmla="*/ 330 w 411"/>
                <a:gd name="T101" fmla="*/ 196 h 410"/>
                <a:gd name="T102" fmla="*/ 347 w 411"/>
                <a:gd name="T103" fmla="*/ 236 h 410"/>
                <a:gd name="T104" fmla="*/ 379 w 411"/>
                <a:gd name="T105" fmla="*/ 221 h 410"/>
                <a:gd name="T106" fmla="*/ 385 w 411"/>
                <a:gd name="T107" fmla="*/ 243 h 410"/>
                <a:gd name="T108" fmla="*/ 379 w 411"/>
                <a:gd name="T109" fmla="*/ 257 h 410"/>
                <a:gd name="T110" fmla="*/ 380 w 411"/>
                <a:gd name="T111" fmla="*/ 271 h 410"/>
                <a:gd name="T112" fmla="*/ 340 w 411"/>
                <a:gd name="T113" fmla="*/ 320 h 410"/>
                <a:gd name="T114" fmla="*/ 293 w 411"/>
                <a:gd name="T115" fmla="*/ 358 h 410"/>
                <a:gd name="T116" fmla="*/ 280 w 411"/>
                <a:gd name="T117" fmla="*/ 188 h 410"/>
                <a:gd name="T118" fmla="*/ 287 w 411"/>
                <a:gd name="T119" fmla="*/ 210 h 410"/>
                <a:gd name="T120" fmla="*/ 278 w 411"/>
                <a:gd name="T121" fmla="*/ 15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410">
                  <a:moveTo>
                    <a:pt x="205" y="0"/>
                  </a:moveTo>
                  <a:cubicBezTo>
                    <a:pt x="92" y="0"/>
                    <a:pt x="0" y="92"/>
                    <a:pt x="0" y="205"/>
                  </a:cubicBezTo>
                  <a:cubicBezTo>
                    <a:pt x="0" y="318"/>
                    <a:pt x="92" y="410"/>
                    <a:pt x="205" y="410"/>
                  </a:cubicBezTo>
                  <a:cubicBezTo>
                    <a:pt x="318" y="410"/>
                    <a:pt x="411" y="318"/>
                    <a:pt x="411" y="205"/>
                  </a:cubicBezTo>
                  <a:cubicBezTo>
                    <a:pt x="411" y="92"/>
                    <a:pt x="318" y="0"/>
                    <a:pt x="205" y="0"/>
                  </a:cubicBezTo>
                  <a:close/>
                  <a:moveTo>
                    <a:pt x="394" y="219"/>
                  </a:moveTo>
                  <a:cubicBezTo>
                    <a:pt x="394" y="219"/>
                    <a:pt x="394" y="219"/>
                    <a:pt x="394" y="218"/>
                  </a:cubicBezTo>
                  <a:cubicBezTo>
                    <a:pt x="394" y="218"/>
                    <a:pt x="393" y="217"/>
                    <a:pt x="393" y="217"/>
                  </a:cubicBezTo>
                  <a:cubicBezTo>
                    <a:pt x="392" y="214"/>
                    <a:pt x="393" y="213"/>
                    <a:pt x="395" y="212"/>
                  </a:cubicBezTo>
                  <a:cubicBezTo>
                    <a:pt x="395" y="212"/>
                    <a:pt x="395" y="211"/>
                    <a:pt x="395" y="211"/>
                  </a:cubicBezTo>
                  <a:cubicBezTo>
                    <a:pt x="395" y="211"/>
                    <a:pt x="395" y="211"/>
                    <a:pt x="396" y="211"/>
                  </a:cubicBezTo>
                  <a:cubicBezTo>
                    <a:pt x="395" y="214"/>
                    <a:pt x="395" y="217"/>
                    <a:pt x="395" y="220"/>
                  </a:cubicBezTo>
                  <a:cubicBezTo>
                    <a:pt x="395" y="220"/>
                    <a:pt x="394" y="219"/>
                    <a:pt x="394" y="219"/>
                  </a:cubicBezTo>
                  <a:close/>
                  <a:moveTo>
                    <a:pt x="339" y="70"/>
                  </a:moveTo>
                  <a:cubicBezTo>
                    <a:pt x="339" y="70"/>
                    <a:pt x="338" y="70"/>
                    <a:pt x="338" y="69"/>
                  </a:cubicBezTo>
                  <a:cubicBezTo>
                    <a:pt x="339" y="69"/>
                    <a:pt x="339" y="70"/>
                    <a:pt x="339" y="70"/>
                  </a:cubicBezTo>
                  <a:close/>
                  <a:moveTo>
                    <a:pt x="115" y="44"/>
                  </a:moveTo>
                  <a:cubicBezTo>
                    <a:pt x="116" y="45"/>
                    <a:pt x="116" y="46"/>
                    <a:pt x="116" y="47"/>
                  </a:cubicBezTo>
                  <a:cubicBezTo>
                    <a:pt x="116" y="48"/>
                    <a:pt x="115" y="48"/>
                    <a:pt x="115" y="49"/>
                  </a:cubicBezTo>
                  <a:cubicBezTo>
                    <a:pt x="117" y="50"/>
                    <a:pt x="120" y="50"/>
                    <a:pt x="120" y="52"/>
                  </a:cubicBezTo>
                  <a:cubicBezTo>
                    <a:pt x="120" y="53"/>
                    <a:pt x="119" y="56"/>
                    <a:pt x="118" y="57"/>
                  </a:cubicBezTo>
                  <a:cubicBezTo>
                    <a:pt x="118" y="57"/>
                    <a:pt x="118" y="61"/>
                    <a:pt x="116" y="63"/>
                  </a:cubicBezTo>
                  <a:cubicBezTo>
                    <a:pt x="116" y="63"/>
                    <a:pt x="116" y="63"/>
                    <a:pt x="116" y="63"/>
                  </a:cubicBezTo>
                  <a:cubicBezTo>
                    <a:pt x="117" y="62"/>
                    <a:pt x="116" y="61"/>
                    <a:pt x="116" y="61"/>
                  </a:cubicBezTo>
                  <a:cubicBezTo>
                    <a:pt x="116" y="61"/>
                    <a:pt x="115" y="61"/>
                    <a:pt x="115" y="61"/>
                  </a:cubicBezTo>
                  <a:cubicBezTo>
                    <a:pt x="114" y="61"/>
                    <a:pt x="115" y="59"/>
                    <a:pt x="115" y="58"/>
                  </a:cubicBezTo>
                  <a:cubicBezTo>
                    <a:pt x="115" y="58"/>
                    <a:pt x="115" y="57"/>
                    <a:pt x="115" y="56"/>
                  </a:cubicBezTo>
                  <a:cubicBezTo>
                    <a:pt x="114" y="56"/>
                    <a:pt x="113" y="57"/>
                    <a:pt x="112" y="57"/>
                  </a:cubicBezTo>
                  <a:cubicBezTo>
                    <a:pt x="111" y="59"/>
                    <a:pt x="113" y="59"/>
                    <a:pt x="112" y="61"/>
                  </a:cubicBezTo>
                  <a:cubicBezTo>
                    <a:pt x="108" y="63"/>
                    <a:pt x="107" y="59"/>
                    <a:pt x="104" y="59"/>
                  </a:cubicBezTo>
                  <a:cubicBezTo>
                    <a:pt x="103" y="59"/>
                    <a:pt x="102" y="60"/>
                    <a:pt x="101" y="60"/>
                  </a:cubicBezTo>
                  <a:cubicBezTo>
                    <a:pt x="100" y="61"/>
                    <a:pt x="98" y="62"/>
                    <a:pt x="97" y="64"/>
                  </a:cubicBezTo>
                  <a:cubicBezTo>
                    <a:pt x="97" y="65"/>
                    <a:pt x="98" y="66"/>
                    <a:pt x="99" y="66"/>
                  </a:cubicBezTo>
                  <a:cubicBezTo>
                    <a:pt x="100" y="67"/>
                    <a:pt x="100" y="68"/>
                    <a:pt x="100" y="69"/>
                  </a:cubicBezTo>
                  <a:cubicBezTo>
                    <a:pt x="102" y="69"/>
                    <a:pt x="102" y="69"/>
                    <a:pt x="103" y="70"/>
                  </a:cubicBezTo>
                  <a:cubicBezTo>
                    <a:pt x="103" y="71"/>
                    <a:pt x="103" y="71"/>
                    <a:pt x="103" y="73"/>
                  </a:cubicBezTo>
                  <a:cubicBezTo>
                    <a:pt x="103" y="74"/>
                    <a:pt x="105" y="75"/>
                    <a:pt x="104" y="77"/>
                  </a:cubicBezTo>
                  <a:cubicBezTo>
                    <a:pt x="103" y="78"/>
                    <a:pt x="100" y="80"/>
                    <a:pt x="98" y="80"/>
                  </a:cubicBezTo>
                  <a:cubicBezTo>
                    <a:pt x="96" y="80"/>
                    <a:pt x="94" y="79"/>
                    <a:pt x="91" y="79"/>
                  </a:cubicBezTo>
                  <a:cubicBezTo>
                    <a:pt x="89" y="79"/>
                    <a:pt x="87" y="79"/>
                    <a:pt x="87" y="79"/>
                  </a:cubicBezTo>
                  <a:cubicBezTo>
                    <a:pt x="85" y="78"/>
                    <a:pt x="85" y="76"/>
                    <a:pt x="84" y="76"/>
                  </a:cubicBezTo>
                  <a:cubicBezTo>
                    <a:pt x="82" y="76"/>
                    <a:pt x="81" y="78"/>
                    <a:pt x="78" y="78"/>
                  </a:cubicBezTo>
                  <a:cubicBezTo>
                    <a:pt x="77" y="78"/>
                    <a:pt x="76" y="77"/>
                    <a:pt x="75" y="77"/>
                  </a:cubicBezTo>
                  <a:cubicBezTo>
                    <a:pt x="73" y="77"/>
                    <a:pt x="72" y="77"/>
                    <a:pt x="71" y="76"/>
                  </a:cubicBezTo>
                  <a:cubicBezTo>
                    <a:pt x="70" y="76"/>
                    <a:pt x="72" y="74"/>
                    <a:pt x="70" y="74"/>
                  </a:cubicBezTo>
                  <a:cubicBezTo>
                    <a:pt x="71" y="73"/>
                    <a:pt x="69" y="74"/>
                    <a:pt x="69" y="73"/>
                  </a:cubicBezTo>
                  <a:cubicBezTo>
                    <a:pt x="69" y="73"/>
                    <a:pt x="69" y="73"/>
                    <a:pt x="68" y="73"/>
                  </a:cubicBezTo>
                  <a:cubicBezTo>
                    <a:pt x="69" y="72"/>
                    <a:pt x="70" y="71"/>
                    <a:pt x="71" y="70"/>
                  </a:cubicBezTo>
                  <a:cubicBezTo>
                    <a:pt x="71" y="71"/>
                    <a:pt x="71" y="71"/>
                    <a:pt x="72" y="71"/>
                  </a:cubicBezTo>
                  <a:cubicBezTo>
                    <a:pt x="72" y="71"/>
                    <a:pt x="72" y="72"/>
                    <a:pt x="72" y="72"/>
                  </a:cubicBezTo>
                  <a:cubicBezTo>
                    <a:pt x="73" y="73"/>
                    <a:pt x="76" y="74"/>
                    <a:pt x="79" y="74"/>
                  </a:cubicBezTo>
                  <a:cubicBezTo>
                    <a:pt x="80" y="74"/>
                    <a:pt x="81" y="74"/>
                    <a:pt x="82" y="73"/>
                  </a:cubicBezTo>
                  <a:cubicBezTo>
                    <a:pt x="84" y="73"/>
                    <a:pt x="85" y="73"/>
                    <a:pt x="86" y="73"/>
                  </a:cubicBezTo>
                  <a:cubicBezTo>
                    <a:pt x="87" y="73"/>
                    <a:pt x="87" y="75"/>
                    <a:pt x="89" y="75"/>
                  </a:cubicBezTo>
                  <a:cubicBezTo>
                    <a:pt x="90" y="76"/>
                    <a:pt x="92" y="75"/>
                    <a:pt x="93" y="74"/>
                  </a:cubicBezTo>
                  <a:cubicBezTo>
                    <a:pt x="94" y="74"/>
                    <a:pt x="94" y="74"/>
                    <a:pt x="95" y="73"/>
                  </a:cubicBezTo>
                  <a:cubicBezTo>
                    <a:pt x="96" y="71"/>
                    <a:pt x="93" y="69"/>
                    <a:pt x="92" y="67"/>
                  </a:cubicBezTo>
                  <a:cubicBezTo>
                    <a:pt x="92" y="67"/>
                    <a:pt x="92" y="66"/>
                    <a:pt x="92" y="66"/>
                  </a:cubicBezTo>
                  <a:cubicBezTo>
                    <a:pt x="92" y="66"/>
                    <a:pt x="92" y="65"/>
                    <a:pt x="92" y="65"/>
                  </a:cubicBezTo>
                  <a:cubicBezTo>
                    <a:pt x="92" y="65"/>
                    <a:pt x="92" y="64"/>
                    <a:pt x="92" y="63"/>
                  </a:cubicBezTo>
                  <a:cubicBezTo>
                    <a:pt x="92" y="63"/>
                    <a:pt x="92" y="63"/>
                    <a:pt x="92" y="63"/>
                  </a:cubicBezTo>
                  <a:cubicBezTo>
                    <a:pt x="92" y="62"/>
                    <a:pt x="92" y="61"/>
                    <a:pt x="92" y="60"/>
                  </a:cubicBezTo>
                  <a:cubicBezTo>
                    <a:pt x="90" y="60"/>
                    <a:pt x="89" y="60"/>
                    <a:pt x="88" y="59"/>
                  </a:cubicBezTo>
                  <a:cubicBezTo>
                    <a:pt x="87" y="59"/>
                    <a:pt x="85" y="59"/>
                    <a:pt x="84" y="59"/>
                  </a:cubicBezTo>
                  <a:cubicBezTo>
                    <a:pt x="84" y="59"/>
                    <a:pt x="84" y="59"/>
                    <a:pt x="84" y="59"/>
                  </a:cubicBezTo>
                  <a:cubicBezTo>
                    <a:pt x="85" y="57"/>
                    <a:pt x="87" y="56"/>
                    <a:pt x="89" y="55"/>
                  </a:cubicBezTo>
                  <a:cubicBezTo>
                    <a:pt x="89" y="55"/>
                    <a:pt x="89" y="55"/>
                    <a:pt x="90" y="55"/>
                  </a:cubicBezTo>
                  <a:cubicBezTo>
                    <a:pt x="92" y="54"/>
                    <a:pt x="96" y="56"/>
                    <a:pt x="98" y="54"/>
                  </a:cubicBezTo>
                  <a:cubicBezTo>
                    <a:pt x="100" y="51"/>
                    <a:pt x="97" y="51"/>
                    <a:pt x="96" y="50"/>
                  </a:cubicBezTo>
                  <a:cubicBezTo>
                    <a:pt x="96" y="50"/>
                    <a:pt x="96" y="50"/>
                    <a:pt x="96" y="50"/>
                  </a:cubicBezTo>
                  <a:cubicBezTo>
                    <a:pt x="98" y="48"/>
                    <a:pt x="101" y="46"/>
                    <a:pt x="103" y="45"/>
                  </a:cubicBezTo>
                  <a:cubicBezTo>
                    <a:pt x="103" y="45"/>
                    <a:pt x="103" y="45"/>
                    <a:pt x="103" y="45"/>
                  </a:cubicBezTo>
                  <a:cubicBezTo>
                    <a:pt x="105" y="45"/>
                    <a:pt x="106" y="45"/>
                    <a:pt x="107" y="45"/>
                  </a:cubicBezTo>
                  <a:cubicBezTo>
                    <a:pt x="108" y="46"/>
                    <a:pt x="108" y="48"/>
                    <a:pt x="109" y="48"/>
                  </a:cubicBezTo>
                  <a:cubicBezTo>
                    <a:pt x="109" y="48"/>
                    <a:pt x="111" y="49"/>
                    <a:pt x="112" y="47"/>
                  </a:cubicBezTo>
                  <a:cubicBezTo>
                    <a:pt x="113" y="45"/>
                    <a:pt x="111" y="44"/>
                    <a:pt x="111" y="43"/>
                  </a:cubicBezTo>
                  <a:cubicBezTo>
                    <a:pt x="110" y="42"/>
                    <a:pt x="110" y="42"/>
                    <a:pt x="109" y="41"/>
                  </a:cubicBezTo>
                  <a:cubicBezTo>
                    <a:pt x="109" y="41"/>
                    <a:pt x="109" y="41"/>
                    <a:pt x="108" y="41"/>
                  </a:cubicBezTo>
                  <a:cubicBezTo>
                    <a:pt x="113" y="39"/>
                    <a:pt x="117" y="36"/>
                    <a:pt x="122" y="34"/>
                  </a:cubicBezTo>
                  <a:cubicBezTo>
                    <a:pt x="122" y="34"/>
                    <a:pt x="122" y="34"/>
                    <a:pt x="122" y="34"/>
                  </a:cubicBezTo>
                  <a:cubicBezTo>
                    <a:pt x="121" y="36"/>
                    <a:pt x="121" y="37"/>
                    <a:pt x="121" y="39"/>
                  </a:cubicBezTo>
                  <a:cubicBezTo>
                    <a:pt x="121" y="40"/>
                    <a:pt x="121" y="41"/>
                    <a:pt x="120" y="41"/>
                  </a:cubicBezTo>
                  <a:cubicBezTo>
                    <a:pt x="119" y="42"/>
                    <a:pt x="117" y="40"/>
                    <a:pt x="115" y="41"/>
                  </a:cubicBezTo>
                  <a:cubicBezTo>
                    <a:pt x="114" y="43"/>
                    <a:pt x="115" y="44"/>
                    <a:pt x="115" y="44"/>
                  </a:cubicBezTo>
                  <a:close/>
                  <a:moveTo>
                    <a:pt x="90" y="357"/>
                  </a:moveTo>
                  <a:cubicBezTo>
                    <a:pt x="91" y="357"/>
                    <a:pt x="91" y="357"/>
                    <a:pt x="92" y="357"/>
                  </a:cubicBezTo>
                  <a:cubicBezTo>
                    <a:pt x="92" y="358"/>
                    <a:pt x="93" y="358"/>
                    <a:pt x="93" y="359"/>
                  </a:cubicBezTo>
                  <a:cubicBezTo>
                    <a:pt x="92" y="358"/>
                    <a:pt x="91" y="357"/>
                    <a:pt x="90" y="357"/>
                  </a:cubicBezTo>
                  <a:close/>
                  <a:moveTo>
                    <a:pt x="98" y="362"/>
                  </a:moveTo>
                  <a:cubicBezTo>
                    <a:pt x="98" y="362"/>
                    <a:pt x="99" y="362"/>
                    <a:pt x="99" y="363"/>
                  </a:cubicBezTo>
                  <a:cubicBezTo>
                    <a:pt x="100" y="363"/>
                    <a:pt x="101" y="364"/>
                    <a:pt x="101" y="364"/>
                  </a:cubicBezTo>
                  <a:cubicBezTo>
                    <a:pt x="100" y="364"/>
                    <a:pt x="99" y="363"/>
                    <a:pt x="98" y="362"/>
                  </a:cubicBezTo>
                  <a:close/>
                  <a:moveTo>
                    <a:pt x="108" y="369"/>
                  </a:moveTo>
                  <a:cubicBezTo>
                    <a:pt x="109" y="369"/>
                    <a:pt x="109" y="368"/>
                    <a:pt x="109" y="368"/>
                  </a:cubicBezTo>
                  <a:cubicBezTo>
                    <a:pt x="109" y="367"/>
                    <a:pt x="109" y="367"/>
                    <a:pt x="109" y="366"/>
                  </a:cubicBezTo>
                  <a:cubicBezTo>
                    <a:pt x="107" y="364"/>
                    <a:pt x="103" y="362"/>
                    <a:pt x="101" y="361"/>
                  </a:cubicBezTo>
                  <a:cubicBezTo>
                    <a:pt x="98" y="358"/>
                    <a:pt x="96" y="356"/>
                    <a:pt x="94" y="355"/>
                  </a:cubicBezTo>
                  <a:cubicBezTo>
                    <a:pt x="92" y="355"/>
                    <a:pt x="92" y="355"/>
                    <a:pt x="91" y="355"/>
                  </a:cubicBezTo>
                  <a:cubicBezTo>
                    <a:pt x="90" y="354"/>
                    <a:pt x="90" y="354"/>
                    <a:pt x="90" y="354"/>
                  </a:cubicBezTo>
                  <a:cubicBezTo>
                    <a:pt x="89" y="353"/>
                    <a:pt x="90" y="353"/>
                    <a:pt x="89" y="352"/>
                  </a:cubicBezTo>
                  <a:cubicBezTo>
                    <a:pt x="89" y="351"/>
                    <a:pt x="87" y="351"/>
                    <a:pt x="87" y="350"/>
                  </a:cubicBezTo>
                  <a:cubicBezTo>
                    <a:pt x="86" y="348"/>
                    <a:pt x="87" y="348"/>
                    <a:pt x="87" y="347"/>
                  </a:cubicBezTo>
                  <a:cubicBezTo>
                    <a:pt x="86" y="346"/>
                    <a:pt x="86" y="345"/>
                    <a:pt x="86" y="344"/>
                  </a:cubicBezTo>
                  <a:cubicBezTo>
                    <a:pt x="86" y="343"/>
                    <a:pt x="86" y="343"/>
                    <a:pt x="85" y="342"/>
                  </a:cubicBezTo>
                  <a:cubicBezTo>
                    <a:pt x="84" y="342"/>
                    <a:pt x="84" y="342"/>
                    <a:pt x="84" y="342"/>
                  </a:cubicBezTo>
                  <a:cubicBezTo>
                    <a:pt x="83" y="343"/>
                    <a:pt x="83" y="343"/>
                    <a:pt x="83" y="344"/>
                  </a:cubicBezTo>
                  <a:cubicBezTo>
                    <a:pt x="82" y="344"/>
                    <a:pt x="82" y="344"/>
                    <a:pt x="82" y="345"/>
                  </a:cubicBezTo>
                  <a:cubicBezTo>
                    <a:pt x="82" y="346"/>
                    <a:pt x="84" y="348"/>
                    <a:pt x="84" y="349"/>
                  </a:cubicBezTo>
                  <a:cubicBezTo>
                    <a:pt x="84" y="349"/>
                    <a:pt x="82" y="349"/>
                    <a:pt x="82" y="350"/>
                  </a:cubicBezTo>
                  <a:cubicBezTo>
                    <a:pt x="41" y="315"/>
                    <a:pt x="15" y="264"/>
                    <a:pt x="15" y="207"/>
                  </a:cubicBezTo>
                  <a:cubicBezTo>
                    <a:pt x="16" y="205"/>
                    <a:pt x="18" y="204"/>
                    <a:pt x="18" y="203"/>
                  </a:cubicBezTo>
                  <a:cubicBezTo>
                    <a:pt x="18" y="202"/>
                    <a:pt x="18" y="202"/>
                    <a:pt x="18" y="201"/>
                  </a:cubicBezTo>
                  <a:cubicBezTo>
                    <a:pt x="18" y="198"/>
                    <a:pt x="17" y="198"/>
                    <a:pt x="15" y="196"/>
                  </a:cubicBezTo>
                  <a:cubicBezTo>
                    <a:pt x="16" y="182"/>
                    <a:pt x="18" y="168"/>
                    <a:pt x="22" y="155"/>
                  </a:cubicBezTo>
                  <a:cubicBezTo>
                    <a:pt x="22" y="156"/>
                    <a:pt x="22" y="156"/>
                    <a:pt x="22" y="157"/>
                  </a:cubicBezTo>
                  <a:cubicBezTo>
                    <a:pt x="22" y="158"/>
                    <a:pt x="22" y="160"/>
                    <a:pt x="22" y="161"/>
                  </a:cubicBezTo>
                  <a:cubicBezTo>
                    <a:pt x="24" y="162"/>
                    <a:pt x="25" y="164"/>
                    <a:pt x="25" y="166"/>
                  </a:cubicBezTo>
                  <a:cubicBezTo>
                    <a:pt x="25" y="166"/>
                    <a:pt x="26" y="167"/>
                    <a:pt x="26" y="168"/>
                  </a:cubicBezTo>
                  <a:cubicBezTo>
                    <a:pt x="26" y="168"/>
                    <a:pt x="25" y="169"/>
                    <a:pt x="25" y="169"/>
                  </a:cubicBezTo>
                  <a:cubicBezTo>
                    <a:pt x="25" y="170"/>
                    <a:pt x="26" y="170"/>
                    <a:pt x="26" y="171"/>
                  </a:cubicBezTo>
                  <a:cubicBezTo>
                    <a:pt x="26" y="172"/>
                    <a:pt x="27" y="172"/>
                    <a:pt x="28" y="172"/>
                  </a:cubicBezTo>
                  <a:cubicBezTo>
                    <a:pt x="28" y="174"/>
                    <a:pt x="29" y="174"/>
                    <a:pt x="29" y="175"/>
                  </a:cubicBezTo>
                  <a:cubicBezTo>
                    <a:pt x="30" y="176"/>
                    <a:pt x="30" y="178"/>
                    <a:pt x="31" y="178"/>
                  </a:cubicBezTo>
                  <a:cubicBezTo>
                    <a:pt x="30" y="178"/>
                    <a:pt x="31" y="177"/>
                    <a:pt x="31" y="177"/>
                  </a:cubicBezTo>
                  <a:cubicBezTo>
                    <a:pt x="33" y="180"/>
                    <a:pt x="33" y="183"/>
                    <a:pt x="34" y="187"/>
                  </a:cubicBezTo>
                  <a:cubicBezTo>
                    <a:pt x="34" y="190"/>
                    <a:pt x="36" y="193"/>
                    <a:pt x="36" y="195"/>
                  </a:cubicBezTo>
                  <a:cubicBezTo>
                    <a:pt x="37" y="196"/>
                    <a:pt x="37" y="197"/>
                    <a:pt x="37" y="198"/>
                  </a:cubicBezTo>
                  <a:cubicBezTo>
                    <a:pt x="37" y="199"/>
                    <a:pt x="36" y="200"/>
                    <a:pt x="36" y="202"/>
                  </a:cubicBezTo>
                  <a:cubicBezTo>
                    <a:pt x="35" y="204"/>
                    <a:pt x="39" y="209"/>
                    <a:pt x="40" y="210"/>
                  </a:cubicBezTo>
                  <a:cubicBezTo>
                    <a:pt x="41" y="211"/>
                    <a:pt x="42" y="212"/>
                    <a:pt x="43" y="212"/>
                  </a:cubicBezTo>
                  <a:cubicBezTo>
                    <a:pt x="43" y="213"/>
                    <a:pt x="44" y="213"/>
                    <a:pt x="44" y="213"/>
                  </a:cubicBezTo>
                  <a:cubicBezTo>
                    <a:pt x="45" y="214"/>
                    <a:pt x="46" y="216"/>
                    <a:pt x="47" y="216"/>
                  </a:cubicBezTo>
                  <a:cubicBezTo>
                    <a:pt x="49" y="217"/>
                    <a:pt x="51" y="217"/>
                    <a:pt x="53" y="218"/>
                  </a:cubicBezTo>
                  <a:cubicBezTo>
                    <a:pt x="54" y="219"/>
                    <a:pt x="54" y="220"/>
                    <a:pt x="54" y="221"/>
                  </a:cubicBezTo>
                  <a:cubicBezTo>
                    <a:pt x="55" y="222"/>
                    <a:pt x="56" y="223"/>
                    <a:pt x="56" y="224"/>
                  </a:cubicBezTo>
                  <a:cubicBezTo>
                    <a:pt x="58" y="225"/>
                    <a:pt x="59" y="226"/>
                    <a:pt x="60" y="227"/>
                  </a:cubicBezTo>
                  <a:cubicBezTo>
                    <a:pt x="61" y="228"/>
                    <a:pt x="61" y="228"/>
                    <a:pt x="61" y="230"/>
                  </a:cubicBezTo>
                  <a:cubicBezTo>
                    <a:pt x="62" y="231"/>
                    <a:pt x="62" y="232"/>
                    <a:pt x="62" y="232"/>
                  </a:cubicBezTo>
                  <a:cubicBezTo>
                    <a:pt x="62" y="233"/>
                    <a:pt x="61" y="234"/>
                    <a:pt x="62" y="235"/>
                  </a:cubicBezTo>
                  <a:cubicBezTo>
                    <a:pt x="62" y="236"/>
                    <a:pt x="63" y="237"/>
                    <a:pt x="64" y="238"/>
                  </a:cubicBezTo>
                  <a:cubicBezTo>
                    <a:pt x="64" y="238"/>
                    <a:pt x="64" y="239"/>
                    <a:pt x="64" y="239"/>
                  </a:cubicBezTo>
                  <a:cubicBezTo>
                    <a:pt x="65" y="240"/>
                    <a:pt x="65" y="241"/>
                    <a:pt x="66" y="242"/>
                  </a:cubicBezTo>
                  <a:cubicBezTo>
                    <a:pt x="67" y="242"/>
                    <a:pt x="67" y="243"/>
                    <a:pt x="68" y="244"/>
                  </a:cubicBezTo>
                  <a:cubicBezTo>
                    <a:pt x="69" y="244"/>
                    <a:pt x="69" y="242"/>
                    <a:pt x="71" y="242"/>
                  </a:cubicBezTo>
                  <a:cubicBezTo>
                    <a:pt x="72" y="244"/>
                    <a:pt x="73" y="246"/>
                    <a:pt x="75" y="247"/>
                  </a:cubicBezTo>
                  <a:cubicBezTo>
                    <a:pt x="75" y="247"/>
                    <a:pt x="76" y="248"/>
                    <a:pt x="76" y="248"/>
                  </a:cubicBezTo>
                  <a:cubicBezTo>
                    <a:pt x="74" y="253"/>
                    <a:pt x="72" y="259"/>
                    <a:pt x="77" y="265"/>
                  </a:cubicBezTo>
                  <a:cubicBezTo>
                    <a:pt x="77" y="266"/>
                    <a:pt x="76" y="268"/>
                    <a:pt x="77" y="269"/>
                  </a:cubicBezTo>
                  <a:cubicBezTo>
                    <a:pt x="77" y="271"/>
                    <a:pt x="80" y="272"/>
                    <a:pt x="82" y="274"/>
                  </a:cubicBezTo>
                  <a:cubicBezTo>
                    <a:pt x="84" y="275"/>
                    <a:pt x="86" y="276"/>
                    <a:pt x="87" y="278"/>
                  </a:cubicBezTo>
                  <a:cubicBezTo>
                    <a:pt x="88" y="279"/>
                    <a:pt x="89" y="281"/>
                    <a:pt x="89" y="282"/>
                  </a:cubicBezTo>
                  <a:cubicBezTo>
                    <a:pt x="90" y="282"/>
                    <a:pt x="91" y="283"/>
                    <a:pt x="91" y="283"/>
                  </a:cubicBezTo>
                  <a:cubicBezTo>
                    <a:pt x="92" y="284"/>
                    <a:pt x="93" y="284"/>
                    <a:pt x="93" y="285"/>
                  </a:cubicBezTo>
                  <a:cubicBezTo>
                    <a:pt x="94" y="286"/>
                    <a:pt x="95" y="287"/>
                    <a:pt x="95" y="288"/>
                  </a:cubicBezTo>
                  <a:cubicBezTo>
                    <a:pt x="99" y="290"/>
                    <a:pt x="104" y="290"/>
                    <a:pt x="107" y="292"/>
                  </a:cubicBezTo>
                  <a:cubicBezTo>
                    <a:pt x="109" y="294"/>
                    <a:pt x="109" y="295"/>
                    <a:pt x="110" y="298"/>
                  </a:cubicBezTo>
                  <a:cubicBezTo>
                    <a:pt x="111" y="299"/>
                    <a:pt x="111" y="300"/>
                    <a:pt x="112" y="302"/>
                  </a:cubicBezTo>
                  <a:cubicBezTo>
                    <a:pt x="113" y="306"/>
                    <a:pt x="114" y="311"/>
                    <a:pt x="116" y="315"/>
                  </a:cubicBezTo>
                  <a:cubicBezTo>
                    <a:pt x="116" y="317"/>
                    <a:pt x="117" y="318"/>
                    <a:pt x="118" y="320"/>
                  </a:cubicBezTo>
                  <a:cubicBezTo>
                    <a:pt x="118" y="321"/>
                    <a:pt x="118" y="321"/>
                    <a:pt x="118" y="322"/>
                  </a:cubicBezTo>
                  <a:cubicBezTo>
                    <a:pt x="119" y="324"/>
                    <a:pt x="120" y="325"/>
                    <a:pt x="121" y="326"/>
                  </a:cubicBezTo>
                  <a:cubicBezTo>
                    <a:pt x="121" y="327"/>
                    <a:pt x="121" y="329"/>
                    <a:pt x="121" y="329"/>
                  </a:cubicBezTo>
                  <a:cubicBezTo>
                    <a:pt x="121" y="330"/>
                    <a:pt x="122" y="331"/>
                    <a:pt x="122" y="332"/>
                  </a:cubicBezTo>
                  <a:cubicBezTo>
                    <a:pt x="122" y="333"/>
                    <a:pt x="122" y="335"/>
                    <a:pt x="122" y="336"/>
                  </a:cubicBezTo>
                  <a:cubicBezTo>
                    <a:pt x="122" y="337"/>
                    <a:pt x="123" y="338"/>
                    <a:pt x="123" y="339"/>
                  </a:cubicBezTo>
                  <a:cubicBezTo>
                    <a:pt x="124" y="340"/>
                    <a:pt x="124" y="341"/>
                    <a:pt x="124" y="341"/>
                  </a:cubicBezTo>
                  <a:cubicBezTo>
                    <a:pt x="125" y="342"/>
                    <a:pt x="126" y="344"/>
                    <a:pt x="127" y="345"/>
                  </a:cubicBezTo>
                  <a:cubicBezTo>
                    <a:pt x="127" y="345"/>
                    <a:pt x="127" y="346"/>
                    <a:pt x="127" y="347"/>
                  </a:cubicBezTo>
                  <a:cubicBezTo>
                    <a:pt x="127" y="347"/>
                    <a:pt x="128" y="348"/>
                    <a:pt x="128" y="349"/>
                  </a:cubicBezTo>
                  <a:cubicBezTo>
                    <a:pt x="128" y="350"/>
                    <a:pt x="128" y="351"/>
                    <a:pt x="128" y="352"/>
                  </a:cubicBezTo>
                  <a:cubicBezTo>
                    <a:pt x="129" y="353"/>
                    <a:pt x="129" y="355"/>
                    <a:pt x="129" y="356"/>
                  </a:cubicBezTo>
                  <a:cubicBezTo>
                    <a:pt x="130" y="357"/>
                    <a:pt x="131" y="359"/>
                    <a:pt x="132" y="360"/>
                  </a:cubicBezTo>
                  <a:cubicBezTo>
                    <a:pt x="132" y="361"/>
                    <a:pt x="132" y="362"/>
                    <a:pt x="132" y="363"/>
                  </a:cubicBezTo>
                  <a:cubicBezTo>
                    <a:pt x="133" y="364"/>
                    <a:pt x="134" y="364"/>
                    <a:pt x="135" y="365"/>
                  </a:cubicBezTo>
                  <a:cubicBezTo>
                    <a:pt x="135" y="366"/>
                    <a:pt x="135" y="367"/>
                    <a:pt x="135" y="368"/>
                  </a:cubicBezTo>
                  <a:cubicBezTo>
                    <a:pt x="135" y="371"/>
                    <a:pt x="137" y="372"/>
                    <a:pt x="138" y="374"/>
                  </a:cubicBezTo>
                  <a:cubicBezTo>
                    <a:pt x="139" y="376"/>
                    <a:pt x="140" y="377"/>
                    <a:pt x="141" y="378"/>
                  </a:cubicBezTo>
                  <a:cubicBezTo>
                    <a:pt x="141" y="378"/>
                    <a:pt x="142" y="379"/>
                    <a:pt x="142" y="379"/>
                  </a:cubicBezTo>
                  <a:cubicBezTo>
                    <a:pt x="142" y="379"/>
                    <a:pt x="142" y="379"/>
                    <a:pt x="143" y="380"/>
                  </a:cubicBezTo>
                  <a:cubicBezTo>
                    <a:pt x="143" y="380"/>
                    <a:pt x="144" y="380"/>
                    <a:pt x="145" y="381"/>
                  </a:cubicBezTo>
                  <a:cubicBezTo>
                    <a:pt x="146" y="381"/>
                    <a:pt x="147" y="381"/>
                    <a:pt x="147" y="382"/>
                  </a:cubicBezTo>
                  <a:cubicBezTo>
                    <a:pt x="148" y="382"/>
                    <a:pt x="148" y="382"/>
                    <a:pt x="148" y="382"/>
                  </a:cubicBezTo>
                  <a:cubicBezTo>
                    <a:pt x="150" y="383"/>
                    <a:pt x="151" y="383"/>
                    <a:pt x="152" y="384"/>
                  </a:cubicBezTo>
                  <a:cubicBezTo>
                    <a:pt x="154" y="384"/>
                    <a:pt x="154" y="384"/>
                    <a:pt x="156" y="384"/>
                  </a:cubicBezTo>
                  <a:cubicBezTo>
                    <a:pt x="157" y="384"/>
                    <a:pt x="158" y="384"/>
                    <a:pt x="158" y="384"/>
                  </a:cubicBezTo>
                  <a:cubicBezTo>
                    <a:pt x="159" y="383"/>
                    <a:pt x="160" y="382"/>
                    <a:pt x="159" y="381"/>
                  </a:cubicBezTo>
                  <a:cubicBezTo>
                    <a:pt x="156" y="379"/>
                    <a:pt x="153" y="379"/>
                    <a:pt x="152" y="376"/>
                  </a:cubicBezTo>
                  <a:cubicBezTo>
                    <a:pt x="151" y="375"/>
                    <a:pt x="151" y="374"/>
                    <a:pt x="150" y="371"/>
                  </a:cubicBezTo>
                  <a:cubicBezTo>
                    <a:pt x="150" y="371"/>
                    <a:pt x="149" y="370"/>
                    <a:pt x="149" y="369"/>
                  </a:cubicBezTo>
                  <a:cubicBezTo>
                    <a:pt x="149" y="368"/>
                    <a:pt x="149" y="368"/>
                    <a:pt x="149" y="367"/>
                  </a:cubicBezTo>
                  <a:cubicBezTo>
                    <a:pt x="149" y="367"/>
                    <a:pt x="148" y="366"/>
                    <a:pt x="148" y="366"/>
                  </a:cubicBezTo>
                  <a:cubicBezTo>
                    <a:pt x="148" y="364"/>
                    <a:pt x="150" y="363"/>
                    <a:pt x="149" y="362"/>
                  </a:cubicBezTo>
                  <a:cubicBezTo>
                    <a:pt x="149" y="361"/>
                    <a:pt x="148" y="361"/>
                    <a:pt x="148" y="361"/>
                  </a:cubicBezTo>
                  <a:cubicBezTo>
                    <a:pt x="148" y="361"/>
                    <a:pt x="147" y="360"/>
                    <a:pt x="147" y="360"/>
                  </a:cubicBezTo>
                  <a:cubicBezTo>
                    <a:pt x="146" y="359"/>
                    <a:pt x="145" y="359"/>
                    <a:pt x="145" y="358"/>
                  </a:cubicBezTo>
                  <a:cubicBezTo>
                    <a:pt x="145" y="355"/>
                    <a:pt x="146" y="352"/>
                    <a:pt x="146" y="348"/>
                  </a:cubicBezTo>
                  <a:cubicBezTo>
                    <a:pt x="145" y="347"/>
                    <a:pt x="143" y="347"/>
                    <a:pt x="143" y="345"/>
                  </a:cubicBezTo>
                  <a:cubicBezTo>
                    <a:pt x="143" y="345"/>
                    <a:pt x="145" y="345"/>
                    <a:pt x="145" y="344"/>
                  </a:cubicBezTo>
                  <a:cubicBezTo>
                    <a:pt x="146" y="343"/>
                    <a:pt x="145" y="341"/>
                    <a:pt x="145" y="340"/>
                  </a:cubicBezTo>
                  <a:cubicBezTo>
                    <a:pt x="145" y="339"/>
                    <a:pt x="146" y="338"/>
                    <a:pt x="146" y="337"/>
                  </a:cubicBezTo>
                  <a:cubicBezTo>
                    <a:pt x="147" y="337"/>
                    <a:pt x="149" y="336"/>
                    <a:pt x="150" y="336"/>
                  </a:cubicBezTo>
                  <a:cubicBezTo>
                    <a:pt x="150" y="334"/>
                    <a:pt x="151" y="332"/>
                    <a:pt x="150" y="330"/>
                  </a:cubicBezTo>
                  <a:cubicBezTo>
                    <a:pt x="149" y="328"/>
                    <a:pt x="148" y="328"/>
                    <a:pt x="147" y="326"/>
                  </a:cubicBezTo>
                  <a:cubicBezTo>
                    <a:pt x="149" y="326"/>
                    <a:pt x="152" y="325"/>
                    <a:pt x="152" y="324"/>
                  </a:cubicBezTo>
                  <a:cubicBezTo>
                    <a:pt x="153" y="324"/>
                    <a:pt x="152" y="323"/>
                    <a:pt x="152" y="323"/>
                  </a:cubicBezTo>
                  <a:cubicBezTo>
                    <a:pt x="153" y="321"/>
                    <a:pt x="153" y="319"/>
                    <a:pt x="154" y="318"/>
                  </a:cubicBezTo>
                  <a:cubicBezTo>
                    <a:pt x="154" y="317"/>
                    <a:pt x="155" y="316"/>
                    <a:pt x="155" y="316"/>
                  </a:cubicBezTo>
                  <a:cubicBezTo>
                    <a:pt x="155" y="314"/>
                    <a:pt x="154" y="311"/>
                    <a:pt x="155" y="310"/>
                  </a:cubicBezTo>
                  <a:cubicBezTo>
                    <a:pt x="155" y="309"/>
                    <a:pt x="155" y="309"/>
                    <a:pt x="155" y="309"/>
                  </a:cubicBezTo>
                  <a:cubicBezTo>
                    <a:pt x="155" y="308"/>
                    <a:pt x="155" y="307"/>
                    <a:pt x="155" y="307"/>
                  </a:cubicBezTo>
                  <a:cubicBezTo>
                    <a:pt x="155" y="305"/>
                    <a:pt x="154" y="304"/>
                    <a:pt x="153" y="303"/>
                  </a:cubicBezTo>
                  <a:cubicBezTo>
                    <a:pt x="153" y="302"/>
                    <a:pt x="153" y="300"/>
                    <a:pt x="154" y="299"/>
                  </a:cubicBezTo>
                  <a:cubicBezTo>
                    <a:pt x="154" y="298"/>
                    <a:pt x="155" y="298"/>
                    <a:pt x="155" y="298"/>
                  </a:cubicBezTo>
                  <a:cubicBezTo>
                    <a:pt x="155" y="298"/>
                    <a:pt x="155" y="297"/>
                    <a:pt x="155" y="297"/>
                  </a:cubicBezTo>
                  <a:cubicBezTo>
                    <a:pt x="156" y="297"/>
                    <a:pt x="156" y="297"/>
                    <a:pt x="156" y="296"/>
                  </a:cubicBezTo>
                  <a:cubicBezTo>
                    <a:pt x="157" y="296"/>
                    <a:pt x="157" y="295"/>
                    <a:pt x="157" y="295"/>
                  </a:cubicBezTo>
                  <a:cubicBezTo>
                    <a:pt x="157" y="295"/>
                    <a:pt x="158" y="295"/>
                    <a:pt x="158" y="295"/>
                  </a:cubicBezTo>
                  <a:cubicBezTo>
                    <a:pt x="159" y="294"/>
                    <a:pt x="159" y="294"/>
                    <a:pt x="159" y="293"/>
                  </a:cubicBezTo>
                  <a:cubicBezTo>
                    <a:pt x="160" y="293"/>
                    <a:pt x="161" y="292"/>
                    <a:pt x="161" y="292"/>
                  </a:cubicBezTo>
                  <a:cubicBezTo>
                    <a:pt x="161" y="291"/>
                    <a:pt x="162" y="290"/>
                    <a:pt x="162" y="289"/>
                  </a:cubicBezTo>
                  <a:cubicBezTo>
                    <a:pt x="162" y="288"/>
                    <a:pt x="162" y="286"/>
                    <a:pt x="162" y="285"/>
                  </a:cubicBezTo>
                  <a:cubicBezTo>
                    <a:pt x="162" y="282"/>
                    <a:pt x="163" y="281"/>
                    <a:pt x="162" y="279"/>
                  </a:cubicBezTo>
                  <a:cubicBezTo>
                    <a:pt x="162" y="276"/>
                    <a:pt x="162" y="275"/>
                    <a:pt x="161" y="272"/>
                  </a:cubicBezTo>
                  <a:cubicBezTo>
                    <a:pt x="161" y="271"/>
                    <a:pt x="159" y="269"/>
                    <a:pt x="159" y="267"/>
                  </a:cubicBezTo>
                  <a:cubicBezTo>
                    <a:pt x="159" y="266"/>
                    <a:pt x="160" y="265"/>
                    <a:pt x="160" y="264"/>
                  </a:cubicBezTo>
                  <a:cubicBezTo>
                    <a:pt x="161" y="262"/>
                    <a:pt x="162" y="259"/>
                    <a:pt x="162" y="257"/>
                  </a:cubicBezTo>
                  <a:cubicBezTo>
                    <a:pt x="162" y="256"/>
                    <a:pt x="163" y="254"/>
                    <a:pt x="163" y="253"/>
                  </a:cubicBezTo>
                  <a:cubicBezTo>
                    <a:pt x="163" y="251"/>
                    <a:pt x="161" y="248"/>
                    <a:pt x="161" y="247"/>
                  </a:cubicBezTo>
                  <a:cubicBezTo>
                    <a:pt x="160" y="247"/>
                    <a:pt x="160" y="247"/>
                    <a:pt x="160" y="247"/>
                  </a:cubicBezTo>
                  <a:cubicBezTo>
                    <a:pt x="159" y="246"/>
                    <a:pt x="156" y="244"/>
                    <a:pt x="155" y="244"/>
                  </a:cubicBezTo>
                  <a:cubicBezTo>
                    <a:pt x="154" y="244"/>
                    <a:pt x="154" y="244"/>
                    <a:pt x="154" y="244"/>
                  </a:cubicBezTo>
                  <a:cubicBezTo>
                    <a:pt x="153" y="243"/>
                    <a:pt x="153" y="243"/>
                    <a:pt x="152" y="242"/>
                  </a:cubicBezTo>
                  <a:cubicBezTo>
                    <a:pt x="151" y="242"/>
                    <a:pt x="150" y="242"/>
                    <a:pt x="150" y="242"/>
                  </a:cubicBezTo>
                  <a:cubicBezTo>
                    <a:pt x="149" y="242"/>
                    <a:pt x="149" y="242"/>
                    <a:pt x="149" y="242"/>
                  </a:cubicBezTo>
                  <a:cubicBezTo>
                    <a:pt x="148" y="242"/>
                    <a:pt x="148" y="242"/>
                    <a:pt x="147" y="242"/>
                  </a:cubicBezTo>
                  <a:cubicBezTo>
                    <a:pt x="145" y="242"/>
                    <a:pt x="145" y="242"/>
                    <a:pt x="143" y="243"/>
                  </a:cubicBezTo>
                  <a:cubicBezTo>
                    <a:pt x="142" y="243"/>
                    <a:pt x="140" y="242"/>
                    <a:pt x="139" y="242"/>
                  </a:cubicBezTo>
                  <a:cubicBezTo>
                    <a:pt x="139" y="242"/>
                    <a:pt x="139" y="242"/>
                    <a:pt x="138" y="242"/>
                  </a:cubicBezTo>
                  <a:cubicBezTo>
                    <a:pt x="137" y="241"/>
                    <a:pt x="136" y="240"/>
                    <a:pt x="135" y="240"/>
                  </a:cubicBezTo>
                  <a:cubicBezTo>
                    <a:pt x="135" y="240"/>
                    <a:pt x="134" y="240"/>
                    <a:pt x="134" y="240"/>
                  </a:cubicBezTo>
                  <a:cubicBezTo>
                    <a:pt x="133" y="240"/>
                    <a:pt x="132" y="240"/>
                    <a:pt x="131" y="240"/>
                  </a:cubicBezTo>
                  <a:cubicBezTo>
                    <a:pt x="129" y="240"/>
                    <a:pt x="128" y="238"/>
                    <a:pt x="127" y="235"/>
                  </a:cubicBezTo>
                  <a:cubicBezTo>
                    <a:pt x="127" y="234"/>
                    <a:pt x="126" y="233"/>
                    <a:pt x="126" y="232"/>
                  </a:cubicBezTo>
                  <a:cubicBezTo>
                    <a:pt x="125" y="231"/>
                    <a:pt x="123" y="231"/>
                    <a:pt x="122" y="230"/>
                  </a:cubicBezTo>
                  <a:cubicBezTo>
                    <a:pt x="121" y="229"/>
                    <a:pt x="120" y="228"/>
                    <a:pt x="118" y="228"/>
                  </a:cubicBezTo>
                  <a:cubicBezTo>
                    <a:pt x="116" y="228"/>
                    <a:pt x="115" y="229"/>
                    <a:pt x="113" y="229"/>
                  </a:cubicBezTo>
                  <a:cubicBezTo>
                    <a:pt x="111" y="229"/>
                    <a:pt x="109" y="228"/>
                    <a:pt x="108" y="227"/>
                  </a:cubicBezTo>
                  <a:cubicBezTo>
                    <a:pt x="106" y="227"/>
                    <a:pt x="104" y="226"/>
                    <a:pt x="103" y="225"/>
                  </a:cubicBezTo>
                  <a:cubicBezTo>
                    <a:pt x="102" y="223"/>
                    <a:pt x="102" y="220"/>
                    <a:pt x="99" y="221"/>
                  </a:cubicBezTo>
                  <a:cubicBezTo>
                    <a:pt x="98" y="221"/>
                    <a:pt x="95" y="224"/>
                    <a:pt x="93" y="225"/>
                  </a:cubicBezTo>
                  <a:cubicBezTo>
                    <a:pt x="92" y="225"/>
                    <a:pt x="91" y="225"/>
                    <a:pt x="89" y="226"/>
                  </a:cubicBezTo>
                  <a:cubicBezTo>
                    <a:pt x="89" y="225"/>
                    <a:pt x="89" y="226"/>
                    <a:pt x="88" y="225"/>
                  </a:cubicBezTo>
                  <a:cubicBezTo>
                    <a:pt x="88" y="225"/>
                    <a:pt x="87" y="225"/>
                    <a:pt x="87" y="224"/>
                  </a:cubicBezTo>
                  <a:cubicBezTo>
                    <a:pt x="87" y="224"/>
                    <a:pt x="86" y="224"/>
                    <a:pt x="86" y="224"/>
                  </a:cubicBezTo>
                  <a:cubicBezTo>
                    <a:pt x="85" y="224"/>
                    <a:pt x="84" y="224"/>
                    <a:pt x="83" y="223"/>
                  </a:cubicBezTo>
                  <a:cubicBezTo>
                    <a:pt x="80" y="223"/>
                    <a:pt x="80" y="225"/>
                    <a:pt x="78" y="227"/>
                  </a:cubicBezTo>
                  <a:cubicBezTo>
                    <a:pt x="78" y="228"/>
                    <a:pt x="77" y="228"/>
                    <a:pt x="76" y="228"/>
                  </a:cubicBezTo>
                  <a:cubicBezTo>
                    <a:pt x="76" y="229"/>
                    <a:pt x="75" y="229"/>
                    <a:pt x="75" y="230"/>
                  </a:cubicBezTo>
                  <a:cubicBezTo>
                    <a:pt x="74" y="231"/>
                    <a:pt x="75" y="233"/>
                    <a:pt x="74" y="235"/>
                  </a:cubicBezTo>
                  <a:cubicBezTo>
                    <a:pt x="75" y="237"/>
                    <a:pt x="74" y="239"/>
                    <a:pt x="74" y="241"/>
                  </a:cubicBezTo>
                  <a:cubicBezTo>
                    <a:pt x="74" y="241"/>
                    <a:pt x="74" y="241"/>
                    <a:pt x="74" y="241"/>
                  </a:cubicBezTo>
                  <a:cubicBezTo>
                    <a:pt x="74" y="242"/>
                    <a:pt x="74" y="242"/>
                    <a:pt x="74" y="243"/>
                  </a:cubicBezTo>
                  <a:cubicBezTo>
                    <a:pt x="74" y="243"/>
                    <a:pt x="74" y="243"/>
                    <a:pt x="74" y="243"/>
                  </a:cubicBezTo>
                  <a:cubicBezTo>
                    <a:pt x="73" y="242"/>
                    <a:pt x="74" y="241"/>
                    <a:pt x="73" y="241"/>
                  </a:cubicBezTo>
                  <a:cubicBezTo>
                    <a:pt x="73" y="240"/>
                    <a:pt x="73" y="240"/>
                    <a:pt x="72" y="239"/>
                  </a:cubicBezTo>
                  <a:cubicBezTo>
                    <a:pt x="71" y="239"/>
                    <a:pt x="69" y="240"/>
                    <a:pt x="68" y="239"/>
                  </a:cubicBezTo>
                  <a:cubicBezTo>
                    <a:pt x="67" y="238"/>
                    <a:pt x="65" y="235"/>
                    <a:pt x="66" y="232"/>
                  </a:cubicBezTo>
                  <a:cubicBezTo>
                    <a:pt x="66" y="229"/>
                    <a:pt x="68" y="227"/>
                    <a:pt x="68" y="225"/>
                  </a:cubicBezTo>
                  <a:cubicBezTo>
                    <a:pt x="68" y="224"/>
                    <a:pt x="67" y="221"/>
                    <a:pt x="66" y="221"/>
                  </a:cubicBezTo>
                  <a:cubicBezTo>
                    <a:pt x="65" y="220"/>
                    <a:pt x="62" y="221"/>
                    <a:pt x="62" y="218"/>
                  </a:cubicBezTo>
                  <a:cubicBezTo>
                    <a:pt x="62" y="217"/>
                    <a:pt x="63" y="215"/>
                    <a:pt x="64" y="214"/>
                  </a:cubicBezTo>
                  <a:cubicBezTo>
                    <a:pt x="64" y="213"/>
                    <a:pt x="64" y="212"/>
                    <a:pt x="65" y="211"/>
                  </a:cubicBezTo>
                  <a:cubicBezTo>
                    <a:pt x="65" y="210"/>
                    <a:pt x="67" y="208"/>
                    <a:pt x="66" y="207"/>
                  </a:cubicBezTo>
                  <a:cubicBezTo>
                    <a:pt x="64" y="206"/>
                    <a:pt x="62" y="206"/>
                    <a:pt x="61" y="207"/>
                  </a:cubicBezTo>
                  <a:cubicBezTo>
                    <a:pt x="60" y="208"/>
                    <a:pt x="60" y="209"/>
                    <a:pt x="60" y="209"/>
                  </a:cubicBezTo>
                  <a:cubicBezTo>
                    <a:pt x="59" y="210"/>
                    <a:pt x="59" y="210"/>
                    <a:pt x="58" y="211"/>
                  </a:cubicBezTo>
                  <a:cubicBezTo>
                    <a:pt x="57" y="211"/>
                    <a:pt x="56" y="210"/>
                    <a:pt x="55" y="210"/>
                  </a:cubicBezTo>
                  <a:cubicBezTo>
                    <a:pt x="54" y="210"/>
                    <a:pt x="54" y="211"/>
                    <a:pt x="53" y="211"/>
                  </a:cubicBezTo>
                  <a:cubicBezTo>
                    <a:pt x="51" y="210"/>
                    <a:pt x="51" y="207"/>
                    <a:pt x="51" y="205"/>
                  </a:cubicBezTo>
                  <a:cubicBezTo>
                    <a:pt x="50" y="204"/>
                    <a:pt x="50" y="203"/>
                    <a:pt x="50" y="201"/>
                  </a:cubicBezTo>
                  <a:cubicBezTo>
                    <a:pt x="50" y="201"/>
                    <a:pt x="50" y="200"/>
                    <a:pt x="50" y="199"/>
                  </a:cubicBezTo>
                  <a:cubicBezTo>
                    <a:pt x="51" y="195"/>
                    <a:pt x="52" y="194"/>
                    <a:pt x="53" y="192"/>
                  </a:cubicBezTo>
                  <a:cubicBezTo>
                    <a:pt x="53" y="191"/>
                    <a:pt x="53" y="190"/>
                    <a:pt x="54" y="188"/>
                  </a:cubicBezTo>
                  <a:cubicBezTo>
                    <a:pt x="54" y="187"/>
                    <a:pt x="57" y="186"/>
                    <a:pt x="58" y="186"/>
                  </a:cubicBezTo>
                  <a:cubicBezTo>
                    <a:pt x="60" y="185"/>
                    <a:pt x="62" y="185"/>
                    <a:pt x="63" y="185"/>
                  </a:cubicBezTo>
                  <a:cubicBezTo>
                    <a:pt x="64" y="185"/>
                    <a:pt x="64" y="186"/>
                    <a:pt x="64" y="187"/>
                  </a:cubicBezTo>
                  <a:cubicBezTo>
                    <a:pt x="65" y="187"/>
                    <a:pt x="66" y="188"/>
                    <a:pt x="67" y="188"/>
                  </a:cubicBezTo>
                  <a:cubicBezTo>
                    <a:pt x="69" y="188"/>
                    <a:pt x="70" y="186"/>
                    <a:pt x="71" y="186"/>
                  </a:cubicBezTo>
                  <a:cubicBezTo>
                    <a:pt x="73" y="186"/>
                    <a:pt x="75" y="188"/>
                    <a:pt x="75" y="188"/>
                  </a:cubicBezTo>
                  <a:cubicBezTo>
                    <a:pt x="76" y="189"/>
                    <a:pt x="76" y="190"/>
                    <a:pt x="77" y="191"/>
                  </a:cubicBezTo>
                  <a:cubicBezTo>
                    <a:pt x="77" y="193"/>
                    <a:pt x="77" y="194"/>
                    <a:pt x="77" y="195"/>
                  </a:cubicBezTo>
                  <a:cubicBezTo>
                    <a:pt x="77" y="196"/>
                    <a:pt x="78" y="197"/>
                    <a:pt x="78" y="198"/>
                  </a:cubicBezTo>
                  <a:cubicBezTo>
                    <a:pt x="78" y="199"/>
                    <a:pt x="78" y="199"/>
                    <a:pt x="78" y="200"/>
                  </a:cubicBezTo>
                  <a:cubicBezTo>
                    <a:pt x="78" y="200"/>
                    <a:pt x="78" y="201"/>
                    <a:pt x="79" y="201"/>
                  </a:cubicBezTo>
                  <a:cubicBezTo>
                    <a:pt x="80" y="201"/>
                    <a:pt x="80" y="200"/>
                    <a:pt x="80" y="200"/>
                  </a:cubicBezTo>
                  <a:cubicBezTo>
                    <a:pt x="81" y="200"/>
                    <a:pt x="80" y="199"/>
                    <a:pt x="80" y="199"/>
                  </a:cubicBezTo>
                  <a:cubicBezTo>
                    <a:pt x="80" y="199"/>
                    <a:pt x="81" y="196"/>
                    <a:pt x="81" y="194"/>
                  </a:cubicBezTo>
                  <a:cubicBezTo>
                    <a:pt x="81" y="194"/>
                    <a:pt x="81" y="193"/>
                    <a:pt x="81" y="193"/>
                  </a:cubicBezTo>
                  <a:cubicBezTo>
                    <a:pt x="81" y="192"/>
                    <a:pt x="81" y="191"/>
                    <a:pt x="81" y="190"/>
                  </a:cubicBezTo>
                  <a:cubicBezTo>
                    <a:pt x="82" y="187"/>
                    <a:pt x="83" y="185"/>
                    <a:pt x="85" y="184"/>
                  </a:cubicBezTo>
                  <a:cubicBezTo>
                    <a:pt x="85" y="184"/>
                    <a:pt x="85" y="185"/>
                    <a:pt x="86" y="184"/>
                  </a:cubicBezTo>
                  <a:cubicBezTo>
                    <a:pt x="87" y="184"/>
                    <a:pt x="88" y="183"/>
                    <a:pt x="89" y="183"/>
                  </a:cubicBezTo>
                  <a:cubicBezTo>
                    <a:pt x="89" y="182"/>
                    <a:pt x="89" y="183"/>
                    <a:pt x="89" y="182"/>
                  </a:cubicBezTo>
                  <a:cubicBezTo>
                    <a:pt x="91" y="182"/>
                    <a:pt x="93" y="180"/>
                    <a:pt x="94" y="178"/>
                  </a:cubicBezTo>
                  <a:cubicBezTo>
                    <a:pt x="95" y="177"/>
                    <a:pt x="94" y="175"/>
                    <a:pt x="95" y="174"/>
                  </a:cubicBezTo>
                  <a:cubicBezTo>
                    <a:pt x="95" y="173"/>
                    <a:pt x="97" y="174"/>
                    <a:pt x="97" y="172"/>
                  </a:cubicBezTo>
                  <a:cubicBezTo>
                    <a:pt x="97" y="172"/>
                    <a:pt x="97" y="171"/>
                    <a:pt x="98" y="170"/>
                  </a:cubicBezTo>
                  <a:cubicBezTo>
                    <a:pt x="102" y="167"/>
                    <a:pt x="107" y="162"/>
                    <a:pt x="112" y="161"/>
                  </a:cubicBezTo>
                  <a:cubicBezTo>
                    <a:pt x="112" y="161"/>
                    <a:pt x="113" y="161"/>
                    <a:pt x="114" y="161"/>
                  </a:cubicBezTo>
                  <a:cubicBezTo>
                    <a:pt x="115" y="161"/>
                    <a:pt x="115" y="161"/>
                    <a:pt x="116" y="161"/>
                  </a:cubicBezTo>
                  <a:cubicBezTo>
                    <a:pt x="117" y="161"/>
                    <a:pt x="117" y="162"/>
                    <a:pt x="118" y="162"/>
                  </a:cubicBezTo>
                  <a:cubicBezTo>
                    <a:pt x="119" y="162"/>
                    <a:pt x="121" y="162"/>
                    <a:pt x="122" y="162"/>
                  </a:cubicBezTo>
                  <a:cubicBezTo>
                    <a:pt x="122" y="162"/>
                    <a:pt x="123" y="162"/>
                    <a:pt x="123" y="161"/>
                  </a:cubicBezTo>
                  <a:cubicBezTo>
                    <a:pt x="123" y="161"/>
                    <a:pt x="123" y="161"/>
                    <a:pt x="124" y="161"/>
                  </a:cubicBezTo>
                  <a:cubicBezTo>
                    <a:pt x="124" y="161"/>
                    <a:pt x="124" y="161"/>
                    <a:pt x="124" y="161"/>
                  </a:cubicBezTo>
                  <a:cubicBezTo>
                    <a:pt x="127" y="160"/>
                    <a:pt x="130" y="160"/>
                    <a:pt x="131" y="157"/>
                  </a:cubicBezTo>
                  <a:cubicBezTo>
                    <a:pt x="131" y="156"/>
                    <a:pt x="130" y="156"/>
                    <a:pt x="130" y="156"/>
                  </a:cubicBezTo>
                  <a:cubicBezTo>
                    <a:pt x="128" y="154"/>
                    <a:pt x="126" y="157"/>
                    <a:pt x="125" y="156"/>
                  </a:cubicBezTo>
                  <a:cubicBezTo>
                    <a:pt x="122" y="154"/>
                    <a:pt x="126" y="150"/>
                    <a:pt x="124" y="147"/>
                  </a:cubicBezTo>
                  <a:cubicBezTo>
                    <a:pt x="123" y="146"/>
                    <a:pt x="121" y="148"/>
                    <a:pt x="120" y="148"/>
                  </a:cubicBezTo>
                  <a:cubicBezTo>
                    <a:pt x="118" y="149"/>
                    <a:pt x="116" y="150"/>
                    <a:pt x="116" y="148"/>
                  </a:cubicBezTo>
                  <a:cubicBezTo>
                    <a:pt x="117" y="146"/>
                    <a:pt x="118" y="146"/>
                    <a:pt x="119" y="146"/>
                  </a:cubicBezTo>
                  <a:cubicBezTo>
                    <a:pt x="120" y="145"/>
                    <a:pt x="122" y="144"/>
                    <a:pt x="123" y="144"/>
                  </a:cubicBezTo>
                  <a:cubicBezTo>
                    <a:pt x="126" y="144"/>
                    <a:pt x="129" y="146"/>
                    <a:pt x="132" y="146"/>
                  </a:cubicBezTo>
                  <a:cubicBezTo>
                    <a:pt x="132" y="146"/>
                    <a:pt x="133" y="146"/>
                    <a:pt x="133" y="146"/>
                  </a:cubicBezTo>
                  <a:cubicBezTo>
                    <a:pt x="134" y="145"/>
                    <a:pt x="134" y="146"/>
                    <a:pt x="135" y="146"/>
                  </a:cubicBezTo>
                  <a:cubicBezTo>
                    <a:pt x="136" y="145"/>
                    <a:pt x="137" y="144"/>
                    <a:pt x="139" y="143"/>
                  </a:cubicBezTo>
                  <a:cubicBezTo>
                    <a:pt x="140" y="143"/>
                    <a:pt x="142" y="143"/>
                    <a:pt x="142" y="141"/>
                  </a:cubicBezTo>
                  <a:cubicBezTo>
                    <a:pt x="143" y="139"/>
                    <a:pt x="141" y="138"/>
                    <a:pt x="141" y="137"/>
                  </a:cubicBezTo>
                  <a:cubicBezTo>
                    <a:pt x="139" y="135"/>
                    <a:pt x="138" y="133"/>
                    <a:pt x="137" y="132"/>
                  </a:cubicBezTo>
                  <a:cubicBezTo>
                    <a:pt x="137" y="131"/>
                    <a:pt x="136" y="130"/>
                    <a:pt x="136" y="129"/>
                  </a:cubicBezTo>
                  <a:cubicBezTo>
                    <a:pt x="136" y="127"/>
                    <a:pt x="137" y="126"/>
                    <a:pt x="137" y="125"/>
                  </a:cubicBezTo>
                  <a:cubicBezTo>
                    <a:pt x="137" y="125"/>
                    <a:pt x="137" y="124"/>
                    <a:pt x="137" y="123"/>
                  </a:cubicBezTo>
                  <a:cubicBezTo>
                    <a:pt x="137" y="122"/>
                    <a:pt x="137" y="122"/>
                    <a:pt x="137" y="121"/>
                  </a:cubicBezTo>
                  <a:cubicBezTo>
                    <a:pt x="137" y="119"/>
                    <a:pt x="137" y="118"/>
                    <a:pt x="136" y="117"/>
                  </a:cubicBezTo>
                  <a:cubicBezTo>
                    <a:pt x="134" y="117"/>
                    <a:pt x="132" y="120"/>
                    <a:pt x="130" y="120"/>
                  </a:cubicBezTo>
                  <a:cubicBezTo>
                    <a:pt x="130" y="120"/>
                    <a:pt x="130" y="119"/>
                    <a:pt x="130" y="119"/>
                  </a:cubicBezTo>
                  <a:cubicBezTo>
                    <a:pt x="128" y="118"/>
                    <a:pt x="128" y="117"/>
                    <a:pt x="128" y="115"/>
                  </a:cubicBezTo>
                  <a:cubicBezTo>
                    <a:pt x="129" y="114"/>
                    <a:pt x="129" y="112"/>
                    <a:pt x="129" y="111"/>
                  </a:cubicBezTo>
                  <a:cubicBezTo>
                    <a:pt x="129" y="110"/>
                    <a:pt x="128" y="109"/>
                    <a:pt x="127" y="108"/>
                  </a:cubicBezTo>
                  <a:cubicBezTo>
                    <a:pt x="127" y="107"/>
                    <a:pt x="127" y="106"/>
                    <a:pt x="126" y="105"/>
                  </a:cubicBezTo>
                  <a:cubicBezTo>
                    <a:pt x="125" y="105"/>
                    <a:pt x="124" y="105"/>
                    <a:pt x="123" y="105"/>
                  </a:cubicBezTo>
                  <a:cubicBezTo>
                    <a:pt x="122" y="105"/>
                    <a:pt x="121" y="105"/>
                    <a:pt x="120" y="105"/>
                  </a:cubicBezTo>
                  <a:cubicBezTo>
                    <a:pt x="119" y="106"/>
                    <a:pt x="119" y="107"/>
                    <a:pt x="118" y="108"/>
                  </a:cubicBezTo>
                  <a:cubicBezTo>
                    <a:pt x="118" y="109"/>
                    <a:pt x="117" y="111"/>
                    <a:pt x="117" y="111"/>
                  </a:cubicBezTo>
                  <a:cubicBezTo>
                    <a:pt x="116" y="113"/>
                    <a:pt x="114" y="113"/>
                    <a:pt x="114" y="115"/>
                  </a:cubicBezTo>
                  <a:cubicBezTo>
                    <a:pt x="114" y="117"/>
                    <a:pt x="114" y="121"/>
                    <a:pt x="112" y="124"/>
                  </a:cubicBezTo>
                  <a:cubicBezTo>
                    <a:pt x="111" y="125"/>
                    <a:pt x="109" y="125"/>
                    <a:pt x="108" y="127"/>
                  </a:cubicBezTo>
                  <a:cubicBezTo>
                    <a:pt x="106" y="130"/>
                    <a:pt x="106" y="136"/>
                    <a:pt x="102" y="135"/>
                  </a:cubicBezTo>
                  <a:cubicBezTo>
                    <a:pt x="101" y="133"/>
                    <a:pt x="101" y="130"/>
                    <a:pt x="102" y="126"/>
                  </a:cubicBezTo>
                  <a:cubicBezTo>
                    <a:pt x="101" y="124"/>
                    <a:pt x="100" y="124"/>
                    <a:pt x="99" y="123"/>
                  </a:cubicBezTo>
                  <a:cubicBezTo>
                    <a:pt x="99" y="123"/>
                    <a:pt x="99" y="123"/>
                    <a:pt x="99" y="123"/>
                  </a:cubicBezTo>
                  <a:cubicBezTo>
                    <a:pt x="98" y="122"/>
                    <a:pt x="97" y="122"/>
                    <a:pt x="97" y="122"/>
                  </a:cubicBezTo>
                  <a:cubicBezTo>
                    <a:pt x="97" y="122"/>
                    <a:pt x="97" y="121"/>
                    <a:pt x="97" y="121"/>
                  </a:cubicBezTo>
                  <a:cubicBezTo>
                    <a:pt x="96" y="119"/>
                    <a:pt x="96" y="119"/>
                    <a:pt x="95" y="118"/>
                  </a:cubicBezTo>
                  <a:cubicBezTo>
                    <a:pt x="95" y="116"/>
                    <a:pt x="95" y="116"/>
                    <a:pt x="94" y="116"/>
                  </a:cubicBezTo>
                  <a:cubicBezTo>
                    <a:pt x="94" y="116"/>
                    <a:pt x="94" y="115"/>
                    <a:pt x="94" y="115"/>
                  </a:cubicBezTo>
                  <a:cubicBezTo>
                    <a:pt x="94" y="115"/>
                    <a:pt x="93" y="115"/>
                    <a:pt x="93" y="114"/>
                  </a:cubicBezTo>
                  <a:cubicBezTo>
                    <a:pt x="92" y="114"/>
                    <a:pt x="91" y="114"/>
                    <a:pt x="91" y="113"/>
                  </a:cubicBezTo>
                  <a:cubicBezTo>
                    <a:pt x="90" y="112"/>
                    <a:pt x="91" y="111"/>
                    <a:pt x="91" y="110"/>
                  </a:cubicBezTo>
                  <a:cubicBezTo>
                    <a:pt x="89" y="108"/>
                    <a:pt x="88" y="106"/>
                    <a:pt x="91" y="103"/>
                  </a:cubicBezTo>
                  <a:cubicBezTo>
                    <a:pt x="92" y="102"/>
                    <a:pt x="94" y="101"/>
                    <a:pt x="96" y="100"/>
                  </a:cubicBezTo>
                  <a:cubicBezTo>
                    <a:pt x="97" y="99"/>
                    <a:pt x="97" y="98"/>
                    <a:pt x="98" y="98"/>
                  </a:cubicBezTo>
                  <a:cubicBezTo>
                    <a:pt x="99" y="97"/>
                    <a:pt x="101" y="96"/>
                    <a:pt x="101" y="96"/>
                  </a:cubicBezTo>
                  <a:cubicBezTo>
                    <a:pt x="104" y="95"/>
                    <a:pt x="106" y="96"/>
                    <a:pt x="108" y="95"/>
                  </a:cubicBezTo>
                  <a:cubicBezTo>
                    <a:pt x="109" y="96"/>
                    <a:pt x="108" y="98"/>
                    <a:pt x="109" y="99"/>
                  </a:cubicBezTo>
                  <a:cubicBezTo>
                    <a:pt x="110" y="100"/>
                    <a:pt x="112" y="99"/>
                    <a:pt x="113" y="97"/>
                  </a:cubicBezTo>
                  <a:cubicBezTo>
                    <a:pt x="114" y="95"/>
                    <a:pt x="112" y="95"/>
                    <a:pt x="113" y="93"/>
                  </a:cubicBezTo>
                  <a:cubicBezTo>
                    <a:pt x="115" y="91"/>
                    <a:pt x="120" y="91"/>
                    <a:pt x="121" y="88"/>
                  </a:cubicBezTo>
                  <a:cubicBezTo>
                    <a:pt x="121" y="87"/>
                    <a:pt x="121" y="86"/>
                    <a:pt x="121" y="85"/>
                  </a:cubicBezTo>
                  <a:cubicBezTo>
                    <a:pt x="121" y="84"/>
                    <a:pt x="121" y="82"/>
                    <a:pt x="122" y="80"/>
                  </a:cubicBezTo>
                  <a:cubicBezTo>
                    <a:pt x="123" y="79"/>
                    <a:pt x="126" y="78"/>
                    <a:pt x="127" y="78"/>
                  </a:cubicBezTo>
                  <a:cubicBezTo>
                    <a:pt x="130" y="77"/>
                    <a:pt x="131" y="80"/>
                    <a:pt x="132" y="81"/>
                  </a:cubicBezTo>
                  <a:cubicBezTo>
                    <a:pt x="132" y="82"/>
                    <a:pt x="132" y="82"/>
                    <a:pt x="132" y="83"/>
                  </a:cubicBezTo>
                  <a:cubicBezTo>
                    <a:pt x="134" y="85"/>
                    <a:pt x="135" y="86"/>
                    <a:pt x="134" y="89"/>
                  </a:cubicBezTo>
                  <a:cubicBezTo>
                    <a:pt x="133" y="90"/>
                    <a:pt x="132" y="92"/>
                    <a:pt x="130" y="93"/>
                  </a:cubicBezTo>
                  <a:cubicBezTo>
                    <a:pt x="130" y="95"/>
                    <a:pt x="129" y="96"/>
                    <a:pt x="128" y="96"/>
                  </a:cubicBezTo>
                  <a:cubicBezTo>
                    <a:pt x="125" y="97"/>
                    <a:pt x="121" y="96"/>
                    <a:pt x="121" y="101"/>
                  </a:cubicBezTo>
                  <a:cubicBezTo>
                    <a:pt x="122" y="102"/>
                    <a:pt x="124" y="101"/>
                    <a:pt x="125" y="102"/>
                  </a:cubicBezTo>
                  <a:cubicBezTo>
                    <a:pt x="127" y="102"/>
                    <a:pt x="129" y="104"/>
                    <a:pt x="130" y="105"/>
                  </a:cubicBezTo>
                  <a:cubicBezTo>
                    <a:pt x="130" y="106"/>
                    <a:pt x="130" y="106"/>
                    <a:pt x="131" y="107"/>
                  </a:cubicBezTo>
                  <a:cubicBezTo>
                    <a:pt x="132" y="107"/>
                    <a:pt x="133" y="108"/>
                    <a:pt x="134" y="108"/>
                  </a:cubicBezTo>
                  <a:cubicBezTo>
                    <a:pt x="135" y="109"/>
                    <a:pt x="136" y="110"/>
                    <a:pt x="137" y="109"/>
                  </a:cubicBezTo>
                  <a:cubicBezTo>
                    <a:pt x="138" y="106"/>
                    <a:pt x="133" y="106"/>
                    <a:pt x="135" y="103"/>
                  </a:cubicBezTo>
                  <a:cubicBezTo>
                    <a:pt x="137" y="102"/>
                    <a:pt x="139" y="107"/>
                    <a:pt x="141" y="104"/>
                  </a:cubicBezTo>
                  <a:cubicBezTo>
                    <a:pt x="142" y="101"/>
                    <a:pt x="138" y="100"/>
                    <a:pt x="140" y="97"/>
                  </a:cubicBezTo>
                  <a:cubicBezTo>
                    <a:pt x="140" y="97"/>
                    <a:pt x="140" y="96"/>
                    <a:pt x="141" y="96"/>
                  </a:cubicBezTo>
                  <a:cubicBezTo>
                    <a:pt x="142" y="97"/>
                    <a:pt x="142" y="98"/>
                    <a:pt x="142" y="98"/>
                  </a:cubicBezTo>
                  <a:cubicBezTo>
                    <a:pt x="142" y="98"/>
                    <a:pt x="143" y="98"/>
                    <a:pt x="143" y="99"/>
                  </a:cubicBezTo>
                  <a:cubicBezTo>
                    <a:pt x="143" y="99"/>
                    <a:pt x="143" y="101"/>
                    <a:pt x="144" y="101"/>
                  </a:cubicBezTo>
                  <a:cubicBezTo>
                    <a:pt x="145" y="101"/>
                    <a:pt x="146" y="100"/>
                    <a:pt x="147" y="99"/>
                  </a:cubicBezTo>
                  <a:cubicBezTo>
                    <a:pt x="148" y="98"/>
                    <a:pt x="149" y="97"/>
                    <a:pt x="149" y="96"/>
                  </a:cubicBezTo>
                  <a:cubicBezTo>
                    <a:pt x="149" y="95"/>
                    <a:pt x="149" y="95"/>
                    <a:pt x="149" y="95"/>
                  </a:cubicBezTo>
                  <a:cubicBezTo>
                    <a:pt x="149" y="95"/>
                    <a:pt x="149" y="94"/>
                    <a:pt x="149" y="94"/>
                  </a:cubicBezTo>
                  <a:cubicBezTo>
                    <a:pt x="149" y="92"/>
                    <a:pt x="146" y="90"/>
                    <a:pt x="146" y="88"/>
                  </a:cubicBezTo>
                  <a:cubicBezTo>
                    <a:pt x="145" y="88"/>
                    <a:pt x="144" y="87"/>
                    <a:pt x="144" y="86"/>
                  </a:cubicBezTo>
                  <a:cubicBezTo>
                    <a:pt x="144" y="84"/>
                    <a:pt x="145" y="83"/>
                    <a:pt x="145" y="82"/>
                  </a:cubicBezTo>
                  <a:cubicBezTo>
                    <a:pt x="144" y="79"/>
                    <a:pt x="141" y="79"/>
                    <a:pt x="141" y="76"/>
                  </a:cubicBezTo>
                  <a:cubicBezTo>
                    <a:pt x="141" y="74"/>
                    <a:pt x="142" y="73"/>
                    <a:pt x="141" y="72"/>
                  </a:cubicBezTo>
                  <a:cubicBezTo>
                    <a:pt x="140" y="71"/>
                    <a:pt x="138" y="71"/>
                    <a:pt x="137" y="70"/>
                  </a:cubicBezTo>
                  <a:cubicBezTo>
                    <a:pt x="137" y="69"/>
                    <a:pt x="137" y="68"/>
                    <a:pt x="137" y="66"/>
                  </a:cubicBezTo>
                  <a:cubicBezTo>
                    <a:pt x="136" y="66"/>
                    <a:pt x="135" y="66"/>
                    <a:pt x="133" y="66"/>
                  </a:cubicBezTo>
                  <a:cubicBezTo>
                    <a:pt x="133" y="66"/>
                    <a:pt x="132" y="66"/>
                    <a:pt x="131" y="66"/>
                  </a:cubicBezTo>
                  <a:cubicBezTo>
                    <a:pt x="130" y="66"/>
                    <a:pt x="130" y="65"/>
                    <a:pt x="129" y="65"/>
                  </a:cubicBezTo>
                  <a:cubicBezTo>
                    <a:pt x="127" y="65"/>
                    <a:pt x="124" y="64"/>
                    <a:pt x="123" y="64"/>
                  </a:cubicBezTo>
                  <a:cubicBezTo>
                    <a:pt x="122" y="64"/>
                    <a:pt x="121" y="65"/>
                    <a:pt x="120" y="65"/>
                  </a:cubicBezTo>
                  <a:cubicBezTo>
                    <a:pt x="119" y="66"/>
                    <a:pt x="117" y="68"/>
                    <a:pt x="116" y="70"/>
                  </a:cubicBezTo>
                  <a:cubicBezTo>
                    <a:pt x="116" y="71"/>
                    <a:pt x="116" y="72"/>
                    <a:pt x="116" y="73"/>
                  </a:cubicBezTo>
                  <a:cubicBezTo>
                    <a:pt x="117" y="74"/>
                    <a:pt x="117" y="76"/>
                    <a:pt x="117" y="78"/>
                  </a:cubicBezTo>
                  <a:cubicBezTo>
                    <a:pt x="117" y="79"/>
                    <a:pt x="119" y="79"/>
                    <a:pt x="118" y="81"/>
                  </a:cubicBezTo>
                  <a:cubicBezTo>
                    <a:pt x="117" y="82"/>
                    <a:pt x="117" y="83"/>
                    <a:pt x="116" y="83"/>
                  </a:cubicBezTo>
                  <a:cubicBezTo>
                    <a:pt x="115" y="85"/>
                    <a:pt x="114" y="87"/>
                    <a:pt x="112" y="87"/>
                  </a:cubicBezTo>
                  <a:cubicBezTo>
                    <a:pt x="111" y="87"/>
                    <a:pt x="111" y="86"/>
                    <a:pt x="111" y="85"/>
                  </a:cubicBezTo>
                  <a:cubicBezTo>
                    <a:pt x="110" y="85"/>
                    <a:pt x="109" y="85"/>
                    <a:pt x="109" y="84"/>
                  </a:cubicBezTo>
                  <a:cubicBezTo>
                    <a:pt x="109" y="83"/>
                    <a:pt x="109" y="82"/>
                    <a:pt x="108" y="80"/>
                  </a:cubicBezTo>
                  <a:cubicBezTo>
                    <a:pt x="109" y="79"/>
                    <a:pt x="108" y="78"/>
                    <a:pt x="108" y="76"/>
                  </a:cubicBezTo>
                  <a:cubicBezTo>
                    <a:pt x="109" y="75"/>
                    <a:pt x="110" y="75"/>
                    <a:pt x="111" y="74"/>
                  </a:cubicBezTo>
                  <a:cubicBezTo>
                    <a:pt x="111" y="71"/>
                    <a:pt x="108" y="71"/>
                    <a:pt x="109" y="68"/>
                  </a:cubicBezTo>
                  <a:cubicBezTo>
                    <a:pt x="110" y="67"/>
                    <a:pt x="111" y="67"/>
                    <a:pt x="112" y="66"/>
                  </a:cubicBezTo>
                  <a:cubicBezTo>
                    <a:pt x="113" y="66"/>
                    <a:pt x="114" y="66"/>
                    <a:pt x="116" y="65"/>
                  </a:cubicBezTo>
                  <a:cubicBezTo>
                    <a:pt x="116" y="65"/>
                    <a:pt x="116" y="65"/>
                    <a:pt x="116" y="65"/>
                  </a:cubicBezTo>
                  <a:cubicBezTo>
                    <a:pt x="116" y="65"/>
                    <a:pt x="117" y="65"/>
                    <a:pt x="117" y="65"/>
                  </a:cubicBezTo>
                  <a:cubicBezTo>
                    <a:pt x="117" y="64"/>
                    <a:pt x="117" y="64"/>
                    <a:pt x="117" y="64"/>
                  </a:cubicBezTo>
                  <a:cubicBezTo>
                    <a:pt x="117" y="64"/>
                    <a:pt x="117" y="64"/>
                    <a:pt x="117" y="64"/>
                  </a:cubicBezTo>
                  <a:cubicBezTo>
                    <a:pt x="119" y="62"/>
                    <a:pt x="120" y="58"/>
                    <a:pt x="121" y="57"/>
                  </a:cubicBezTo>
                  <a:cubicBezTo>
                    <a:pt x="123" y="57"/>
                    <a:pt x="125" y="57"/>
                    <a:pt x="127" y="57"/>
                  </a:cubicBezTo>
                  <a:cubicBezTo>
                    <a:pt x="129" y="57"/>
                    <a:pt x="133" y="56"/>
                    <a:pt x="134" y="56"/>
                  </a:cubicBezTo>
                  <a:cubicBezTo>
                    <a:pt x="135" y="55"/>
                    <a:pt x="137" y="53"/>
                    <a:pt x="137" y="52"/>
                  </a:cubicBezTo>
                  <a:cubicBezTo>
                    <a:pt x="138" y="51"/>
                    <a:pt x="140" y="50"/>
                    <a:pt x="140" y="49"/>
                  </a:cubicBezTo>
                  <a:cubicBezTo>
                    <a:pt x="141" y="49"/>
                    <a:pt x="141" y="49"/>
                    <a:pt x="141" y="48"/>
                  </a:cubicBezTo>
                  <a:cubicBezTo>
                    <a:pt x="142" y="47"/>
                    <a:pt x="144" y="45"/>
                    <a:pt x="145" y="44"/>
                  </a:cubicBezTo>
                  <a:cubicBezTo>
                    <a:pt x="146" y="44"/>
                    <a:pt x="147" y="43"/>
                    <a:pt x="147" y="43"/>
                  </a:cubicBezTo>
                  <a:cubicBezTo>
                    <a:pt x="149" y="42"/>
                    <a:pt x="150" y="40"/>
                    <a:pt x="151" y="38"/>
                  </a:cubicBezTo>
                  <a:cubicBezTo>
                    <a:pt x="151" y="38"/>
                    <a:pt x="152" y="38"/>
                    <a:pt x="152" y="38"/>
                  </a:cubicBezTo>
                  <a:cubicBezTo>
                    <a:pt x="155" y="36"/>
                    <a:pt x="157" y="35"/>
                    <a:pt x="159" y="34"/>
                  </a:cubicBezTo>
                  <a:cubicBezTo>
                    <a:pt x="160" y="33"/>
                    <a:pt x="161" y="33"/>
                    <a:pt x="162" y="32"/>
                  </a:cubicBezTo>
                  <a:cubicBezTo>
                    <a:pt x="163" y="32"/>
                    <a:pt x="164" y="31"/>
                    <a:pt x="165" y="31"/>
                  </a:cubicBezTo>
                  <a:cubicBezTo>
                    <a:pt x="166" y="30"/>
                    <a:pt x="167" y="30"/>
                    <a:pt x="167" y="30"/>
                  </a:cubicBezTo>
                  <a:cubicBezTo>
                    <a:pt x="168" y="30"/>
                    <a:pt x="168" y="29"/>
                    <a:pt x="168" y="29"/>
                  </a:cubicBezTo>
                  <a:cubicBezTo>
                    <a:pt x="169" y="29"/>
                    <a:pt x="169" y="29"/>
                    <a:pt x="169" y="29"/>
                  </a:cubicBezTo>
                  <a:cubicBezTo>
                    <a:pt x="169" y="29"/>
                    <a:pt x="170" y="29"/>
                    <a:pt x="170" y="28"/>
                  </a:cubicBezTo>
                  <a:cubicBezTo>
                    <a:pt x="171" y="28"/>
                    <a:pt x="172" y="27"/>
                    <a:pt x="172" y="26"/>
                  </a:cubicBezTo>
                  <a:cubicBezTo>
                    <a:pt x="172" y="25"/>
                    <a:pt x="171" y="24"/>
                    <a:pt x="170" y="24"/>
                  </a:cubicBezTo>
                  <a:cubicBezTo>
                    <a:pt x="169" y="23"/>
                    <a:pt x="168" y="24"/>
                    <a:pt x="167" y="24"/>
                  </a:cubicBezTo>
                  <a:cubicBezTo>
                    <a:pt x="165" y="24"/>
                    <a:pt x="162" y="23"/>
                    <a:pt x="160" y="23"/>
                  </a:cubicBezTo>
                  <a:cubicBezTo>
                    <a:pt x="158" y="23"/>
                    <a:pt x="157" y="24"/>
                    <a:pt x="156" y="24"/>
                  </a:cubicBezTo>
                  <a:cubicBezTo>
                    <a:pt x="154" y="24"/>
                    <a:pt x="154" y="23"/>
                    <a:pt x="153" y="23"/>
                  </a:cubicBezTo>
                  <a:cubicBezTo>
                    <a:pt x="152" y="23"/>
                    <a:pt x="151" y="24"/>
                    <a:pt x="150" y="24"/>
                  </a:cubicBezTo>
                  <a:cubicBezTo>
                    <a:pt x="146" y="25"/>
                    <a:pt x="144" y="26"/>
                    <a:pt x="141" y="27"/>
                  </a:cubicBezTo>
                  <a:cubicBezTo>
                    <a:pt x="141" y="26"/>
                    <a:pt x="141" y="26"/>
                    <a:pt x="140" y="26"/>
                  </a:cubicBezTo>
                  <a:cubicBezTo>
                    <a:pt x="161" y="19"/>
                    <a:pt x="182" y="15"/>
                    <a:pt x="205" y="15"/>
                  </a:cubicBezTo>
                  <a:cubicBezTo>
                    <a:pt x="245" y="15"/>
                    <a:pt x="281" y="27"/>
                    <a:pt x="312" y="47"/>
                  </a:cubicBezTo>
                  <a:cubicBezTo>
                    <a:pt x="310" y="48"/>
                    <a:pt x="310" y="49"/>
                    <a:pt x="309" y="50"/>
                  </a:cubicBezTo>
                  <a:cubicBezTo>
                    <a:pt x="308" y="51"/>
                    <a:pt x="307" y="52"/>
                    <a:pt x="307" y="52"/>
                  </a:cubicBezTo>
                  <a:cubicBezTo>
                    <a:pt x="306" y="53"/>
                    <a:pt x="307" y="53"/>
                    <a:pt x="306" y="54"/>
                  </a:cubicBezTo>
                  <a:cubicBezTo>
                    <a:pt x="306" y="56"/>
                    <a:pt x="304" y="58"/>
                    <a:pt x="304" y="59"/>
                  </a:cubicBezTo>
                  <a:cubicBezTo>
                    <a:pt x="304" y="59"/>
                    <a:pt x="305" y="60"/>
                    <a:pt x="304" y="60"/>
                  </a:cubicBezTo>
                  <a:cubicBezTo>
                    <a:pt x="306" y="62"/>
                    <a:pt x="308" y="64"/>
                    <a:pt x="309" y="65"/>
                  </a:cubicBezTo>
                  <a:cubicBezTo>
                    <a:pt x="311" y="66"/>
                    <a:pt x="314" y="66"/>
                    <a:pt x="315" y="65"/>
                  </a:cubicBezTo>
                  <a:cubicBezTo>
                    <a:pt x="314" y="62"/>
                    <a:pt x="313" y="63"/>
                    <a:pt x="312" y="61"/>
                  </a:cubicBezTo>
                  <a:cubicBezTo>
                    <a:pt x="312" y="59"/>
                    <a:pt x="312" y="56"/>
                    <a:pt x="312" y="55"/>
                  </a:cubicBezTo>
                  <a:cubicBezTo>
                    <a:pt x="312" y="55"/>
                    <a:pt x="313" y="54"/>
                    <a:pt x="314" y="53"/>
                  </a:cubicBezTo>
                  <a:cubicBezTo>
                    <a:pt x="314" y="52"/>
                    <a:pt x="315" y="51"/>
                    <a:pt x="316" y="50"/>
                  </a:cubicBezTo>
                  <a:cubicBezTo>
                    <a:pt x="321" y="54"/>
                    <a:pt x="326" y="58"/>
                    <a:pt x="331" y="62"/>
                  </a:cubicBezTo>
                  <a:cubicBezTo>
                    <a:pt x="330" y="63"/>
                    <a:pt x="330" y="63"/>
                    <a:pt x="330" y="64"/>
                  </a:cubicBezTo>
                  <a:cubicBezTo>
                    <a:pt x="329" y="66"/>
                    <a:pt x="330" y="68"/>
                    <a:pt x="330" y="69"/>
                  </a:cubicBezTo>
                  <a:cubicBezTo>
                    <a:pt x="330" y="70"/>
                    <a:pt x="331" y="71"/>
                    <a:pt x="331" y="72"/>
                  </a:cubicBezTo>
                  <a:cubicBezTo>
                    <a:pt x="330" y="71"/>
                    <a:pt x="330" y="71"/>
                    <a:pt x="329" y="71"/>
                  </a:cubicBezTo>
                  <a:cubicBezTo>
                    <a:pt x="329" y="70"/>
                    <a:pt x="329" y="70"/>
                    <a:pt x="328" y="69"/>
                  </a:cubicBezTo>
                  <a:cubicBezTo>
                    <a:pt x="328" y="69"/>
                    <a:pt x="327" y="69"/>
                    <a:pt x="327" y="69"/>
                  </a:cubicBezTo>
                  <a:cubicBezTo>
                    <a:pt x="325" y="68"/>
                    <a:pt x="324" y="68"/>
                    <a:pt x="322" y="68"/>
                  </a:cubicBezTo>
                  <a:cubicBezTo>
                    <a:pt x="321" y="68"/>
                    <a:pt x="319" y="66"/>
                    <a:pt x="318" y="67"/>
                  </a:cubicBezTo>
                  <a:cubicBezTo>
                    <a:pt x="318" y="70"/>
                    <a:pt x="320" y="69"/>
                    <a:pt x="320" y="71"/>
                  </a:cubicBezTo>
                  <a:cubicBezTo>
                    <a:pt x="319" y="73"/>
                    <a:pt x="318" y="72"/>
                    <a:pt x="316" y="72"/>
                  </a:cubicBezTo>
                  <a:cubicBezTo>
                    <a:pt x="315" y="72"/>
                    <a:pt x="313" y="72"/>
                    <a:pt x="311" y="72"/>
                  </a:cubicBezTo>
                  <a:cubicBezTo>
                    <a:pt x="310" y="72"/>
                    <a:pt x="309" y="73"/>
                    <a:pt x="308" y="73"/>
                  </a:cubicBezTo>
                  <a:cubicBezTo>
                    <a:pt x="308" y="74"/>
                    <a:pt x="307" y="74"/>
                    <a:pt x="306" y="74"/>
                  </a:cubicBezTo>
                  <a:cubicBezTo>
                    <a:pt x="305" y="74"/>
                    <a:pt x="305" y="75"/>
                    <a:pt x="304" y="75"/>
                  </a:cubicBezTo>
                  <a:cubicBezTo>
                    <a:pt x="304" y="75"/>
                    <a:pt x="303" y="75"/>
                    <a:pt x="303" y="75"/>
                  </a:cubicBezTo>
                  <a:cubicBezTo>
                    <a:pt x="303" y="76"/>
                    <a:pt x="303" y="76"/>
                    <a:pt x="303" y="76"/>
                  </a:cubicBezTo>
                  <a:cubicBezTo>
                    <a:pt x="303" y="76"/>
                    <a:pt x="302" y="76"/>
                    <a:pt x="302" y="76"/>
                  </a:cubicBezTo>
                  <a:cubicBezTo>
                    <a:pt x="301" y="77"/>
                    <a:pt x="301" y="79"/>
                    <a:pt x="298" y="79"/>
                  </a:cubicBezTo>
                  <a:cubicBezTo>
                    <a:pt x="297" y="78"/>
                    <a:pt x="298" y="75"/>
                    <a:pt x="295" y="75"/>
                  </a:cubicBezTo>
                  <a:cubicBezTo>
                    <a:pt x="293" y="75"/>
                    <a:pt x="295" y="79"/>
                    <a:pt x="293" y="79"/>
                  </a:cubicBezTo>
                  <a:cubicBezTo>
                    <a:pt x="292" y="80"/>
                    <a:pt x="291" y="79"/>
                    <a:pt x="290" y="80"/>
                  </a:cubicBezTo>
                  <a:cubicBezTo>
                    <a:pt x="290" y="80"/>
                    <a:pt x="288" y="82"/>
                    <a:pt x="288" y="82"/>
                  </a:cubicBezTo>
                  <a:cubicBezTo>
                    <a:pt x="288" y="83"/>
                    <a:pt x="288" y="83"/>
                    <a:pt x="287" y="84"/>
                  </a:cubicBezTo>
                  <a:cubicBezTo>
                    <a:pt x="287" y="84"/>
                    <a:pt x="287" y="84"/>
                    <a:pt x="286" y="85"/>
                  </a:cubicBezTo>
                  <a:cubicBezTo>
                    <a:pt x="286" y="86"/>
                    <a:pt x="285" y="88"/>
                    <a:pt x="284" y="88"/>
                  </a:cubicBezTo>
                  <a:cubicBezTo>
                    <a:pt x="283" y="88"/>
                    <a:pt x="279" y="85"/>
                    <a:pt x="280" y="82"/>
                  </a:cubicBezTo>
                  <a:cubicBezTo>
                    <a:pt x="280" y="81"/>
                    <a:pt x="279" y="81"/>
                    <a:pt x="279" y="80"/>
                  </a:cubicBezTo>
                  <a:cubicBezTo>
                    <a:pt x="278" y="80"/>
                    <a:pt x="277" y="80"/>
                    <a:pt x="277" y="78"/>
                  </a:cubicBezTo>
                  <a:cubicBezTo>
                    <a:pt x="279" y="78"/>
                    <a:pt x="281" y="80"/>
                    <a:pt x="283" y="80"/>
                  </a:cubicBezTo>
                  <a:cubicBezTo>
                    <a:pt x="286" y="80"/>
                    <a:pt x="289" y="79"/>
                    <a:pt x="289" y="77"/>
                  </a:cubicBezTo>
                  <a:cubicBezTo>
                    <a:pt x="289" y="76"/>
                    <a:pt x="288" y="74"/>
                    <a:pt x="287" y="73"/>
                  </a:cubicBezTo>
                  <a:cubicBezTo>
                    <a:pt x="287" y="73"/>
                    <a:pt x="286" y="73"/>
                    <a:pt x="286" y="73"/>
                  </a:cubicBezTo>
                  <a:cubicBezTo>
                    <a:pt x="286" y="73"/>
                    <a:pt x="286" y="73"/>
                    <a:pt x="286" y="72"/>
                  </a:cubicBezTo>
                  <a:cubicBezTo>
                    <a:pt x="284" y="71"/>
                    <a:pt x="281" y="70"/>
                    <a:pt x="279" y="69"/>
                  </a:cubicBezTo>
                  <a:cubicBezTo>
                    <a:pt x="279" y="69"/>
                    <a:pt x="279" y="69"/>
                    <a:pt x="278" y="68"/>
                  </a:cubicBezTo>
                  <a:cubicBezTo>
                    <a:pt x="277" y="68"/>
                    <a:pt x="276" y="68"/>
                    <a:pt x="276" y="68"/>
                  </a:cubicBezTo>
                  <a:cubicBezTo>
                    <a:pt x="275" y="68"/>
                    <a:pt x="275" y="67"/>
                    <a:pt x="275" y="67"/>
                  </a:cubicBezTo>
                  <a:cubicBezTo>
                    <a:pt x="275" y="67"/>
                    <a:pt x="274" y="67"/>
                    <a:pt x="274" y="66"/>
                  </a:cubicBezTo>
                  <a:cubicBezTo>
                    <a:pt x="273" y="66"/>
                    <a:pt x="273" y="66"/>
                    <a:pt x="273" y="66"/>
                  </a:cubicBezTo>
                  <a:cubicBezTo>
                    <a:pt x="273" y="66"/>
                    <a:pt x="273" y="66"/>
                    <a:pt x="272" y="65"/>
                  </a:cubicBezTo>
                  <a:cubicBezTo>
                    <a:pt x="272" y="65"/>
                    <a:pt x="272" y="65"/>
                    <a:pt x="272" y="64"/>
                  </a:cubicBezTo>
                  <a:cubicBezTo>
                    <a:pt x="270" y="63"/>
                    <a:pt x="269" y="61"/>
                    <a:pt x="268" y="61"/>
                  </a:cubicBezTo>
                  <a:cubicBezTo>
                    <a:pt x="264" y="61"/>
                    <a:pt x="259" y="61"/>
                    <a:pt x="257" y="62"/>
                  </a:cubicBezTo>
                  <a:cubicBezTo>
                    <a:pt x="256" y="63"/>
                    <a:pt x="254" y="63"/>
                    <a:pt x="253" y="63"/>
                  </a:cubicBezTo>
                  <a:cubicBezTo>
                    <a:pt x="251" y="64"/>
                    <a:pt x="250" y="67"/>
                    <a:pt x="248" y="68"/>
                  </a:cubicBezTo>
                  <a:cubicBezTo>
                    <a:pt x="246" y="70"/>
                    <a:pt x="244" y="70"/>
                    <a:pt x="243" y="73"/>
                  </a:cubicBezTo>
                  <a:cubicBezTo>
                    <a:pt x="244" y="74"/>
                    <a:pt x="247" y="73"/>
                    <a:pt x="247" y="75"/>
                  </a:cubicBezTo>
                  <a:cubicBezTo>
                    <a:pt x="244" y="79"/>
                    <a:pt x="241" y="82"/>
                    <a:pt x="238" y="85"/>
                  </a:cubicBezTo>
                  <a:cubicBezTo>
                    <a:pt x="235" y="86"/>
                    <a:pt x="233" y="89"/>
                    <a:pt x="231" y="91"/>
                  </a:cubicBezTo>
                  <a:cubicBezTo>
                    <a:pt x="230" y="92"/>
                    <a:pt x="229" y="92"/>
                    <a:pt x="228" y="93"/>
                  </a:cubicBezTo>
                  <a:cubicBezTo>
                    <a:pt x="227" y="99"/>
                    <a:pt x="228" y="104"/>
                    <a:pt x="231" y="106"/>
                  </a:cubicBezTo>
                  <a:cubicBezTo>
                    <a:pt x="231" y="106"/>
                    <a:pt x="232" y="106"/>
                    <a:pt x="232" y="106"/>
                  </a:cubicBezTo>
                  <a:cubicBezTo>
                    <a:pt x="233" y="106"/>
                    <a:pt x="233" y="105"/>
                    <a:pt x="234" y="105"/>
                  </a:cubicBezTo>
                  <a:cubicBezTo>
                    <a:pt x="235" y="105"/>
                    <a:pt x="235" y="105"/>
                    <a:pt x="236" y="105"/>
                  </a:cubicBezTo>
                  <a:cubicBezTo>
                    <a:pt x="236" y="105"/>
                    <a:pt x="236" y="104"/>
                    <a:pt x="237" y="104"/>
                  </a:cubicBezTo>
                  <a:cubicBezTo>
                    <a:pt x="237" y="104"/>
                    <a:pt x="238" y="104"/>
                    <a:pt x="238" y="104"/>
                  </a:cubicBezTo>
                  <a:cubicBezTo>
                    <a:pt x="239" y="104"/>
                    <a:pt x="239" y="106"/>
                    <a:pt x="239" y="106"/>
                  </a:cubicBezTo>
                  <a:cubicBezTo>
                    <a:pt x="240" y="107"/>
                    <a:pt x="240" y="108"/>
                    <a:pt x="240" y="109"/>
                  </a:cubicBezTo>
                  <a:cubicBezTo>
                    <a:pt x="241" y="110"/>
                    <a:pt x="242" y="112"/>
                    <a:pt x="243" y="113"/>
                  </a:cubicBezTo>
                  <a:cubicBezTo>
                    <a:pt x="244" y="113"/>
                    <a:pt x="245" y="112"/>
                    <a:pt x="246" y="111"/>
                  </a:cubicBezTo>
                  <a:cubicBezTo>
                    <a:pt x="247" y="111"/>
                    <a:pt x="248" y="112"/>
                    <a:pt x="248" y="111"/>
                  </a:cubicBezTo>
                  <a:cubicBezTo>
                    <a:pt x="249" y="109"/>
                    <a:pt x="248" y="107"/>
                    <a:pt x="249" y="105"/>
                  </a:cubicBezTo>
                  <a:cubicBezTo>
                    <a:pt x="249" y="103"/>
                    <a:pt x="251" y="104"/>
                    <a:pt x="252" y="102"/>
                  </a:cubicBezTo>
                  <a:cubicBezTo>
                    <a:pt x="250" y="100"/>
                    <a:pt x="249" y="100"/>
                    <a:pt x="249" y="98"/>
                  </a:cubicBezTo>
                  <a:cubicBezTo>
                    <a:pt x="249" y="97"/>
                    <a:pt x="249" y="96"/>
                    <a:pt x="249" y="94"/>
                  </a:cubicBezTo>
                  <a:cubicBezTo>
                    <a:pt x="250" y="91"/>
                    <a:pt x="251" y="89"/>
                    <a:pt x="253" y="88"/>
                  </a:cubicBezTo>
                  <a:cubicBezTo>
                    <a:pt x="255" y="87"/>
                    <a:pt x="255" y="87"/>
                    <a:pt x="256" y="86"/>
                  </a:cubicBezTo>
                  <a:cubicBezTo>
                    <a:pt x="256" y="85"/>
                    <a:pt x="256" y="83"/>
                    <a:pt x="257" y="82"/>
                  </a:cubicBezTo>
                  <a:cubicBezTo>
                    <a:pt x="257" y="82"/>
                    <a:pt x="257" y="82"/>
                    <a:pt x="257" y="82"/>
                  </a:cubicBezTo>
                  <a:cubicBezTo>
                    <a:pt x="258" y="80"/>
                    <a:pt x="262" y="79"/>
                    <a:pt x="262" y="82"/>
                  </a:cubicBezTo>
                  <a:cubicBezTo>
                    <a:pt x="262" y="83"/>
                    <a:pt x="262" y="83"/>
                    <a:pt x="261" y="84"/>
                  </a:cubicBezTo>
                  <a:cubicBezTo>
                    <a:pt x="260" y="87"/>
                    <a:pt x="258" y="89"/>
                    <a:pt x="257" y="91"/>
                  </a:cubicBezTo>
                  <a:cubicBezTo>
                    <a:pt x="257" y="92"/>
                    <a:pt x="257" y="94"/>
                    <a:pt x="257" y="96"/>
                  </a:cubicBezTo>
                  <a:cubicBezTo>
                    <a:pt x="259" y="97"/>
                    <a:pt x="259" y="100"/>
                    <a:pt x="261" y="100"/>
                  </a:cubicBezTo>
                  <a:cubicBezTo>
                    <a:pt x="262" y="100"/>
                    <a:pt x="263" y="99"/>
                    <a:pt x="265" y="98"/>
                  </a:cubicBezTo>
                  <a:cubicBezTo>
                    <a:pt x="265" y="98"/>
                    <a:pt x="266" y="98"/>
                    <a:pt x="267" y="98"/>
                  </a:cubicBezTo>
                  <a:cubicBezTo>
                    <a:pt x="267" y="98"/>
                    <a:pt x="267" y="97"/>
                    <a:pt x="267" y="97"/>
                  </a:cubicBezTo>
                  <a:cubicBezTo>
                    <a:pt x="268" y="97"/>
                    <a:pt x="268" y="97"/>
                    <a:pt x="268" y="97"/>
                  </a:cubicBezTo>
                  <a:cubicBezTo>
                    <a:pt x="270" y="96"/>
                    <a:pt x="270" y="96"/>
                    <a:pt x="271" y="95"/>
                  </a:cubicBezTo>
                  <a:cubicBezTo>
                    <a:pt x="273" y="95"/>
                    <a:pt x="273" y="95"/>
                    <a:pt x="274" y="96"/>
                  </a:cubicBezTo>
                  <a:cubicBezTo>
                    <a:pt x="274" y="96"/>
                    <a:pt x="275" y="96"/>
                    <a:pt x="275" y="97"/>
                  </a:cubicBezTo>
                  <a:cubicBezTo>
                    <a:pt x="274" y="99"/>
                    <a:pt x="273" y="99"/>
                    <a:pt x="271" y="100"/>
                  </a:cubicBezTo>
                  <a:cubicBezTo>
                    <a:pt x="271" y="100"/>
                    <a:pt x="271" y="101"/>
                    <a:pt x="270" y="101"/>
                  </a:cubicBezTo>
                  <a:cubicBezTo>
                    <a:pt x="270" y="101"/>
                    <a:pt x="269" y="101"/>
                    <a:pt x="269" y="101"/>
                  </a:cubicBezTo>
                  <a:cubicBezTo>
                    <a:pt x="268" y="101"/>
                    <a:pt x="267" y="102"/>
                    <a:pt x="266" y="102"/>
                  </a:cubicBezTo>
                  <a:cubicBezTo>
                    <a:pt x="265" y="102"/>
                    <a:pt x="265" y="103"/>
                    <a:pt x="264" y="103"/>
                  </a:cubicBezTo>
                  <a:cubicBezTo>
                    <a:pt x="263" y="104"/>
                    <a:pt x="261" y="103"/>
                    <a:pt x="261" y="104"/>
                  </a:cubicBezTo>
                  <a:cubicBezTo>
                    <a:pt x="261" y="105"/>
                    <a:pt x="262" y="107"/>
                    <a:pt x="260" y="108"/>
                  </a:cubicBezTo>
                  <a:cubicBezTo>
                    <a:pt x="259" y="109"/>
                    <a:pt x="259" y="108"/>
                    <a:pt x="257" y="108"/>
                  </a:cubicBezTo>
                  <a:cubicBezTo>
                    <a:pt x="256" y="109"/>
                    <a:pt x="256" y="111"/>
                    <a:pt x="255" y="112"/>
                  </a:cubicBezTo>
                  <a:cubicBezTo>
                    <a:pt x="255" y="113"/>
                    <a:pt x="253" y="115"/>
                    <a:pt x="252" y="116"/>
                  </a:cubicBezTo>
                  <a:cubicBezTo>
                    <a:pt x="251" y="117"/>
                    <a:pt x="249" y="117"/>
                    <a:pt x="247" y="118"/>
                  </a:cubicBezTo>
                  <a:cubicBezTo>
                    <a:pt x="247" y="118"/>
                    <a:pt x="246" y="118"/>
                    <a:pt x="246" y="119"/>
                  </a:cubicBezTo>
                  <a:cubicBezTo>
                    <a:pt x="245" y="119"/>
                    <a:pt x="244" y="118"/>
                    <a:pt x="243" y="119"/>
                  </a:cubicBezTo>
                  <a:cubicBezTo>
                    <a:pt x="242" y="119"/>
                    <a:pt x="241" y="119"/>
                    <a:pt x="240" y="119"/>
                  </a:cubicBezTo>
                  <a:cubicBezTo>
                    <a:pt x="239" y="120"/>
                    <a:pt x="237" y="120"/>
                    <a:pt x="235" y="120"/>
                  </a:cubicBezTo>
                  <a:cubicBezTo>
                    <a:pt x="234" y="120"/>
                    <a:pt x="234" y="120"/>
                    <a:pt x="232" y="121"/>
                  </a:cubicBezTo>
                  <a:cubicBezTo>
                    <a:pt x="231" y="121"/>
                    <a:pt x="229" y="121"/>
                    <a:pt x="228" y="121"/>
                  </a:cubicBezTo>
                  <a:cubicBezTo>
                    <a:pt x="228" y="122"/>
                    <a:pt x="227" y="123"/>
                    <a:pt x="227" y="123"/>
                  </a:cubicBezTo>
                  <a:cubicBezTo>
                    <a:pt x="226" y="124"/>
                    <a:pt x="226" y="125"/>
                    <a:pt x="226" y="125"/>
                  </a:cubicBezTo>
                  <a:cubicBezTo>
                    <a:pt x="225" y="126"/>
                    <a:pt x="224" y="127"/>
                    <a:pt x="223" y="127"/>
                  </a:cubicBezTo>
                  <a:cubicBezTo>
                    <a:pt x="221" y="129"/>
                    <a:pt x="219" y="130"/>
                    <a:pt x="218" y="132"/>
                  </a:cubicBezTo>
                  <a:cubicBezTo>
                    <a:pt x="217" y="132"/>
                    <a:pt x="215" y="133"/>
                    <a:pt x="214" y="134"/>
                  </a:cubicBezTo>
                  <a:cubicBezTo>
                    <a:pt x="213" y="133"/>
                    <a:pt x="210" y="134"/>
                    <a:pt x="210" y="135"/>
                  </a:cubicBezTo>
                  <a:cubicBezTo>
                    <a:pt x="210" y="137"/>
                    <a:pt x="212" y="137"/>
                    <a:pt x="214" y="139"/>
                  </a:cubicBezTo>
                  <a:cubicBezTo>
                    <a:pt x="214" y="140"/>
                    <a:pt x="214" y="141"/>
                    <a:pt x="215" y="141"/>
                  </a:cubicBezTo>
                  <a:cubicBezTo>
                    <a:pt x="216" y="142"/>
                    <a:pt x="216" y="143"/>
                    <a:pt x="216" y="143"/>
                  </a:cubicBezTo>
                  <a:cubicBezTo>
                    <a:pt x="217" y="145"/>
                    <a:pt x="217" y="148"/>
                    <a:pt x="214" y="149"/>
                  </a:cubicBezTo>
                  <a:cubicBezTo>
                    <a:pt x="211" y="148"/>
                    <a:pt x="205" y="148"/>
                    <a:pt x="202" y="149"/>
                  </a:cubicBezTo>
                  <a:cubicBezTo>
                    <a:pt x="202" y="149"/>
                    <a:pt x="202" y="149"/>
                    <a:pt x="201" y="150"/>
                  </a:cubicBezTo>
                  <a:cubicBezTo>
                    <a:pt x="201" y="152"/>
                    <a:pt x="202" y="154"/>
                    <a:pt x="202" y="157"/>
                  </a:cubicBezTo>
                  <a:cubicBezTo>
                    <a:pt x="202" y="158"/>
                    <a:pt x="201" y="159"/>
                    <a:pt x="201" y="160"/>
                  </a:cubicBezTo>
                  <a:cubicBezTo>
                    <a:pt x="201" y="162"/>
                    <a:pt x="201" y="164"/>
                    <a:pt x="202" y="166"/>
                  </a:cubicBezTo>
                  <a:cubicBezTo>
                    <a:pt x="203" y="166"/>
                    <a:pt x="204" y="166"/>
                    <a:pt x="205" y="166"/>
                  </a:cubicBezTo>
                  <a:cubicBezTo>
                    <a:pt x="206" y="166"/>
                    <a:pt x="207" y="168"/>
                    <a:pt x="208" y="168"/>
                  </a:cubicBezTo>
                  <a:cubicBezTo>
                    <a:pt x="209" y="167"/>
                    <a:pt x="210" y="166"/>
                    <a:pt x="213" y="167"/>
                  </a:cubicBezTo>
                  <a:cubicBezTo>
                    <a:pt x="213" y="166"/>
                    <a:pt x="214" y="166"/>
                    <a:pt x="214" y="165"/>
                  </a:cubicBezTo>
                  <a:cubicBezTo>
                    <a:pt x="215" y="165"/>
                    <a:pt x="215" y="165"/>
                    <a:pt x="215" y="165"/>
                  </a:cubicBezTo>
                  <a:cubicBezTo>
                    <a:pt x="216" y="164"/>
                    <a:pt x="217" y="164"/>
                    <a:pt x="217" y="163"/>
                  </a:cubicBezTo>
                  <a:cubicBezTo>
                    <a:pt x="218" y="163"/>
                    <a:pt x="218" y="162"/>
                    <a:pt x="218" y="162"/>
                  </a:cubicBezTo>
                  <a:cubicBezTo>
                    <a:pt x="218" y="161"/>
                    <a:pt x="218" y="160"/>
                    <a:pt x="219" y="158"/>
                  </a:cubicBezTo>
                  <a:cubicBezTo>
                    <a:pt x="220" y="157"/>
                    <a:pt x="220" y="156"/>
                    <a:pt x="221" y="155"/>
                  </a:cubicBezTo>
                  <a:cubicBezTo>
                    <a:pt x="222" y="155"/>
                    <a:pt x="222" y="154"/>
                    <a:pt x="223" y="154"/>
                  </a:cubicBezTo>
                  <a:cubicBezTo>
                    <a:pt x="223" y="154"/>
                    <a:pt x="223" y="153"/>
                    <a:pt x="224" y="153"/>
                  </a:cubicBezTo>
                  <a:cubicBezTo>
                    <a:pt x="224" y="151"/>
                    <a:pt x="225" y="149"/>
                    <a:pt x="226" y="149"/>
                  </a:cubicBezTo>
                  <a:cubicBezTo>
                    <a:pt x="227" y="149"/>
                    <a:pt x="228" y="150"/>
                    <a:pt x="229" y="150"/>
                  </a:cubicBezTo>
                  <a:cubicBezTo>
                    <a:pt x="231" y="149"/>
                    <a:pt x="232" y="147"/>
                    <a:pt x="235" y="147"/>
                  </a:cubicBezTo>
                  <a:cubicBezTo>
                    <a:pt x="236" y="148"/>
                    <a:pt x="237" y="149"/>
                    <a:pt x="238" y="150"/>
                  </a:cubicBezTo>
                  <a:cubicBezTo>
                    <a:pt x="238" y="153"/>
                    <a:pt x="239" y="154"/>
                    <a:pt x="241" y="155"/>
                  </a:cubicBezTo>
                  <a:cubicBezTo>
                    <a:pt x="244" y="157"/>
                    <a:pt x="246" y="158"/>
                    <a:pt x="247" y="161"/>
                  </a:cubicBezTo>
                  <a:cubicBezTo>
                    <a:pt x="246" y="162"/>
                    <a:pt x="246" y="162"/>
                    <a:pt x="245" y="163"/>
                  </a:cubicBezTo>
                  <a:cubicBezTo>
                    <a:pt x="245" y="164"/>
                    <a:pt x="244" y="163"/>
                    <a:pt x="244" y="164"/>
                  </a:cubicBezTo>
                  <a:cubicBezTo>
                    <a:pt x="244" y="165"/>
                    <a:pt x="244" y="166"/>
                    <a:pt x="245" y="166"/>
                  </a:cubicBezTo>
                  <a:cubicBezTo>
                    <a:pt x="246" y="166"/>
                    <a:pt x="246" y="165"/>
                    <a:pt x="247" y="164"/>
                  </a:cubicBezTo>
                  <a:cubicBezTo>
                    <a:pt x="247" y="163"/>
                    <a:pt x="248" y="163"/>
                    <a:pt x="249" y="162"/>
                  </a:cubicBezTo>
                  <a:cubicBezTo>
                    <a:pt x="249" y="161"/>
                    <a:pt x="249" y="160"/>
                    <a:pt x="249" y="159"/>
                  </a:cubicBezTo>
                  <a:cubicBezTo>
                    <a:pt x="249" y="158"/>
                    <a:pt x="251" y="159"/>
                    <a:pt x="251" y="158"/>
                  </a:cubicBezTo>
                  <a:cubicBezTo>
                    <a:pt x="250" y="156"/>
                    <a:pt x="248" y="155"/>
                    <a:pt x="246" y="154"/>
                  </a:cubicBezTo>
                  <a:cubicBezTo>
                    <a:pt x="246" y="154"/>
                    <a:pt x="246" y="153"/>
                    <a:pt x="246" y="153"/>
                  </a:cubicBezTo>
                  <a:cubicBezTo>
                    <a:pt x="246" y="153"/>
                    <a:pt x="246" y="153"/>
                    <a:pt x="245" y="153"/>
                  </a:cubicBezTo>
                  <a:cubicBezTo>
                    <a:pt x="244" y="152"/>
                    <a:pt x="244" y="152"/>
                    <a:pt x="243" y="150"/>
                  </a:cubicBezTo>
                  <a:cubicBezTo>
                    <a:pt x="242" y="149"/>
                    <a:pt x="239" y="147"/>
                    <a:pt x="241" y="144"/>
                  </a:cubicBezTo>
                  <a:cubicBezTo>
                    <a:pt x="244" y="144"/>
                    <a:pt x="245" y="148"/>
                    <a:pt x="248" y="149"/>
                  </a:cubicBezTo>
                  <a:cubicBezTo>
                    <a:pt x="249" y="150"/>
                    <a:pt x="249" y="150"/>
                    <a:pt x="250" y="151"/>
                  </a:cubicBezTo>
                  <a:cubicBezTo>
                    <a:pt x="252" y="152"/>
                    <a:pt x="253" y="153"/>
                    <a:pt x="253" y="154"/>
                  </a:cubicBezTo>
                  <a:cubicBezTo>
                    <a:pt x="254" y="155"/>
                    <a:pt x="253" y="156"/>
                    <a:pt x="253" y="157"/>
                  </a:cubicBezTo>
                  <a:cubicBezTo>
                    <a:pt x="254" y="159"/>
                    <a:pt x="255" y="160"/>
                    <a:pt x="255" y="161"/>
                  </a:cubicBezTo>
                  <a:cubicBezTo>
                    <a:pt x="256" y="163"/>
                    <a:pt x="256" y="166"/>
                    <a:pt x="259" y="167"/>
                  </a:cubicBezTo>
                  <a:cubicBezTo>
                    <a:pt x="261" y="166"/>
                    <a:pt x="263" y="166"/>
                    <a:pt x="263" y="164"/>
                  </a:cubicBezTo>
                  <a:cubicBezTo>
                    <a:pt x="264" y="162"/>
                    <a:pt x="261" y="161"/>
                    <a:pt x="261" y="159"/>
                  </a:cubicBezTo>
                  <a:cubicBezTo>
                    <a:pt x="261" y="158"/>
                    <a:pt x="263" y="156"/>
                    <a:pt x="264" y="157"/>
                  </a:cubicBezTo>
                  <a:cubicBezTo>
                    <a:pt x="266" y="157"/>
                    <a:pt x="266" y="158"/>
                    <a:pt x="267" y="159"/>
                  </a:cubicBezTo>
                  <a:cubicBezTo>
                    <a:pt x="268" y="161"/>
                    <a:pt x="267" y="164"/>
                    <a:pt x="268" y="165"/>
                  </a:cubicBezTo>
                  <a:cubicBezTo>
                    <a:pt x="269" y="165"/>
                    <a:pt x="269" y="166"/>
                    <a:pt x="269" y="166"/>
                  </a:cubicBezTo>
                  <a:cubicBezTo>
                    <a:pt x="270" y="166"/>
                    <a:pt x="270" y="167"/>
                    <a:pt x="270" y="167"/>
                  </a:cubicBezTo>
                  <a:cubicBezTo>
                    <a:pt x="271" y="167"/>
                    <a:pt x="271" y="168"/>
                    <a:pt x="272" y="168"/>
                  </a:cubicBezTo>
                  <a:cubicBezTo>
                    <a:pt x="273" y="169"/>
                    <a:pt x="274" y="168"/>
                    <a:pt x="276" y="167"/>
                  </a:cubicBezTo>
                  <a:cubicBezTo>
                    <a:pt x="277" y="168"/>
                    <a:pt x="278" y="169"/>
                    <a:pt x="279" y="169"/>
                  </a:cubicBezTo>
                  <a:cubicBezTo>
                    <a:pt x="281" y="169"/>
                    <a:pt x="282" y="167"/>
                    <a:pt x="283" y="168"/>
                  </a:cubicBezTo>
                  <a:cubicBezTo>
                    <a:pt x="284" y="168"/>
                    <a:pt x="283" y="169"/>
                    <a:pt x="283" y="170"/>
                  </a:cubicBezTo>
                  <a:cubicBezTo>
                    <a:pt x="284" y="174"/>
                    <a:pt x="283" y="176"/>
                    <a:pt x="282" y="179"/>
                  </a:cubicBezTo>
                  <a:cubicBezTo>
                    <a:pt x="281" y="180"/>
                    <a:pt x="281" y="181"/>
                    <a:pt x="280" y="181"/>
                  </a:cubicBezTo>
                  <a:cubicBezTo>
                    <a:pt x="278" y="181"/>
                    <a:pt x="277" y="181"/>
                    <a:pt x="275" y="181"/>
                  </a:cubicBezTo>
                  <a:cubicBezTo>
                    <a:pt x="275" y="181"/>
                    <a:pt x="274" y="181"/>
                    <a:pt x="273" y="181"/>
                  </a:cubicBezTo>
                  <a:cubicBezTo>
                    <a:pt x="271" y="182"/>
                    <a:pt x="269" y="181"/>
                    <a:pt x="268" y="181"/>
                  </a:cubicBezTo>
                  <a:cubicBezTo>
                    <a:pt x="268" y="181"/>
                    <a:pt x="267" y="180"/>
                    <a:pt x="267" y="180"/>
                  </a:cubicBezTo>
                  <a:cubicBezTo>
                    <a:pt x="266" y="180"/>
                    <a:pt x="266" y="180"/>
                    <a:pt x="265" y="180"/>
                  </a:cubicBezTo>
                  <a:cubicBezTo>
                    <a:pt x="264" y="180"/>
                    <a:pt x="264" y="179"/>
                    <a:pt x="263" y="179"/>
                  </a:cubicBezTo>
                  <a:cubicBezTo>
                    <a:pt x="260" y="178"/>
                    <a:pt x="258" y="177"/>
                    <a:pt x="257" y="177"/>
                  </a:cubicBezTo>
                  <a:cubicBezTo>
                    <a:pt x="256" y="177"/>
                    <a:pt x="255" y="179"/>
                    <a:pt x="254" y="179"/>
                  </a:cubicBezTo>
                  <a:cubicBezTo>
                    <a:pt x="255" y="182"/>
                    <a:pt x="253" y="183"/>
                    <a:pt x="250" y="182"/>
                  </a:cubicBezTo>
                  <a:cubicBezTo>
                    <a:pt x="248" y="181"/>
                    <a:pt x="247" y="181"/>
                    <a:pt x="246" y="180"/>
                  </a:cubicBezTo>
                  <a:cubicBezTo>
                    <a:pt x="246" y="179"/>
                    <a:pt x="245" y="178"/>
                    <a:pt x="244" y="178"/>
                  </a:cubicBezTo>
                  <a:cubicBezTo>
                    <a:pt x="243" y="177"/>
                    <a:pt x="240" y="177"/>
                    <a:pt x="240" y="177"/>
                  </a:cubicBezTo>
                  <a:cubicBezTo>
                    <a:pt x="239" y="176"/>
                    <a:pt x="237" y="175"/>
                    <a:pt x="237" y="173"/>
                  </a:cubicBezTo>
                  <a:cubicBezTo>
                    <a:pt x="238" y="172"/>
                    <a:pt x="238" y="168"/>
                    <a:pt x="238" y="166"/>
                  </a:cubicBezTo>
                  <a:cubicBezTo>
                    <a:pt x="237" y="165"/>
                    <a:pt x="235" y="166"/>
                    <a:pt x="233" y="166"/>
                  </a:cubicBezTo>
                  <a:cubicBezTo>
                    <a:pt x="230" y="166"/>
                    <a:pt x="228" y="166"/>
                    <a:pt x="225" y="166"/>
                  </a:cubicBezTo>
                  <a:cubicBezTo>
                    <a:pt x="224" y="166"/>
                    <a:pt x="222" y="166"/>
                    <a:pt x="221" y="166"/>
                  </a:cubicBezTo>
                  <a:cubicBezTo>
                    <a:pt x="220" y="167"/>
                    <a:pt x="220" y="167"/>
                    <a:pt x="219" y="167"/>
                  </a:cubicBezTo>
                  <a:cubicBezTo>
                    <a:pt x="218" y="168"/>
                    <a:pt x="217" y="168"/>
                    <a:pt x="216" y="169"/>
                  </a:cubicBezTo>
                  <a:cubicBezTo>
                    <a:pt x="215" y="169"/>
                    <a:pt x="215" y="170"/>
                    <a:pt x="214" y="170"/>
                  </a:cubicBezTo>
                  <a:cubicBezTo>
                    <a:pt x="212" y="170"/>
                    <a:pt x="211" y="170"/>
                    <a:pt x="210" y="170"/>
                  </a:cubicBezTo>
                  <a:cubicBezTo>
                    <a:pt x="209" y="170"/>
                    <a:pt x="209" y="169"/>
                    <a:pt x="208" y="169"/>
                  </a:cubicBezTo>
                  <a:cubicBezTo>
                    <a:pt x="206" y="170"/>
                    <a:pt x="206" y="173"/>
                    <a:pt x="205" y="174"/>
                  </a:cubicBezTo>
                  <a:cubicBezTo>
                    <a:pt x="204" y="174"/>
                    <a:pt x="203" y="175"/>
                    <a:pt x="203" y="175"/>
                  </a:cubicBezTo>
                  <a:cubicBezTo>
                    <a:pt x="201" y="176"/>
                    <a:pt x="201" y="177"/>
                    <a:pt x="200" y="179"/>
                  </a:cubicBezTo>
                  <a:cubicBezTo>
                    <a:pt x="200" y="179"/>
                    <a:pt x="200" y="180"/>
                    <a:pt x="199" y="181"/>
                  </a:cubicBezTo>
                  <a:cubicBezTo>
                    <a:pt x="199" y="181"/>
                    <a:pt x="200" y="183"/>
                    <a:pt x="200" y="184"/>
                  </a:cubicBezTo>
                  <a:cubicBezTo>
                    <a:pt x="199" y="186"/>
                    <a:pt x="197" y="188"/>
                    <a:pt x="195" y="189"/>
                  </a:cubicBezTo>
                  <a:cubicBezTo>
                    <a:pt x="195" y="190"/>
                    <a:pt x="195" y="190"/>
                    <a:pt x="194" y="190"/>
                  </a:cubicBezTo>
                  <a:cubicBezTo>
                    <a:pt x="193" y="191"/>
                    <a:pt x="192" y="192"/>
                    <a:pt x="191" y="193"/>
                  </a:cubicBezTo>
                  <a:cubicBezTo>
                    <a:pt x="191" y="194"/>
                    <a:pt x="190" y="195"/>
                    <a:pt x="190" y="196"/>
                  </a:cubicBezTo>
                  <a:cubicBezTo>
                    <a:pt x="189" y="197"/>
                    <a:pt x="188" y="198"/>
                    <a:pt x="188" y="200"/>
                  </a:cubicBezTo>
                  <a:cubicBezTo>
                    <a:pt x="187" y="202"/>
                    <a:pt x="186" y="202"/>
                    <a:pt x="186" y="204"/>
                  </a:cubicBezTo>
                  <a:cubicBezTo>
                    <a:pt x="185" y="207"/>
                    <a:pt x="186" y="207"/>
                    <a:pt x="186" y="209"/>
                  </a:cubicBezTo>
                  <a:cubicBezTo>
                    <a:pt x="187" y="211"/>
                    <a:pt x="188" y="214"/>
                    <a:pt x="187" y="217"/>
                  </a:cubicBezTo>
                  <a:cubicBezTo>
                    <a:pt x="187" y="218"/>
                    <a:pt x="186" y="220"/>
                    <a:pt x="186" y="222"/>
                  </a:cubicBezTo>
                  <a:cubicBezTo>
                    <a:pt x="186" y="222"/>
                    <a:pt x="187" y="226"/>
                    <a:pt x="187" y="226"/>
                  </a:cubicBezTo>
                  <a:cubicBezTo>
                    <a:pt x="187" y="227"/>
                    <a:pt x="188" y="228"/>
                    <a:pt x="188" y="228"/>
                  </a:cubicBezTo>
                  <a:cubicBezTo>
                    <a:pt x="189" y="228"/>
                    <a:pt x="189" y="229"/>
                    <a:pt x="189" y="229"/>
                  </a:cubicBezTo>
                  <a:cubicBezTo>
                    <a:pt x="189" y="229"/>
                    <a:pt x="189" y="229"/>
                    <a:pt x="189" y="229"/>
                  </a:cubicBezTo>
                  <a:cubicBezTo>
                    <a:pt x="190" y="230"/>
                    <a:pt x="189" y="230"/>
                    <a:pt x="190" y="230"/>
                  </a:cubicBezTo>
                  <a:cubicBezTo>
                    <a:pt x="190" y="230"/>
                    <a:pt x="190" y="230"/>
                    <a:pt x="190" y="231"/>
                  </a:cubicBezTo>
                  <a:cubicBezTo>
                    <a:pt x="191" y="231"/>
                    <a:pt x="191" y="232"/>
                    <a:pt x="192" y="233"/>
                  </a:cubicBezTo>
                  <a:cubicBezTo>
                    <a:pt x="192" y="234"/>
                    <a:pt x="193" y="236"/>
                    <a:pt x="193" y="238"/>
                  </a:cubicBezTo>
                  <a:cubicBezTo>
                    <a:pt x="194" y="239"/>
                    <a:pt x="197" y="241"/>
                    <a:pt x="198" y="242"/>
                  </a:cubicBezTo>
                  <a:cubicBezTo>
                    <a:pt x="200" y="244"/>
                    <a:pt x="202" y="246"/>
                    <a:pt x="204" y="246"/>
                  </a:cubicBezTo>
                  <a:cubicBezTo>
                    <a:pt x="205" y="246"/>
                    <a:pt x="206" y="244"/>
                    <a:pt x="208" y="244"/>
                  </a:cubicBezTo>
                  <a:cubicBezTo>
                    <a:pt x="209" y="244"/>
                    <a:pt x="210" y="245"/>
                    <a:pt x="212" y="245"/>
                  </a:cubicBezTo>
                  <a:cubicBezTo>
                    <a:pt x="214" y="244"/>
                    <a:pt x="217" y="243"/>
                    <a:pt x="219" y="243"/>
                  </a:cubicBezTo>
                  <a:cubicBezTo>
                    <a:pt x="221" y="242"/>
                    <a:pt x="223" y="241"/>
                    <a:pt x="224" y="241"/>
                  </a:cubicBezTo>
                  <a:cubicBezTo>
                    <a:pt x="227" y="241"/>
                    <a:pt x="227" y="244"/>
                    <a:pt x="229" y="246"/>
                  </a:cubicBezTo>
                  <a:cubicBezTo>
                    <a:pt x="231" y="246"/>
                    <a:pt x="232" y="246"/>
                    <a:pt x="233" y="246"/>
                  </a:cubicBezTo>
                  <a:cubicBezTo>
                    <a:pt x="236" y="248"/>
                    <a:pt x="236" y="249"/>
                    <a:pt x="235" y="252"/>
                  </a:cubicBezTo>
                  <a:cubicBezTo>
                    <a:pt x="235" y="253"/>
                    <a:pt x="235" y="254"/>
                    <a:pt x="235" y="255"/>
                  </a:cubicBezTo>
                  <a:cubicBezTo>
                    <a:pt x="235" y="256"/>
                    <a:pt x="234" y="258"/>
                    <a:pt x="234" y="259"/>
                  </a:cubicBezTo>
                  <a:cubicBezTo>
                    <a:pt x="234" y="261"/>
                    <a:pt x="236" y="262"/>
                    <a:pt x="237" y="264"/>
                  </a:cubicBezTo>
                  <a:cubicBezTo>
                    <a:pt x="239" y="267"/>
                    <a:pt x="240" y="270"/>
                    <a:pt x="241" y="273"/>
                  </a:cubicBezTo>
                  <a:cubicBezTo>
                    <a:pt x="242" y="275"/>
                    <a:pt x="242" y="277"/>
                    <a:pt x="242" y="280"/>
                  </a:cubicBezTo>
                  <a:cubicBezTo>
                    <a:pt x="242" y="281"/>
                    <a:pt x="243" y="283"/>
                    <a:pt x="243" y="284"/>
                  </a:cubicBezTo>
                  <a:cubicBezTo>
                    <a:pt x="243" y="286"/>
                    <a:pt x="241" y="287"/>
                    <a:pt x="241" y="289"/>
                  </a:cubicBezTo>
                  <a:cubicBezTo>
                    <a:pt x="241" y="290"/>
                    <a:pt x="241" y="291"/>
                    <a:pt x="241" y="292"/>
                  </a:cubicBezTo>
                  <a:cubicBezTo>
                    <a:pt x="240" y="293"/>
                    <a:pt x="239" y="293"/>
                    <a:pt x="239" y="294"/>
                  </a:cubicBezTo>
                  <a:cubicBezTo>
                    <a:pt x="239" y="296"/>
                    <a:pt x="240" y="298"/>
                    <a:pt x="239" y="300"/>
                  </a:cubicBezTo>
                  <a:cubicBezTo>
                    <a:pt x="241" y="301"/>
                    <a:pt x="241" y="304"/>
                    <a:pt x="242" y="306"/>
                  </a:cubicBezTo>
                  <a:cubicBezTo>
                    <a:pt x="242" y="307"/>
                    <a:pt x="243" y="308"/>
                    <a:pt x="243" y="309"/>
                  </a:cubicBezTo>
                  <a:cubicBezTo>
                    <a:pt x="244" y="312"/>
                    <a:pt x="244" y="316"/>
                    <a:pt x="245" y="320"/>
                  </a:cubicBezTo>
                  <a:cubicBezTo>
                    <a:pt x="245" y="322"/>
                    <a:pt x="246" y="323"/>
                    <a:pt x="246" y="325"/>
                  </a:cubicBezTo>
                  <a:cubicBezTo>
                    <a:pt x="247" y="326"/>
                    <a:pt x="248" y="326"/>
                    <a:pt x="248" y="327"/>
                  </a:cubicBezTo>
                  <a:cubicBezTo>
                    <a:pt x="248" y="328"/>
                    <a:pt x="248" y="330"/>
                    <a:pt x="249" y="331"/>
                  </a:cubicBezTo>
                  <a:cubicBezTo>
                    <a:pt x="249" y="332"/>
                    <a:pt x="250" y="333"/>
                    <a:pt x="250" y="334"/>
                  </a:cubicBezTo>
                  <a:cubicBezTo>
                    <a:pt x="250" y="335"/>
                    <a:pt x="249" y="336"/>
                    <a:pt x="249" y="338"/>
                  </a:cubicBezTo>
                  <a:cubicBezTo>
                    <a:pt x="249" y="338"/>
                    <a:pt x="250" y="340"/>
                    <a:pt x="251" y="340"/>
                  </a:cubicBezTo>
                  <a:cubicBezTo>
                    <a:pt x="253" y="341"/>
                    <a:pt x="256" y="339"/>
                    <a:pt x="258" y="339"/>
                  </a:cubicBezTo>
                  <a:cubicBezTo>
                    <a:pt x="261" y="339"/>
                    <a:pt x="262" y="339"/>
                    <a:pt x="263" y="338"/>
                  </a:cubicBezTo>
                  <a:cubicBezTo>
                    <a:pt x="265" y="338"/>
                    <a:pt x="265" y="338"/>
                    <a:pt x="266" y="336"/>
                  </a:cubicBezTo>
                  <a:cubicBezTo>
                    <a:pt x="268" y="335"/>
                    <a:pt x="269" y="334"/>
                    <a:pt x="270" y="332"/>
                  </a:cubicBezTo>
                  <a:cubicBezTo>
                    <a:pt x="271" y="331"/>
                    <a:pt x="271" y="331"/>
                    <a:pt x="271" y="330"/>
                  </a:cubicBezTo>
                  <a:cubicBezTo>
                    <a:pt x="272" y="330"/>
                    <a:pt x="272" y="329"/>
                    <a:pt x="272" y="328"/>
                  </a:cubicBezTo>
                  <a:cubicBezTo>
                    <a:pt x="274" y="326"/>
                    <a:pt x="275" y="326"/>
                    <a:pt x="275" y="324"/>
                  </a:cubicBezTo>
                  <a:cubicBezTo>
                    <a:pt x="275" y="322"/>
                    <a:pt x="276" y="320"/>
                    <a:pt x="276" y="318"/>
                  </a:cubicBezTo>
                  <a:cubicBezTo>
                    <a:pt x="277" y="317"/>
                    <a:pt x="279" y="317"/>
                    <a:pt x="280" y="315"/>
                  </a:cubicBezTo>
                  <a:cubicBezTo>
                    <a:pt x="281" y="311"/>
                    <a:pt x="280" y="308"/>
                    <a:pt x="279" y="305"/>
                  </a:cubicBezTo>
                  <a:cubicBezTo>
                    <a:pt x="280" y="303"/>
                    <a:pt x="281" y="301"/>
                    <a:pt x="283" y="300"/>
                  </a:cubicBezTo>
                  <a:cubicBezTo>
                    <a:pt x="285" y="299"/>
                    <a:pt x="286" y="299"/>
                    <a:pt x="287" y="298"/>
                  </a:cubicBezTo>
                  <a:cubicBezTo>
                    <a:pt x="287" y="298"/>
                    <a:pt x="287" y="297"/>
                    <a:pt x="287" y="297"/>
                  </a:cubicBezTo>
                  <a:cubicBezTo>
                    <a:pt x="288" y="297"/>
                    <a:pt x="288" y="297"/>
                    <a:pt x="288" y="297"/>
                  </a:cubicBezTo>
                  <a:cubicBezTo>
                    <a:pt x="289" y="296"/>
                    <a:pt x="290" y="295"/>
                    <a:pt x="290" y="295"/>
                  </a:cubicBezTo>
                  <a:cubicBezTo>
                    <a:pt x="290" y="293"/>
                    <a:pt x="290" y="292"/>
                    <a:pt x="291" y="290"/>
                  </a:cubicBezTo>
                  <a:cubicBezTo>
                    <a:pt x="291" y="287"/>
                    <a:pt x="291" y="285"/>
                    <a:pt x="291" y="281"/>
                  </a:cubicBezTo>
                  <a:cubicBezTo>
                    <a:pt x="290" y="280"/>
                    <a:pt x="289" y="279"/>
                    <a:pt x="289" y="278"/>
                  </a:cubicBezTo>
                  <a:cubicBezTo>
                    <a:pt x="289" y="277"/>
                    <a:pt x="290" y="275"/>
                    <a:pt x="290" y="274"/>
                  </a:cubicBezTo>
                  <a:cubicBezTo>
                    <a:pt x="290" y="272"/>
                    <a:pt x="289" y="271"/>
                    <a:pt x="289" y="270"/>
                  </a:cubicBezTo>
                  <a:cubicBezTo>
                    <a:pt x="289" y="269"/>
                    <a:pt x="290" y="267"/>
                    <a:pt x="290" y="266"/>
                  </a:cubicBezTo>
                  <a:cubicBezTo>
                    <a:pt x="291" y="264"/>
                    <a:pt x="291" y="264"/>
                    <a:pt x="292" y="263"/>
                  </a:cubicBezTo>
                  <a:cubicBezTo>
                    <a:pt x="293" y="262"/>
                    <a:pt x="294" y="261"/>
                    <a:pt x="294" y="260"/>
                  </a:cubicBezTo>
                  <a:cubicBezTo>
                    <a:pt x="295" y="259"/>
                    <a:pt x="295" y="259"/>
                    <a:pt x="295" y="258"/>
                  </a:cubicBezTo>
                  <a:cubicBezTo>
                    <a:pt x="295" y="258"/>
                    <a:pt x="296" y="257"/>
                    <a:pt x="296" y="257"/>
                  </a:cubicBezTo>
                  <a:cubicBezTo>
                    <a:pt x="297" y="256"/>
                    <a:pt x="297" y="255"/>
                    <a:pt x="298" y="254"/>
                  </a:cubicBezTo>
                  <a:cubicBezTo>
                    <a:pt x="299" y="254"/>
                    <a:pt x="299" y="254"/>
                    <a:pt x="299" y="253"/>
                  </a:cubicBezTo>
                  <a:cubicBezTo>
                    <a:pt x="300" y="253"/>
                    <a:pt x="300" y="253"/>
                    <a:pt x="300" y="253"/>
                  </a:cubicBezTo>
                  <a:cubicBezTo>
                    <a:pt x="300" y="252"/>
                    <a:pt x="300" y="253"/>
                    <a:pt x="301" y="252"/>
                  </a:cubicBezTo>
                  <a:cubicBezTo>
                    <a:pt x="303" y="251"/>
                    <a:pt x="304" y="248"/>
                    <a:pt x="306" y="246"/>
                  </a:cubicBezTo>
                  <a:cubicBezTo>
                    <a:pt x="306" y="246"/>
                    <a:pt x="307" y="245"/>
                    <a:pt x="307" y="244"/>
                  </a:cubicBezTo>
                  <a:cubicBezTo>
                    <a:pt x="307" y="243"/>
                    <a:pt x="307" y="243"/>
                    <a:pt x="308" y="242"/>
                  </a:cubicBezTo>
                  <a:cubicBezTo>
                    <a:pt x="308" y="241"/>
                    <a:pt x="308" y="240"/>
                    <a:pt x="309" y="239"/>
                  </a:cubicBezTo>
                  <a:cubicBezTo>
                    <a:pt x="309" y="238"/>
                    <a:pt x="310" y="236"/>
                    <a:pt x="311" y="235"/>
                  </a:cubicBezTo>
                  <a:cubicBezTo>
                    <a:pt x="311" y="233"/>
                    <a:pt x="312" y="231"/>
                    <a:pt x="311" y="229"/>
                  </a:cubicBezTo>
                  <a:cubicBezTo>
                    <a:pt x="310" y="229"/>
                    <a:pt x="310" y="229"/>
                    <a:pt x="309" y="229"/>
                  </a:cubicBezTo>
                  <a:cubicBezTo>
                    <a:pt x="308" y="230"/>
                    <a:pt x="307" y="230"/>
                    <a:pt x="306" y="230"/>
                  </a:cubicBezTo>
                  <a:cubicBezTo>
                    <a:pt x="305" y="230"/>
                    <a:pt x="305" y="231"/>
                    <a:pt x="304" y="231"/>
                  </a:cubicBezTo>
                  <a:cubicBezTo>
                    <a:pt x="302" y="231"/>
                    <a:pt x="301" y="231"/>
                    <a:pt x="299" y="231"/>
                  </a:cubicBezTo>
                  <a:cubicBezTo>
                    <a:pt x="298" y="230"/>
                    <a:pt x="298" y="229"/>
                    <a:pt x="297" y="228"/>
                  </a:cubicBezTo>
                  <a:cubicBezTo>
                    <a:pt x="298" y="227"/>
                    <a:pt x="299" y="227"/>
                    <a:pt x="301" y="226"/>
                  </a:cubicBezTo>
                  <a:cubicBezTo>
                    <a:pt x="301" y="225"/>
                    <a:pt x="302" y="224"/>
                    <a:pt x="304" y="223"/>
                  </a:cubicBezTo>
                  <a:cubicBezTo>
                    <a:pt x="304" y="223"/>
                    <a:pt x="305" y="223"/>
                    <a:pt x="306" y="223"/>
                  </a:cubicBezTo>
                  <a:cubicBezTo>
                    <a:pt x="308" y="222"/>
                    <a:pt x="309" y="222"/>
                    <a:pt x="310" y="222"/>
                  </a:cubicBezTo>
                  <a:cubicBezTo>
                    <a:pt x="312" y="220"/>
                    <a:pt x="313" y="220"/>
                    <a:pt x="314" y="218"/>
                  </a:cubicBezTo>
                  <a:cubicBezTo>
                    <a:pt x="316" y="216"/>
                    <a:pt x="316" y="216"/>
                    <a:pt x="317" y="216"/>
                  </a:cubicBezTo>
                  <a:cubicBezTo>
                    <a:pt x="317" y="215"/>
                    <a:pt x="318" y="215"/>
                    <a:pt x="318" y="215"/>
                  </a:cubicBezTo>
                  <a:cubicBezTo>
                    <a:pt x="319" y="214"/>
                    <a:pt x="320" y="214"/>
                    <a:pt x="320" y="213"/>
                  </a:cubicBezTo>
                  <a:cubicBezTo>
                    <a:pt x="321" y="213"/>
                    <a:pt x="321" y="212"/>
                    <a:pt x="322" y="211"/>
                  </a:cubicBezTo>
                  <a:cubicBezTo>
                    <a:pt x="323" y="210"/>
                    <a:pt x="324" y="209"/>
                    <a:pt x="324" y="209"/>
                  </a:cubicBezTo>
                  <a:cubicBezTo>
                    <a:pt x="328" y="205"/>
                    <a:pt x="329" y="203"/>
                    <a:pt x="326" y="200"/>
                  </a:cubicBezTo>
                  <a:cubicBezTo>
                    <a:pt x="325" y="199"/>
                    <a:pt x="324" y="199"/>
                    <a:pt x="323" y="198"/>
                  </a:cubicBezTo>
                  <a:cubicBezTo>
                    <a:pt x="322" y="198"/>
                    <a:pt x="320" y="197"/>
                    <a:pt x="319" y="197"/>
                  </a:cubicBezTo>
                  <a:cubicBezTo>
                    <a:pt x="318" y="197"/>
                    <a:pt x="317" y="198"/>
                    <a:pt x="316" y="198"/>
                  </a:cubicBezTo>
                  <a:cubicBezTo>
                    <a:pt x="313" y="198"/>
                    <a:pt x="312" y="197"/>
                    <a:pt x="310" y="196"/>
                  </a:cubicBezTo>
                  <a:cubicBezTo>
                    <a:pt x="310" y="194"/>
                    <a:pt x="309" y="192"/>
                    <a:pt x="308" y="190"/>
                  </a:cubicBezTo>
                  <a:cubicBezTo>
                    <a:pt x="308" y="190"/>
                    <a:pt x="307" y="189"/>
                    <a:pt x="307" y="188"/>
                  </a:cubicBezTo>
                  <a:cubicBezTo>
                    <a:pt x="307" y="187"/>
                    <a:pt x="306" y="186"/>
                    <a:pt x="306" y="185"/>
                  </a:cubicBezTo>
                  <a:cubicBezTo>
                    <a:pt x="307" y="184"/>
                    <a:pt x="308" y="184"/>
                    <a:pt x="309" y="184"/>
                  </a:cubicBezTo>
                  <a:cubicBezTo>
                    <a:pt x="310" y="184"/>
                    <a:pt x="311" y="186"/>
                    <a:pt x="311" y="187"/>
                  </a:cubicBezTo>
                  <a:cubicBezTo>
                    <a:pt x="312" y="188"/>
                    <a:pt x="312" y="189"/>
                    <a:pt x="313" y="190"/>
                  </a:cubicBezTo>
                  <a:cubicBezTo>
                    <a:pt x="313" y="190"/>
                    <a:pt x="314" y="191"/>
                    <a:pt x="314" y="191"/>
                  </a:cubicBezTo>
                  <a:cubicBezTo>
                    <a:pt x="315" y="192"/>
                    <a:pt x="316" y="193"/>
                    <a:pt x="317" y="193"/>
                  </a:cubicBezTo>
                  <a:cubicBezTo>
                    <a:pt x="318" y="193"/>
                    <a:pt x="320" y="192"/>
                    <a:pt x="322" y="192"/>
                  </a:cubicBezTo>
                  <a:cubicBezTo>
                    <a:pt x="323" y="192"/>
                    <a:pt x="324" y="194"/>
                    <a:pt x="325" y="194"/>
                  </a:cubicBezTo>
                  <a:cubicBezTo>
                    <a:pt x="325" y="195"/>
                    <a:pt x="327" y="196"/>
                    <a:pt x="327" y="196"/>
                  </a:cubicBezTo>
                  <a:cubicBezTo>
                    <a:pt x="328" y="196"/>
                    <a:pt x="329" y="195"/>
                    <a:pt x="330" y="196"/>
                  </a:cubicBezTo>
                  <a:cubicBezTo>
                    <a:pt x="330" y="196"/>
                    <a:pt x="331" y="196"/>
                    <a:pt x="331" y="196"/>
                  </a:cubicBezTo>
                  <a:cubicBezTo>
                    <a:pt x="331" y="196"/>
                    <a:pt x="330" y="197"/>
                    <a:pt x="330" y="197"/>
                  </a:cubicBezTo>
                  <a:cubicBezTo>
                    <a:pt x="331" y="199"/>
                    <a:pt x="332" y="200"/>
                    <a:pt x="333" y="201"/>
                  </a:cubicBezTo>
                  <a:cubicBezTo>
                    <a:pt x="333" y="202"/>
                    <a:pt x="334" y="202"/>
                    <a:pt x="334" y="203"/>
                  </a:cubicBezTo>
                  <a:cubicBezTo>
                    <a:pt x="334" y="204"/>
                    <a:pt x="334" y="205"/>
                    <a:pt x="334" y="206"/>
                  </a:cubicBezTo>
                  <a:cubicBezTo>
                    <a:pt x="335" y="206"/>
                    <a:pt x="335" y="207"/>
                    <a:pt x="336" y="208"/>
                  </a:cubicBezTo>
                  <a:cubicBezTo>
                    <a:pt x="337" y="208"/>
                    <a:pt x="338" y="207"/>
                    <a:pt x="339" y="208"/>
                  </a:cubicBezTo>
                  <a:cubicBezTo>
                    <a:pt x="340" y="209"/>
                    <a:pt x="339" y="210"/>
                    <a:pt x="339" y="211"/>
                  </a:cubicBezTo>
                  <a:cubicBezTo>
                    <a:pt x="339" y="211"/>
                    <a:pt x="339" y="212"/>
                    <a:pt x="339" y="212"/>
                  </a:cubicBezTo>
                  <a:cubicBezTo>
                    <a:pt x="340" y="214"/>
                    <a:pt x="339" y="216"/>
                    <a:pt x="340" y="217"/>
                  </a:cubicBezTo>
                  <a:cubicBezTo>
                    <a:pt x="340" y="219"/>
                    <a:pt x="341" y="221"/>
                    <a:pt x="341" y="223"/>
                  </a:cubicBezTo>
                  <a:cubicBezTo>
                    <a:pt x="341" y="225"/>
                    <a:pt x="341" y="228"/>
                    <a:pt x="342" y="229"/>
                  </a:cubicBezTo>
                  <a:cubicBezTo>
                    <a:pt x="343" y="231"/>
                    <a:pt x="343" y="233"/>
                    <a:pt x="343" y="234"/>
                  </a:cubicBezTo>
                  <a:cubicBezTo>
                    <a:pt x="344" y="236"/>
                    <a:pt x="344" y="237"/>
                    <a:pt x="345" y="237"/>
                  </a:cubicBezTo>
                  <a:cubicBezTo>
                    <a:pt x="346" y="237"/>
                    <a:pt x="346" y="237"/>
                    <a:pt x="347" y="236"/>
                  </a:cubicBezTo>
                  <a:cubicBezTo>
                    <a:pt x="347" y="235"/>
                    <a:pt x="348" y="235"/>
                    <a:pt x="349" y="235"/>
                  </a:cubicBezTo>
                  <a:cubicBezTo>
                    <a:pt x="349" y="234"/>
                    <a:pt x="349" y="233"/>
                    <a:pt x="349" y="233"/>
                  </a:cubicBezTo>
                  <a:cubicBezTo>
                    <a:pt x="349" y="232"/>
                    <a:pt x="349" y="232"/>
                    <a:pt x="349" y="232"/>
                  </a:cubicBezTo>
                  <a:cubicBezTo>
                    <a:pt x="349" y="232"/>
                    <a:pt x="350" y="229"/>
                    <a:pt x="350" y="228"/>
                  </a:cubicBezTo>
                  <a:cubicBezTo>
                    <a:pt x="350" y="226"/>
                    <a:pt x="350" y="224"/>
                    <a:pt x="350" y="222"/>
                  </a:cubicBezTo>
                  <a:cubicBezTo>
                    <a:pt x="352" y="220"/>
                    <a:pt x="353" y="219"/>
                    <a:pt x="355" y="218"/>
                  </a:cubicBezTo>
                  <a:cubicBezTo>
                    <a:pt x="355" y="217"/>
                    <a:pt x="356" y="217"/>
                    <a:pt x="356" y="216"/>
                  </a:cubicBezTo>
                  <a:cubicBezTo>
                    <a:pt x="358" y="215"/>
                    <a:pt x="360" y="212"/>
                    <a:pt x="362" y="211"/>
                  </a:cubicBezTo>
                  <a:cubicBezTo>
                    <a:pt x="363" y="210"/>
                    <a:pt x="364" y="209"/>
                    <a:pt x="365" y="208"/>
                  </a:cubicBezTo>
                  <a:cubicBezTo>
                    <a:pt x="367" y="208"/>
                    <a:pt x="368" y="206"/>
                    <a:pt x="370" y="206"/>
                  </a:cubicBezTo>
                  <a:cubicBezTo>
                    <a:pt x="371" y="207"/>
                    <a:pt x="371" y="209"/>
                    <a:pt x="371" y="210"/>
                  </a:cubicBezTo>
                  <a:cubicBezTo>
                    <a:pt x="373" y="212"/>
                    <a:pt x="374" y="213"/>
                    <a:pt x="374" y="216"/>
                  </a:cubicBezTo>
                  <a:cubicBezTo>
                    <a:pt x="375" y="217"/>
                    <a:pt x="376" y="216"/>
                    <a:pt x="377" y="217"/>
                  </a:cubicBezTo>
                  <a:cubicBezTo>
                    <a:pt x="377" y="217"/>
                    <a:pt x="378" y="218"/>
                    <a:pt x="378" y="219"/>
                  </a:cubicBezTo>
                  <a:cubicBezTo>
                    <a:pt x="378" y="219"/>
                    <a:pt x="379" y="220"/>
                    <a:pt x="379" y="221"/>
                  </a:cubicBezTo>
                  <a:cubicBezTo>
                    <a:pt x="379" y="221"/>
                    <a:pt x="379" y="222"/>
                    <a:pt x="379" y="223"/>
                  </a:cubicBezTo>
                  <a:cubicBezTo>
                    <a:pt x="380" y="224"/>
                    <a:pt x="379" y="224"/>
                    <a:pt x="380" y="225"/>
                  </a:cubicBezTo>
                  <a:cubicBezTo>
                    <a:pt x="380" y="226"/>
                    <a:pt x="380" y="227"/>
                    <a:pt x="380" y="227"/>
                  </a:cubicBezTo>
                  <a:cubicBezTo>
                    <a:pt x="380" y="228"/>
                    <a:pt x="380" y="229"/>
                    <a:pt x="380" y="230"/>
                  </a:cubicBezTo>
                  <a:cubicBezTo>
                    <a:pt x="380" y="232"/>
                    <a:pt x="381" y="232"/>
                    <a:pt x="381" y="233"/>
                  </a:cubicBezTo>
                  <a:cubicBezTo>
                    <a:pt x="380" y="235"/>
                    <a:pt x="379" y="236"/>
                    <a:pt x="380" y="238"/>
                  </a:cubicBezTo>
                  <a:cubicBezTo>
                    <a:pt x="380" y="240"/>
                    <a:pt x="381" y="241"/>
                    <a:pt x="382" y="243"/>
                  </a:cubicBezTo>
                  <a:cubicBezTo>
                    <a:pt x="382" y="244"/>
                    <a:pt x="382" y="245"/>
                    <a:pt x="382" y="246"/>
                  </a:cubicBezTo>
                  <a:cubicBezTo>
                    <a:pt x="382" y="247"/>
                    <a:pt x="382" y="247"/>
                    <a:pt x="382" y="248"/>
                  </a:cubicBezTo>
                  <a:cubicBezTo>
                    <a:pt x="382" y="249"/>
                    <a:pt x="382" y="250"/>
                    <a:pt x="383" y="250"/>
                  </a:cubicBezTo>
                  <a:cubicBezTo>
                    <a:pt x="383" y="251"/>
                    <a:pt x="383" y="251"/>
                    <a:pt x="383" y="251"/>
                  </a:cubicBezTo>
                  <a:cubicBezTo>
                    <a:pt x="384" y="253"/>
                    <a:pt x="385" y="254"/>
                    <a:pt x="386" y="254"/>
                  </a:cubicBezTo>
                  <a:cubicBezTo>
                    <a:pt x="387" y="252"/>
                    <a:pt x="386" y="251"/>
                    <a:pt x="386" y="250"/>
                  </a:cubicBezTo>
                  <a:cubicBezTo>
                    <a:pt x="386" y="249"/>
                    <a:pt x="387" y="248"/>
                    <a:pt x="387" y="247"/>
                  </a:cubicBezTo>
                  <a:cubicBezTo>
                    <a:pt x="386" y="246"/>
                    <a:pt x="385" y="245"/>
                    <a:pt x="385" y="243"/>
                  </a:cubicBezTo>
                  <a:cubicBezTo>
                    <a:pt x="384" y="243"/>
                    <a:pt x="384" y="242"/>
                    <a:pt x="383" y="241"/>
                  </a:cubicBezTo>
                  <a:cubicBezTo>
                    <a:pt x="383" y="241"/>
                    <a:pt x="383" y="240"/>
                    <a:pt x="382" y="240"/>
                  </a:cubicBezTo>
                  <a:cubicBezTo>
                    <a:pt x="382" y="240"/>
                    <a:pt x="382" y="239"/>
                    <a:pt x="382" y="238"/>
                  </a:cubicBezTo>
                  <a:cubicBezTo>
                    <a:pt x="381" y="236"/>
                    <a:pt x="382" y="234"/>
                    <a:pt x="382" y="232"/>
                  </a:cubicBezTo>
                  <a:cubicBezTo>
                    <a:pt x="383" y="231"/>
                    <a:pt x="383" y="229"/>
                    <a:pt x="384" y="229"/>
                  </a:cubicBezTo>
                  <a:cubicBezTo>
                    <a:pt x="385" y="229"/>
                    <a:pt x="386" y="230"/>
                    <a:pt x="386" y="232"/>
                  </a:cubicBezTo>
                  <a:cubicBezTo>
                    <a:pt x="387" y="233"/>
                    <a:pt x="388" y="235"/>
                    <a:pt x="389" y="235"/>
                  </a:cubicBezTo>
                  <a:cubicBezTo>
                    <a:pt x="389" y="235"/>
                    <a:pt x="389" y="236"/>
                    <a:pt x="389" y="236"/>
                  </a:cubicBezTo>
                  <a:cubicBezTo>
                    <a:pt x="390" y="237"/>
                    <a:pt x="392" y="236"/>
                    <a:pt x="393" y="235"/>
                  </a:cubicBezTo>
                  <a:cubicBezTo>
                    <a:pt x="391" y="247"/>
                    <a:pt x="388" y="259"/>
                    <a:pt x="384" y="271"/>
                  </a:cubicBezTo>
                  <a:cubicBezTo>
                    <a:pt x="383" y="270"/>
                    <a:pt x="382" y="270"/>
                    <a:pt x="382" y="269"/>
                  </a:cubicBezTo>
                  <a:cubicBezTo>
                    <a:pt x="382" y="268"/>
                    <a:pt x="383" y="267"/>
                    <a:pt x="383" y="266"/>
                  </a:cubicBezTo>
                  <a:cubicBezTo>
                    <a:pt x="383" y="264"/>
                    <a:pt x="382" y="263"/>
                    <a:pt x="381" y="262"/>
                  </a:cubicBezTo>
                  <a:cubicBezTo>
                    <a:pt x="381" y="261"/>
                    <a:pt x="381" y="261"/>
                    <a:pt x="381" y="260"/>
                  </a:cubicBezTo>
                  <a:cubicBezTo>
                    <a:pt x="380" y="259"/>
                    <a:pt x="379" y="258"/>
                    <a:pt x="379" y="257"/>
                  </a:cubicBezTo>
                  <a:cubicBezTo>
                    <a:pt x="378" y="257"/>
                    <a:pt x="378" y="256"/>
                    <a:pt x="377" y="255"/>
                  </a:cubicBezTo>
                  <a:cubicBezTo>
                    <a:pt x="377" y="255"/>
                    <a:pt x="377" y="254"/>
                    <a:pt x="377" y="254"/>
                  </a:cubicBezTo>
                  <a:cubicBezTo>
                    <a:pt x="377" y="254"/>
                    <a:pt x="377" y="254"/>
                    <a:pt x="377" y="254"/>
                  </a:cubicBezTo>
                  <a:cubicBezTo>
                    <a:pt x="376" y="252"/>
                    <a:pt x="375" y="251"/>
                    <a:pt x="375" y="250"/>
                  </a:cubicBezTo>
                  <a:cubicBezTo>
                    <a:pt x="374" y="250"/>
                    <a:pt x="373" y="249"/>
                    <a:pt x="372" y="249"/>
                  </a:cubicBezTo>
                  <a:cubicBezTo>
                    <a:pt x="372" y="249"/>
                    <a:pt x="372" y="249"/>
                    <a:pt x="372" y="249"/>
                  </a:cubicBezTo>
                  <a:cubicBezTo>
                    <a:pt x="372" y="250"/>
                    <a:pt x="372" y="250"/>
                    <a:pt x="372" y="250"/>
                  </a:cubicBezTo>
                  <a:cubicBezTo>
                    <a:pt x="372" y="252"/>
                    <a:pt x="373" y="254"/>
                    <a:pt x="374" y="256"/>
                  </a:cubicBezTo>
                  <a:cubicBezTo>
                    <a:pt x="374" y="257"/>
                    <a:pt x="374" y="258"/>
                    <a:pt x="374" y="258"/>
                  </a:cubicBezTo>
                  <a:cubicBezTo>
                    <a:pt x="374" y="260"/>
                    <a:pt x="376" y="261"/>
                    <a:pt x="376" y="262"/>
                  </a:cubicBezTo>
                  <a:cubicBezTo>
                    <a:pt x="377" y="263"/>
                    <a:pt x="377" y="264"/>
                    <a:pt x="377" y="265"/>
                  </a:cubicBezTo>
                  <a:cubicBezTo>
                    <a:pt x="378" y="266"/>
                    <a:pt x="378" y="267"/>
                    <a:pt x="379" y="268"/>
                  </a:cubicBezTo>
                  <a:cubicBezTo>
                    <a:pt x="379" y="269"/>
                    <a:pt x="379" y="269"/>
                    <a:pt x="379" y="270"/>
                  </a:cubicBezTo>
                  <a:cubicBezTo>
                    <a:pt x="380" y="270"/>
                    <a:pt x="380" y="271"/>
                    <a:pt x="380" y="271"/>
                  </a:cubicBezTo>
                  <a:cubicBezTo>
                    <a:pt x="380" y="271"/>
                    <a:pt x="380" y="271"/>
                    <a:pt x="380" y="271"/>
                  </a:cubicBezTo>
                  <a:cubicBezTo>
                    <a:pt x="380" y="271"/>
                    <a:pt x="380" y="272"/>
                    <a:pt x="380" y="272"/>
                  </a:cubicBezTo>
                  <a:cubicBezTo>
                    <a:pt x="380" y="272"/>
                    <a:pt x="381" y="272"/>
                    <a:pt x="381" y="272"/>
                  </a:cubicBezTo>
                  <a:cubicBezTo>
                    <a:pt x="382" y="273"/>
                    <a:pt x="382" y="273"/>
                    <a:pt x="383" y="274"/>
                  </a:cubicBezTo>
                  <a:cubicBezTo>
                    <a:pt x="376" y="292"/>
                    <a:pt x="366" y="310"/>
                    <a:pt x="353" y="325"/>
                  </a:cubicBezTo>
                  <a:cubicBezTo>
                    <a:pt x="353" y="324"/>
                    <a:pt x="352" y="324"/>
                    <a:pt x="351" y="323"/>
                  </a:cubicBezTo>
                  <a:cubicBezTo>
                    <a:pt x="351" y="321"/>
                    <a:pt x="351" y="317"/>
                    <a:pt x="349" y="318"/>
                  </a:cubicBezTo>
                  <a:cubicBezTo>
                    <a:pt x="348" y="318"/>
                    <a:pt x="348" y="320"/>
                    <a:pt x="348" y="321"/>
                  </a:cubicBezTo>
                  <a:cubicBezTo>
                    <a:pt x="348" y="322"/>
                    <a:pt x="347" y="323"/>
                    <a:pt x="347" y="324"/>
                  </a:cubicBezTo>
                  <a:cubicBezTo>
                    <a:pt x="347" y="325"/>
                    <a:pt x="347" y="325"/>
                    <a:pt x="347" y="326"/>
                  </a:cubicBezTo>
                  <a:cubicBezTo>
                    <a:pt x="346" y="327"/>
                    <a:pt x="346" y="328"/>
                    <a:pt x="345" y="329"/>
                  </a:cubicBezTo>
                  <a:cubicBezTo>
                    <a:pt x="344" y="330"/>
                    <a:pt x="345" y="331"/>
                    <a:pt x="343" y="331"/>
                  </a:cubicBezTo>
                  <a:cubicBezTo>
                    <a:pt x="342" y="332"/>
                    <a:pt x="341" y="329"/>
                    <a:pt x="339" y="328"/>
                  </a:cubicBezTo>
                  <a:cubicBezTo>
                    <a:pt x="339" y="328"/>
                    <a:pt x="338" y="328"/>
                    <a:pt x="338" y="327"/>
                  </a:cubicBezTo>
                  <a:cubicBezTo>
                    <a:pt x="336" y="326"/>
                    <a:pt x="337" y="324"/>
                    <a:pt x="338" y="323"/>
                  </a:cubicBezTo>
                  <a:cubicBezTo>
                    <a:pt x="339" y="322"/>
                    <a:pt x="340" y="321"/>
                    <a:pt x="340" y="320"/>
                  </a:cubicBezTo>
                  <a:cubicBezTo>
                    <a:pt x="339" y="319"/>
                    <a:pt x="337" y="319"/>
                    <a:pt x="336" y="319"/>
                  </a:cubicBezTo>
                  <a:cubicBezTo>
                    <a:pt x="334" y="318"/>
                    <a:pt x="332" y="318"/>
                    <a:pt x="330" y="319"/>
                  </a:cubicBezTo>
                  <a:cubicBezTo>
                    <a:pt x="329" y="319"/>
                    <a:pt x="329" y="320"/>
                    <a:pt x="328" y="320"/>
                  </a:cubicBezTo>
                  <a:cubicBezTo>
                    <a:pt x="327" y="322"/>
                    <a:pt x="326" y="324"/>
                    <a:pt x="325" y="325"/>
                  </a:cubicBezTo>
                  <a:cubicBezTo>
                    <a:pt x="323" y="325"/>
                    <a:pt x="322" y="324"/>
                    <a:pt x="321" y="324"/>
                  </a:cubicBezTo>
                  <a:cubicBezTo>
                    <a:pt x="319" y="324"/>
                    <a:pt x="315" y="329"/>
                    <a:pt x="313" y="330"/>
                  </a:cubicBezTo>
                  <a:cubicBezTo>
                    <a:pt x="313" y="331"/>
                    <a:pt x="312" y="331"/>
                    <a:pt x="312" y="331"/>
                  </a:cubicBezTo>
                  <a:cubicBezTo>
                    <a:pt x="311" y="332"/>
                    <a:pt x="311" y="332"/>
                    <a:pt x="311" y="332"/>
                  </a:cubicBezTo>
                  <a:cubicBezTo>
                    <a:pt x="310" y="334"/>
                    <a:pt x="311" y="334"/>
                    <a:pt x="310" y="335"/>
                  </a:cubicBezTo>
                  <a:cubicBezTo>
                    <a:pt x="310" y="336"/>
                    <a:pt x="309" y="337"/>
                    <a:pt x="308" y="338"/>
                  </a:cubicBezTo>
                  <a:cubicBezTo>
                    <a:pt x="306" y="338"/>
                    <a:pt x="305" y="338"/>
                    <a:pt x="304" y="338"/>
                  </a:cubicBezTo>
                  <a:cubicBezTo>
                    <a:pt x="302" y="339"/>
                    <a:pt x="300" y="340"/>
                    <a:pt x="298" y="341"/>
                  </a:cubicBezTo>
                  <a:cubicBezTo>
                    <a:pt x="297" y="343"/>
                    <a:pt x="295" y="344"/>
                    <a:pt x="294" y="346"/>
                  </a:cubicBezTo>
                  <a:cubicBezTo>
                    <a:pt x="293" y="349"/>
                    <a:pt x="292" y="353"/>
                    <a:pt x="292" y="355"/>
                  </a:cubicBezTo>
                  <a:cubicBezTo>
                    <a:pt x="292" y="356"/>
                    <a:pt x="293" y="357"/>
                    <a:pt x="293" y="358"/>
                  </a:cubicBezTo>
                  <a:cubicBezTo>
                    <a:pt x="293" y="359"/>
                    <a:pt x="293" y="359"/>
                    <a:pt x="293" y="359"/>
                  </a:cubicBezTo>
                  <a:cubicBezTo>
                    <a:pt x="293" y="360"/>
                    <a:pt x="294" y="360"/>
                    <a:pt x="294" y="361"/>
                  </a:cubicBezTo>
                  <a:cubicBezTo>
                    <a:pt x="294" y="361"/>
                    <a:pt x="293" y="362"/>
                    <a:pt x="293" y="363"/>
                  </a:cubicBezTo>
                  <a:cubicBezTo>
                    <a:pt x="293" y="364"/>
                    <a:pt x="293" y="365"/>
                    <a:pt x="293" y="366"/>
                  </a:cubicBezTo>
                  <a:cubicBezTo>
                    <a:pt x="293" y="369"/>
                    <a:pt x="292" y="370"/>
                    <a:pt x="291" y="372"/>
                  </a:cubicBezTo>
                  <a:cubicBezTo>
                    <a:pt x="292" y="373"/>
                    <a:pt x="292" y="374"/>
                    <a:pt x="293" y="374"/>
                  </a:cubicBezTo>
                  <a:cubicBezTo>
                    <a:pt x="267" y="388"/>
                    <a:pt x="237" y="395"/>
                    <a:pt x="205" y="395"/>
                  </a:cubicBezTo>
                  <a:cubicBezTo>
                    <a:pt x="170" y="395"/>
                    <a:pt x="137" y="386"/>
                    <a:pt x="108" y="369"/>
                  </a:cubicBezTo>
                  <a:close/>
                  <a:moveTo>
                    <a:pt x="285" y="203"/>
                  </a:moveTo>
                  <a:cubicBezTo>
                    <a:pt x="285" y="202"/>
                    <a:pt x="284" y="201"/>
                    <a:pt x="284" y="201"/>
                  </a:cubicBezTo>
                  <a:cubicBezTo>
                    <a:pt x="284" y="200"/>
                    <a:pt x="284" y="198"/>
                    <a:pt x="283" y="197"/>
                  </a:cubicBezTo>
                  <a:cubicBezTo>
                    <a:pt x="283" y="197"/>
                    <a:pt x="283" y="195"/>
                    <a:pt x="282" y="195"/>
                  </a:cubicBezTo>
                  <a:cubicBezTo>
                    <a:pt x="281" y="194"/>
                    <a:pt x="280" y="191"/>
                    <a:pt x="279" y="189"/>
                  </a:cubicBezTo>
                  <a:cubicBezTo>
                    <a:pt x="279" y="189"/>
                    <a:pt x="280" y="188"/>
                    <a:pt x="280" y="188"/>
                  </a:cubicBezTo>
                  <a:cubicBezTo>
                    <a:pt x="280" y="188"/>
                    <a:pt x="280" y="188"/>
                    <a:pt x="280" y="188"/>
                  </a:cubicBezTo>
                  <a:cubicBezTo>
                    <a:pt x="282" y="188"/>
                    <a:pt x="282" y="189"/>
                    <a:pt x="283" y="190"/>
                  </a:cubicBezTo>
                  <a:cubicBezTo>
                    <a:pt x="283" y="190"/>
                    <a:pt x="284" y="190"/>
                    <a:pt x="284" y="190"/>
                  </a:cubicBezTo>
                  <a:cubicBezTo>
                    <a:pt x="284" y="191"/>
                    <a:pt x="285" y="192"/>
                    <a:pt x="286" y="194"/>
                  </a:cubicBezTo>
                  <a:cubicBezTo>
                    <a:pt x="286" y="194"/>
                    <a:pt x="286" y="196"/>
                    <a:pt x="287" y="197"/>
                  </a:cubicBezTo>
                  <a:cubicBezTo>
                    <a:pt x="288" y="198"/>
                    <a:pt x="290" y="200"/>
                    <a:pt x="290" y="201"/>
                  </a:cubicBezTo>
                  <a:cubicBezTo>
                    <a:pt x="290" y="202"/>
                    <a:pt x="289" y="204"/>
                    <a:pt x="290" y="205"/>
                  </a:cubicBezTo>
                  <a:cubicBezTo>
                    <a:pt x="290" y="205"/>
                    <a:pt x="290" y="207"/>
                    <a:pt x="290" y="207"/>
                  </a:cubicBezTo>
                  <a:cubicBezTo>
                    <a:pt x="291" y="209"/>
                    <a:pt x="293" y="210"/>
                    <a:pt x="294" y="211"/>
                  </a:cubicBezTo>
                  <a:cubicBezTo>
                    <a:pt x="294" y="211"/>
                    <a:pt x="294" y="212"/>
                    <a:pt x="294" y="213"/>
                  </a:cubicBezTo>
                  <a:cubicBezTo>
                    <a:pt x="295" y="214"/>
                    <a:pt x="295" y="215"/>
                    <a:pt x="296" y="216"/>
                  </a:cubicBezTo>
                  <a:cubicBezTo>
                    <a:pt x="296" y="217"/>
                    <a:pt x="297" y="218"/>
                    <a:pt x="297" y="219"/>
                  </a:cubicBezTo>
                  <a:cubicBezTo>
                    <a:pt x="298" y="221"/>
                    <a:pt x="299" y="223"/>
                    <a:pt x="297" y="225"/>
                  </a:cubicBezTo>
                  <a:cubicBezTo>
                    <a:pt x="295" y="225"/>
                    <a:pt x="294" y="222"/>
                    <a:pt x="293" y="221"/>
                  </a:cubicBezTo>
                  <a:cubicBezTo>
                    <a:pt x="292" y="219"/>
                    <a:pt x="290" y="218"/>
                    <a:pt x="290" y="215"/>
                  </a:cubicBezTo>
                  <a:cubicBezTo>
                    <a:pt x="289" y="213"/>
                    <a:pt x="288" y="211"/>
                    <a:pt x="287" y="210"/>
                  </a:cubicBezTo>
                  <a:cubicBezTo>
                    <a:pt x="287" y="207"/>
                    <a:pt x="286" y="204"/>
                    <a:pt x="285" y="203"/>
                  </a:cubicBezTo>
                  <a:close/>
                  <a:moveTo>
                    <a:pt x="281" y="142"/>
                  </a:moveTo>
                  <a:cubicBezTo>
                    <a:pt x="282" y="141"/>
                    <a:pt x="283" y="141"/>
                    <a:pt x="284" y="140"/>
                  </a:cubicBezTo>
                  <a:cubicBezTo>
                    <a:pt x="285" y="140"/>
                    <a:pt x="286" y="139"/>
                    <a:pt x="287" y="139"/>
                  </a:cubicBezTo>
                  <a:cubicBezTo>
                    <a:pt x="287" y="138"/>
                    <a:pt x="289" y="138"/>
                    <a:pt x="289" y="139"/>
                  </a:cubicBezTo>
                  <a:cubicBezTo>
                    <a:pt x="290" y="142"/>
                    <a:pt x="286" y="142"/>
                    <a:pt x="286" y="145"/>
                  </a:cubicBezTo>
                  <a:cubicBezTo>
                    <a:pt x="286" y="146"/>
                    <a:pt x="287" y="146"/>
                    <a:pt x="288" y="147"/>
                  </a:cubicBezTo>
                  <a:cubicBezTo>
                    <a:pt x="289" y="148"/>
                    <a:pt x="290" y="149"/>
                    <a:pt x="291" y="150"/>
                  </a:cubicBezTo>
                  <a:cubicBezTo>
                    <a:pt x="291" y="150"/>
                    <a:pt x="292" y="150"/>
                    <a:pt x="293" y="151"/>
                  </a:cubicBezTo>
                  <a:cubicBezTo>
                    <a:pt x="293" y="151"/>
                    <a:pt x="294" y="152"/>
                    <a:pt x="294" y="153"/>
                  </a:cubicBezTo>
                  <a:cubicBezTo>
                    <a:pt x="294" y="156"/>
                    <a:pt x="289" y="157"/>
                    <a:pt x="287" y="155"/>
                  </a:cubicBezTo>
                  <a:cubicBezTo>
                    <a:pt x="286" y="155"/>
                    <a:pt x="286" y="155"/>
                    <a:pt x="286" y="155"/>
                  </a:cubicBezTo>
                  <a:cubicBezTo>
                    <a:pt x="286" y="155"/>
                    <a:pt x="286" y="155"/>
                    <a:pt x="285" y="155"/>
                  </a:cubicBezTo>
                  <a:cubicBezTo>
                    <a:pt x="284" y="154"/>
                    <a:pt x="283" y="154"/>
                    <a:pt x="282" y="153"/>
                  </a:cubicBezTo>
                  <a:cubicBezTo>
                    <a:pt x="281" y="153"/>
                    <a:pt x="279" y="153"/>
                    <a:pt x="278" y="154"/>
                  </a:cubicBezTo>
                  <a:cubicBezTo>
                    <a:pt x="277" y="154"/>
                    <a:pt x="276" y="155"/>
                    <a:pt x="276" y="155"/>
                  </a:cubicBezTo>
                  <a:cubicBezTo>
                    <a:pt x="274" y="155"/>
                    <a:pt x="273" y="155"/>
                    <a:pt x="271" y="155"/>
                  </a:cubicBezTo>
                  <a:cubicBezTo>
                    <a:pt x="271" y="154"/>
                    <a:pt x="270" y="154"/>
                    <a:pt x="269" y="153"/>
                  </a:cubicBezTo>
                  <a:cubicBezTo>
                    <a:pt x="269" y="151"/>
                    <a:pt x="270" y="148"/>
                    <a:pt x="271" y="146"/>
                  </a:cubicBezTo>
                  <a:cubicBezTo>
                    <a:pt x="272" y="143"/>
                    <a:pt x="274" y="140"/>
                    <a:pt x="277" y="142"/>
                  </a:cubicBezTo>
                  <a:cubicBezTo>
                    <a:pt x="278" y="143"/>
                    <a:pt x="278" y="144"/>
                    <a:pt x="278" y="146"/>
                  </a:cubicBezTo>
                  <a:cubicBezTo>
                    <a:pt x="278" y="146"/>
                    <a:pt x="279" y="147"/>
                    <a:pt x="279" y="147"/>
                  </a:cubicBezTo>
                  <a:cubicBezTo>
                    <a:pt x="281" y="147"/>
                    <a:pt x="282" y="146"/>
                    <a:pt x="283" y="145"/>
                  </a:cubicBezTo>
                  <a:cubicBezTo>
                    <a:pt x="284" y="143"/>
                    <a:pt x="281" y="144"/>
                    <a:pt x="281"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73"/>
            <p:cNvSpPr/>
            <p:nvPr/>
          </p:nvSpPr>
          <p:spPr bwMode="auto">
            <a:xfrm>
              <a:off x="4046" y="2354"/>
              <a:ext cx="35" cy="74"/>
            </a:xfrm>
            <a:custGeom>
              <a:avLst/>
              <a:gdLst>
                <a:gd name="T0" fmla="*/ 1 w 15"/>
                <a:gd name="T1" fmla="*/ 29 h 31"/>
                <a:gd name="T2" fmla="*/ 4 w 15"/>
                <a:gd name="T3" fmla="*/ 31 h 31"/>
                <a:gd name="T4" fmla="*/ 8 w 15"/>
                <a:gd name="T5" fmla="*/ 26 h 31"/>
                <a:gd name="T6" fmla="*/ 10 w 15"/>
                <a:gd name="T7" fmla="*/ 19 h 31"/>
                <a:gd name="T8" fmla="*/ 11 w 15"/>
                <a:gd name="T9" fmla="*/ 15 h 31"/>
                <a:gd name="T10" fmla="*/ 12 w 15"/>
                <a:gd name="T11" fmla="*/ 13 h 31"/>
                <a:gd name="T12" fmla="*/ 13 w 15"/>
                <a:gd name="T13" fmla="*/ 11 h 31"/>
                <a:gd name="T14" fmla="*/ 14 w 15"/>
                <a:gd name="T15" fmla="*/ 6 h 31"/>
                <a:gd name="T16" fmla="*/ 13 w 15"/>
                <a:gd name="T17" fmla="*/ 0 h 31"/>
                <a:gd name="T18" fmla="*/ 12 w 15"/>
                <a:gd name="T19" fmla="*/ 0 h 31"/>
                <a:gd name="T20" fmla="*/ 11 w 15"/>
                <a:gd name="T21" fmla="*/ 1 h 31"/>
                <a:gd name="T22" fmla="*/ 9 w 15"/>
                <a:gd name="T23" fmla="*/ 4 h 31"/>
                <a:gd name="T24" fmla="*/ 9 w 15"/>
                <a:gd name="T25" fmla="*/ 5 h 31"/>
                <a:gd name="T26" fmla="*/ 5 w 15"/>
                <a:gd name="T27" fmla="*/ 8 h 31"/>
                <a:gd name="T28" fmla="*/ 3 w 15"/>
                <a:gd name="T29" fmla="*/ 9 h 31"/>
                <a:gd name="T30" fmla="*/ 3 w 15"/>
                <a:gd name="T31" fmla="*/ 10 h 31"/>
                <a:gd name="T32" fmla="*/ 3 w 15"/>
                <a:gd name="T33" fmla="*/ 17 h 31"/>
                <a:gd name="T34" fmla="*/ 0 w 15"/>
                <a:gd name="T35" fmla="*/ 23 h 31"/>
                <a:gd name="T36" fmla="*/ 1 w 15"/>
                <a:gd name="T37" fmla="*/ 28 h 31"/>
                <a:gd name="T38" fmla="*/ 1 w 15"/>
                <a:gd name="T39"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31">
                  <a:moveTo>
                    <a:pt x="1" y="29"/>
                  </a:moveTo>
                  <a:cubicBezTo>
                    <a:pt x="2" y="30"/>
                    <a:pt x="3" y="31"/>
                    <a:pt x="4" y="31"/>
                  </a:cubicBezTo>
                  <a:cubicBezTo>
                    <a:pt x="6" y="31"/>
                    <a:pt x="7" y="29"/>
                    <a:pt x="8" y="26"/>
                  </a:cubicBezTo>
                  <a:cubicBezTo>
                    <a:pt x="9" y="24"/>
                    <a:pt x="10" y="21"/>
                    <a:pt x="10" y="19"/>
                  </a:cubicBezTo>
                  <a:cubicBezTo>
                    <a:pt x="10" y="18"/>
                    <a:pt x="11" y="17"/>
                    <a:pt x="11" y="15"/>
                  </a:cubicBezTo>
                  <a:cubicBezTo>
                    <a:pt x="11" y="15"/>
                    <a:pt x="12" y="14"/>
                    <a:pt x="12" y="13"/>
                  </a:cubicBezTo>
                  <a:cubicBezTo>
                    <a:pt x="12" y="13"/>
                    <a:pt x="12" y="12"/>
                    <a:pt x="13" y="11"/>
                  </a:cubicBezTo>
                  <a:cubicBezTo>
                    <a:pt x="13" y="9"/>
                    <a:pt x="13" y="7"/>
                    <a:pt x="14" y="6"/>
                  </a:cubicBezTo>
                  <a:cubicBezTo>
                    <a:pt x="14" y="4"/>
                    <a:pt x="15" y="1"/>
                    <a:pt x="13" y="0"/>
                  </a:cubicBezTo>
                  <a:cubicBezTo>
                    <a:pt x="12" y="0"/>
                    <a:pt x="12" y="0"/>
                    <a:pt x="12" y="0"/>
                  </a:cubicBezTo>
                  <a:cubicBezTo>
                    <a:pt x="12" y="1"/>
                    <a:pt x="12" y="0"/>
                    <a:pt x="11" y="1"/>
                  </a:cubicBezTo>
                  <a:cubicBezTo>
                    <a:pt x="11" y="3"/>
                    <a:pt x="10" y="4"/>
                    <a:pt x="9" y="4"/>
                  </a:cubicBezTo>
                  <a:cubicBezTo>
                    <a:pt x="9" y="5"/>
                    <a:pt x="9" y="5"/>
                    <a:pt x="9" y="5"/>
                  </a:cubicBezTo>
                  <a:cubicBezTo>
                    <a:pt x="8" y="7"/>
                    <a:pt x="7" y="7"/>
                    <a:pt x="5" y="8"/>
                  </a:cubicBezTo>
                  <a:cubicBezTo>
                    <a:pt x="5" y="8"/>
                    <a:pt x="3" y="9"/>
                    <a:pt x="3" y="9"/>
                  </a:cubicBezTo>
                  <a:cubicBezTo>
                    <a:pt x="3" y="9"/>
                    <a:pt x="3" y="10"/>
                    <a:pt x="3" y="10"/>
                  </a:cubicBezTo>
                  <a:cubicBezTo>
                    <a:pt x="2" y="12"/>
                    <a:pt x="2" y="14"/>
                    <a:pt x="3" y="17"/>
                  </a:cubicBezTo>
                  <a:cubicBezTo>
                    <a:pt x="2" y="19"/>
                    <a:pt x="0" y="20"/>
                    <a:pt x="0" y="23"/>
                  </a:cubicBezTo>
                  <a:cubicBezTo>
                    <a:pt x="0" y="25"/>
                    <a:pt x="1" y="27"/>
                    <a:pt x="1" y="28"/>
                  </a:cubicBezTo>
                  <a:cubicBezTo>
                    <a:pt x="1" y="28"/>
                    <a:pt x="1" y="29"/>
                    <a:pt x="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74"/>
            <p:cNvSpPr/>
            <p:nvPr/>
          </p:nvSpPr>
          <p:spPr bwMode="auto">
            <a:xfrm>
              <a:off x="3710" y="1726"/>
              <a:ext cx="172" cy="169"/>
            </a:xfrm>
            <a:custGeom>
              <a:avLst/>
              <a:gdLst>
                <a:gd name="T0" fmla="*/ 36 w 72"/>
                <a:gd name="T1" fmla="*/ 57 h 71"/>
                <a:gd name="T2" fmla="*/ 41 w 72"/>
                <a:gd name="T3" fmla="*/ 55 h 71"/>
                <a:gd name="T4" fmla="*/ 46 w 72"/>
                <a:gd name="T5" fmla="*/ 52 h 71"/>
                <a:gd name="T6" fmla="*/ 50 w 72"/>
                <a:gd name="T7" fmla="*/ 48 h 71"/>
                <a:gd name="T8" fmla="*/ 53 w 72"/>
                <a:gd name="T9" fmla="*/ 47 h 71"/>
                <a:gd name="T10" fmla="*/ 57 w 72"/>
                <a:gd name="T11" fmla="*/ 46 h 71"/>
                <a:gd name="T12" fmla="*/ 62 w 72"/>
                <a:gd name="T13" fmla="*/ 41 h 71"/>
                <a:gd name="T14" fmla="*/ 64 w 72"/>
                <a:gd name="T15" fmla="*/ 35 h 71"/>
                <a:gd name="T16" fmla="*/ 66 w 72"/>
                <a:gd name="T17" fmla="*/ 26 h 71"/>
                <a:gd name="T18" fmla="*/ 66 w 72"/>
                <a:gd name="T19" fmla="*/ 18 h 71"/>
                <a:gd name="T20" fmla="*/ 69 w 72"/>
                <a:gd name="T21" fmla="*/ 15 h 71"/>
                <a:gd name="T22" fmla="*/ 72 w 72"/>
                <a:gd name="T23" fmla="*/ 11 h 71"/>
                <a:gd name="T24" fmla="*/ 69 w 72"/>
                <a:gd name="T25" fmla="*/ 8 h 71"/>
                <a:gd name="T26" fmla="*/ 66 w 72"/>
                <a:gd name="T27" fmla="*/ 8 h 71"/>
                <a:gd name="T28" fmla="*/ 66 w 72"/>
                <a:gd name="T29" fmla="*/ 5 h 71"/>
                <a:gd name="T30" fmla="*/ 60 w 72"/>
                <a:gd name="T31" fmla="*/ 1 h 71"/>
                <a:gd name="T32" fmla="*/ 56 w 72"/>
                <a:gd name="T33" fmla="*/ 1 h 71"/>
                <a:gd name="T34" fmla="*/ 46 w 72"/>
                <a:gd name="T35" fmla="*/ 1 h 71"/>
                <a:gd name="T36" fmla="*/ 40 w 72"/>
                <a:gd name="T37" fmla="*/ 4 h 71"/>
                <a:gd name="T38" fmla="*/ 36 w 72"/>
                <a:gd name="T39" fmla="*/ 6 h 71"/>
                <a:gd name="T40" fmla="*/ 34 w 72"/>
                <a:gd name="T41" fmla="*/ 9 h 71"/>
                <a:gd name="T42" fmla="*/ 32 w 72"/>
                <a:gd name="T43" fmla="*/ 7 h 71"/>
                <a:gd name="T44" fmla="*/ 25 w 72"/>
                <a:gd name="T45" fmla="*/ 8 h 71"/>
                <a:gd name="T46" fmla="*/ 21 w 72"/>
                <a:gd name="T47" fmla="*/ 9 h 71"/>
                <a:gd name="T48" fmla="*/ 16 w 72"/>
                <a:gd name="T49" fmla="*/ 11 h 71"/>
                <a:gd name="T50" fmla="*/ 13 w 72"/>
                <a:gd name="T51" fmla="*/ 13 h 71"/>
                <a:gd name="T52" fmla="*/ 11 w 72"/>
                <a:gd name="T53" fmla="*/ 14 h 71"/>
                <a:gd name="T54" fmla="*/ 10 w 72"/>
                <a:gd name="T55" fmla="*/ 18 h 71"/>
                <a:gd name="T56" fmla="*/ 2 w 72"/>
                <a:gd name="T57" fmla="*/ 21 h 71"/>
                <a:gd name="T58" fmla="*/ 1 w 72"/>
                <a:gd name="T59" fmla="*/ 25 h 71"/>
                <a:gd name="T60" fmla="*/ 2 w 72"/>
                <a:gd name="T61" fmla="*/ 29 h 71"/>
                <a:gd name="T62" fmla="*/ 9 w 72"/>
                <a:gd name="T63" fmla="*/ 28 h 71"/>
                <a:gd name="T64" fmla="*/ 14 w 72"/>
                <a:gd name="T65" fmla="*/ 29 h 71"/>
                <a:gd name="T66" fmla="*/ 17 w 72"/>
                <a:gd name="T67" fmla="*/ 32 h 71"/>
                <a:gd name="T68" fmla="*/ 17 w 72"/>
                <a:gd name="T69" fmla="*/ 33 h 71"/>
                <a:gd name="T70" fmla="*/ 18 w 72"/>
                <a:gd name="T71" fmla="*/ 35 h 71"/>
                <a:gd name="T72" fmla="*/ 21 w 72"/>
                <a:gd name="T73" fmla="*/ 41 h 71"/>
                <a:gd name="T74" fmla="*/ 23 w 72"/>
                <a:gd name="T75" fmla="*/ 47 h 71"/>
                <a:gd name="T76" fmla="*/ 20 w 72"/>
                <a:gd name="T77" fmla="*/ 50 h 71"/>
                <a:gd name="T78" fmla="*/ 18 w 72"/>
                <a:gd name="T79" fmla="*/ 55 h 71"/>
                <a:gd name="T80" fmla="*/ 18 w 72"/>
                <a:gd name="T81" fmla="*/ 59 h 71"/>
                <a:gd name="T82" fmla="*/ 20 w 72"/>
                <a:gd name="T83" fmla="*/ 63 h 71"/>
                <a:gd name="T84" fmla="*/ 22 w 72"/>
                <a:gd name="T85" fmla="*/ 67 h 71"/>
                <a:gd name="T86" fmla="*/ 26 w 72"/>
                <a:gd name="T87" fmla="*/ 69 h 71"/>
                <a:gd name="T88" fmla="*/ 31 w 72"/>
                <a:gd name="T89" fmla="*/ 68 h 71"/>
                <a:gd name="T90" fmla="*/ 33 w 72"/>
                <a:gd name="T91" fmla="*/ 64 h 71"/>
                <a:gd name="T92" fmla="*/ 35 w 72"/>
                <a:gd name="T93"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71">
                  <a:moveTo>
                    <a:pt x="35" y="61"/>
                  </a:moveTo>
                  <a:cubicBezTo>
                    <a:pt x="35" y="60"/>
                    <a:pt x="36" y="58"/>
                    <a:pt x="36" y="57"/>
                  </a:cubicBezTo>
                  <a:cubicBezTo>
                    <a:pt x="37" y="57"/>
                    <a:pt x="37" y="56"/>
                    <a:pt x="38" y="56"/>
                  </a:cubicBezTo>
                  <a:cubicBezTo>
                    <a:pt x="39" y="55"/>
                    <a:pt x="40" y="56"/>
                    <a:pt x="41" y="55"/>
                  </a:cubicBezTo>
                  <a:cubicBezTo>
                    <a:pt x="42" y="55"/>
                    <a:pt x="43" y="54"/>
                    <a:pt x="43" y="53"/>
                  </a:cubicBezTo>
                  <a:cubicBezTo>
                    <a:pt x="44" y="53"/>
                    <a:pt x="45" y="52"/>
                    <a:pt x="46" y="52"/>
                  </a:cubicBezTo>
                  <a:cubicBezTo>
                    <a:pt x="47" y="51"/>
                    <a:pt x="47" y="50"/>
                    <a:pt x="48" y="50"/>
                  </a:cubicBezTo>
                  <a:cubicBezTo>
                    <a:pt x="49" y="49"/>
                    <a:pt x="49" y="48"/>
                    <a:pt x="50" y="48"/>
                  </a:cubicBezTo>
                  <a:cubicBezTo>
                    <a:pt x="50" y="48"/>
                    <a:pt x="51" y="48"/>
                    <a:pt x="52" y="48"/>
                  </a:cubicBezTo>
                  <a:cubicBezTo>
                    <a:pt x="52" y="48"/>
                    <a:pt x="53" y="47"/>
                    <a:pt x="53" y="47"/>
                  </a:cubicBezTo>
                  <a:cubicBezTo>
                    <a:pt x="54" y="47"/>
                    <a:pt x="56" y="47"/>
                    <a:pt x="57" y="47"/>
                  </a:cubicBezTo>
                  <a:cubicBezTo>
                    <a:pt x="57" y="47"/>
                    <a:pt x="57" y="46"/>
                    <a:pt x="57" y="46"/>
                  </a:cubicBezTo>
                  <a:cubicBezTo>
                    <a:pt x="59" y="46"/>
                    <a:pt x="59" y="45"/>
                    <a:pt x="60" y="43"/>
                  </a:cubicBezTo>
                  <a:cubicBezTo>
                    <a:pt x="61" y="42"/>
                    <a:pt x="62" y="42"/>
                    <a:pt x="62" y="41"/>
                  </a:cubicBezTo>
                  <a:cubicBezTo>
                    <a:pt x="63" y="40"/>
                    <a:pt x="62" y="39"/>
                    <a:pt x="62" y="39"/>
                  </a:cubicBezTo>
                  <a:cubicBezTo>
                    <a:pt x="62" y="37"/>
                    <a:pt x="63" y="37"/>
                    <a:pt x="64" y="35"/>
                  </a:cubicBezTo>
                  <a:cubicBezTo>
                    <a:pt x="64" y="34"/>
                    <a:pt x="64" y="32"/>
                    <a:pt x="65" y="30"/>
                  </a:cubicBezTo>
                  <a:cubicBezTo>
                    <a:pt x="65" y="29"/>
                    <a:pt x="65" y="27"/>
                    <a:pt x="66" y="26"/>
                  </a:cubicBezTo>
                  <a:cubicBezTo>
                    <a:pt x="66" y="25"/>
                    <a:pt x="65" y="24"/>
                    <a:pt x="64" y="23"/>
                  </a:cubicBezTo>
                  <a:cubicBezTo>
                    <a:pt x="65" y="22"/>
                    <a:pt x="66" y="20"/>
                    <a:pt x="66" y="18"/>
                  </a:cubicBezTo>
                  <a:cubicBezTo>
                    <a:pt x="67" y="17"/>
                    <a:pt x="68" y="16"/>
                    <a:pt x="68" y="16"/>
                  </a:cubicBezTo>
                  <a:cubicBezTo>
                    <a:pt x="68" y="15"/>
                    <a:pt x="69" y="15"/>
                    <a:pt x="69" y="15"/>
                  </a:cubicBezTo>
                  <a:cubicBezTo>
                    <a:pt x="69" y="15"/>
                    <a:pt x="69" y="15"/>
                    <a:pt x="69" y="14"/>
                  </a:cubicBezTo>
                  <a:cubicBezTo>
                    <a:pt x="70" y="13"/>
                    <a:pt x="71" y="13"/>
                    <a:pt x="72" y="11"/>
                  </a:cubicBezTo>
                  <a:cubicBezTo>
                    <a:pt x="72" y="10"/>
                    <a:pt x="72" y="9"/>
                    <a:pt x="72" y="7"/>
                  </a:cubicBezTo>
                  <a:cubicBezTo>
                    <a:pt x="71" y="7"/>
                    <a:pt x="70" y="7"/>
                    <a:pt x="69" y="8"/>
                  </a:cubicBezTo>
                  <a:cubicBezTo>
                    <a:pt x="69" y="8"/>
                    <a:pt x="68" y="8"/>
                    <a:pt x="68" y="8"/>
                  </a:cubicBezTo>
                  <a:cubicBezTo>
                    <a:pt x="68" y="8"/>
                    <a:pt x="67" y="8"/>
                    <a:pt x="66" y="8"/>
                  </a:cubicBezTo>
                  <a:cubicBezTo>
                    <a:pt x="66" y="8"/>
                    <a:pt x="64" y="9"/>
                    <a:pt x="64" y="8"/>
                  </a:cubicBezTo>
                  <a:cubicBezTo>
                    <a:pt x="64" y="7"/>
                    <a:pt x="66" y="6"/>
                    <a:pt x="66" y="5"/>
                  </a:cubicBezTo>
                  <a:cubicBezTo>
                    <a:pt x="65" y="3"/>
                    <a:pt x="64" y="3"/>
                    <a:pt x="63" y="2"/>
                  </a:cubicBezTo>
                  <a:cubicBezTo>
                    <a:pt x="62" y="2"/>
                    <a:pt x="61" y="1"/>
                    <a:pt x="60" y="1"/>
                  </a:cubicBezTo>
                  <a:cubicBezTo>
                    <a:pt x="60" y="1"/>
                    <a:pt x="59" y="2"/>
                    <a:pt x="59" y="1"/>
                  </a:cubicBezTo>
                  <a:cubicBezTo>
                    <a:pt x="58" y="1"/>
                    <a:pt x="57" y="1"/>
                    <a:pt x="56" y="1"/>
                  </a:cubicBezTo>
                  <a:cubicBezTo>
                    <a:pt x="55" y="0"/>
                    <a:pt x="53" y="1"/>
                    <a:pt x="51" y="1"/>
                  </a:cubicBezTo>
                  <a:cubicBezTo>
                    <a:pt x="50" y="1"/>
                    <a:pt x="48" y="1"/>
                    <a:pt x="46" y="1"/>
                  </a:cubicBezTo>
                  <a:cubicBezTo>
                    <a:pt x="45" y="2"/>
                    <a:pt x="43" y="4"/>
                    <a:pt x="42" y="4"/>
                  </a:cubicBezTo>
                  <a:cubicBezTo>
                    <a:pt x="41" y="4"/>
                    <a:pt x="41" y="4"/>
                    <a:pt x="40" y="4"/>
                  </a:cubicBezTo>
                  <a:cubicBezTo>
                    <a:pt x="39" y="3"/>
                    <a:pt x="38" y="4"/>
                    <a:pt x="37" y="5"/>
                  </a:cubicBezTo>
                  <a:cubicBezTo>
                    <a:pt x="37" y="5"/>
                    <a:pt x="36" y="5"/>
                    <a:pt x="36" y="6"/>
                  </a:cubicBezTo>
                  <a:cubicBezTo>
                    <a:pt x="35" y="6"/>
                    <a:pt x="34" y="7"/>
                    <a:pt x="34" y="7"/>
                  </a:cubicBezTo>
                  <a:cubicBezTo>
                    <a:pt x="33" y="8"/>
                    <a:pt x="35" y="8"/>
                    <a:pt x="34" y="9"/>
                  </a:cubicBezTo>
                  <a:cubicBezTo>
                    <a:pt x="35" y="9"/>
                    <a:pt x="34" y="10"/>
                    <a:pt x="34" y="10"/>
                  </a:cubicBezTo>
                  <a:cubicBezTo>
                    <a:pt x="33" y="10"/>
                    <a:pt x="33" y="8"/>
                    <a:pt x="32" y="7"/>
                  </a:cubicBezTo>
                  <a:cubicBezTo>
                    <a:pt x="31" y="7"/>
                    <a:pt x="30" y="7"/>
                    <a:pt x="29" y="8"/>
                  </a:cubicBezTo>
                  <a:cubicBezTo>
                    <a:pt x="28" y="8"/>
                    <a:pt x="26" y="8"/>
                    <a:pt x="25" y="8"/>
                  </a:cubicBezTo>
                  <a:cubicBezTo>
                    <a:pt x="25" y="8"/>
                    <a:pt x="24" y="9"/>
                    <a:pt x="23" y="9"/>
                  </a:cubicBezTo>
                  <a:cubicBezTo>
                    <a:pt x="22" y="9"/>
                    <a:pt x="22" y="9"/>
                    <a:pt x="21" y="9"/>
                  </a:cubicBezTo>
                  <a:cubicBezTo>
                    <a:pt x="20" y="9"/>
                    <a:pt x="19" y="9"/>
                    <a:pt x="19" y="10"/>
                  </a:cubicBezTo>
                  <a:cubicBezTo>
                    <a:pt x="18" y="10"/>
                    <a:pt x="17" y="10"/>
                    <a:pt x="16" y="11"/>
                  </a:cubicBezTo>
                  <a:cubicBezTo>
                    <a:pt x="15" y="11"/>
                    <a:pt x="15" y="12"/>
                    <a:pt x="14" y="12"/>
                  </a:cubicBezTo>
                  <a:cubicBezTo>
                    <a:pt x="14" y="12"/>
                    <a:pt x="14" y="13"/>
                    <a:pt x="13" y="13"/>
                  </a:cubicBezTo>
                  <a:cubicBezTo>
                    <a:pt x="13" y="13"/>
                    <a:pt x="13" y="13"/>
                    <a:pt x="12" y="13"/>
                  </a:cubicBezTo>
                  <a:cubicBezTo>
                    <a:pt x="12" y="13"/>
                    <a:pt x="12" y="14"/>
                    <a:pt x="11" y="14"/>
                  </a:cubicBezTo>
                  <a:cubicBezTo>
                    <a:pt x="10" y="14"/>
                    <a:pt x="9" y="15"/>
                    <a:pt x="9" y="16"/>
                  </a:cubicBezTo>
                  <a:cubicBezTo>
                    <a:pt x="9" y="17"/>
                    <a:pt x="11" y="16"/>
                    <a:pt x="10" y="18"/>
                  </a:cubicBezTo>
                  <a:cubicBezTo>
                    <a:pt x="10" y="20"/>
                    <a:pt x="8" y="19"/>
                    <a:pt x="6" y="20"/>
                  </a:cubicBezTo>
                  <a:cubicBezTo>
                    <a:pt x="5" y="20"/>
                    <a:pt x="3" y="21"/>
                    <a:pt x="2" y="21"/>
                  </a:cubicBezTo>
                  <a:cubicBezTo>
                    <a:pt x="2" y="22"/>
                    <a:pt x="2" y="22"/>
                    <a:pt x="1" y="22"/>
                  </a:cubicBezTo>
                  <a:cubicBezTo>
                    <a:pt x="1" y="24"/>
                    <a:pt x="2" y="24"/>
                    <a:pt x="1" y="25"/>
                  </a:cubicBezTo>
                  <a:cubicBezTo>
                    <a:pt x="1" y="26"/>
                    <a:pt x="0" y="26"/>
                    <a:pt x="0" y="28"/>
                  </a:cubicBezTo>
                  <a:cubicBezTo>
                    <a:pt x="1" y="28"/>
                    <a:pt x="1" y="29"/>
                    <a:pt x="2" y="29"/>
                  </a:cubicBezTo>
                  <a:cubicBezTo>
                    <a:pt x="3" y="29"/>
                    <a:pt x="4" y="29"/>
                    <a:pt x="5" y="29"/>
                  </a:cubicBezTo>
                  <a:cubicBezTo>
                    <a:pt x="6" y="28"/>
                    <a:pt x="8" y="29"/>
                    <a:pt x="9" y="28"/>
                  </a:cubicBezTo>
                  <a:cubicBezTo>
                    <a:pt x="11" y="28"/>
                    <a:pt x="13" y="28"/>
                    <a:pt x="14" y="28"/>
                  </a:cubicBezTo>
                  <a:cubicBezTo>
                    <a:pt x="14" y="28"/>
                    <a:pt x="14" y="29"/>
                    <a:pt x="14" y="29"/>
                  </a:cubicBezTo>
                  <a:cubicBezTo>
                    <a:pt x="14" y="29"/>
                    <a:pt x="15" y="29"/>
                    <a:pt x="15" y="29"/>
                  </a:cubicBezTo>
                  <a:cubicBezTo>
                    <a:pt x="16" y="30"/>
                    <a:pt x="17" y="31"/>
                    <a:pt x="17" y="32"/>
                  </a:cubicBezTo>
                  <a:cubicBezTo>
                    <a:pt x="17" y="32"/>
                    <a:pt x="17" y="32"/>
                    <a:pt x="17" y="33"/>
                  </a:cubicBezTo>
                  <a:cubicBezTo>
                    <a:pt x="17" y="33"/>
                    <a:pt x="17" y="33"/>
                    <a:pt x="17" y="33"/>
                  </a:cubicBezTo>
                  <a:cubicBezTo>
                    <a:pt x="18" y="34"/>
                    <a:pt x="17" y="34"/>
                    <a:pt x="17" y="34"/>
                  </a:cubicBezTo>
                  <a:cubicBezTo>
                    <a:pt x="18" y="35"/>
                    <a:pt x="18" y="35"/>
                    <a:pt x="18" y="35"/>
                  </a:cubicBezTo>
                  <a:cubicBezTo>
                    <a:pt x="18" y="37"/>
                    <a:pt x="17" y="39"/>
                    <a:pt x="17" y="40"/>
                  </a:cubicBezTo>
                  <a:cubicBezTo>
                    <a:pt x="19" y="40"/>
                    <a:pt x="20" y="40"/>
                    <a:pt x="21" y="41"/>
                  </a:cubicBezTo>
                  <a:cubicBezTo>
                    <a:pt x="22" y="41"/>
                    <a:pt x="22" y="41"/>
                    <a:pt x="23" y="42"/>
                  </a:cubicBezTo>
                  <a:cubicBezTo>
                    <a:pt x="24" y="43"/>
                    <a:pt x="23" y="45"/>
                    <a:pt x="23" y="47"/>
                  </a:cubicBezTo>
                  <a:cubicBezTo>
                    <a:pt x="22" y="48"/>
                    <a:pt x="22" y="48"/>
                    <a:pt x="21" y="48"/>
                  </a:cubicBezTo>
                  <a:cubicBezTo>
                    <a:pt x="21" y="49"/>
                    <a:pt x="20" y="50"/>
                    <a:pt x="20" y="50"/>
                  </a:cubicBezTo>
                  <a:cubicBezTo>
                    <a:pt x="20" y="50"/>
                    <a:pt x="19" y="50"/>
                    <a:pt x="19" y="51"/>
                  </a:cubicBezTo>
                  <a:cubicBezTo>
                    <a:pt x="18" y="52"/>
                    <a:pt x="18" y="53"/>
                    <a:pt x="18" y="55"/>
                  </a:cubicBezTo>
                  <a:cubicBezTo>
                    <a:pt x="18" y="55"/>
                    <a:pt x="18" y="56"/>
                    <a:pt x="18" y="57"/>
                  </a:cubicBezTo>
                  <a:cubicBezTo>
                    <a:pt x="18" y="58"/>
                    <a:pt x="18" y="59"/>
                    <a:pt x="18" y="59"/>
                  </a:cubicBezTo>
                  <a:cubicBezTo>
                    <a:pt x="19" y="60"/>
                    <a:pt x="19" y="61"/>
                    <a:pt x="19" y="62"/>
                  </a:cubicBezTo>
                  <a:cubicBezTo>
                    <a:pt x="20" y="62"/>
                    <a:pt x="20" y="63"/>
                    <a:pt x="20" y="63"/>
                  </a:cubicBezTo>
                  <a:cubicBezTo>
                    <a:pt x="20" y="64"/>
                    <a:pt x="20" y="64"/>
                    <a:pt x="21" y="64"/>
                  </a:cubicBezTo>
                  <a:cubicBezTo>
                    <a:pt x="21" y="65"/>
                    <a:pt x="22" y="66"/>
                    <a:pt x="22" y="67"/>
                  </a:cubicBezTo>
                  <a:cubicBezTo>
                    <a:pt x="23" y="68"/>
                    <a:pt x="23" y="68"/>
                    <a:pt x="24" y="69"/>
                  </a:cubicBezTo>
                  <a:cubicBezTo>
                    <a:pt x="25" y="69"/>
                    <a:pt x="26" y="69"/>
                    <a:pt x="26" y="69"/>
                  </a:cubicBezTo>
                  <a:cubicBezTo>
                    <a:pt x="28" y="69"/>
                    <a:pt x="28" y="71"/>
                    <a:pt x="30" y="71"/>
                  </a:cubicBezTo>
                  <a:cubicBezTo>
                    <a:pt x="31" y="70"/>
                    <a:pt x="31" y="69"/>
                    <a:pt x="31" y="68"/>
                  </a:cubicBezTo>
                  <a:cubicBezTo>
                    <a:pt x="32" y="67"/>
                    <a:pt x="32" y="66"/>
                    <a:pt x="33" y="65"/>
                  </a:cubicBezTo>
                  <a:cubicBezTo>
                    <a:pt x="33" y="65"/>
                    <a:pt x="33" y="64"/>
                    <a:pt x="33" y="64"/>
                  </a:cubicBezTo>
                  <a:cubicBezTo>
                    <a:pt x="33" y="63"/>
                    <a:pt x="34" y="63"/>
                    <a:pt x="34" y="63"/>
                  </a:cubicBezTo>
                  <a:cubicBezTo>
                    <a:pt x="34" y="62"/>
                    <a:pt x="34" y="61"/>
                    <a:pt x="3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75"/>
            <p:cNvSpPr/>
            <p:nvPr/>
          </p:nvSpPr>
          <p:spPr bwMode="auto">
            <a:xfrm>
              <a:off x="3591" y="1790"/>
              <a:ext cx="24" cy="21"/>
            </a:xfrm>
            <a:custGeom>
              <a:avLst/>
              <a:gdLst>
                <a:gd name="T0" fmla="*/ 8 w 10"/>
                <a:gd name="T1" fmla="*/ 1 h 9"/>
                <a:gd name="T2" fmla="*/ 6 w 10"/>
                <a:gd name="T3" fmla="*/ 1 h 9"/>
                <a:gd name="T4" fmla="*/ 4 w 10"/>
                <a:gd name="T5" fmla="*/ 0 h 9"/>
                <a:gd name="T6" fmla="*/ 0 w 10"/>
                <a:gd name="T7" fmla="*/ 2 h 9"/>
                <a:gd name="T8" fmla="*/ 0 w 10"/>
                <a:gd name="T9" fmla="*/ 6 h 9"/>
                <a:gd name="T10" fmla="*/ 4 w 10"/>
                <a:gd name="T11" fmla="*/ 8 h 9"/>
                <a:gd name="T12" fmla="*/ 7 w 10"/>
                <a:gd name="T13" fmla="*/ 8 h 9"/>
                <a:gd name="T14" fmla="*/ 8 w 10"/>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8" y="1"/>
                  </a:moveTo>
                  <a:cubicBezTo>
                    <a:pt x="8" y="1"/>
                    <a:pt x="7" y="1"/>
                    <a:pt x="6" y="1"/>
                  </a:cubicBezTo>
                  <a:cubicBezTo>
                    <a:pt x="5" y="1"/>
                    <a:pt x="4" y="0"/>
                    <a:pt x="4" y="0"/>
                  </a:cubicBezTo>
                  <a:cubicBezTo>
                    <a:pt x="3" y="1"/>
                    <a:pt x="1" y="1"/>
                    <a:pt x="0" y="2"/>
                  </a:cubicBezTo>
                  <a:cubicBezTo>
                    <a:pt x="0" y="4"/>
                    <a:pt x="0" y="5"/>
                    <a:pt x="0" y="6"/>
                  </a:cubicBezTo>
                  <a:cubicBezTo>
                    <a:pt x="3" y="6"/>
                    <a:pt x="2" y="8"/>
                    <a:pt x="4" y="8"/>
                  </a:cubicBezTo>
                  <a:cubicBezTo>
                    <a:pt x="4" y="9"/>
                    <a:pt x="6" y="9"/>
                    <a:pt x="7" y="8"/>
                  </a:cubicBezTo>
                  <a:cubicBezTo>
                    <a:pt x="9" y="5"/>
                    <a:pt x="10"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76"/>
            <p:cNvSpPr/>
            <p:nvPr/>
          </p:nvSpPr>
          <p:spPr bwMode="auto">
            <a:xfrm>
              <a:off x="3824" y="1947"/>
              <a:ext cx="17" cy="29"/>
            </a:xfrm>
            <a:custGeom>
              <a:avLst/>
              <a:gdLst>
                <a:gd name="T0" fmla="*/ 7 w 7"/>
                <a:gd name="T1" fmla="*/ 2 h 12"/>
                <a:gd name="T2" fmla="*/ 5 w 7"/>
                <a:gd name="T3" fmla="*/ 0 h 12"/>
                <a:gd name="T4" fmla="*/ 3 w 7"/>
                <a:gd name="T5" fmla="*/ 1 h 12"/>
                <a:gd name="T6" fmla="*/ 3 w 7"/>
                <a:gd name="T7" fmla="*/ 2 h 12"/>
                <a:gd name="T8" fmla="*/ 2 w 7"/>
                <a:gd name="T9" fmla="*/ 2 h 12"/>
                <a:gd name="T10" fmla="*/ 2 w 7"/>
                <a:gd name="T11" fmla="*/ 5 h 12"/>
                <a:gd name="T12" fmla="*/ 1 w 7"/>
                <a:gd name="T13" fmla="*/ 7 h 12"/>
                <a:gd name="T14" fmla="*/ 0 w 7"/>
                <a:gd name="T15" fmla="*/ 9 h 12"/>
                <a:gd name="T16" fmla="*/ 5 w 7"/>
                <a:gd name="T17" fmla="*/ 10 h 12"/>
                <a:gd name="T18" fmla="*/ 6 w 7"/>
                <a:gd name="T19" fmla="*/ 9 h 12"/>
                <a:gd name="T20" fmla="*/ 7 w 7"/>
                <a:gd name="T21" fmla="*/ 7 h 12"/>
                <a:gd name="T22" fmla="*/ 6 w 7"/>
                <a:gd name="T23" fmla="*/ 4 h 12"/>
                <a:gd name="T24" fmla="*/ 7 w 7"/>
                <a:gd name="T2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2">
                  <a:moveTo>
                    <a:pt x="7" y="2"/>
                  </a:moveTo>
                  <a:cubicBezTo>
                    <a:pt x="6" y="1"/>
                    <a:pt x="6" y="0"/>
                    <a:pt x="5" y="0"/>
                  </a:cubicBezTo>
                  <a:cubicBezTo>
                    <a:pt x="5" y="0"/>
                    <a:pt x="4" y="0"/>
                    <a:pt x="3" y="1"/>
                  </a:cubicBezTo>
                  <a:cubicBezTo>
                    <a:pt x="3" y="1"/>
                    <a:pt x="3" y="1"/>
                    <a:pt x="3" y="2"/>
                  </a:cubicBezTo>
                  <a:cubicBezTo>
                    <a:pt x="3" y="2"/>
                    <a:pt x="2" y="2"/>
                    <a:pt x="2" y="2"/>
                  </a:cubicBezTo>
                  <a:cubicBezTo>
                    <a:pt x="2" y="3"/>
                    <a:pt x="2" y="4"/>
                    <a:pt x="2" y="5"/>
                  </a:cubicBezTo>
                  <a:cubicBezTo>
                    <a:pt x="1" y="5"/>
                    <a:pt x="1" y="6"/>
                    <a:pt x="1" y="7"/>
                  </a:cubicBezTo>
                  <a:cubicBezTo>
                    <a:pt x="0" y="8"/>
                    <a:pt x="0" y="8"/>
                    <a:pt x="0" y="9"/>
                  </a:cubicBezTo>
                  <a:cubicBezTo>
                    <a:pt x="0" y="12"/>
                    <a:pt x="4" y="11"/>
                    <a:pt x="5" y="10"/>
                  </a:cubicBezTo>
                  <a:cubicBezTo>
                    <a:pt x="6" y="9"/>
                    <a:pt x="6" y="9"/>
                    <a:pt x="6" y="9"/>
                  </a:cubicBezTo>
                  <a:cubicBezTo>
                    <a:pt x="6" y="8"/>
                    <a:pt x="7" y="8"/>
                    <a:pt x="7" y="7"/>
                  </a:cubicBezTo>
                  <a:cubicBezTo>
                    <a:pt x="6" y="7"/>
                    <a:pt x="6" y="5"/>
                    <a:pt x="6" y="4"/>
                  </a:cubicBezTo>
                  <a:cubicBezTo>
                    <a:pt x="6" y="3"/>
                    <a:pt x="7"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77"/>
            <p:cNvSpPr/>
            <p:nvPr/>
          </p:nvSpPr>
          <p:spPr bwMode="auto">
            <a:xfrm>
              <a:off x="3663" y="2021"/>
              <a:ext cx="28" cy="31"/>
            </a:xfrm>
            <a:custGeom>
              <a:avLst/>
              <a:gdLst>
                <a:gd name="T0" fmla="*/ 10 w 12"/>
                <a:gd name="T1" fmla="*/ 7 h 13"/>
                <a:gd name="T2" fmla="*/ 8 w 12"/>
                <a:gd name="T3" fmla="*/ 3 h 13"/>
                <a:gd name="T4" fmla="*/ 7 w 12"/>
                <a:gd name="T5" fmla="*/ 0 h 13"/>
                <a:gd name="T6" fmla="*/ 6 w 12"/>
                <a:gd name="T7" fmla="*/ 0 h 13"/>
                <a:gd name="T8" fmla="*/ 4 w 12"/>
                <a:gd name="T9" fmla="*/ 3 h 13"/>
                <a:gd name="T10" fmla="*/ 0 w 12"/>
                <a:gd name="T11" fmla="*/ 7 h 13"/>
                <a:gd name="T12" fmla="*/ 5 w 12"/>
                <a:gd name="T13" fmla="*/ 9 h 13"/>
                <a:gd name="T14" fmla="*/ 11 w 12"/>
                <a:gd name="T15" fmla="*/ 12 h 13"/>
                <a:gd name="T16" fmla="*/ 11 w 12"/>
                <a:gd name="T17" fmla="*/ 8 h 13"/>
                <a:gd name="T18" fmla="*/ 10 w 12"/>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10" y="7"/>
                  </a:moveTo>
                  <a:cubicBezTo>
                    <a:pt x="9" y="6"/>
                    <a:pt x="9" y="4"/>
                    <a:pt x="8" y="3"/>
                  </a:cubicBezTo>
                  <a:cubicBezTo>
                    <a:pt x="8" y="2"/>
                    <a:pt x="8" y="0"/>
                    <a:pt x="7" y="0"/>
                  </a:cubicBezTo>
                  <a:cubicBezTo>
                    <a:pt x="7" y="0"/>
                    <a:pt x="6" y="0"/>
                    <a:pt x="6" y="0"/>
                  </a:cubicBezTo>
                  <a:cubicBezTo>
                    <a:pt x="5" y="0"/>
                    <a:pt x="5" y="1"/>
                    <a:pt x="4" y="3"/>
                  </a:cubicBezTo>
                  <a:cubicBezTo>
                    <a:pt x="3" y="4"/>
                    <a:pt x="1" y="5"/>
                    <a:pt x="0" y="7"/>
                  </a:cubicBezTo>
                  <a:cubicBezTo>
                    <a:pt x="0" y="9"/>
                    <a:pt x="3" y="8"/>
                    <a:pt x="5" y="9"/>
                  </a:cubicBezTo>
                  <a:cubicBezTo>
                    <a:pt x="7" y="10"/>
                    <a:pt x="9" y="13"/>
                    <a:pt x="11" y="12"/>
                  </a:cubicBezTo>
                  <a:cubicBezTo>
                    <a:pt x="12" y="10"/>
                    <a:pt x="11" y="9"/>
                    <a:pt x="11" y="8"/>
                  </a:cubicBezTo>
                  <a:cubicBezTo>
                    <a:pt x="11" y="8"/>
                    <a:pt x="10" y="7"/>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78"/>
            <p:cNvSpPr/>
            <p:nvPr/>
          </p:nvSpPr>
          <p:spPr bwMode="auto">
            <a:xfrm>
              <a:off x="3817" y="1859"/>
              <a:ext cx="46" cy="26"/>
            </a:xfrm>
            <a:custGeom>
              <a:avLst/>
              <a:gdLst>
                <a:gd name="T0" fmla="*/ 10 w 19"/>
                <a:gd name="T1" fmla="*/ 11 h 11"/>
                <a:gd name="T2" fmla="*/ 13 w 19"/>
                <a:gd name="T3" fmla="*/ 9 h 11"/>
                <a:gd name="T4" fmla="*/ 17 w 19"/>
                <a:gd name="T5" fmla="*/ 7 h 11"/>
                <a:gd name="T6" fmla="*/ 19 w 19"/>
                <a:gd name="T7" fmla="*/ 4 h 11"/>
                <a:gd name="T8" fmla="*/ 16 w 19"/>
                <a:gd name="T9" fmla="*/ 0 h 11"/>
                <a:gd name="T10" fmla="*/ 9 w 19"/>
                <a:gd name="T11" fmla="*/ 1 h 11"/>
                <a:gd name="T12" fmla="*/ 6 w 19"/>
                <a:gd name="T13" fmla="*/ 3 h 11"/>
                <a:gd name="T14" fmla="*/ 5 w 19"/>
                <a:gd name="T15" fmla="*/ 2 h 11"/>
                <a:gd name="T16" fmla="*/ 3 w 19"/>
                <a:gd name="T17" fmla="*/ 1 h 11"/>
                <a:gd name="T18" fmla="*/ 0 w 19"/>
                <a:gd name="T19" fmla="*/ 5 h 11"/>
                <a:gd name="T20" fmla="*/ 4 w 19"/>
                <a:gd name="T21" fmla="*/ 10 h 11"/>
                <a:gd name="T22" fmla="*/ 10 w 19"/>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1"/>
                  </a:moveTo>
                  <a:cubicBezTo>
                    <a:pt x="11" y="11"/>
                    <a:pt x="12" y="10"/>
                    <a:pt x="13" y="9"/>
                  </a:cubicBezTo>
                  <a:cubicBezTo>
                    <a:pt x="15" y="8"/>
                    <a:pt x="16" y="7"/>
                    <a:pt x="17" y="7"/>
                  </a:cubicBezTo>
                  <a:cubicBezTo>
                    <a:pt x="18" y="6"/>
                    <a:pt x="19" y="5"/>
                    <a:pt x="19" y="4"/>
                  </a:cubicBezTo>
                  <a:cubicBezTo>
                    <a:pt x="19" y="2"/>
                    <a:pt x="17" y="1"/>
                    <a:pt x="16" y="0"/>
                  </a:cubicBezTo>
                  <a:cubicBezTo>
                    <a:pt x="14" y="0"/>
                    <a:pt x="11" y="1"/>
                    <a:pt x="9" y="1"/>
                  </a:cubicBezTo>
                  <a:cubicBezTo>
                    <a:pt x="7" y="1"/>
                    <a:pt x="7" y="3"/>
                    <a:pt x="6" y="3"/>
                  </a:cubicBezTo>
                  <a:cubicBezTo>
                    <a:pt x="5" y="3"/>
                    <a:pt x="5" y="2"/>
                    <a:pt x="5" y="2"/>
                  </a:cubicBezTo>
                  <a:cubicBezTo>
                    <a:pt x="4" y="1"/>
                    <a:pt x="4" y="1"/>
                    <a:pt x="3" y="1"/>
                  </a:cubicBezTo>
                  <a:cubicBezTo>
                    <a:pt x="1" y="2"/>
                    <a:pt x="0" y="3"/>
                    <a:pt x="0" y="5"/>
                  </a:cubicBezTo>
                  <a:cubicBezTo>
                    <a:pt x="0" y="8"/>
                    <a:pt x="2" y="9"/>
                    <a:pt x="4" y="10"/>
                  </a:cubicBezTo>
                  <a:cubicBezTo>
                    <a:pt x="6" y="10"/>
                    <a:pt x="8" y="11"/>
                    <a:pt x="1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79"/>
            <p:cNvSpPr/>
            <p:nvPr/>
          </p:nvSpPr>
          <p:spPr bwMode="auto">
            <a:xfrm>
              <a:off x="3836" y="1919"/>
              <a:ext cx="43" cy="66"/>
            </a:xfrm>
            <a:custGeom>
              <a:avLst/>
              <a:gdLst>
                <a:gd name="T0" fmla="*/ 14 w 18"/>
                <a:gd name="T1" fmla="*/ 17 h 28"/>
                <a:gd name="T2" fmla="*/ 14 w 18"/>
                <a:gd name="T3" fmla="*/ 16 h 28"/>
                <a:gd name="T4" fmla="*/ 11 w 18"/>
                <a:gd name="T5" fmla="*/ 12 h 28"/>
                <a:gd name="T6" fmla="*/ 10 w 18"/>
                <a:gd name="T7" fmla="*/ 6 h 28"/>
                <a:gd name="T8" fmla="*/ 8 w 18"/>
                <a:gd name="T9" fmla="*/ 3 h 28"/>
                <a:gd name="T10" fmla="*/ 7 w 18"/>
                <a:gd name="T11" fmla="*/ 1 h 28"/>
                <a:gd name="T12" fmla="*/ 2 w 18"/>
                <a:gd name="T13" fmla="*/ 2 h 28"/>
                <a:gd name="T14" fmla="*/ 0 w 18"/>
                <a:gd name="T15" fmla="*/ 6 h 28"/>
                <a:gd name="T16" fmla="*/ 4 w 18"/>
                <a:gd name="T17" fmla="*/ 13 h 28"/>
                <a:gd name="T18" fmla="*/ 8 w 18"/>
                <a:gd name="T19" fmla="*/ 16 h 28"/>
                <a:gd name="T20" fmla="*/ 5 w 18"/>
                <a:gd name="T21" fmla="*/ 18 h 28"/>
                <a:gd name="T22" fmla="*/ 4 w 18"/>
                <a:gd name="T23" fmla="*/ 21 h 28"/>
                <a:gd name="T24" fmla="*/ 4 w 18"/>
                <a:gd name="T25" fmla="*/ 22 h 28"/>
                <a:gd name="T26" fmla="*/ 3 w 18"/>
                <a:gd name="T27" fmla="*/ 26 h 28"/>
                <a:gd name="T28" fmla="*/ 4 w 18"/>
                <a:gd name="T29" fmla="*/ 27 h 28"/>
                <a:gd name="T30" fmla="*/ 9 w 18"/>
                <a:gd name="T31" fmla="*/ 25 h 28"/>
                <a:gd name="T32" fmla="*/ 12 w 18"/>
                <a:gd name="T33" fmla="*/ 25 h 28"/>
                <a:gd name="T34" fmla="*/ 13 w 18"/>
                <a:gd name="T35" fmla="*/ 24 h 28"/>
                <a:gd name="T36" fmla="*/ 15 w 18"/>
                <a:gd name="T37" fmla="*/ 24 h 28"/>
                <a:gd name="T38" fmla="*/ 14 w 18"/>
                <a:gd name="T39"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8">
                  <a:moveTo>
                    <a:pt x="14" y="17"/>
                  </a:moveTo>
                  <a:cubicBezTo>
                    <a:pt x="14" y="16"/>
                    <a:pt x="14" y="16"/>
                    <a:pt x="14" y="16"/>
                  </a:cubicBezTo>
                  <a:cubicBezTo>
                    <a:pt x="13" y="15"/>
                    <a:pt x="12" y="14"/>
                    <a:pt x="11" y="12"/>
                  </a:cubicBezTo>
                  <a:cubicBezTo>
                    <a:pt x="10" y="10"/>
                    <a:pt x="8" y="8"/>
                    <a:pt x="10" y="6"/>
                  </a:cubicBezTo>
                  <a:cubicBezTo>
                    <a:pt x="10" y="4"/>
                    <a:pt x="8" y="4"/>
                    <a:pt x="8" y="3"/>
                  </a:cubicBezTo>
                  <a:cubicBezTo>
                    <a:pt x="7" y="2"/>
                    <a:pt x="8" y="2"/>
                    <a:pt x="7" y="1"/>
                  </a:cubicBezTo>
                  <a:cubicBezTo>
                    <a:pt x="6" y="0"/>
                    <a:pt x="4" y="1"/>
                    <a:pt x="2" y="2"/>
                  </a:cubicBezTo>
                  <a:cubicBezTo>
                    <a:pt x="1" y="3"/>
                    <a:pt x="0" y="5"/>
                    <a:pt x="0" y="6"/>
                  </a:cubicBezTo>
                  <a:cubicBezTo>
                    <a:pt x="0" y="9"/>
                    <a:pt x="3" y="11"/>
                    <a:pt x="4" y="13"/>
                  </a:cubicBezTo>
                  <a:cubicBezTo>
                    <a:pt x="6" y="13"/>
                    <a:pt x="8" y="13"/>
                    <a:pt x="8" y="16"/>
                  </a:cubicBezTo>
                  <a:cubicBezTo>
                    <a:pt x="7" y="17"/>
                    <a:pt x="6" y="17"/>
                    <a:pt x="5" y="18"/>
                  </a:cubicBezTo>
                  <a:cubicBezTo>
                    <a:pt x="5" y="19"/>
                    <a:pt x="4" y="20"/>
                    <a:pt x="4" y="21"/>
                  </a:cubicBezTo>
                  <a:cubicBezTo>
                    <a:pt x="3" y="21"/>
                    <a:pt x="4" y="22"/>
                    <a:pt x="4" y="22"/>
                  </a:cubicBezTo>
                  <a:cubicBezTo>
                    <a:pt x="3" y="23"/>
                    <a:pt x="2" y="24"/>
                    <a:pt x="3" y="26"/>
                  </a:cubicBezTo>
                  <a:cubicBezTo>
                    <a:pt x="3" y="26"/>
                    <a:pt x="4" y="27"/>
                    <a:pt x="4" y="27"/>
                  </a:cubicBezTo>
                  <a:cubicBezTo>
                    <a:pt x="5" y="28"/>
                    <a:pt x="7" y="26"/>
                    <a:pt x="9" y="25"/>
                  </a:cubicBezTo>
                  <a:cubicBezTo>
                    <a:pt x="10" y="25"/>
                    <a:pt x="11" y="26"/>
                    <a:pt x="12" y="25"/>
                  </a:cubicBezTo>
                  <a:cubicBezTo>
                    <a:pt x="12" y="25"/>
                    <a:pt x="13" y="25"/>
                    <a:pt x="13" y="24"/>
                  </a:cubicBezTo>
                  <a:cubicBezTo>
                    <a:pt x="14" y="24"/>
                    <a:pt x="15" y="24"/>
                    <a:pt x="15" y="24"/>
                  </a:cubicBezTo>
                  <a:cubicBezTo>
                    <a:pt x="18" y="21"/>
                    <a:pt x="17" y="19"/>
                    <a:pt x="1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80"/>
            <p:cNvSpPr/>
            <p:nvPr/>
          </p:nvSpPr>
          <p:spPr bwMode="auto">
            <a:xfrm>
              <a:off x="3520" y="2159"/>
              <a:ext cx="31" cy="31"/>
            </a:xfrm>
            <a:custGeom>
              <a:avLst/>
              <a:gdLst>
                <a:gd name="T0" fmla="*/ 9 w 13"/>
                <a:gd name="T1" fmla="*/ 6 h 13"/>
                <a:gd name="T2" fmla="*/ 8 w 13"/>
                <a:gd name="T3" fmla="*/ 5 h 13"/>
                <a:gd name="T4" fmla="*/ 7 w 13"/>
                <a:gd name="T5" fmla="*/ 4 h 13"/>
                <a:gd name="T6" fmla="*/ 6 w 13"/>
                <a:gd name="T7" fmla="*/ 3 h 13"/>
                <a:gd name="T8" fmla="*/ 3 w 13"/>
                <a:gd name="T9" fmla="*/ 1 h 13"/>
                <a:gd name="T10" fmla="*/ 0 w 13"/>
                <a:gd name="T11" fmla="*/ 2 h 13"/>
                <a:gd name="T12" fmla="*/ 6 w 13"/>
                <a:gd name="T13" fmla="*/ 7 h 13"/>
                <a:gd name="T14" fmla="*/ 8 w 13"/>
                <a:gd name="T15" fmla="*/ 10 h 13"/>
                <a:gd name="T16" fmla="*/ 9 w 13"/>
                <a:gd name="T17" fmla="*/ 12 h 13"/>
                <a:gd name="T18" fmla="*/ 13 w 13"/>
                <a:gd name="T19" fmla="*/ 11 h 13"/>
                <a:gd name="T20" fmla="*/ 10 w 13"/>
                <a:gd name="T21" fmla="*/ 7 h 13"/>
                <a:gd name="T22" fmla="*/ 9 w 13"/>
                <a:gd name="T2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3">
                  <a:moveTo>
                    <a:pt x="9" y="6"/>
                  </a:moveTo>
                  <a:cubicBezTo>
                    <a:pt x="9" y="5"/>
                    <a:pt x="9" y="5"/>
                    <a:pt x="8" y="5"/>
                  </a:cubicBezTo>
                  <a:cubicBezTo>
                    <a:pt x="8" y="5"/>
                    <a:pt x="8" y="4"/>
                    <a:pt x="7" y="4"/>
                  </a:cubicBezTo>
                  <a:cubicBezTo>
                    <a:pt x="7" y="3"/>
                    <a:pt x="7" y="3"/>
                    <a:pt x="6" y="3"/>
                  </a:cubicBezTo>
                  <a:cubicBezTo>
                    <a:pt x="6" y="2"/>
                    <a:pt x="4" y="1"/>
                    <a:pt x="3" y="1"/>
                  </a:cubicBezTo>
                  <a:cubicBezTo>
                    <a:pt x="2" y="0"/>
                    <a:pt x="0" y="1"/>
                    <a:pt x="0" y="2"/>
                  </a:cubicBezTo>
                  <a:cubicBezTo>
                    <a:pt x="1" y="5"/>
                    <a:pt x="4" y="5"/>
                    <a:pt x="6" y="7"/>
                  </a:cubicBezTo>
                  <a:cubicBezTo>
                    <a:pt x="7" y="8"/>
                    <a:pt x="8" y="9"/>
                    <a:pt x="8" y="10"/>
                  </a:cubicBezTo>
                  <a:cubicBezTo>
                    <a:pt x="9" y="11"/>
                    <a:pt x="9" y="11"/>
                    <a:pt x="9" y="12"/>
                  </a:cubicBezTo>
                  <a:cubicBezTo>
                    <a:pt x="11" y="12"/>
                    <a:pt x="12" y="13"/>
                    <a:pt x="13" y="11"/>
                  </a:cubicBezTo>
                  <a:cubicBezTo>
                    <a:pt x="13" y="10"/>
                    <a:pt x="11" y="9"/>
                    <a:pt x="10" y="7"/>
                  </a:cubicBezTo>
                  <a:cubicBezTo>
                    <a:pt x="10" y="7"/>
                    <a:pt x="10" y="6"/>
                    <a:pt x="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81"/>
            <p:cNvSpPr/>
            <p:nvPr/>
          </p:nvSpPr>
          <p:spPr bwMode="auto">
            <a:xfrm>
              <a:off x="3965" y="1759"/>
              <a:ext cx="59" cy="45"/>
            </a:xfrm>
            <a:custGeom>
              <a:avLst/>
              <a:gdLst>
                <a:gd name="T0" fmla="*/ 3 w 25"/>
                <a:gd name="T1" fmla="*/ 16 h 19"/>
                <a:gd name="T2" fmla="*/ 6 w 25"/>
                <a:gd name="T3" fmla="*/ 17 h 19"/>
                <a:gd name="T4" fmla="*/ 10 w 25"/>
                <a:gd name="T5" fmla="*/ 17 h 19"/>
                <a:gd name="T6" fmla="*/ 12 w 25"/>
                <a:gd name="T7" fmla="*/ 14 h 19"/>
                <a:gd name="T8" fmla="*/ 13 w 25"/>
                <a:gd name="T9" fmla="*/ 13 h 19"/>
                <a:gd name="T10" fmla="*/ 16 w 25"/>
                <a:gd name="T11" fmla="*/ 16 h 19"/>
                <a:gd name="T12" fmla="*/ 20 w 25"/>
                <a:gd name="T13" fmla="*/ 14 h 19"/>
                <a:gd name="T14" fmla="*/ 16 w 25"/>
                <a:gd name="T15" fmla="*/ 11 h 19"/>
                <a:gd name="T16" fmla="*/ 12 w 25"/>
                <a:gd name="T17" fmla="*/ 7 h 19"/>
                <a:gd name="T18" fmla="*/ 22 w 25"/>
                <a:gd name="T19" fmla="*/ 8 h 19"/>
                <a:gd name="T20" fmla="*/ 25 w 25"/>
                <a:gd name="T21" fmla="*/ 5 h 19"/>
                <a:gd name="T22" fmla="*/ 11 w 25"/>
                <a:gd name="T23" fmla="*/ 2 h 19"/>
                <a:gd name="T24" fmla="*/ 9 w 25"/>
                <a:gd name="T25" fmla="*/ 4 h 19"/>
                <a:gd name="T26" fmla="*/ 8 w 25"/>
                <a:gd name="T27" fmla="*/ 3 h 19"/>
                <a:gd name="T28" fmla="*/ 5 w 25"/>
                <a:gd name="T29" fmla="*/ 4 h 19"/>
                <a:gd name="T30" fmla="*/ 2 w 25"/>
                <a:gd name="T31" fmla="*/ 4 h 19"/>
                <a:gd name="T32" fmla="*/ 0 w 25"/>
                <a:gd name="T33" fmla="*/ 7 h 19"/>
                <a:gd name="T34" fmla="*/ 2 w 25"/>
                <a:gd name="T35" fmla="*/ 12 h 19"/>
                <a:gd name="T36" fmla="*/ 3 w 25"/>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9">
                  <a:moveTo>
                    <a:pt x="3" y="16"/>
                  </a:moveTo>
                  <a:cubicBezTo>
                    <a:pt x="4" y="17"/>
                    <a:pt x="5" y="17"/>
                    <a:pt x="6" y="17"/>
                  </a:cubicBezTo>
                  <a:cubicBezTo>
                    <a:pt x="8" y="19"/>
                    <a:pt x="9" y="19"/>
                    <a:pt x="10" y="17"/>
                  </a:cubicBezTo>
                  <a:cubicBezTo>
                    <a:pt x="11" y="16"/>
                    <a:pt x="11" y="16"/>
                    <a:pt x="12" y="14"/>
                  </a:cubicBezTo>
                  <a:cubicBezTo>
                    <a:pt x="12" y="14"/>
                    <a:pt x="12" y="12"/>
                    <a:pt x="13" y="13"/>
                  </a:cubicBezTo>
                  <a:cubicBezTo>
                    <a:pt x="15" y="13"/>
                    <a:pt x="15" y="15"/>
                    <a:pt x="16" y="16"/>
                  </a:cubicBezTo>
                  <a:cubicBezTo>
                    <a:pt x="18" y="16"/>
                    <a:pt x="20" y="16"/>
                    <a:pt x="20" y="14"/>
                  </a:cubicBezTo>
                  <a:cubicBezTo>
                    <a:pt x="19" y="13"/>
                    <a:pt x="18" y="12"/>
                    <a:pt x="16" y="11"/>
                  </a:cubicBezTo>
                  <a:cubicBezTo>
                    <a:pt x="15" y="10"/>
                    <a:pt x="13" y="10"/>
                    <a:pt x="12" y="7"/>
                  </a:cubicBezTo>
                  <a:cubicBezTo>
                    <a:pt x="16" y="7"/>
                    <a:pt x="19" y="9"/>
                    <a:pt x="22" y="8"/>
                  </a:cubicBezTo>
                  <a:cubicBezTo>
                    <a:pt x="23" y="7"/>
                    <a:pt x="25" y="6"/>
                    <a:pt x="25" y="5"/>
                  </a:cubicBezTo>
                  <a:cubicBezTo>
                    <a:pt x="23" y="0"/>
                    <a:pt x="14" y="1"/>
                    <a:pt x="11" y="2"/>
                  </a:cubicBezTo>
                  <a:cubicBezTo>
                    <a:pt x="10" y="3"/>
                    <a:pt x="10" y="3"/>
                    <a:pt x="9" y="4"/>
                  </a:cubicBezTo>
                  <a:cubicBezTo>
                    <a:pt x="9" y="4"/>
                    <a:pt x="8" y="3"/>
                    <a:pt x="8" y="3"/>
                  </a:cubicBezTo>
                  <a:cubicBezTo>
                    <a:pt x="7" y="3"/>
                    <a:pt x="6" y="4"/>
                    <a:pt x="5" y="4"/>
                  </a:cubicBezTo>
                  <a:cubicBezTo>
                    <a:pt x="4" y="4"/>
                    <a:pt x="3" y="4"/>
                    <a:pt x="2" y="4"/>
                  </a:cubicBezTo>
                  <a:cubicBezTo>
                    <a:pt x="1" y="4"/>
                    <a:pt x="0" y="6"/>
                    <a:pt x="0" y="7"/>
                  </a:cubicBezTo>
                  <a:cubicBezTo>
                    <a:pt x="0" y="9"/>
                    <a:pt x="1" y="10"/>
                    <a:pt x="2" y="12"/>
                  </a:cubicBezTo>
                  <a:cubicBezTo>
                    <a:pt x="3" y="13"/>
                    <a:pt x="3" y="15"/>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82"/>
            <p:cNvSpPr/>
            <p:nvPr/>
          </p:nvSpPr>
          <p:spPr bwMode="auto">
            <a:xfrm>
              <a:off x="3553" y="2187"/>
              <a:ext cx="19" cy="19"/>
            </a:xfrm>
            <a:custGeom>
              <a:avLst/>
              <a:gdLst>
                <a:gd name="T0" fmla="*/ 0 w 8"/>
                <a:gd name="T1" fmla="*/ 5 h 8"/>
                <a:gd name="T2" fmla="*/ 5 w 8"/>
                <a:gd name="T3" fmla="*/ 7 h 8"/>
                <a:gd name="T4" fmla="*/ 8 w 8"/>
                <a:gd name="T5" fmla="*/ 6 h 8"/>
                <a:gd name="T6" fmla="*/ 0 w 8"/>
                <a:gd name="T7" fmla="*/ 5 h 8"/>
              </a:gdLst>
              <a:ahLst/>
              <a:cxnLst>
                <a:cxn ang="0">
                  <a:pos x="T0" y="T1"/>
                </a:cxn>
                <a:cxn ang="0">
                  <a:pos x="T2" y="T3"/>
                </a:cxn>
                <a:cxn ang="0">
                  <a:pos x="T4" y="T5"/>
                </a:cxn>
                <a:cxn ang="0">
                  <a:pos x="T6" y="T7"/>
                </a:cxn>
              </a:cxnLst>
              <a:rect l="0" t="0" r="r" b="b"/>
              <a:pathLst>
                <a:path w="8" h="8">
                  <a:moveTo>
                    <a:pt x="0" y="5"/>
                  </a:moveTo>
                  <a:cubicBezTo>
                    <a:pt x="1" y="6"/>
                    <a:pt x="4" y="7"/>
                    <a:pt x="5" y="7"/>
                  </a:cubicBezTo>
                  <a:cubicBezTo>
                    <a:pt x="6" y="7"/>
                    <a:pt x="8" y="8"/>
                    <a:pt x="8" y="6"/>
                  </a:cubicBezTo>
                  <a:cubicBezTo>
                    <a:pt x="7" y="3"/>
                    <a:pt x="1" y="0"/>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44" name="Freeform 86"/>
          <p:cNvSpPr>
            <a:spLocks noEditPoints="1"/>
          </p:cNvSpPr>
          <p:nvPr/>
        </p:nvSpPr>
        <p:spPr bwMode="auto">
          <a:xfrm>
            <a:off x="1180962" y="2072344"/>
            <a:ext cx="451903" cy="406711"/>
          </a:xfrm>
          <a:custGeom>
            <a:avLst/>
            <a:gdLst>
              <a:gd name="T0" fmla="*/ 327 w 327"/>
              <a:gd name="T1" fmla="*/ 130 h 294"/>
              <a:gd name="T2" fmla="*/ 163 w 327"/>
              <a:gd name="T3" fmla="*/ 0 h 294"/>
              <a:gd name="T4" fmla="*/ 0 w 327"/>
              <a:gd name="T5" fmla="*/ 130 h 294"/>
              <a:gd name="T6" fmla="*/ 163 w 327"/>
              <a:gd name="T7" fmla="*/ 260 h 294"/>
              <a:gd name="T8" fmla="*/ 219 w 327"/>
              <a:gd name="T9" fmla="*/ 253 h 294"/>
              <a:gd name="T10" fmla="*/ 267 w 327"/>
              <a:gd name="T11" fmla="*/ 292 h 294"/>
              <a:gd name="T12" fmla="*/ 271 w 327"/>
              <a:gd name="T13" fmla="*/ 294 h 294"/>
              <a:gd name="T14" fmla="*/ 273 w 327"/>
              <a:gd name="T15" fmla="*/ 292 h 294"/>
              <a:gd name="T16" fmla="*/ 270 w 327"/>
              <a:gd name="T17" fmla="*/ 229 h 294"/>
              <a:gd name="T18" fmla="*/ 327 w 327"/>
              <a:gd name="T19" fmla="*/ 130 h 294"/>
              <a:gd name="T20" fmla="*/ 228 w 327"/>
              <a:gd name="T21" fmla="*/ 186 h 294"/>
              <a:gd name="T22" fmla="*/ 101 w 327"/>
              <a:gd name="T23" fmla="*/ 186 h 294"/>
              <a:gd name="T24" fmla="*/ 89 w 327"/>
              <a:gd name="T25" fmla="*/ 174 h 294"/>
              <a:gd name="T26" fmla="*/ 101 w 327"/>
              <a:gd name="T27" fmla="*/ 163 h 294"/>
              <a:gd name="T28" fmla="*/ 228 w 327"/>
              <a:gd name="T29" fmla="*/ 163 h 294"/>
              <a:gd name="T30" fmla="*/ 240 w 327"/>
              <a:gd name="T31" fmla="*/ 174 h 294"/>
              <a:gd name="T32" fmla="*/ 228 w 327"/>
              <a:gd name="T33" fmla="*/ 186 h 294"/>
              <a:gd name="T34" fmla="*/ 228 w 327"/>
              <a:gd name="T35" fmla="*/ 137 h 294"/>
              <a:gd name="T36" fmla="*/ 101 w 327"/>
              <a:gd name="T37" fmla="*/ 137 h 294"/>
              <a:gd name="T38" fmla="*/ 89 w 327"/>
              <a:gd name="T39" fmla="*/ 125 h 294"/>
              <a:gd name="T40" fmla="*/ 101 w 327"/>
              <a:gd name="T41" fmla="*/ 114 h 294"/>
              <a:gd name="T42" fmla="*/ 228 w 327"/>
              <a:gd name="T43" fmla="*/ 114 h 294"/>
              <a:gd name="T44" fmla="*/ 240 w 327"/>
              <a:gd name="T45" fmla="*/ 125 h 294"/>
              <a:gd name="T46" fmla="*/ 228 w 327"/>
              <a:gd name="T47" fmla="*/ 137 h 294"/>
              <a:gd name="T48" fmla="*/ 228 w 327"/>
              <a:gd name="T49" fmla="*/ 88 h 294"/>
              <a:gd name="T50" fmla="*/ 101 w 327"/>
              <a:gd name="T51" fmla="*/ 88 h 294"/>
              <a:gd name="T52" fmla="*/ 89 w 327"/>
              <a:gd name="T53" fmla="*/ 76 h 294"/>
              <a:gd name="T54" fmla="*/ 101 w 327"/>
              <a:gd name="T55" fmla="*/ 65 h 294"/>
              <a:gd name="T56" fmla="*/ 228 w 327"/>
              <a:gd name="T57" fmla="*/ 65 h 294"/>
              <a:gd name="T58" fmla="*/ 240 w 327"/>
              <a:gd name="T59" fmla="*/ 76 h 294"/>
              <a:gd name="T60" fmla="*/ 228 w 327"/>
              <a:gd name="T61" fmla="*/ 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7" h="294">
                <a:moveTo>
                  <a:pt x="327" y="130"/>
                </a:moveTo>
                <a:cubicBezTo>
                  <a:pt x="327" y="58"/>
                  <a:pt x="254" y="0"/>
                  <a:pt x="163" y="0"/>
                </a:cubicBezTo>
                <a:cubicBezTo>
                  <a:pt x="73" y="0"/>
                  <a:pt x="0" y="58"/>
                  <a:pt x="0" y="130"/>
                </a:cubicBezTo>
                <a:cubicBezTo>
                  <a:pt x="0" y="202"/>
                  <a:pt x="73" y="260"/>
                  <a:pt x="163" y="260"/>
                </a:cubicBezTo>
                <a:cubicBezTo>
                  <a:pt x="183" y="260"/>
                  <a:pt x="202" y="258"/>
                  <a:pt x="219" y="253"/>
                </a:cubicBezTo>
                <a:cubicBezTo>
                  <a:pt x="267" y="292"/>
                  <a:pt x="267" y="292"/>
                  <a:pt x="267" y="292"/>
                </a:cubicBezTo>
                <a:cubicBezTo>
                  <a:pt x="268" y="293"/>
                  <a:pt x="270" y="294"/>
                  <a:pt x="271" y="294"/>
                </a:cubicBezTo>
                <a:cubicBezTo>
                  <a:pt x="272" y="294"/>
                  <a:pt x="273" y="293"/>
                  <a:pt x="273" y="292"/>
                </a:cubicBezTo>
                <a:cubicBezTo>
                  <a:pt x="270" y="229"/>
                  <a:pt x="270" y="229"/>
                  <a:pt x="270" y="229"/>
                </a:cubicBezTo>
                <a:cubicBezTo>
                  <a:pt x="305" y="205"/>
                  <a:pt x="327" y="170"/>
                  <a:pt x="327" y="130"/>
                </a:cubicBezTo>
                <a:close/>
                <a:moveTo>
                  <a:pt x="228" y="186"/>
                </a:moveTo>
                <a:cubicBezTo>
                  <a:pt x="101" y="186"/>
                  <a:pt x="101" y="186"/>
                  <a:pt x="101" y="186"/>
                </a:cubicBezTo>
                <a:cubicBezTo>
                  <a:pt x="94" y="186"/>
                  <a:pt x="89" y="181"/>
                  <a:pt x="89" y="174"/>
                </a:cubicBezTo>
                <a:cubicBezTo>
                  <a:pt x="89" y="168"/>
                  <a:pt x="94" y="163"/>
                  <a:pt x="101" y="163"/>
                </a:cubicBezTo>
                <a:cubicBezTo>
                  <a:pt x="228" y="163"/>
                  <a:pt x="228" y="163"/>
                  <a:pt x="228" y="163"/>
                </a:cubicBezTo>
                <a:cubicBezTo>
                  <a:pt x="234" y="163"/>
                  <a:pt x="240" y="168"/>
                  <a:pt x="240" y="174"/>
                </a:cubicBezTo>
                <a:cubicBezTo>
                  <a:pt x="240" y="181"/>
                  <a:pt x="234" y="186"/>
                  <a:pt x="228" y="186"/>
                </a:cubicBezTo>
                <a:close/>
                <a:moveTo>
                  <a:pt x="228" y="137"/>
                </a:moveTo>
                <a:cubicBezTo>
                  <a:pt x="101" y="137"/>
                  <a:pt x="101" y="137"/>
                  <a:pt x="101" y="137"/>
                </a:cubicBezTo>
                <a:cubicBezTo>
                  <a:pt x="94" y="137"/>
                  <a:pt x="89" y="132"/>
                  <a:pt x="89" y="125"/>
                </a:cubicBezTo>
                <a:cubicBezTo>
                  <a:pt x="89" y="119"/>
                  <a:pt x="94" y="114"/>
                  <a:pt x="101" y="114"/>
                </a:cubicBezTo>
                <a:cubicBezTo>
                  <a:pt x="228" y="114"/>
                  <a:pt x="228" y="114"/>
                  <a:pt x="228" y="114"/>
                </a:cubicBezTo>
                <a:cubicBezTo>
                  <a:pt x="234" y="114"/>
                  <a:pt x="240" y="119"/>
                  <a:pt x="240" y="125"/>
                </a:cubicBezTo>
                <a:cubicBezTo>
                  <a:pt x="240" y="132"/>
                  <a:pt x="234" y="137"/>
                  <a:pt x="228" y="137"/>
                </a:cubicBezTo>
                <a:close/>
                <a:moveTo>
                  <a:pt x="228" y="88"/>
                </a:moveTo>
                <a:cubicBezTo>
                  <a:pt x="101" y="88"/>
                  <a:pt x="101" y="88"/>
                  <a:pt x="101" y="88"/>
                </a:cubicBezTo>
                <a:cubicBezTo>
                  <a:pt x="94" y="88"/>
                  <a:pt x="89" y="83"/>
                  <a:pt x="89" y="76"/>
                </a:cubicBezTo>
                <a:cubicBezTo>
                  <a:pt x="89" y="70"/>
                  <a:pt x="94" y="65"/>
                  <a:pt x="101" y="65"/>
                </a:cubicBezTo>
                <a:cubicBezTo>
                  <a:pt x="228" y="65"/>
                  <a:pt x="228" y="65"/>
                  <a:pt x="228" y="65"/>
                </a:cubicBezTo>
                <a:cubicBezTo>
                  <a:pt x="234" y="65"/>
                  <a:pt x="240" y="70"/>
                  <a:pt x="240" y="76"/>
                </a:cubicBezTo>
                <a:cubicBezTo>
                  <a:pt x="240" y="83"/>
                  <a:pt x="234" y="88"/>
                  <a:pt x="228" y="88"/>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96"/>
          <p:cNvSpPr>
            <a:spLocks noEditPoints="1"/>
          </p:cNvSpPr>
          <p:nvPr/>
        </p:nvSpPr>
        <p:spPr bwMode="auto">
          <a:xfrm>
            <a:off x="7520929" y="3193125"/>
            <a:ext cx="375612" cy="292979"/>
          </a:xfrm>
          <a:custGeom>
            <a:avLst/>
            <a:gdLst>
              <a:gd name="T0" fmla="*/ 293 w 293"/>
              <a:gd name="T1" fmla="*/ 212 h 228"/>
              <a:gd name="T2" fmla="*/ 293 w 293"/>
              <a:gd name="T3" fmla="*/ 212 h 228"/>
              <a:gd name="T4" fmla="*/ 293 w 293"/>
              <a:gd name="T5" fmla="*/ 17 h 228"/>
              <a:gd name="T6" fmla="*/ 293 w 293"/>
              <a:gd name="T7" fmla="*/ 17 h 228"/>
              <a:gd name="T8" fmla="*/ 292 w 293"/>
              <a:gd name="T9" fmla="*/ 11 h 228"/>
              <a:gd name="T10" fmla="*/ 276 w 293"/>
              <a:gd name="T11" fmla="*/ 0 h 228"/>
              <a:gd name="T12" fmla="*/ 146 w 293"/>
              <a:gd name="T13" fmla="*/ 0 h 228"/>
              <a:gd name="T14" fmla="*/ 16 w 293"/>
              <a:gd name="T15" fmla="*/ 0 h 228"/>
              <a:gd name="T16" fmla="*/ 1 w 293"/>
              <a:gd name="T17" fmla="*/ 11 h 228"/>
              <a:gd name="T18" fmla="*/ 0 w 293"/>
              <a:gd name="T19" fmla="*/ 18 h 228"/>
              <a:gd name="T20" fmla="*/ 0 w 293"/>
              <a:gd name="T21" fmla="*/ 211 h 228"/>
              <a:gd name="T22" fmla="*/ 1 w 293"/>
              <a:gd name="T23" fmla="*/ 217 h 228"/>
              <a:gd name="T24" fmla="*/ 16 w 293"/>
              <a:gd name="T25" fmla="*/ 228 h 228"/>
              <a:gd name="T26" fmla="*/ 146 w 293"/>
              <a:gd name="T27" fmla="*/ 228 h 228"/>
              <a:gd name="T28" fmla="*/ 276 w 293"/>
              <a:gd name="T29" fmla="*/ 228 h 228"/>
              <a:gd name="T30" fmla="*/ 292 w 293"/>
              <a:gd name="T31" fmla="*/ 217 h 228"/>
              <a:gd name="T32" fmla="*/ 293 w 293"/>
              <a:gd name="T33" fmla="*/ 213 h 228"/>
              <a:gd name="T34" fmla="*/ 293 w 293"/>
              <a:gd name="T35" fmla="*/ 213 h 228"/>
              <a:gd name="T36" fmla="*/ 293 w 293"/>
              <a:gd name="T37" fmla="*/ 212 h 228"/>
              <a:gd name="T38" fmla="*/ 276 w 293"/>
              <a:gd name="T39" fmla="*/ 190 h 228"/>
              <a:gd name="T40" fmla="*/ 222 w 293"/>
              <a:gd name="T41" fmla="*/ 145 h 228"/>
              <a:gd name="T42" fmla="*/ 185 w 293"/>
              <a:gd name="T43" fmla="*/ 114 h 228"/>
              <a:gd name="T44" fmla="*/ 222 w 293"/>
              <a:gd name="T45" fmla="*/ 84 h 228"/>
              <a:gd name="T46" fmla="*/ 276 w 293"/>
              <a:gd name="T47" fmla="*/ 38 h 228"/>
              <a:gd name="T48" fmla="*/ 276 w 293"/>
              <a:gd name="T49" fmla="*/ 190 h 228"/>
              <a:gd name="T50" fmla="*/ 276 w 293"/>
              <a:gd name="T51" fmla="*/ 17 h 228"/>
              <a:gd name="T52" fmla="*/ 211 w 293"/>
              <a:gd name="T53" fmla="*/ 71 h 228"/>
              <a:gd name="T54" fmla="*/ 169 w 293"/>
              <a:gd name="T55" fmla="*/ 106 h 228"/>
              <a:gd name="T56" fmla="*/ 146 w 293"/>
              <a:gd name="T57" fmla="*/ 116 h 228"/>
              <a:gd name="T58" fmla="*/ 123 w 293"/>
              <a:gd name="T59" fmla="*/ 106 h 228"/>
              <a:gd name="T60" fmla="*/ 81 w 293"/>
              <a:gd name="T61" fmla="*/ 71 h 228"/>
              <a:gd name="T62" fmla="*/ 16 w 293"/>
              <a:gd name="T63" fmla="*/ 17 h 228"/>
              <a:gd name="T64" fmla="*/ 16 w 293"/>
              <a:gd name="T65" fmla="*/ 17 h 228"/>
              <a:gd name="T66" fmla="*/ 146 w 293"/>
              <a:gd name="T67" fmla="*/ 17 h 228"/>
              <a:gd name="T68" fmla="*/ 276 w 293"/>
              <a:gd name="T69" fmla="*/ 17 h 228"/>
              <a:gd name="T70" fmla="*/ 16 w 293"/>
              <a:gd name="T71" fmla="*/ 38 h 228"/>
              <a:gd name="T72" fmla="*/ 71 w 293"/>
              <a:gd name="T73" fmla="*/ 84 h 228"/>
              <a:gd name="T74" fmla="*/ 107 w 293"/>
              <a:gd name="T75" fmla="*/ 114 h 228"/>
              <a:gd name="T76" fmla="*/ 71 w 293"/>
              <a:gd name="T77" fmla="*/ 145 h 228"/>
              <a:gd name="T78" fmla="*/ 16 w 293"/>
              <a:gd name="T79" fmla="*/ 190 h 228"/>
              <a:gd name="T80" fmla="*/ 16 w 293"/>
              <a:gd name="T81" fmla="*/ 38 h 228"/>
              <a:gd name="T82" fmla="*/ 146 w 293"/>
              <a:gd name="T83" fmla="*/ 212 h 228"/>
              <a:gd name="T84" fmla="*/ 16 w 293"/>
              <a:gd name="T85" fmla="*/ 212 h 228"/>
              <a:gd name="T86" fmla="*/ 16 w 293"/>
              <a:gd name="T87" fmla="*/ 212 h 228"/>
              <a:gd name="T88" fmla="*/ 81 w 293"/>
              <a:gd name="T89" fmla="*/ 158 h 228"/>
              <a:gd name="T90" fmla="*/ 120 w 293"/>
              <a:gd name="T91" fmla="*/ 125 h 228"/>
              <a:gd name="T92" fmla="*/ 146 w 293"/>
              <a:gd name="T93" fmla="*/ 133 h 228"/>
              <a:gd name="T94" fmla="*/ 172 w 293"/>
              <a:gd name="T95" fmla="*/ 125 h 228"/>
              <a:gd name="T96" fmla="*/ 211 w 293"/>
              <a:gd name="T97" fmla="*/ 158 h 228"/>
              <a:gd name="T98" fmla="*/ 276 w 293"/>
              <a:gd name="T99" fmla="*/ 212 h 228"/>
              <a:gd name="T100" fmla="*/ 146 w 293"/>
              <a:gd name="T101" fmla="*/ 2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228">
                <a:moveTo>
                  <a:pt x="293" y="212"/>
                </a:moveTo>
                <a:cubicBezTo>
                  <a:pt x="293" y="212"/>
                  <a:pt x="293" y="212"/>
                  <a:pt x="293" y="212"/>
                </a:cubicBezTo>
                <a:cubicBezTo>
                  <a:pt x="293" y="17"/>
                  <a:pt x="293" y="17"/>
                  <a:pt x="293" y="17"/>
                </a:cubicBezTo>
                <a:cubicBezTo>
                  <a:pt x="293" y="17"/>
                  <a:pt x="293" y="17"/>
                  <a:pt x="293" y="17"/>
                </a:cubicBezTo>
                <a:cubicBezTo>
                  <a:pt x="293" y="15"/>
                  <a:pt x="292" y="13"/>
                  <a:pt x="292" y="11"/>
                </a:cubicBezTo>
                <a:cubicBezTo>
                  <a:pt x="289" y="5"/>
                  <a:pt x="283" y="0"/>
                  <a:pt x="276" y="0"/>
                </a:cubicBezTo>
                <a:cubicBezTo>
                  <a:pt x="146" y="0"/>
                  <a:pt x="146" y="0"/>
                  <a:pt x="146" y="0"/>
                </a:cubicBezTo>
                <a:cubicBezTo>
                  <a:pt x="16" y="0"/>
                  <a:pt x="16" y="0"/>
                  <a:pt x="16" y="0"/>
                </a:cubicBezTo>
                <a:cubicBezTo>
                  <a:pt x="9" y="0"/>
                  <a:pt x="3" y="5"/>
                  <a:pt x="1" y="11"/>
                </a:cubicBezTo>
                <a:cubicBezTo>
                  <a:pt x="0" y="13"/>
                  <a:pt x="0" y="15"/>
                  <a:pt x="0" y="18"/>
                </a:cubicBezTo>
                <a:cubicBezTo>
                  <a:pt x="0" y="211"/>
                  <a:pt x="0" y="211"/>
                  <a:pt x="0" y="211"/>
                </a:cubicBezTo>
                <a:cubicBezTo>
                  <a:pt x="0" y="213"/>
                  <a:pt x="0" y="215"/>
                  <a:pt x="1" y="217"/>
                </a:cubicBezTo>
                <a:cubicBezTo>
                  <a:pt x="3" y="224"/>
                  <a:pt x="9" y="228"/>
                  <a:pt x="16" y="228"/>
                </a:cubicBezTo>
                <a:cubicBezTo>
                  <a:pt x="146" y="228"/>
                  <a:pt x="146" y="228"/>
                  <a:pt x="146" y="228"/>
                </a:cubicBezTo>
                <a:cubicBezTo>
                  <a:pt x="276" y="228"/>
                  <a:pt x="276" y="228"/>
                  <a:pt x="276" y="228"/>
                </a:cubicBezTo>
                <a:cubicBezTo>
                  <a:pt x="283" y="228"/>
                  <a:pt x="289" y="224"/>
                  <a:pt x="292" y="217"/>
                </a:cubicBezTo>
                <a:cubicBezTo>
                  <a:pt x="292" y="216"/>
                  <a:pt x="292" y="214"/>
                  <a:pt x="293" y="213"/>
                </a:cubicBezTo>
                <a:cubicBezTo>
                  <a:pt x="293" y="213"/>
                  <a:pt x="293" y="213"/>
                  <a:pt x="293" y="213"/>
                </a:cubicBezTo>
                <a:cubicBezTo>
                  <a:pt x="293" y="212"/>
                  <a:pt x="293" y="212"/>
                  <a:pt x="293" y="212"/>
                </a:cubicBezTo>
                <a:close/>
                <a:moveTo>
                  <a:pt x="276" y="190"/>
                </a:moveTo>
                <a:cubicBezTo>
                  <a:pt x="222" y="145"/>
                  <a:pt x="222" y="145"/>
                  <a:pt x="222" y="145"/>
                </a:cubicBezTo>
                <a:cubicBezTo>
                  <a:pt x="185" y="114"/>
                  <a:pt x="185" y="114"/>
                  <a:pt x="185" y="114"/>
                </a:cubicBezTo>
                <a:cubicBezTo>
                  <a:pt x="222" y="84"/>
                  <a:pt x="222" y="84"/>
                  <a:pt x="222" y="84"/>
                </a:cubicBezTo>
                <a:cubicBezTo>
                  <a:pt x="276" y="38"/>
                  <a:pt x="276" y="38"/>
                  <a:pt x="276" y="38"/>
                </a:cubicBezTo>
                <a:lnTo>
                  <a:pt x="276" y="190"/>
                </a:lnTo>
                <a:close/>
                <a:moveTo>
                  <a:pt x="276" y="17"/>
                </a:moveTo>
                <a:cubicBezTo>
                  <a:pt x="211" y="71"/>
                  <a:pt x="211" y="71"/>
                  <a:pt x="211" y="71"/>
                </a:cubicBezTo>
                <a:cubicBezTo>
                  <a:pt x="169" y="106"/>
                  <a:pt x="169" y="106"/>
                  <a:pt x="169" y="106"/>
                </a:cubicBezTo>
                <a:cubicBezTo>
                  <a:pt x="163" y="112"/>
                  <a:pt x="155" y="116"/>
                  <a:pt x="146" y="116"/>
                </a:cubicBezTo>
                <a:cubicBezTo>
                  <a:pt x="137" y="116"/>
                  <a:pt x="129" y="112"/>
                  <a:pt x="123" y="106"/>
                </a:cubicBezTo>
                <a:cubicBezTo>
                  <a:pt x="81" y="71"/>
                  <a:pt x="81" y="71"/>
                  <a:pt x="81" y="71"/>
                </a:cubicBezTo>
                <a:cubicBezTo>
                  <a:pt x="16" y="17"/>
                  <a:pt x="16" y="17"/>
                  <a:pt x="16" y="17"/>
                </a:cubicBezTo>
                <a:cubicBezTo>
                  <a:pt x="16" y="17"/>
                  <a:pt x="16" y="17"/>
                  <a:pt x="16" y="17"/>
                </a:cubicBezTo>
                <a:cubicBezTo>
                  <a:pt x="146" y="17"/>
                  <a:pt x="146" y="17"/>
                  <a:pt x="146" y="17"/>
                </a:cubicBezTo>
                <a:lnTo>
                  <a:pt x="276" y="17"/>
                </a:lnTo>
                <a:close/>
                <a:moveTo>
                  <a:pt x="16" y="38"/>
                </a:moveTo>
                <a:cubicBezTo>
                  <a:pt x="71" y="84"/>
                  <a:pt x="71" y="84"/>
                  <a:pt x="71" y="84"/>
                </a:cubicBezTo>
                <a:cubicBezTo>
                  <a:pt x="107" y="114"/>
                  <a:pt x="107" y="114"/>
                  <a:pt x="107" y="114"/>
                </a:cubicBezTo>
                <a:cubicBezTo>
                  <a:pt x="71" y="145"/>
                  <a:pt x="71" y="145"/>
                  <a:pt x="71" y="145"/>
                </a:cubicBezTo>
                <a:cubicBezTo>
                  <a:pt x="16" y="190"/>
                  <a:pt x="16" y="190"/>
                  <a:pt x="16" y="190"/>
                </a:cubicBezTo>
                <a:lnTo>
                  <a:pt x="16" y="38"/>
                </a:lnTo>
                <a:close/>
                <a:moveTo>
                  <a:pt x="146" y="212"/>
                </a:moveTo>
                <a:cubicBezTo>
                  <a:pt x="16" y="212"/>
                  <a:pt x="16" y="212"/>
                  <a:pt x="16" y="212"/>
                </a:cubicBezTo>
                <a:cubicBezTo>
                  <a:pt x="16" y="212"/>
                  <a:pt x="16" y="212"/>
                  <a:pt x="16" y="212"/>
                </a:cubicBezTo>
                <a:cubicBezTo>
                  <a:pt x="81" y="158"/>
                  <a:pt x="81" y="158"/>
                  <a:pt x="81" y="158"/>
                </a:cubicBezTo>
                <a:cubicBezTo>
                  <a:pt x="120" y="125"/>
                  <a:pt x="120" y="125"/>
                  <a:pt x="120" y="125"/>
                </a:cubicBezTo>
                <a:cubicBezTo>
                  <a:pt x="128" y="130"/>
                  <a:pt x="137" y="133"/>
                  <a:pt x="146" y="133"/>
                </a:cubicBezTo>
                <a:cubicBezTo>
                  <a:pt x="155" y="133"/>
                  <a:pt x="164" y="130"/>
                  <a:pt x="172" y="125"/>
                </a:cubicBezTo>
                <a:cubicBezTo>
                  <a:pt x="211" y="158"/>
                  <a:pt x="211" y="158"/>
                  <a:pt x="211" y="158"/>
                </a:cubicBezTo>
                <a:cubicBezTo>
                  <a:pt x="276" y="212"/>
                  <a:pt x="276" y="212"/>
                  <a:pt x="276" y="212"/>
                </a:cubicBezTo>
                <a:lnTo>
                  <a:pt x="146" y="212"/>
                </a:lnTo>
                <a:close/>
              </a:path>
            </a:pathLst>
          </a:custGeom>
          <a:solidFill>
            <a:schemeClr val="bg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5" name="组合 4"/>
          <p:cNvGrpSpPr/>
          <p:nvPr/>
        </p:nvGrpSpPr>
        <p:grpSpPr>
          <a:xfrm>
            <a:off x="450057" y="3124018"/>
            <a:ext cx="1914524" cy="839073"/>
            <a:chOff x="600075" y="4165359"/>
            <a:chExt cx="2552699" cy="1118765"/>
          </a:xfrm>
        </p:grpSpPr>
        <p:sp>
          <p:nvSpPr>
            <p:cNvPr id="47" name="文本框 46"/>
            <p:cNvSpPr txBox="1"/>
            <p:nvPr/>
          </p:nvSpPr>
          <p:spPr>
            <a:xfrm>
              <a:off x="1100458" y="4165359"/>
              <a:ext cx="1666250" cy="4308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48" name="文本框 47"/>
            <p:cNvSpPr txBox="1"/>
            <p:nvPr/>
          </p:nvSpPr>
          <p:spPr>
            <a:xfrm>
              <a:off x="600075" y="4520838"/>
              <a:ext cx="2552699" cy="763286"/>
            </a:xfrm>
            <a:prstGeom prst="rect">
              <a:avLst/>
            </a:prstGeom>
            <a:noFill/>
          </p:spPr>
          <p:txBody>
            <a:bodyPr wrap="square" rtlCol="0">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grpSp>
      <p:grpSp>
        <p:nvGrpSpPr>
          <p:cNvPr id="49" name="组合 48"/>
          <p:cNvGrpSpPr/>
          <p:nvPr/>
        </p:nvGrpSpPr>
        <p:grpSpPr>
          <a:xfrm>
            <a:off x="4647117" y="3124018"/>
            <a:ext cx="1914524" cy="839073"/>
            <a:chOff x="600075" y="4165359"/>
            <a:chExt cx="2552699" cy="1118765"/>
          </a:xfrm>
        </p:grpSpPr>
        <p:sp>
          <p:nvSpPr>
            <p:cNvPr id="50" name="文本框 49"/>
            <p:cNvSpPr txBox="1"/>
            <p:nvPr/>
          </p:nvSpPr>
          <p:spPr>
            <a:xfrm>
              <a:off x="1100458" y="4165359"/>
              <a:ext cx="1666250" cy="4308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51" name="文本框 50"/>
            <p:cNvSpPr txBox="1"/>
            <p:nvPr/>
          </p:nvSpPr>
          <p:spPr>
            <a:xfrm>
              <a:off x="600075" y="4520838"/>
              <a:ext cx="2552699" cy="763286"/>
            </a:xfrm>
            <a:prstGeom prst="rect">
              <a:avLst/>
            </a:prstGeom>
            <a:noFill/>
          </p:spPr>
          <p:txBody>
            <a:bodyPr wrap="square" rtlCol="0">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grpSp>
      <p:grpSp>
        <p:nvGrpSpPr>
          <p:cNvPr id="53" name="组合 52"/>
          <p:cNvGrpSpPr/>
          <p:nvPr/>
        </p:nvGrpSpPr>
        <p:grpSpPr>
          <a:xfrm>
            <a:off x="2546239" y="1473394"/>
            <a:ext cx="1914524" cy="839073"/>
            <a:chOff x="600075" y="4165359"/>
            <a:chExt cx="2552699" cy="1118765"/>
          </a:xfrm>
        </p:grpSpPr>
        <p:sp>
          <p:nvSpPr>
            <p:cNvPr id="54" name="文本框 53"/>
            <p:cNvSpPr txBox="1"/>
            <p:nvPr/>
          </p:nvSpPr>
          <p:spPr>
            <a:xfrm>
              <a:off x="1100458" y="4165359"/>
              <a:ext cx="1666250" cy="4308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55" name="文本框 54"/>
            <p:cNvSpPr txBox="1"/>
            <p:nvPr/>
          </p:nvSpPr>
          <p:spPr>
            <a:xfrm>
              <a:off x="600075" y="4520838"/>
              <a:ext cx="2552699" cy="763286"/>
            </a:xfrm>
            <a:prstGeom prst="rect">
              <a:avLst/>
            </a:prstGeom>
            <a:noFill/>
          </p:spPr>
          <p:txBody>
            <a:bodyPr wrap="square" rtlCol="0">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grpSp>
      <p:grpSp>
        <p:nvGrpSpPr>
          <p:cNvPr id="56" name="组合 55"/>
          <p:cNvGrpSpPr/>
          <p:nvPr/>
        </p:nvGrpSpPr>
        <p:grpSpPr>
          <a:xfrm>
            <a:off x="6741948" y="1473394"/>
            <a:ext cx="1914524" cy="839073"/>
            <a:chOff x="600075" y="4165359"/>
            <a:chExt cx="2552699" cy="1118765"/>
          </a:xfrm>
        </p:grpSpPr>
        <p:sp>
          <p:nvSpPr>
            <p:cNvPr id="57" name="文本框 56"/>
            <p:cNvSpPr txBox="1"/>
            <p:nvPr/>
          </p:nvSpPr>
          <p:spPr>
            <a:xfrm>
              <a:off x="1100458" y="4165359"/>
              <a:ext cx="1666250" cy="4308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58" name="文本框 57"/>
            <p:cNvSpPr txBox="1"/>
            <p:nvPr/>
          </p:nvSpPr>
          <p:spPr>
            <a:xfrm>
              <a:off x="600075" y="4520838"/>
              <a:ext cx="2552699" cy="763286"/>
            </a:xfrm>
            <a:prstGeom prst="rect">
              <a:avLst/>
            </a:prstGeom>
            <a:noFill/>
          </p:spPr>
          <p:txBody>
            <a:bodyPr wrap="square" rtlCol="0">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18"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Right)">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1"/>
                                          </p:val>
                                        </p:tav>
                                        <p:tav tm="100000">
                                          <p:val>
                                            <p:strVal val="#ppt_y"/>
                                          </p:val>
                                        </p:tav>
                                      </p:tavLst>
                                    </p:anim>
                                  </p:childTnLst>
                                </p:cTn>
                              </p:par>
                              <p:par>
                                <p:cTn id="41" presetID="18" presetClass="entr" presetSubtype="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trips(downRight)">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anim calcmode="lin" valueType="num">
                                      <p:cBhvr>
                                        <p:cTn id="57" dur="500" fill="hold"/>
                                        <p:tgtEl>
                                          <p:spTgt spid="18"/>
                                        </p:tgtEl>
                                        <p:attrNameLst>
                                          <p:attrName>ppt_x</p:attrName>
                                        </p:attrNameLst>
                                      </p:cBhvr>
                                      <p:tavLst>
                                        <p:tav tm="0">
                                          <p:val>
                                            <p:strVal val="#ppt_x"/>
                                          </p:val>
                                        </p:tav>
                                        <p:tav tm="100000">
                                          <p:val>
                                            <p:strVal val="#ppt_x"/>
                                          </p:val>
                                        </p:tav>
                                      </p:tavLst>
                                    </p:anim>
                                    <p:anim calcmode="lin" valueType="num">
                                      <p:cBhvr>
                                        <p:cTn id="58" dur="500" fill="hold"/>
                                        <p:tgtEl>
                                          <p:spTgt spid="18"/>
                                        </p:tgtEl>
                                        <p:attrNameLst>
                                          <p:attrName>ppt_y</p:attrName>
                                        </p:attrNameLst>
                                      </p:cBhvr>
                                      <p:tavLst>
                                        <p:tav tm="0">
                                          <p:val>
                                            <p:strVal val="#ppt_y-.1"/>
                                          </p:val>
                                        </p:tav>
                                        <p:tav tm="100000">
                                          <p:val>
                                            <p:strVal val="#ppt_y"/>
                                          </p:val>
                                        </p:tav>
                                      </p:tavLst>
                                    </p:anim>
                                  </p:childTnLst>
                                </p:cTn>
                              </p:par>
                              <p:par>
                                <p:cTn id="59" presetID="18" presetClass="entr" presetSubtype="6"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downRight)">
                                      <p:cBhvr>
                                        <p:cTn id="61" dur="500"/>
                                        <p:tgtEl>
                                          <p:spTgt spid="2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fltVal val="0"/>
                                          </p:val>
                                        </p:tav>
                                        <p:tav tm="100000">
                                          <p:val>
                                            <p:strVal val="#ppt_h"/>
                                          </p:val>
                                        </p:tav>
                                      </p:tavLst>
                                    </p:anim>
                                    <p:animEffect transition="in" filter="fade">
                                      <p:cBhvr>
                                        <p:cTn id="66" dur="500"/>
                                        <p:tgtEl>
                                          <p:spTgt spid="3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strVal val="#ppt_x"/>
                                          </p:val>
                                        </p:tav>
                                        <p:tav tm="100000">
                                          <p:val>
                                            <p:strVal val="#ppt_x"/>
                                          </p:val>
                                        </p:tav>
                                      </p:tavLst>
                                    </p:anim>
                                    <p:anim calcmode="lin" valueType="num">
                                      <p:cBhvr>
                                        <p:cTn id="76" dur="500" fill="hold"/>
                                        <p:tgtEl>
                                          <p:spTgt spid="28"/>
                                        </p:tgtEl>
                                        <p:attrNameLst>
                                          <p:attrName>ppt_y</p:attrName>
                                        </p:attrNameLst>
                                      </p:cBhvr>
                                      <p:tavLst>
                                        <p:tav tm="0">
                                          <p:val>
                                            <p:strVal val="#ppt_y+.1"/>
                                          </p:val>
                                        </p:tav>
                                        <p:tav tm="100000">
                                          <p:val>
                                            <p:strVal val="#ppt_y"/>
                                          </p:val>
                                        </p:tav>
                                      </p:tavLst>
                                    </p:anim>
                                  </p:childTnLst>
                                </p:cTn>
                              </p:par>
                              <p:par>
                                <p:cTn id="77" presetID="53" presetClass="entr" presetSubtype="16" fill="hold" grpId="0" nodeType="withEffect">
                                  <p:stCondLst>
                                    <p:cond delay="25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par>
                                <p:cTn id="82" presetID="53" presetClass="entr" presetSubtype="16" fill="hold" grpId="0" nodeType="withEffect">
                                  <p:stCondLst>
                                    <p:cond delay="25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par>
                                <p:cTn id="87" presetID="53" presetClass="entr" presetSubtype="16" fill="hold" nodeType="withEffect">
                                  <p:stCondLst>
                                    <p:cond delay="25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animEffect transition="in" filter="fade">
                                      <p:cBhvr>
                                        <p:cTn id="91" dur="500"/>
                                        <p:tgtEl>
                                          <p:spTgt spid="25"/>
                                        </p:tgtEl>
                                      </p:cBhvr>
                                    </p:animEffect>
                                  </p:childTnLst>
                                </p:cTn>
                              </p:par>
                              <p:par>
                                <p:cTn id="92" presetID="53" presetClass="entr" presetSubtype="16" fill="hold" grpId="0" nodeType="withEffect">
                                  <p:stCondLst>
                                    <p:cond delay="250"/>
                                  </p:stCondLst>
                                  <p:childTnLst>
                                    <p:set>
                                      <p:cBhvr>
                                        <p:cTn id="93" dur="1" fill="hold">
                                          <p:stCondLst>
                                            <p:cond delay="0"/>
                                          </p:stCondLst>
                                        </p:cTn>
                                        <p:tgtEl>
                                          <p:spTgt spid="45"/>
                                        </p:tgtEl>
                                        <p:attrNameLst>
                                          <p:attrName>style.visibility</p:attrName>
                                        </p:attrNameLst>
                                      </p:cBhvr>
                                      <p:to>
                                        <p:strVal val="visible"/>
                                      </p:to>
                                    </p:set>
                                    <p:anim calcmode="lin" valueType="num">
                                      <p:cBhvr>
                                        <p:cTn id="94" dur="500" fill="hold"/>
                                        <p:tgtEl>
                                          <p:spTgt spid="45"/>
                                        </p:tgtEl>
                                        <p:attrNameLst>
                                          <p:attrName>ppt_w</p:attrName>
                                        </p:attrNameLst>
                                      </p:cBhvr>
                                      <p:tavLst>
                                        <p:tav tm="0">
                                          <p:val>
                                            <p:fltVal val="0"/>
                                          </p:val>
                                        </p:tav>
                                        <p:tav tm="100000">
                                          <p:val>
                                            <p:strVal val="#ppt_w"/>
                                          </p:val>
                                        </p:tav>
                                      </p:tavLst>
                                    </p:anim>
                                    <p:anim calcmode="lin" valueType="num">
                                      <p:cBhvr>
                                        <p:cTn id="95" dur="500" fill="hold"/>
                                        <p:tgtEl>
                                          <p:spTgt spid="45"/>
                                        </p:tgtEl>
                                        <p:attrNameLst>
                                          <p:attrName>ppt_h</p:attrName>
                                        </p:attrNameLst>
                                      </p:cBhvr>
                                      <p:tavLst>
                                        <p:tav tm="0">
                                          <p:val>
                                            <p:fltVal val="0"/>
                                          </p:val>
                                        </p:tav>
                                        <p:tav tm="100000">
                                          <p:val>
                                            <p:strVal val="#ppt_h"/>
                                          </p:val>
                                        </p:tav>
                                      </p:tavLst>
                                    </p:anim>
                                    <p:animEffect transition="in" filter="fade">
                                      <p:cBhvr>
                                        <p:cTn id="96" dur="500"/>
                                        <p:tgtEl>
                                          <p:spTgt spid="45"/>
                                        </p:tgtEl>
                                      </p:cBhvr>
                                    </p:animEffect>
                                  </p:childTnLst>
                                </p:cTn>
                              </p:par>
                              <p:par>
                                <p:cTn id="97" presetID="2" presetClass="entr" presetSubtype="4" fill="hold" nodeType="withEffect">
                                  <p:stCondLst>
                                    <p:cond delay="500"/>
                                  </p:stCondLst>
                                  <p:childTnLst>
                                    <p:set>
                                      <p:cBhvr>
                                        <p:cTn id="98" dur="1" fill="hold">
                                          <p:stCondLst>
                                            <p:cond delay="0"/>
                                          </p:stCondLst>
                                        </p:cTn>
                                        <p:tgtEl>
                                          <p:spTgt spid="5"/>
                                        </p:tgtEl>
                                        <p:attrNameLst>
                                          <p:attrName>style.visibility</p:attrName>
                                        </p:attrNameLst>
                                      </p:cBhvr>
                                      <p:to>
                                        <p:strVal val="visible"/>
                                      </p:to>
                                    </p:set>
                                    <p:anim calcmode="lin" valueType="num">
                                      <p:cBhvr additive="base">
                                        <p:cTn id="99" dur="500" fill="hold"/>
                                        <p:tgtEl>
                                          <p:spTgt spid="5"/>
                                        </p:tgtEl>
                                        <p:attrNameLst>
                                          <p:attrName>ppt_x</p:attrName>
                                        </p:attrNameLst>
                                      </p:cBhvr>
                                      <p:tavLst>
                                        <p:tav tm="0">
                                          <p:val>
                                            <p:strVal val="#ppt_x"/>
                                          </p:val>
                                        </p:tav>
                                        <p:tav tm="100000">
                                          <p:val>
                                            <p:strVal val="#ppt_x"/>
                                          </p:val>
                                        </p:tav>
                                      </p:tavLst>
                                    </p:anim>
                                    <p:anim calcmode="lin" valueType="num">
                                      <p:cBhvr additive="base">
                                        <p:cTn id="100" dur="500" fill="hold"/>
                                        <p:tgtEl>
                                          <p:spTgt spid="5"/>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75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fill="hold"/>
                                        <p:tgtEl>
                                          <p:spTgt spid="53"/>
                                        </p:tgtEl>
                                        <p:attrNameLst>
                                          <p:attrName>ppt_x</p:attrName>
                                        </p:attrNameLst>
                                      </p:cBhvr>
                                      <p:tavLst>
                                        <p:tav tm="0">
                                          <p:val>
                                            <p:strVal val="#ppt_x"/>
                                          </p:val>
                                        </p:tav>
                                        <p:tav tm="100000">
                                          <p:val>
                                            <p:strVal val="#ppt_x"/>
                                          </p:val>
                                        </p:tav>
                                      </p:tavLst>
                                    </p:anim>
                                    <p:anim calcmode="lin" valueType="num">
                                      <p:cBhvr additive="base">
                                        <p:cTn id="104" dur="500" fill="hold"/>
                                        <p:tgtEl>
                                          <p:spTgt spid="53"/>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1000"/>
                                  </p:stCondLst>
                                  <p:childTnLst>
                                    <p:set>
                                      <p:cBhvr>
                                        <p:cTn id="106" dur="1" fill="hold">
                                          <p:stCondLst>
                                            <p:cond delay="0"/>
                                          </p:stCondLst>
                                        </p:cTn>
                                        <p:tgtEl>
                                          <p:spTgt spid="49"/>
                                        </p:tgtEl>
                                        <p:attrNameLst>
                                          <p:attrName>style.visibility</p:attrName>
                                        </p:attrNameLst>
                                      </p:cBhvr>
                                      <p:to>
                                        <p:strVal val="visible"/>
                                      </p:to>
                                    </p:set>
                                    <p:anim calcmode="lin" valueType="num">
                                      <p:cBhvr additive="base">
                                        <p:cTn id="107" dur="500" fill="hold"/>
                                        <p:tgtEl>
                                          <p:spTgt spid="49"/>
                                        </p:tgtEl>
                                        <p:attrNameLst>
                                          <p:attrName>ppt_x</p:attrName>
                                        </p:attrNameLst>
                                      </p:cBhvr>
                                      <p:tavLst>
                                        <p:tav tm="0">
                                          <p:val>
                                            <p:strVal val="#ppt_x"/>
                                          </p:val>
                                        </p:tav>
                                        <p:tav tm="100000">
                                          <p:val>
                                            <p:strVal val="#ppt_x"/>
                                          </p:val>
                                        </p:tav>
                                      </p:tavLst>
                                    </p:anim>
                                    <p:anim calcmode="lin" valueType="num">
                                      <p:cBhvr additive="base">
                                        <p:cTn id="108" dur="500" fill="hold"/>
                                        <p:tgtEl>
                                          <p:spTgt spid="49"/>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1250"/>
                                  </p:stCondLst>
                                  <p:childTnLst>
                                    <p:set>
                                      <p:cBhvr>
                                        <p:cTn id="110" dur="1" fill="hold">
                                          <p:stCondLst>
                                            <p:cond delay="0"/>
                                          </p:stCondLst>
                                        </p:cTn>
                                        <p:tgtEl>
                                          <p:spTgt spid="56"/>
                                        </p:tgtEl>
                                        <p:attrNameLst>
                                          <p:attrName>style.visibility</p:attrName>
                                        </p:attrNameLst>
                                      </p:cBhvr>
                                      <p:to>
                                        <p:strVal val="visible"/>
                                      </p:to>
                                    </p:set>
                                    <p:anim calcmode="lin" valueType="num">
                                      <p:cBhvr additive="base">
                                        <p:cTn id="111" dur="500" fill="hold"/>
                                        <p:tgtEl>
                                          <p:spTgt spid="56"/>
                                        </p:tgtEl>
                                        <p:attrNameLst>
                                          <p:attrName>ppt_x</p:attrName>
                                        </p:attrNameLst>
                                      </p:cBhvr>
                                      <p:tavLst>
                                        <p:tav tm="0">
                                          <p:val>
                                            <p:strVal val="#ppt_x"/>
                                          </p:val>
                                        </p:tav>
                                        <p:tav tm="100000">
                                          <p:val>
                                            <p:strVal val="#ppt_x"/>
                                          </p:val>
                                        </p:tav>
                                      </p:tavLst>
                                    </p:anim>
                                    <p:anim calcmode="lin" valueType="num">
                                      <p:cBhvr additive="base">
                                        <p:cTn id="11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14" grpId="0" animBg="1"/>
      <p:bldP spid="18" grpId="0" animBg="1"/>
      <p:bldP spid="21" grpId="0" animBg="1"/>
      <p:bldP spid="22" grpId="0" animBg="1"/>
      <p:bldP spid="24" grpId="0" animBg="1"/>
      <p:bldP spid="28" grpId="0" animBg="1"/>
      <p:bldP spid="31" grpId="0" animBg="1"/>
      <p:bldP spid="32" grpId="0" animBg="1"/>
      <p:bldP spid="23" grpId="0" animBg="1"/>
      <p:bldP spid="44"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9525" y="440339"/>
            <a:ext cx="2506861" cy="390068"/>
            <a:chOff x="-12700" y="587118"/>
            <a:chExt cx="3342481" cy="520091"/>
          </a:xfrm>
        </p:grpSpPr>
        <p:sp>
          <p:nvSpPr>
            <p:cNvPr id="24" name="文本框 23"/>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25" name="矩形 24"/>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2" name="文本框 41"/>
          <p:cNvSpPr txBox="1"/>
          <p:nvPr/>
        </p:nvSpPr>
        <p:spPr>
          <a:xfrm>
            <a:off x="2108723" y="2350153"/>
            <a:ext cx="1164431"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69" name="Round Same Side Corner Rectangle 154"/>
          <p:cNvSpPr/>
          <p:nvPr/>
        </p:nvSpPr>
        <p:spPr>
          <a:xfrm>
            <a:off x="2005621" y="2346216"/>
            <a:ext cx="1356668" cy="314612"/>
          </a:xfrm>
          <a:prstGeom prst="round2SameRect">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70" name="Freeform 116"/>
          <p:cNvSpPr>
            <a:spLocks noEditPoints="1"/>
          </p:cNvSpPr>
          <p:nvPr/>
        </p:nvSpPr>
        <p:spPr bwMode="auto">
          <a:xfrm>
            <a:off x="2504004" y="1931051"/>
            <a:ext cx="332414" cy="26807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47264"/>
          </a:solidFill>
          <a:ln w="9525">
            <a:no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文本框 70"/>
          <p:cNvSpPr txBox="1"/>
          <p:nvPr/>
        </p:nvSpPr>
        <p:spPr>
          <a:xfrm>
            <a:off x="3901804" y="2350153"/>
            <a:ext cx="1164431"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72" name="Round Same Side Corner Rectangle 154"/>
          <p:cNvSpPr/>
          <p:nvPr/>
        </p:nvSpPr>
        <p:spPr>
          <a:xfrm>
            <a:off x="3798702" y="2346216"/>
            <a:ext cx="1356668" cy="314612"/>
          </a:xfrm>
          <a:prstGeom prst="round2SameRect">
            <a:avLst/>
          </a:prstGeom>
          <a:noFill/>
          <a:ln w="28575">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74" name="文本框 73"/>
          <p:cNvSpPr txBox="1"/>
          <p:nvPr/>
        </p:nvSpPr>
        <p:spPr>
          <a:xfrm>
            <a:off x="5694886" y="2350153"/>
            <a:ext cx="1164431"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75" name="Round Same Side Corner Rectangle 154"/>
          <p:cNvSpPr/>
          <p:nvPr/>
        </p:nvSpPr>
        <p:spPr>
          <a:xfrm>
            <a:off x="5591783" y="2346216"/>
            <a:ext cx="1356668" cy="314612"/>
          </a:xfrm>
          <a:prstGeom prst="round2SameRect">
            <a:avLst/>
          </a:prstGeom>
          <a:no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86" name="Freeform 105"/>
          <p:cNvSpPr>
            <a:spLocks noEditPoints="1"/>
          </p:cNvSpPr>
          <p:nvPr/>
        </p:nvSpPr>
        <p:spPr bwMode="auto">
          <a:xfrm>
            <a:off x="4307324" y="1897127"/>
            <a:ext cx="306440" cy="302000"/>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29B9A6"/>
          </a:solidFill>
          <a:ln w="9525">
            <a:no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endParaRPr>
          </a:p>
        </p:txBody>
      </p:sp>
      <p:sp>
        <p:nvSpPr>
          <p:cNvPr id="87" name="Freeform 15"/>
          <p:cNvSpPr>
            <a:spLocks noEditPoints="1"/>
          </p:cNvSpPr>
          <p:nvPr/>
        </p:nvSpPr>
        <p:spPr bwMode="auto">
          <a:xfrm>
            <a:off x="6089686" y="1953218"/>
            <a:ext cx="327879" cy="245909"/>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8D35E"/>
          </a:solidFill>
          <a:ln w="9525">
            <a:no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文本框 115"/>
          <p:cNvSpPr txBox="1"/>
          <p:nvPr/>
        </p:nvSpPr>
        <p:spPr>
          <a:xfrm>
            <a:off x="1918993" y="2689199"/>
            <a:ext cx="1557338" cy="766044"/>
          </a:xfrm>
          <a:prstGeom prst="rect">
            <a:avLst/>
          </a:prstGeom>
          <a:noFill/>
        </p:spPr>
        <p:txBody>
          <a:bodyPr wrap="square" lIns="68580" tIns="34290" rIns="68580" bIns="34290" rtlCol="0">
            <a:spAutoFit/>
          </a:bodyPr>
          <a:lstStyle/>
          <a:p>
            <a:pPr lvl="0">
              <a:lnSpc>
                <a:spcPct val="130000"/>
              </a:lnSpc>
              <a:defRPr/>
            </a:pPr>
            <a:r>
              <a:rPr lang="zh-CN" altLang="en-US" sz="1200" dirty="0">
                <a:solidFill>
                  <a:prstClr val="white"/>
                </a:solidFill>
                <a:latin typeface="微软雅黑" panose="020B0503020204020204" pitchFamily="34" charset="-122"/>
                <a:ea typeface="微软雅黑" panose="020B0503020204020204" pitchFamily="34" charset="-122"/>
              </a:rPr>
              <a:t>请在此添加相关文字内容请在此添加相关文字内容</a:t>
            </a:r>
          </a:p>
        </p:txBody>
      </p:sp>
      <p:sp>
        <p:nvSpPr>
          <p:cNvPr id="117" name="文本框 116"/>
          <p:cNvSpPr txBox="1"/>
          <p:nvPr/>
        </p:nvSpPr>
        <p:spPr>
          <a:xfrm>
            <a:off x="3705349" y="2689199"/>
            <a:ext cx="1557338" cy="789447"/>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118" name="文本框 117"/>
          <p:cNvSpPr txBox="1"/>
          <p:nvPr/>
        </p:nvSpPr>
        <p:spPr>
          <a:xfrm>
            <a:off x="5498431" y="2689199"/>
            <a:ext cx="1557338" cy="789447"/>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lide(fromBottom)">
                                      <p:cBhvr>
                                        <p:cTn id="7" dur="500"/>
                                        <p:tgtEl>
                                          <p:spTgt spid="6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slide(fromBottom)">
                                      <p:cBhvr>
                                        <p:cTn id="10" dur="500"/>
                                        <p:tgtEl>
                                          <p:spTgt spid="7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slide(fromBottom)">
                                      <p:cBhvr>
                                        <p:cTn id="13" dur="500"/>
                                        <p:tgtEl>
                                          <p:spTgt spid="75"/>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animEffect transition="in" filter="fade">
                                      <p:cBhvr>
                                        <p:cTn id="18" dur="500"/>
                                        <p:tgtEl>
                                          <p:spTgt spid="70"/>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86"/>
                                        </p:tgtEl>
                                        <p:attrNameLst>
                                          <p:attrName>style.visibility</p:attrName>
                                        </p:attrNameLst>
                                      </p:cBhvr>
                                      <p:to>
                                        <p:strVal val="visible"/>
                                      </p:to>
                                    </p:set>
                                    <p:anim calcmode="lin" valueType="num">
                                      <p:cBhvr>
                                        <p:cTn id="21" dur="500" fill="hold"/>
                                        <p:tgtEl>
                                          <p:spTgt spid="86"/>
                                        </p:tgtEl>
                                        <p:attrNameLst>
                                          <p:attrName>ppt_w</p:attrName>
                                        </p:attrNameLst>
                                      </p:cBhvr>
                                      <p:tavLst>
                                        <p:tav tm="0">
                                          <p:val>
                                            <p:fltVal val="0"/>
                                          </p:val>
                                        </p:tav>
                                        <p:tav tm="100000">
                                          <p:val>
                                            <p:strVal val="#ppt_w"/>
                                          </p:val>
                                        </p:tav>
                                      </p:tavLst>
                                    </p:anim>
                                    <p:anim calcmode="lin" valueType="num">
                                      <p:cBhvr>
                                        <p:cTn id="22" dur="500" fill="hold"/>
                                        <p:tgtEl>
                                          <p:spTgt spid="86"/>
                                        </p:tgtEl>
                                        <p:attrNameLst>
                                          <p:attrName>ppt_h</p:attrName>
                                        </p:attrNameLst>
                                      </p:cBhvr>
                                      <p:tavLst>
                                        <p:tav tm="0">
                                          <p:val>
                                            <p:fltVal val="0"/>
                                          </p:val>
                                        </p:tav>
                                        <p:tav tm="100000">
                                          <p:val>
                                            <p:strVal val="#ppt_h"/>
                                          </p:val>
                                        </p:tav>
                                      </p:tavLst>
                                    </p:anim>
                                    <p:animEffect transition="in" filter="fade">
                                      <p:cBhvr>
                                        <p:cTn id="23" dur="500"/>
                                        <p:tgtEl>
                                          <p:spTgt spid="86"/>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ppt_w</p:attrName>
                                        </p:attrNameLst>
                                      </p:cBhvr>
                                      <p:tavLst>
                                        <p:tav tm="0">
                                          <p:val>
                                            <p:fltVal val="0"/>
                                          </p:val>
                                        </p:tav>
                                        <p:tav tm="100000">
                                          <p:val>
                                            <p:strVal val="#ppt_w"/>
                                          </p:val>
                                        </p:tav>
                                      </p:tavLst>
                                    </p:anim>
                                    <p:anim calcmode="lin" valueType="num">
                                      <p:cBhvr>
                                        <p:cTn id="27" dur="500" fill="hold"/>
                                        <p:tgtEl>
                                          <p:spTgt spid="87"/>
                                        </p:tgtEl>
                                        <p:attrNameLst>
                                          <p:attrName>ppt_h</p:attrName>
                                        </p:attrNameLst>
                                      </p:cBhvr>
                                      <p:tavLst>
                                        <p:tav tm="0">
                                          <p:val>
                                            <p:fltVal val="0"/>
                                          </p:val>
                                        </p:tav>
                                        <p:tav tm="100000">
                                          <p:val>
                                            <p:strVal val="#ppt_h"/>
                                          </p:val>
                                        </p:tav>
                                      </p:tavLst>
                                    </p:anim>
                                    <p:animEffect transition="in" filter="fade">
                                      <p:cBhvr>
                                        <p:cTn id="2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2" grpId="0" animBg="1"/>
      <p:bldP spid="75" grpId="0" animBg="1"/>
      <p:bldP spid="86" grpId="0" animBg="1"/>
      <p:bldP spid="8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4"/>
          <p:cNvGraphicFramePr/>
          <p:nvPr/>
        </p:nvGraphicFramePr>
        <p:xfrm>
          <a:off x="1248067" y="1390438"/>
          <a:ext cx="2909596" cy="265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组合 7"/>
          <p:cNvGrpSpPr/>
          <p:nvPr/>
        </p:nvGrpSpPr>
        <p:grpSpPr>
          <a:xfrm>
            <a:off x="-2381" y="440339"/>
            <a:ext cx="2506861" cy="390068"/>
            <a:chOff x="-12700" y="587118"/>
            <a:chExt cx="3342481" cy="520091"/>
          </a:xfrm>
        </p:grpSpPr>
        <p:sp>
          <p:nvSpPr>
            <p:cNvPr id="9" name="文本框 8"/>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16" name="矩形 15"/>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8" name="文本框 17"/>
          <p:cNvSpPr txBox="1"/>
          <p:nvPr/>
        </p:nvSpPr>
        <p:spPr>
          <a:xfrm>
            <a:off x="4693679" y="1574343"/>
            <a:ext cx="1249687"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19" name="文本框 18"/>
          <p:cNvSpPr txBox="1"/>
          <p:nvPr/>
        </p:nvSpPr>
        <p:spPr>
          <a:xfrm>
            <a:off x="4539853" y="1874426"/>
            <a:ext cx="1557338" cy="789447"/>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20" name="Text Placeholder 3"/>
          <p:cNvSpPr txBox="1"/>
          <p:nvPr/>
        </p:nvSpPr>
        <p:spPr>
          <a:xfrm>
            <a:off x="2587046" y="1643828"/>
            <a:ext cx="22241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
            </a:r>
          </a:p>
        </p:txBody>
      </p:sp>
      <p:sp>
        <p:nvSpPr>
          <p:cNvPr id="21" name="Text Placeholder 3"/>
          <p:cNvSpPr txBox="1"/>
          <p:nvPr/>
        </p:nvSpPr>
        <p:spPr>
          <a:xfrm>
            <a:off x="2587046" y="2218316"/>
            <a:ext cx="22241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t>
            </a:r>
          </a:p>
        </p:txBody>
      </p:sp>
      <p:sp>
        <p:nvSpPr>
          <p:cNvPr id="22" name="Text Placeholder 3"/>
          <p:cNvSpPr txBox="1"/>
          <p:nvPr/>
        </p:nvSpPr>
        <p:spPr>
          <a:xfrm>
            <a:off x="2587046" y="2875024"/>
            <a:ext cx="22241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p>
        </p:txBody>
      </p:sp>
      <p:sp>
        <p:nvSpPr>
          <p:cNvPr id="23" name="Text Placeholder 3"/>
          <p:cNvSpPr txBox="1"/>
          <p:nvPr/>
        </p:nvSpPr>
        <p:spPr>
          <a:xfrm>
            <a:off x="2587046" y="3531731"/>
            <a:ext cx="22241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
            </a:r>
          </a:p>
        </p:txBody>
      </p:sp>
      <p:sp>
        <p:nvSpPr>
          <p:cNvPr id="26" name="文本框 25"/>
          <p:cNvSpPr txBox="1"/>
          <p:nvPr/>
        </p:nvSpPr>
        <p:spPr>
          <a:xfrm>
            <a:off x="6731411" y="1574343"/>
            <a:ext cx="1249687"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27" name="文本框 26"/>
          <p:cNvSpPr txBox="1"/>
          <p:nvPr/>
        </p:nvSpPr>
        <p:spPr>
          <a:xfrm>
            <a:off x="6577585" y="1874426"/>
            <a:ext cx="1557338" cy="789447"/>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28" name="文本框 27"/>
          <p:cNvSpPr txBox="1"/>
          <p:nvPr/>
        </p:nvSpPr>
        <p:spPr>
          <a:xfrm>
            <a:off x="4693679" y="2906308"/>
            <a:ext cx="1249687"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29" name="文本框 28"/>
          <p:cNvSpPr txBox="1"/>
          <p:nvPr/>
        </p:nvSpPr>
        <p:spPr>
          <a:xfrm>
            <a:off x="4539853" y="3206391"/>
            <a:ext cx="1557338" cy="789447"/>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30" name="文本框 29"/>
          <p:cNvSpPr txBox="1"/>
          <p:nvPr/>
        </p:nvSpPr>
        <p:spPr>
          <a:xfrm>
            <a:off x="6731411" y="2906308"/>
            <a:ext cx="1249687"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31" name="文本框 30"/>
          <p:cNvSpPr txBox="1"/>
          <p:nvPr/>
        </p:nvSpPr>
        <p:spPr>
          <a:xfrm>
            <a:off x="6577585" y="3206391"/>
            <a:ext cx="1557338" cy="789447"/>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32" name="Text Placeholder 3"/>
          <p:cNvSpPr txBox="1"/>
          <p:nvPr/>
        </p:nvSpPr>
        <p:spPr>
          <a:xfrm>
            <a:off x="4165617" y="1508047"/>
            <a:ext cx="305372" cy="5078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3300" b="1" i="0" u="none" strike="noStrike" kern="1200" cap="none" spc="0" normalizeH="0" baseline="0" noProof="0" dirty="0">
                <a:ln>
                  <a:noFill/>
                </a:ln>
                <a:solidFill>
                  <a:srgbClr val="29B9A6"/>
                </a:solidFill>
                <a:effectLst/>
                <a:uLnTx/>
                <a:uFillTx/>
                <a:latin typeface="Arial" panose="020B0604020202020204" pitchFamily="34" charset="0"/>
                <a:ea typeface="+mn-ea"/>
                <a:cs typeface="Arial" panose="020B0604020202020204" pitchFamily="34" charset="0"/>
              </a:rPr>
              <a:t>A</a:t>
            </a:r>
          </a:p>
        </p:txBody>
      </p:sp>
      <p:sp>
        <p:nvSpPr>
          <p:cNvPr id="33" name="Text Placeholder 3"/>
          <p:cNvSpPr txBox="1"/>
          <p:nvPr/>
        </p:nvSpPr>
        <p:spPr>
          <a:xfrm>
            <a:off x="6272213" y="1508047"/>
            <a:ext cx="305372" cy="5078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3300" b="1" i="0" u="none" strike="noStrike" kern="1200" cap="none" spc="0" normalizeH="0" baseline="0" noProof="0" dirty="0">
                <a:ln>
                  <a:noFill/>
                </a:ln>
                <a:solidFill>
                  <a:srgbClr val="F47264"/>
                </a:solidFill>
                <a:effectLst/>
                <a:uLnTx/>
                <a:uFillTx/>
                <a:latin typeface="Arial" panose="020B0604020202020204" pitchFamily="34" charset="0"/>
                <a:ea typeface="+mn-ea"/>
                <a:cs typeface="Arial" panose="020B0604020202020204" pitchFamily="34" charset="0"/>
              </a:rPr>
              <a:t>B</a:t>
            </a:r>
          </a:p>
        </p:txBody>
      </p:sp>
      <p:sp>
        <p:nvSpPr>
          <p:cNvPr id="34" name="Text Placeholder 3"/>
          <p:cNvSpPr txBox="1"/>
          <p:nvPr/>
        </p:nvSpPr>
        <p:spPr>
          <a:xfrm>
            <a:off x="4165617" y="2905413"/>
            <a:ext cx="305372" cy="5078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3300" b="1" i="0" u="none" strike="noStrike" kern="1200" cap="none" spc="0" normalizeH="0" baseline="0" noProof="0" dirty="0">
                <a:ln>
                  <a:noFill/>
                </a:ln>
                <a:solidFill>
                  <a:srgbClr val="29B9A6"/>
                </a:solidFill>
                <a:effectLst/>
                <a:uLnTx/>
                <a:uFillTx/>
                <a:latin typeface="Arial" panose="020B0604020202020204" pitchFamily="34" charset="0"/>
                <a:ea typeface="+mn-ea"/>
                <a:cs typeface="Arial" panose="020B0604020202020204" pitchFamily="34" charset="0"/>
              </a:rPr>
              <a:t>C</a:t>
            </a:r>
          </a:p>
        </p:txBody>
      </p:sp>
      <p:sp>
        <p:nvSpPr>
          <p:cNvPr id="35" name="Text Placeholder 3"/>
          <p:cNvSpPr txBox="1"/>
          <p:nvPr/>
        </p:nvSpPr>
        <p:spPr>
          <a:xfrm>
            <a:off x="6272213" y="2905413"/>
            <a:ext cx="305372" cy="507831"/>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3300" b="1" i="0" u="none" strike="noStrike" kern="1200" cap="none" spc="0" normalizeH="0" baseline="0" noProof="0" dirty="0">
                <a:ln>
                  <a:noFill/>
                </a:ln>
                <a:solidFill>
                  <a:srgbClr val="F47264"/>
                </a:solidFill>
                <a:effectLst/>
                <a:uLnTx/>
                <a:uFillTx/>
                <a:latin typeface="Arial" panose="020B0604020202020204" pitchFamily="34" charset="0"/>
                <a:ea typeface="+mn-ea"/>
                <a:cs typeface="Arial" panose="020B0604020202020204" pitchFamily="34" charset="0"/>
              </a:rPr>
              <a:t>D</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75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75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75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6" grpId="0"/>
      <p:bldP spid="27" grpId="0"/>
      <p:bldP spid="28" grpId="0"/>
      <p:bldP spid="29" grpId="0"/>
      <p:bldP spid="30" grpId="0"/>
      <p:bldP spid="31" grpId="0"/>
      <p:bldP spid="32" grpId="0"/>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4"/>
          <p:cNvGrpSpPr/>
          <p:nvPr/>
        </p:nvGrpSpPr>
        <p:grpSpPr>
          <a:xfrm>
            <a:off x="660437" y="1746890"/>
            <a:ext cx="4316444" cy="2147902"/>
            <a:chOff x="538789" y="1131575"/>
            <a:chExt cx="5819028" cy="2895599"/>
          </a:xfrm>
          <a:solidFill>
            <a:schemeClr val="bg1">
              <a:lumMod val="85000"/>
            </a:schemeClr>
          </a:solidFill>
        </p:grpSpPr>
        <p:grpSp>
          <p:nvGrpSpPr>
            <p:cNvPr id="3" name="Group 341"/>
            <p:cNvGrpSpPr/>
            <p:nvPr/>
          </p:nvGrpSpPr>
          <p:grpSpPr>
            <a:xfrm>
              <a:off x="2984512" y="2355982"/>
              <a:ext cx="1110006" cy="1241414"/>
              <a:chOff x="4097338" y="2217738"/>
              <a:chExt cx="1139825" cy="1274763"/>
            </a:xfrm>
            <a:grpFill/>
          </p:grpSpPr>
          <p:sp>
            <p:nvSpPr>
              <p:cNvPr id="174"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5"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 name="Group 274"/>
            <p:cNvGrpSpPr/>
            <p:nvPr/>
          </p:nvGrpSpPr>
          <p:grpSpPr>
            <a:xfrm>
              <a:off x="1945621" y="2801220"/>
              <a:ext cx="759070" cy="1225954"/>
              <a:chOff x="3030538" y="2674938"/>
              <a:chExt cx="779463" cy="1258888"/>
            </a:xfrm>
            <a:grpFill/>
          </p:grpSpPr>
          <p:sp>
            <p:nvSpPr>
              <p:cNvPr id="172"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3"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 name="Group 277"/>
            <p:cNvGrpSpPr/>
            <p:nvPr/>
          </p:nvGrpSpPr>
          <p:grpSpPr>
            <a:xfrm>
              <a:off x="538789" y="1131575"/>
              <a:ext cx="2523022" cy="1757766"/>
              <a:chOff x="1585913" y="960438"/>
              <a:chExt cx="2590800" cy="1804987"/>
            </a:xfrm>
            <a:grpFill/>
          </p:grpSpPr>
          <p:sp>
            <p:nvSpPr>
              <p:cNvPr id="109"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1"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7"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0"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1"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4"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5"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6"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7"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8"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9"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0"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1"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2"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4"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5"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6"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7"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9"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0"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1"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 name="Group 345"/>
            <p:cNvGrpSpPr/>
            <p:nvPr/>
          </p:nvGrpSpPr>
          <p:grpSpPr>
            <a:xfrm>
              <a:off x="3103551" y="1256797"/>
              <a:ext cx="669405" cy="1125467"/>
              <a:chOff x="4219575" y="1089025"/>
              <a:chExt cx="687388" cy="1155701"/>
            </a:xfrm>
            <a:grpFill/>
          </p:grpSpPr>
          <p:sp>
            <p:nvSpPr>
              <p:cNvPr id="94"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5" name="Group 343"/>
              <p:cNvGrpSpPr/>
              <p:nvPr/>
            </p:nvGrpSpPr>
            <p:grpSpPr>
              <a:xfrm>
                <a:off x="4219575" y="1089025"/>
                <a:ext cx="687388" cy="1155701"/>
                <a:chOff x="4219575" y="1089025"/>
                <a:chExt cx="687388" cy="1155701"/>
              </a:xfrm>
              <a:grpFill/>
            </p:grpSpPr>
            <p:sp>
              <p:nvSpPr>
                <p:cNvPr id="96"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7" name="Group 363"/>
            <p:cNvGrpSpPr/>
            <p:nvPr/>
          </p:nvGrpSpPr>
          <p:grpSpPr>
            <a:xfrm>
              <a:off x="5105582" y="3000650"/>
              <a:ext cx="941496" cy="822457"/>
              <a:chOff x="6275388" y="2879725"/>
              <a:chExt cx="966788" cy="844551"/>
            </a:xfrm>
            <a:grpFill/>
          </p:grpSpPr>
          <p:sp>
            <p:nvSpPr>
              <p:cNvPr id="76"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7" name="Group 361"/>
              <p:cNvGrpSpPr/>
              <p:nvPr/>
            </p:nvGrpSpPr>
            <p:grpSpPr>
              <a:xfrm>
                <a:off x="6275388" y="2917825"/>
                <a:ext cx="966788" cy="806451"/>
                <a:chOff x="6275388" y="2917825"/>
                <a:chExt cx="966788" cy="806451"/>
              </a:xfrm>
              <a:grpFill/>
            </p:grpSpPr>
            <p:sp>
              <p:nvSpPr>
                <p:cNvPr id="78"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8" name="Group 383"/>
            <p:cNvGrpSpPr/>
            <p:nvPr/>
          </p:nvGrpSpPr>
          <p:grpSpPr>
            <a:xfrm>
              <a:off x="3584348" y="1207327"/>
              <a:ext cx="2773469" cy="1960289"/>
              <a:chOff x="4713288" y="1038225"/>
              <a:chExt cx="2847975" cy="2012950"/>
            </a:xfrm>
            <a:grpFill/>
          </p:grpSpPr>
          <p:sp>
            <p:nvSpPr>
              <p:cNvPr id="9"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82" name="Group 465"/>
          <p:cNvGrpSpPr/>
          <p:nvPr/>
        </p:nvGrpSpPr>
        <p:grpSpPr>
          <a:xfrm>
            <a:off x="1736187" y="2871872"/>
            <a:ext cx="538982" cy="538982"/>
            <a:chOff x="2055977" y="2917001"/>
            <a:chExt cx="767013" cy="767013"/>
          </a:xfrm>
        </p:grpSpPr>
        <p:sp>
          <p:nvSpPr>
            <p:cNvPr id="183" name="Oval 228"/>
            <p:cNvSpPr/>
            <p:nvPr/>
          </p:nvSpPr>
          <p:spPr>
            <a:xfrm>
              <a:off x="2055977" y="2917001"/>
              <a:ext cx="767013" cy="767013"/>
            </a:xfrm>
            <a:prstGeom prst="ellipse">
              <a:avLst/>
            </a:prstGeom>
            <a:solidFill>
              <a:srgbClr val="29B9A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4" name="Text Placeholder 3"/>
            <p:cNvSpPr txBox="1"/>
            <p:nvPr/>
          </p:nvSpPr>
          <p:spPr>
            <a:xfrm>
              <a:off x="2158994" y="3136263"/>
              <a:ext cx="560978" cy="328492"/>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a:t>
              </a:r>
            </a:p>
          </p:txBody>
        </p:sp>
      </p:grpSp>
      <p:grpSp>
        <p:nvGrpSpPr>
          <p:cNvPr id="185" name="Group 461"/>
          <p:cNvGrpSpPr/>
          <p:nvPr/>
        </p:nvGrpSpPr>
        <p:grpSpPr>
          <a:xfrm>
            <a:off x="1148178" y="1869020"/>
            <a:ext cx="634164" cy="634164"/>
            <a:chOff x="1217540" y="1555314"/>
            <a:chExt cx="902464" cy="902464"/>
          </a:xfrm>
        </p:grpSpPr>
        <p:sp>
          <p:nvSpPr>
            <p:cNvPr id="186" name="Oval 227"/>
            <p:cNvSpPr/>
            <p:nvPr/>
          </p:nvSpPr>
          <p:spPr>
            <a:xfrm>
              <a:off x="1217540" y="1555314"/>
              <a:ext cx="902464" cy="902464"/>
            </a:xfrm>
            <a:prstGeom prst="ellipse">
              <a:avLst/>
            </a:prstGeom>
            <a:solidFill>
              <a:srgbClr val="F47264">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7" name="Text Placeholder 3"/>
            <p:cNvSpPr txBox="1"/>
            <p:nvPr/>
          </p:nvSpPr>
          <p:spPr>
            <a:xfrm>
              <a:off x="1388284" y="1842302"/>
              <a:ext cx="560980" cy="328492"/>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a:t>
              </a:r>
            </a:p>
          </p:txBody>
        </p:sp>
      </p:grpSp>
      <p:grpSp>
        <p:nvGrpSpPr>
          <p:cNvPr id="188" name="Group 463"/>
          <p:cNvGrpSpPr/>
          <p:nvPr/>
        </p:nvGrpSpPr>
        <p:grpSpPr>
          <a:xfrm>
            <a:off x="3475720" y="1935396"/>
            <a:ext cx="893336" cy="893336"/>
            <a:chOff x="4315448" y="1515048"/>
            <a:chExt cx="1271285" cy="1271285"/>
          </a:xfrm>
        </p:grpSpPr>
        <p:sp>
          <p:nvSpPr>
            <p:cNvPr id="189" name="Oval 230"/>
            <p:cNvSpPr/>
            <p:nvPr/>
          </p:nvSpPr>
          <p:spPr>
            <a:xfrm>
              <a:off x="4315448" y="1515048"/>
              <a:ext cx="1271285" cy="1271285"/>
            </a:xfrm>
            <a:prstGeom prst="ellipse">
              <a:avLst/>
            </a:prstGeom>
            <a:solidFill>
              <a:schemeClr val="accent4">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0" name="Text Placeholder 3"/>
            <p:cNvSpPr txBox="1"/>
            <p:nvPr/>
          </p:nvSpPr>
          <p:spPr>
            <a:xfrm>
              <a:off x="4578075" y="1953596"/>
              <a:ext cx="746030" cy="394191"/>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90%</a:t>
              </a:r>
            </a:p>
          </p:txBody>
        </p:sp>
      </p:grpSp>
      <p:grpSp>
        <p:nvGrpSpPr>
          <p:cNvPr id="191" name="Group 464"/>
          <p:cNvGrpSpPr/>
          <p:nvPr/>
        </p:nvGrpSpPr>
        <p:grpSpPr>
          <a:xfrm>
            <a:off x="2775716" y="2826574"/>
            <a:ext cx="436920" cy="436920"/>
            <a:chOff x="3489577" y="2804611"/>
            <a:chExt cx="621771" cy="621771"/>
          </a:xfrm>
        </p:grpSpPr>
        <p:sp>
          <p:nvSpPr>
            <p:cNvPr id="192" name="Oval 232"/>
            <p:cNvSpPr/>
            <p:nvPr/>
          </p:nvSpPr>
          <p:spPr>
            <a:xfrm>
              <a:off x="3489577" y="2804611"/>
              <a:ext cx="621771" cy="621771"/>
            </a:xfrm>
            <a:prstGeom prst="ellipse">
              <a:avLst/>
            </a:prstGeom>
            <a:solidFill>
              <a:srgbClr val="84CBC5">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3" name="Text Placeholder 3"/>
            <p:cNvSpPr txBox="1"/>
            <p:nvPr/>
          </p:nvSpPr>
          <p:spPr>
            <a:xfrm>
              <a:off x="3567328" y="2984100"/>
              <a:ext cx="466268" cy="262794"/>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40%</a:t>
              </a:r>
            </a:p>
          </p:txBody>
        </p:sp>
      </p:grpSp>
      <p:grpSp>
        <p:nvGrpSpPr>
          <p:cNvPr id="201" name="组合 200"/>
          <p:cNvGrpSpPr/>
          <p:nvPr/>
        </p:nvGrpSpPr>
        <p:grpSpPr>
          <a:xfrm>
            <a:off x="0" y="440339"/>
            <a:ext cx="2506861" cy="390068"/>
            <a:chOff x="-12700" y="587118"/>
            <a:chExt cx="3342481" cy="520091"/>
          </a:xfrm>
        </p:grpSpPr>
        <p:sp>
          <p:nvSpPr>
            <p:cNvPr id="202" name="文本框 20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203" name="矩形 202"/>
            <p:cNvSpPr/>
            <p:nvPr/>
          </p:nvSpPr>
          <p:spPr>
            <a:xfrm>
              <a:off x="-12700" y="587118"/>
              <a:ext cx="393700"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04" name="Flowchart: Off-page Connector 63"/>
          <p:cNvSpPr/>
          <p:nvPr/>
        </p:nvSpPr>
        <p:spPr>
          <a:xfrm>
            <a:off x="5500430" y="1505318"/>
            <a:ext cx="286131" cy="374889"/>
          </a:xfrm>
          <a:prstGeom prst="flowChartOffpageConnector">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5" name="Flowchart: Off-page Connector 63"/>
          <p:cNvSpPr/>
          <p:nvPr/>
        </p:nvSpPr>
        <p:spPr>
          <a:xfrm>
            <a:off x="5500430" y="2176847"/>
            <a:ext cx="286131" cy="374889"/>
          </a:xfrm>
          <a:prstGeom prst="flowChartOffpageConnector">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6" name="Flowchart: Off-page Connector 63"/>
          <p:cNvSpPr/>
          <p:nvPr/>
        </p:nvSpPr>
        <p:spPr>
          <a:xfrm>
            <a:off x="5500430" y="3519902"/>
            <a:ext cx="286131" cy="374889"/>
          </a:xfrm>
          <a:prstGeom prst="flowChartOffpageConnector">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Flowchart: Off-page Connector 63"/>
          <p:cNvSpPr/>
          <p:nvPr/>
        </p:nvSpPr>
        <p:spPr>
          <a:xfrm>
            <a:off x="5500430" y="2848375"/>
            <a:ext cx="286131" cy="374889"/>
          </a:xfrm>
          <a:prstGeom prst="flowChartOffpageConnector">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8" name="文本框 207"/>
          <p:cNvSpPr txBox="1"/>
          <p:nvPr/>
        </p:nvSpPr>
        <p:spPr>
          <a:xfrm>
            <a:off x="5855062" y="1358350"/>
            <a:ext cx="2298272" cy="549381"/>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209" name="文本框 208"/>
          <p:cNvSpPr txBox="1"/>
          <p:nvPr/>
        </p:nvSpPr>
        <p:spPr>
          <a:xfrm>
            <a:off x="5855062" y="2059065"/>
            <a:ext cx="2298272" cy="549381"/>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210" name="文本框 209"/>
          <p:cNvSpPr txBox="1"/>
          <p:nvPr/>
        </p:nvSpPr>
        <p:spPr>
          <a:xfrm>
            <a:off x="5855062" y="2740750"/>
            <a:ext cx="2298272" cy="549381"/>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211" name="文本框 210"/>
          <p:cNvSpPr txBox="1"/>
          <p:nvPr/>
        </p:nvSpPr>
        <p:spPr>
          <a:xfrm>
            <a:off x="5855062" y="3441465"/>
            <a:ext cx="2298272" cy="525978"/>
          </a:xfrm>
          <a:prstGeom prst="rect">
            <a:avLst/>
          </a:prstGeom>
          <a:noFill/>
        </p:spPr>
        <p:txBody>
          <a:bodyPr wrap="square" lIns="68580" tIns="34290" rIns="68580" bIns="34290" rtlCol="0">
            <a:spAutoFit/>
          </a:bodyPr>
          <a:lstStyle/>
          <a:p>
            <a:pPr lvl="0">
              <a:lnSpc>
                <a:spcPct val="130000"/>
              </a:lnSpc>
              <a:defRPr/>
            </a:pPr>
            <a:r>
              <a:rPr lang="zh-CN" altLang="en-US" sz="1200" dirty="0">
                <a:solidFill>
                  <a:prstClr val="white"/>
                </a:solidFill>
                <a:latin typeface="微软雅黑" panose="020B0503020204020204" pitchFamily="34" charset="-122"/>
                <a:ea typeface="微软雅黑" panose="020B0503020204020204" pitchFamily="34" charset="-122"/>
              </a:rPr>
              <a:t>请在此添加相关文字内容请在此添加相关文字内容</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188"/>
                                        </p:tgtEl>
                                        <p:attrNameLst>
                                          <p:attrName>style.visibility</p:attrName>
                                        </p:attrNameLst>
                                      </p:cBhvr>
                                      <p:to>
                                        <p:strVal val="visible"/>
                                      </p:to>
                                    </p:set>
                                    <p:anim calcmode="lin" valueType="num">
                                      <p:cBhvr>
                                        <p:cTn id="12" dur="500" fill="hold"/>
                                        <p:tgtEl>
                                          <p:spTgt spid="188"/>
                                        </p:tgtEl>
                                        <p:attrNameLst>
                                          <p:attrName>ppt_w</p:attrName>
                                        </p:attrNameLst>
                                      </p:cBhvr>
                                      <p:tavLst>
                                        <p:tav tm="0">
                                          <p:val>
                                            <p:fltVal val="0"/>
                                          </p:val>
                                        </p:tav>
                                        <p:tav tm="100000">
                                          <p:val>
                                            <p:strVal val="#ppt_w"/>
                                          </p:val>
                                        </p:tav>
                                      </p:tavLst>
                                    </p:anim>
                                    <p:anim calcmode="lin" valueType="num">
                                      <p:cBhvr>
                                        <p:cTn id="13" dur="500" fill="hold"/>
                                        <p:tgtEl>
                                          <p:spTgt spid="188"/>
                                        </p:tgtEl>
                                        <p:attrNameLst>
                                          <p:attrName>ppt_h</p:attrName>
                                        </p:attrNameLst>
                                      </p:cBhvr>
                                      <p:tavLst>
                                        <p:tav tm="0">
                                          <p:val>
                                            <p:fltVal val="0"/>
                                          </p:val>
                                        </p:tav>
                                        <p:tav tm="100000">
                                          <p:val>
                                            <p:strVal val="#ppt_h"/>
                                          </p:val>
                                        </p:tav>
                                      </p:tavLst>
                                    </p:anim>
                                    <p:animEffect transition="in" filter="fade">
                                      <p:cBhvr>
                                        <p:cTn id="14" dur="500"/>
                                        <p:tgtEl>
                                          <p:spTgt spid="188"/>
                                        </p:tgtEl>
                                      </p:cBhvr>
                                    </p:animEffect>
                                  </p:childTnLst>
                                </p:cTn>
                              </p:par>
                              <p:par>
                                <p:cTn id="15" presetID="53" presetClass="entr" presetSubtype="16" fill="hold" nodeType="withEffect">
                                  <p:stCondLst>
                                    <p:cond delay="500"/>
                                  </p:stCondLst>
                                  <p:childTnLst>
                                    <p:set>
                                      <p:cBhvr>
                                        <p:cTn id="16" dur="1" fill="hold">
                                          <p:stCondLst>
                                            <p:cond delay="0"/>
                                          </p:stCondLst>
                                        </p:cTn>
                                        <p:tgtEl>
                                          <p:spTgt spid="185"/>
                                        </p:tgtEl>
                                        <p:attrNameLst>
                                          <p:attrName>style.visibility</p:attrName>
                                        </p:attrNameLst>
                                      </p:cBhvr>
                                      <p:to>
                                        <p:strVal val="visible"/>
                                      </p:to>
                                    </p:set>
                                    <p:anim calcmode="lin" valueType="num">
                                      <p:cBhvr>
                                        <p:cTn id="17" dur="500" fill="hold"/>
                                        <p:tgtEl>
                                          <p:spTgt spid="185"/>
                                        </p:tgtEl>
                                        <p:attrNameLst>
                                          <p:attrName>ppt_w</p:attrName>
                                        </p:attrNameLst>
                                      </p:cBhvr>
                                      <p:tavLst>
                                        <p:tav tm="0">
                                          <p:val>
                                            <p:fltVal val="0"/>
                                          </p:val>
                                        </p:tav>
                                        <p:tav tm="100000">
                                          <p:val>
                                            <p:strVal val="#ppt_w"/>
                                          </p:val>
                                        </p:tav>
                                      </p:tavLst>
                                    </p:anim>
                                    <p:anim calcmode="lin" valueType="num">
                                      <p:cBhvr>
                                        <p:cTn id="18" dur="500" fill="hold"/>
                                        <p:tgtEl>
                                          <p:spTgt spid="185"/>
                                        </p:tgtEl>
                                        <p:attrNameLst>
                                          <p:attrName>ppt_h</p:attrName>
                                        </p:attrNameLst>
                                      </p:cBhvr>
                                      <p:tavLst>
                                        <p:tav tm="0">
                                          <p:val>
                                            <p:fltVal val="0"/>
                                          </p:val>
                                        </p:tav>
                                        <p:tav tm="100000">
                                          <p:val>
                                            <p:strVal val="#ppt_h"/>
                                          </p:val>
                                        </p:tav>
                                      </p:tavLst>
                                    </p:anim>
                                    <p:animEffect transition="in" filter="fade">
                                      <p:cBhvr>
                                        <p:cTn id="19" dur="500"/>
                                        <p:tgtEl>
                                          <p:spTgt spid="185"/>
                                        </p:tgtEl>
                                      </p:cBhvr>
                                    </p:animEffect>
                                  </p:childTnLst>
                                </p:cTn>
                              </p:par>
                              <p:par>
                                <p:cTn id="20" presetID="53" presetClass="entr" presetSubtype="16" fill="hold" nodeType="withEffect">
                                  <p:stCondLst>
                                    <p:cond delay="750"/>
                                  </p:stCondLst>
                                  <p:childTnLst>
                                    <p:set>
                                      <p:cBhvr>
                                        <p:cTn id="21" dur="1" fill="hold">
                                          <p:stCondLst>
                                            <p:cond delay="0"/>
                                          </p:stCondLst>
                                        </p:cTn>
                                        <p:tgtEl>
                                          <p:spTgt spid="182"/>
                                        </p:tgtEl>
                                        <p:attrNameLst>
                                          <p:attrName>style.visibility</p:attrName>
                                        </p:attrNameLst>
                                      </p:cBhvr>
                                      <p:to>
                                        <p:strVal val="visible"/>
                                      </p:to>
                                    </p:set>
                                    <p:anim calcmode="lin" valueType="num">
                                      <p:cBhvr>
                                        <p:cTn id="22" dur="500" fill="hold"/>
                                        <p:tgtEl>
                                          <p:spTgt spid="182"/>
                                        </p:tgtEl>
                                        <p:attrNameLst>
                                          <p:attrName>ppt_w</p:attrName>
                                        </p:attrNameLst>
                                      </p:cBhvr>
                                      <p:tavLst>
                                        <p:tav tm="0">
                                          <p:val>
                                            <p:fltVal val="0"/>
                                          </p:val>
                                        </p:tav>
                                        <p:tav tm="100000">
                                          <p:val>
                                            <p:strVal val="#ppt_w"/>
                                          </p:val>
                                        </p:tav>
                                      </p:tavLst>
                                    </p:anim>
                                    <p:anim calcmode="lin" valueType="num">
                                      <p:cBhvr>
                                        <p:cTn id="23" dur="500" fill="hold"/>
                                        <p:tgtEl>
                                          <p:spTgt spid="182"/>
                                        </p:tgtEl>
                                        <p:attrNameLst>
                                          <p:attrName>ppt_h</p:attrName>
                                        </p:attrNameLst>
                                      </p:cBhvr>
                                      <p:tavLst>
                                        <p:tav tm="0">
                                          <p:val>
                                            <p:fltVal val="0"/>
                                          </p:val>
                                        </p:tav>
                                        <p:tav tm="100000">
                                          <p:val>
                                            <p:strVal val="#ppt_h"/>
                                          </p:val>
                                        </p:tav>
                                      </p:tavLst>
                                    </p:anim>
                                    <p:animEffect transition="in" filter="fade">
                                      <p:cBhvr>
                                        <p:cTn id="24" dur="500"/>
                                        <p:tgtEl>
                                          <p:spTgt spid="182"/>
                                        </p:tgtEl>
                                      </p:cBhvr>
                                    </p:animEffect>
                                  </p:childTnLst>
                                </p:cTn>
                              </p:par>
                              <p:par>
                                <p:cTn id="25" presetID="53" presetClass="entr" presetSubtype="16" fill="hold" nodeType="withEffect">
                                  <p:stCondLst>
                                    <p:cond delay="1000"/>
                                  </p:stCondLst>
                                  <p:childTnLst>
                                    <p:set>
                                      <p:cBhvr>
                                        <p:cTn id="26" dur="1" fill="hold">
                                          <p:stCondLst>
                                            <p:cond delay="0"/>
                                          </p:stCondLst>
                                        </p:cTn>
                                        <p:tgtEl>
                                          <p:spTgt spid="191"/>
                                        </p:tgtEl>
                                        <p:attrNameLst>
                                          <p:attrName>style.visibility</p:attrName>
                                        </p:attrNameLst>
                                      </p:cBhvr>
                                      <p:to>
                                        <p:strVal val="visible"/>
                                      </p:to>
                                    </p:set>
                                    <p:anim calcmode="lin" valueType="num">
                                      <p:cBhvr>
                                        <p:cTn id="27" dur="500" fill="hold"/>
                                        <p:tgtEl>
                                          <p:spTgt spid="191"/>
                                        </p:tgtEl>
                                        <p:attrNameLst>
                                          <p:attrName>ppt_w</p:attrName>
                                        </p:attrNameLst>
                                      </p:cBhvr>
                                      <p:tavLst>
                                        <p:tav tm="0">
                                          <p:val>
                                            <p:fltVal val="0"/>
                                          </p:val>
                                        </p:tav>
                                        <p:tav tm="100000">
                                          <p:val>
                                            <p:strVal val="#ppt_w"/>
                                          </p:val>
                                        </p:tav>
                                      </p:tavLst>
                                    </p:anim>
                                    <p:anim calcmode="lin" valueType="num">
                                      <p:cBhvr>
                                        <p:cTn id="28" dur="500" fill="hold"/>
                                        <p:tgtEl>
                                          <p:spTgt spid="191"/>
                                        </p:tgtEl>
                                        <p:attrNameLst>
                                          <p:attrName>ppt_h</p:attrName>
                                        </p:attrNameLst>
                                      </p:cBhvr>
                                      <p:tavLst>
                                        <p:tav tm="0">
                                          <p:val>
                                            <p:fltVal val="0"/>
                                          </p:val>
                                        </p:tav>
                                        <p:tav tm="100000">
                                          <p:val>
                                            <p:strVal val="#ppt_h"/>
                                          </p:val>
                                        </p:tav>
                                      </p:tavLst>
                                    </p:anim>
                                    <p:animEffect transition="in" filter="fade">
                                      <p:cBhvr>
                                        <p:cTn id="29" dur="500"/>
                                        <p:tgtEl>
                                          <p:spTgt spid="191"/>
                                        </p:tgtEl>
                                      </p:cBhvr>
                                    </p:animEffect>
                                  </p:childTnLst>
                                </p:cTn>
                              </p:par>
                              <p:par>
                                <p:cTn id="30" presetID="2" presetClass="entr" presetSubtype="4" fill="hold" grpId="0" nodeType="withEffect">
                                  <p:stCondLst>
                                    <p:cond delay="1250"/>
                                  </p:stCondLst>
                                  <p:childTnLst>
                                    <p:set>
                                      <p:cBhvr>
                                        <p:cTn id="31" dur="1" fill="hold">
                                          <p:stCondLst>
                                            <p:cond delay="0"/>
                                          </p:stCondLst>
                                        </p:cTn>
                                        <p:tgtEl>
                                          <p:spTgt spid="204"/>
                                        </p:tgtEl>
                                        <p:attrNameLst>
                                          <p:attrName>style.visibility</p:attrName>
                                        </p:attrNameLst>
                                      </p:cBhvr>
                                      <p:to>
                                        <p:strVal val="visible"/>
                                      </p:to>
                                    </p:set>
                                    <p:anim calcmode="lin" valueType="num">
                                      <p:cBhvr additive="base">
                                        <p:cTn id="32" dur="500" fill="hold"/>
                                        <p:tgtEl>
                                          <p:spTgt spid="204"/>
                                        </p:tgtEl>
                                        <p:attrNameLst>
                                          <p:attrName>ppt_x</p:attrName>
                                        </p:attrNameLst>
                                      </p:cBhvr>
                                      <p:tavLst>
                                        <p:tav tm="0">
                                          <p:val>
                                            <p:strVal val="#ppt_x"/>
                                          </p:val>
                                        </p:tav>
                                        <p:tav tm="100000">
                                          <p:val>
                                            <p:strVal val="#ppt_x"/>
                                          </p:val>
                                        </p:tav>
                                      </p:tavLst>
                                    </p:anim>
                                    <p:anim calcmode="lin" valueType="num">
                                      <p:cBhvr additive="base">
                                        <p:cTn id="33" dur="500" fill="hold"/>
                                        <p:tgtEl>
                                          <p:spTgt spid="20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250"/>
                                  </p:stCondLst>
                                  <p:childTnLst>
                                    <p:set>
                                      <p:cBhvr>
                                        <p:cTn id="35" dur="1" fill="hold">
                                          <p:stCondLst>
                                            <p:cond delay="0"/>
                                          </p:stCondLst>
                                        </p:cTn>
                                        <p:tgtEl>
                                          <p:spTgt spid="208"/>
                                        </p:tgtEl>
                                        <p:attrNameLst>
                                          <p:attrName>style.visibility</p:attrName>
                                        </p:attrNameLst>
                                      </p:cBhvr>
                                      <p:to>
                                        <p:strVal val="visible"/>
                                      </p:to>
                                    </p:set>
                                    <p:anim calcmode="lin" valueType="num">
                                      <p:cBhvr additive="base">
                                        <p:cTn id="36" dur="500" fill="hold"/>
                                        <p:tgtEl>
                                          <p:spTgt spid="208"/>
                                        </p:tgtEl>
                                        <p:attrNameLst>
                                          <p:attrName>ppt_x</p:attrName>
                                        </p:attrNameLst>
                                      </p:cBhvr>
                                      <p:tavLst>
                                        <p:tav tm="0">
                                          <p:val>
                                            <p:strVal val="#ppt_x"/>
                                          </p:val>
                                        </p:tav>
                                        <p:tav tm="100000">
                                          <p:val>
                                            <p:strVal val="#ppt_x"/>
                                          </p:val>
                                        </p:tav>
                                      </p:tavLst>
                                    </p:anim>
                                    <p:anim calcmode="lin" valueType="num">
                                      <p:cBhvr additive="base">
                                        <p:cTn id="37" dur="500" fill="hold"/>
                                        <p:tgtEl>
                                          <p:spTgt spid="20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500"/>
                                  </p:stCondLst>
                                  <p:childTnLst>
                                    <p:set>
                                      <p:cBhvr>
                                        <p:cTn id="39" dur="1" fill="hold">
                                          <p:stCondLst>
                                            <p:cond delay="0"/>
                                          </p:stCondLst>
                                        </p:cTn>
                                        <p:tgtEl>
                                          <p:spTgt spid="205"/>
                                        </p:tgtEl>
                                        <p:attrNameLst>
                                          <p:attrName>style.visibility</p:attrName>
                                        </p:attrNameLst>
                                      </p:cBhvr>
                                      <p:to>
                                        <p:strVal val="visible"/>
                                      </p:to>
                                    </p:set>
                                    <p:anim calcmode="lin" valueType="num">
                                      <p:cBhvr additive="base">
                                        <p:cTn id="40" dur="500" fill="hold"/>
                                        <p:tgtEl>
                                          <p:spTgt spid="205"/>
                                        </p:tgtEl>
                                        <p:attrNameLst>
                                          <p:attrName>ppt_x</p:attrName>
                                        </p:attrNameLst>
                                      </p:cBhvr>
                                      <p:tavLst>
                                        <p:tav tm="0">
                                          <p:val>
                                            <p:strVal val="#ppt_x"/>
                                          </p:val>
                                        </p:tav>
                                        <p:tav tm="100000">
                                          <p:val>
                                            <p:strVal val="#ppt_x"/>
                                          </p:val>
                                        </p:tav>
                                      </p:tavLst>
                                    </p:anim>
                                    <p:anim calcmode="lin" valueType="num">
                                      <p:cBhvr additive="base">
                                        <p:cTn id="41" dur="500" fill="hold"/>
                                        <p:tgtEl>
                                          <p:spTgt spid="20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1500"/>
                                  </p:stCondLst>
                                  <p:childTnLst>
                                    <p:set>
                                      <p:cBhvr>
                                        <p:cTn id="43" dur="1" fill="hold">
                                          <p:stCondLst>
                                            <p:cond delay="0"/>
                                          </p:stCondLst>
                                        </p:cTn>
                                        <p:tgtEl>
                                          <p:spTgt spid="209"/>
                                        </p:tgtEl>
                                        <p:attrNameLst>
                                          <p:attrName>style.visibility</p:attrName>
                                        </p:attrNameLst>
                                      </p:cBhvr>
                                      <p:to>
                                        <p:strVal val="visible"/>
                                      </p:to>
                                    </p:set>
                                    <p:anim calcmode="lin" valueType="num">
                                      <p:cBhvr additive="base">
                                        <p:cTn id="44" dur="500" fill="hold"/>
                                        <p:tgtEl>
                                          <p:spTgt spid="209"/>
                                        </p:tgtEl>
                                        <p:attrNameLst>
                                          <p:attrName>ppt_x</p:attrName>
                                        </p:attrNameLst>
                                      </p:cBhvr>
                                      <p:tavLst>
                                        <p:tav tm="0">
                                          <p:val>
                                            <p:strVal val="#ppt_x"/>
                                          </p:val>
                                        </p:tav>
                                        <p:tav tm="100000">
                                          <p:val>
                                            <p:strVal val="#ppt_x"/>
                                          </p:val>
                                        </p:tav>
                                      </p:tavLst>
                                    </p:anim>
                                    <p:anim calcmode="lin" valueType="num">
                                      <p:cBhvr additive="base">
                                        <p:cTn id="45" dur="500" fill="hold"/>
                                        <p:tgtEl>
                                          <p:spTgt spid="20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1750"/>
                                  </p:stCondLst>
                                  <p:childTnLst>
                                    <p:set>
                                      <p:cBhvr>
                                        <p:cTn id="47" dur="1" fill="hold">
                                          <p:stCondLst>
                                            <p:cond delay="0"/>
                                          </p:stCondLst>
                                        </p:cTn>
                                        <p:tgtEl>
                                          <p:spTgt spid="207"/>
                                        </p:tgtEl>
                                        <p:attrNameLst>
                                          <p:attrName>style.visibility</p:attrName>
                                        </p:attrNameLst>
                                      </p:cBhvr>
                                      <p:to>
                                        <p:strVal val="visible"/>
                                      </p:to>
                                    </p:set>
                                    <p:anim calcmode="lin" valueType="num">
                                      <p:cBhvr additive="base">
                                        <p:cTn id="48" dur="500" fill="hold"/>
                                        <p:tgtEl>
                                          <p:spTgt spid="207"/>
                                        </p:tgtEl>
                                        <p:attrNameLst>
                                          <p:attrName>ppt_x</p:attrName>
                                        </p:attrNameLst>
                                      </p:cBhvr>
                                      <p:tavLst>
                                        <p:tav tm="0">
                                          <p:val>
                                            <p:strVal val="#ppt_x"/>
                                          </p:val>
                                        </p:tav>
                                        <p:tav tm="100000">
                                          <p:val>
                                            <p:strVal val="#ppt_x"/>
                                          </p:val>
                                        </p:tav>
                                      </p:tavLst>
                                    </p:anim>
                                    <p:anim calcmode="lin" valueType="num">
                                      <p:cBhvr additive="base">
                                        <p:cTn id="49" dur="500" fill="hold"/>
                                        <p:tgtEl>
                                          <p:spTgt spid="20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750"/>
                                  </p:stCondLst>
                                  <p:childTnLst>
                                    <p:set>
                                      <p:cBhvr>
                                        <p:cTn id="51" dur="1" fill="hold">
                                          <p:stCondLst>
                                            <p:cond delay="0"/>
                                          </p:stCondLst>
                                        </p:cTn>
                                        <p:tgtEl>
                                          <p:spTgt spid="210"/>
                                        </p:tgtEl>
                                        <p:attrNameLst>
                                          <p:attrName>style.visibility</p:attrName>
                                        </p:attrNameLst>
                                      </p:cBhvr>
                                      <p:to>
                                        <p:strVal val="visible"/>
                                      </p:to>
                                    </p:set>
                                    <p:anim calcmode="lin" valueType="num">
                                      <p:cBhvr additive="base">
                                        <p:cTn id="52" dur="500" fill="hold"/>
                                        <p:tgtEl>
                                          <p:spTgt spid="210"/>
                                        </p:tgtEl>
                                        <p:attrNameLst>
                                          <p:attrName>ppt_x</p:attrName>
                                        </p:attrNameLst>
                                      </p:cBhvr>
                                      <p:tavLst>
                                        <p:tav tm="0">
                                          <p:val>
                                            <p:strVal val="#ppt_x"/>
                                          </p:val>
                                        </p:tav>
                                        <p:tav tm="100000">
                                          <p:val>
                                            <p:strVal val="#ppt_x"/>
                                          </p:val>
                                        </p:tav>
                                      </p:tavLst>
                                    </p:anim>
                                    <p:anim calcmode="lin" valueType="num">
                                      <p:cBhvr additive="base">
                                        <p:cTn id="53" dur="500" fill="hold"/>
                                        <p:tgtEl>
                                          <p:spTgt spid="21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2000"/>
                                  </p:stCondLst>
                                  <p:childTnLst>
                                    <p:set>
                                      <p:cBhvr>
                                        <p:cTn id="55" dur="1" fill="hold">
                                          <p:stCondLst>
                                            <p:cond delay="0"/>
                                          </p:stCondLst>
                                        </p:cTn>
                                        <p:tgtEl>
                                          <p:spTgt spid="206"/>
                                        </p:tgtEl>
                                        <p:attrNameLst>
                                          <p:attrName>style.visibility</p:attrName>
                                        </p:attrNameLst>
                                      </p:cBhvr>
                                      <p:to>
                                        <p:strVal val="visible"/>
                                      </p:to>
                                    </p:set>
                                    <p:anim calcmode="lin" valueType="num">
                                      <p:cBhvr additive="base">
                                        <p:cTn id="56" dur="500" fill="hold"/>
                                        <p:tgtEl>
                                          <p:spTgt spid="206"/>
                                        </p:tgtEl>
                                        <p:attrNameLst>
                                          <p:attrName>ppt_x</p:attrName>
                                        </p:attrNameLst>
                                      </p:cBhvr>
                                      <p:tavLst>
                                        <p:tav tm="0">
                                          <p:val>
                                            <p:strVal val="#ppt_x"/>
                                          </p:val>
                                        </p:tav>
                                        <p:tav tm="100000">
                                          <p:val>
                                            <p:strVal val="#ppt_x"/>
                                          </p:val>
                                        </p:tav>
                                      </p:tavLst>
                                    </p:anim>
                                    <p:anim calcmode="lin" valueType="num">
                                      <p:cBhvr additive="base">
                                        <p:cTn id="57" dur="500" fill="hold"/>
                                        <p:tgtEl>
                                          <p:spTgt spid="20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2000"/>
                                  </p:stCondLst>
                                  <p:childTnLst>
                                    <p:set>
                                      <p:cBhvr>
                                        <p:cTn id="59" dur="1" fill="hold">
                                          <p:stCondLst>
                                            <p:cond delay="0"/>
                                          </p:stCondLst>
                                        </p:cTn>
                                        <p:tgtEl>
                                          <p:spTgt spid="211"/>
                                        </p:tgtEl>
                                        <p:attrNameLst>
                                          <p:attrName>style.visibility</p:attrName>
                                        </p:attrNameLst>
                                      </p:cBhvr>
                                      <p:to>
                                        <p:strVal val="visible"/>
                                      </p:to>
                                    </p:set>
                                    <p:anim calcmode="lin" valueType="num">
                                      <p:cBhvr additive="base">
                                        <p:cTn id="60" dur="500" fill="hold"/>
                                        <p:tgtEl>
                                          <p:spTgt spid="211"/>
                                        </p:tgtEl>
                                        <p:attrNameLst>
                                          <p:attrName>ppt_x</p:attrName>
                                        </p:attrNameLst>
                                      </p:cBhvr>
                                      <p:tavLst>
                                        <p:tav tm="0">
                                          <p:val>
                                            <p:strVal val="#ppt_x"/>
                                          </p:val>
                                        </p:tav>
                                        <p:tav tm="100000">
                                          <p:val>
                                            <p:strVal val="#ppt_x"/>
                                          </p:val>
                                        </p:tav>
                                      </p:tavLst>
                                    </p:anim>
                                    <p:anim calcmode="lin" valueType="num">
                                      <p:cBhvr additive="base">
                                        <p:cTn id="61"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animBg="1"/>
      <p:bldP spid="206" grpId="0" animBg="1"/>
      <p:bldP spid="207" grpId="0" animBg="1"/>
      <p:bldP spid="208" grpId="0"/>
      <p:bldP spid="209" grpId="0"/>
      <p:bldP spid="210" grpId="0"/>
      <p:bldP spid="2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45461" y="1166642"/>
            <a:ext cx="5851014" cy="918683"/>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010"/>
          </a:p>
        </p:txBody>
      </p:sp>
      <p:sp>
        <p:nvSpPr>
          <p:cNvPr id="4" name="矩形 3"/>
          <p:cNvSpPr/>
          <p:nvPr/>
        </p:nvSpPr>
        <p:spPr>
          <a:xfrm>
            <a:off x="3069429" y="1006392"/>
            <a:ext cx="3515183" cy="347562"/>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zh-CN" altLang="en-US" sz="1010">
                <a:latin typeface="微软雅黑" panose="020B0503020204020204" pitchFamily="34" charset="-122"/>
                <a:ea typeface="微软雅黑" panose="020B0503020204020204" pitchFamily="34" charset="-122"/>
              </a:rPr>
              <a:t>点击添加标题</a:t>
            </a:r>
          </a:p>
        </p:txBody>
      </p:sp>
      <p:sp>
        <p:nvSpPr>
          <p:cNvPr id="5" name="六边形 4"/>
          <p:cNvSpPr/>
          <p:nvPr/>
        </p:nvSpPr>
        <p:spPr>
          <a:xfrm>
            <a:off x="580931" y="2356151"/>
            <a:ext cx="1190447" cy="1025817"/>
          </a:xfrm>
          <a:prstGeom prst="hexagon">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zh-CN" altLang="en-US" sz="2400" dirty="0">
                <a:latin typeface="微软雅黑" panose="020B0503020204020204" pitchFamily="34" charset="-122"/>
                <a:ea typeface="微软雅黑" panose="020B0503020204020204" pitchFamily="34" charset="-122"/>
              </a:rPr>
              <a:t>工作进度</a:t>
            </a:r>
          </a:p>
        </p:txBody>
      </p:sp>
      <p:cxnSp>
        <p:nvCxnSpPr>
          <p:cNvPr id="6" name="直接箭头连接符 5"/>
          <p:cNvCxnSpPr>
            <a:stCxn id="5" idx="5"/>
            <a:endCxn id="3" idx="1"/>
          </p:cNvCxnSpPr>
          <p:nvPr/>
        </p:nvCxnSpPr>
        <p:spPr>
          <a:xfrm flipV="1">
            <a:off x="1514923" y="1625984"/>
            <a:ext cx="930537" cy="73016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a:endCxn id="11" idx="1"/>
          </p:cNvCxnSpPr>
          <p:nvPr/>
        </p:nvCxnSpPr>
        <p:spPr>
          <a:xfrm flipV="1">
            <a:off x="1771378" y="2867475"/>
            <a:ext cx="674083" cy="158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a:endCxn id="14" idx="1"/>
          </p:cNvCxnSpPr>
          <p:nvPr/>
        </p:nvCxnSpPr>
        <p:spPr>
          <a:xfrm>
            <a:off x="1514923" y="3381968"/>
            <a:ext cx="930537" cy="72699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07499" y="1384324"/>
            <a:ext cx="5473064" cy="548984"/>
          </a:xfrm>
          <a:prstGeom prst="rect">
            <a:avLst/>
          </a:prstGeom>
          <a:noFill/>
        </p:spPr>
        <p:txBody>
          <a:bodyPr wrap="square" lIns="68568" tIns="34284" rIns="68568"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11" name="矩形 10"/>
          <p:cNvSpPr/>
          <p:nvPr/>
        </p:nvSpPr>
        <p:spPr>
          <a:xfrm>
            <a:off x="2445461" y="2408133"/>
            <a:ext cx="5851014" cy="918683"/>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010"/>
          </a:p>
        </p:txBody>
      </p:sp>
      <p:sp>
        <p:nvSpPr>
          <p:cNvPr id="12" name="矩形 11"/>
          <p:cNvSpPr/>
          <p:nvPr/>
        </p:nvSpPr>
        <p:spPr>
          <a:xfrm>
            <a:off x="3069429" y="2247883"/>
            <a:ext cx="3515183" cy="347562"/>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zh-CN" altLang="en-US" sz="1010">
                <a:latin typeface="微软雅黑" panose="020B0503020204020204" pitchFamily="34" charset="-122"/>
                <a:ea typeface="微软雅黑" panose="020B0503020204020204" pitchFamily="34" charset="-122"/>
              </a:rPr>
              <a:t>点击添加标题</a:t>
            </a:r>
          </a:p>
        </p:txBody>
      </p:sp>
      <p:sp>
        <p:nvSpPr>
          <p:cNvPr id="13" name="TextBox 12"/>
          <p:cNvSpPr txBox="1"/>
          <p:nvPr/>
        </p:nvSpPr>
        <p:spPr>
          <a:xfrm>
            <a:off x="2607499" y="2625815"/>
            <a:ext cx="5473064" cy="525645"/>
          </a:xfrm>
          <a:prstGeom prst="rect">
            <a:avLst/>
          </a:prstGeom>
          <a:noFill/>
        </p:spPr>
        <p:txBody>
          <a:bodyPr wrap="square" lIns="68568" tIns="34284" rIns="68568"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14" name="矩形 13"/>
          <p:cNvSpPr/>
          <p:nvPr/>
        </p:nvSpPr>
        <p:spPr>
          <a:xfrm>
            <a:off x="2445461" y="3649625"/>
            <a:ext cx="5851014" cy="918683"/>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010"/>
          </a:p>
        </p:txBody>
      </p:sp>
      <p:sp>
        <p:nvSpPr>
          <p:cNvPr id="15" name="矩形 14"/>
          <p:cNvSpPr/>
          <p:nvPr/>
        </p:nvSpPr>
        <p:spPr>
          <a:xfrm>
            <a:off x="3069429" y="3489374"/>
            <a:ext cx="3515183" cy="347562"/>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zh-CN" altLang="en-US" sz="1010">
                <a:latin typeface="微软雅黑" panose="020B0503020204020204" pitchFamily="34" charset="-122"/>
                <a:ea typeface="微软雅黑" panose="020B0503020204020204" pitchFamily="34" charset="-122"/>
              </a:rPr>
              <a:t>点击添加标题</a:t>
            </a:r>
          </a:p>
        </p:txBody>
      </p:sp>
      <p:sp>
        <p:nvSpPr>
          <p:cNvPr id="16" name="TextBox 15"/>
          <p:cNvSpPr txBox="1"/>
          <p:nvPr/>
        </p:nvSpPr>
        <p:spPr>
          <a:xfrm>
            <a:off x="2607499" y="3867307"/>
            <a:ext cx="5473064" cy="548984"/>
          </a:xfrm>
          <a:prstGeom prst="rect">
            <a:avLst/>
          </a:prstGeom>
          <a:noFill/>
        </p:spPr>
        <p:txBody>
          <a:bodyPr wrap="square" lIns="68568" tIns="34284" rIns="68568"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17" name="文本框 2"/>
          <p:cNvSpPr txBox="1"/>
          <p:nvPr/>
        </p:nvSpPr>
        <p:spPr>
          <a:xfrm>
            <a:off x="1279349" y="128380"/>
            <a:ext cx="2465430" cy="415370"/>
          </a:xfrm>
          <a:prstGeom prst="rect">
            <a:avLst/>
          </a:prstGeom>
          <a:noFill/>
        </p:spPr>
        <p:txBody>
          <a:bodyPr wrap="square"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4990"/>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490"/>
                            </p:stCondLst>
                            <p:childTnLst>
                              <p:par>
                                <p:cTn id="49" presetID="2"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599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13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8630"/>
                            </p:stCondLst>
                            <p:childTnLst>
                              <p:par>
                                <p:cTn id="67" presetID="2" presetClass="entr" presetSubtype="1"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13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581306" y="1492193"/>
            <a:ext cx="1861058" cy="2215788"/>
            <a:chOff x="1827008" y="2120901"/>
            <a:chExt cx="2298700" cy="2736849"/>
          </a:xfrm>
        </p:grpSpPr>
        <p:sp>
          <p:nvSpPr>
            <p:cNvPr id="10" name="矩形 9"/>
            <p:cNvSpPr/>
            <p:nvPr/>
          </p:nvSpPr>
          <p:spPr>
            <a:xfrm>
              <a:off x="1827008" y="2120901"/>
              <a:ext cx="2298700" cy="444500"/>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ysClr val="windowText" lastClr="000000"/>
                </a:solidFill>
              </a:endParaRPr>
            </a:p>
          </p:txBody>
        </p:sp>
        <p:sp>
          <p:nvSpPr>
            <p:cNvPr id="11" name="矩形 1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ysClr val="windowText" lastClr="000000"/>
                </a:solidFill>
              </a:endParaRPr>
            </a:p>
          </p:txBody>
        </p:sp>
      </p:grpSp>
      <p:grpSp>
        <p:nvGrpSpPr>
          <p:cNvPr id="12" name="组合 11"/>
          <p:cNvGrpSpPr/>
          <p:nvPr/>
        </p:nvGrpSpPr>
        <p:grpSpPr>
          <a:xfrm>
            <a:off x="4696877" y="1492193"/>
            <a:ext cx="1861058" cy="2215788"/>
            <a:chOff x="1827008" y="2120901"/>
            <a:chExt cx="2298700" cy="2736849"/>
          </a:xfrm>
        </p:grpSpPr>
        <p:sp>
          <p:nvSpPr>
            <p:cNvPr id="13" name="矩形 12"/>
            <p:cNvSpPr/>
            <p:nvPr/>
          </p:nvSpPr>
          <p:spPr>
            <a:xfrm>
              <a:off x="1827008" y="2120901"/>
              <a:ext cx="2298700" cy="444500"/>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4" name="矩形 13"/>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15" name="组合 14"/>
          <p:cNvGrpSpPr/>
          <p:nvPr/>
        </p:nvGrpSpPr>
        <p:grpSpPr>
          <a:xfrm>
            <a:off x="6812448" y="1492193"/>
            <a:ext cx="1861058" cy="2215788"/>
            <a:chOff x="1827008" y="2120901"/>
            <a:chExt cx="2298700" cy="2736849"/>
          </a:xfrm>
        </p:grpSpPr>
        <p:sp>
          <p:nvSpPr>
            <p:cNvPr id="16" name="矩形 15"/>
            <p:cNvSpPr/>
            <p:nvPr/>
          </p:nvSpPr>
          <p:spPr>
            <a:xfrm>
              <a:off x="1827008" y="2120901"/>
              <a:ext cx="2298700" cy="444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7" name="矩形 16"/>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18" name="组合 17"/>
          <p:cNvGrpSpPr/>
          <p:nvPr/>
        </p:nvGrpSpPr>
        <p:grpSpPr>
          <a:xfrm>
            <a:off x="465734" y="1492193"/>
            <a:ext cx="1861058" cy="2215788"/>
            <a:chOff x="1827008" y="2120901"/>
            <a:chExt cx="2298700" cy="2736849"/>
          </a:xfrm>
        </p:grpSpPr>
        <p:sp>
          <p:nvSpPr>
            <p:cNvPr id="19" name="矩形 18"/>
            <p:cNvSpPr/>
            <p:nvPr/>
          </p:nvSpPr>
          <p:spPr>
            <a:xfrm>
              <a:off x="1827008" y="2120901"/>
              <a:ext cx="2298700" cy="444500"/>
            </a:xfrm>
            <a:prstGeom prst="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20" name="矩形 1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grpSp>
      <p:sp>
        <p:nvSpPr>
          <p:cNvPr id="21" name="文本框 29"/>
          <p:cNvSpPr txBox="1"/>
          <p:nvPr/>
        </p:nvSpPr>
        <p:spPr>
          <a:xfrm>
            <a:off x="770660" y="1512941"/>
            <a:ext cx="1251206" cy="323037"/>
          </a:xfrm>
          <a:prstGeom prst="rect">
            <a:avLst/>
          </a:prstGeom>
          <a:noFill/>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rPr>
              <a:t>项目一</a:t>
            </a:r>
          </a:p>
        </p:txBody>
      </p:sp>
      <p:sp>
        <p:nvSpPr>
          <p:cNvPr id="22" name="文本框 30"/>
          <p:cNvSpPr txBox="1"/>
          <p:nvPr/>
        </p:nvSpPr>
        <p:spPr>
          <a:xfrm>
            <a:off x="5001803" y="1512941"/>
            <a:ext cx="1251206" cy="323037"/>
          </a:xfrm>
          <a:prstGeom prst="rect">
            <a:avLst/>
          </a:prstGeom>
          <a:noFill/>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rPr>
              <a:t>项目三</a:t>
            </a:r>
          </a:p>
        </p:txBody>
      </p:sp>
      <p:sp>
        <p:nvSpPr>
          <p:cNvPr id="23" name="文本框 31"/>
          <p:cNvSpPr txBox="1"/>
          <p:nvPr/>
        </p:nvSpPr>
        <p:spPr>
          <a:xfrm>
            <a:off x="2886232" y="1512941"/>
            <a:ext cx="1251206" cy="323037"/>
          </a:xfrm>
          <a:prstGeom prst="rect">
            <a:avLst/>
          </a:prstGeom>
          <a:noFill/>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rPr>
              <a:t>项目二</a:t>
            </a:r>
          </a:p>
        </p:txBody>
      </p:sp>
      <p:sp>
        <p:nvSpPr>
          <p:cNvPr id="24" name="文本框 32"/>
          <p:cNvSpPr txBox="1"/>
          <p:nvPr/>
        </p:nvSpPr>
        <p:spPr>
          <a:xfrm>
            <a:off x="7117374" y="1512941"/>
            <a:ext cx="1251206" cy="323037"/>
          </a:xfrm>
          <a:prstGeom prst="rect">
            <a:avLst/>
          </a:prstGeom>
          <a:noFill/>
        </p:spPr>
        <p:txBody>
          <a:bodyPr wrap="square" rtlCol="0">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rPr>
              <a:t>项目四</a:t>
            </a:r>
          </a:p>
        </p:txBody>
      </p:sp>
      <p:sp>
        <p:nvSpPr>
          <p:cNvPr id="25" name="文本框 33"/>
          <p:cNvSpPr txBox="1"/>
          <p:nvPr/>
        </p:nvSpPr>
        <p:spPr>
          <a:xfrm>
            <a:off x="770660" y="2165618"/>
            <a:ext cx="1251206" cy="1199559"/>
          </a:xfrm>
          <a:prstGeom prst="rect">
            <a:avLst/>
          </a:prstGeom>
          <a:noFill/>
        </p:spPr>
        <p:txBody>
          <a:bodyPr wrap="square" rtlCol="0">
            <a:spAutoFit/>
          </a:bodyPr>
          <a:lstStyle/>
          <a:p>
            <a:pPr algn="just"/>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6" name="文本框 34"/>
          <p:cNvSpPr txBox="1"/>
          <p:nvPr/>
        </p:nvSpPr>
        <p:spPr>
          <a:xfrm>
            <a:off x="2891136" y="2165618"/>
            <a:ext cx="1251206" cy="1199559"/>
          </a:xfrm>
          <a:prstGeom prst="rect">
            <a:avLst/>
          </a:prstGeom>
          <a:noFill/>
        </p:spPr>
        <p:txBody>
          <a:bodyPr wrap="square" rtlCol="0">
            <a:spAutoFit/>
          </a:bodyPr>
          <a:lstStyle/>
          <a:p>
            <a:pPr algn="just"/>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7" name="文本框 35"/>
          <p:cNvSpPr txBox="1"/>
          <p:nvPr/>
        </p:nvSpPr>
        <p:spPr>
          <a:xfrm>
            <a:off x="5011612" y="2165618"/>
            <a:ext cx="1251206" cy="1199559"/>
          </a:xfrm>
          <a:prstGeom prst="rect">
            <a:avLst/>
          </a:prstGeom>
          <a:noFill/>
        </p:spPr>
        <p:txBody>
          <a:bodyPr wrap="square" rtlCol="0">
            <a:spAutoFit/>
          </a:bodyPr>
          <a:lstStyle/>
          <a:p>
            <a:pPr algn="just"/>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8" name="文本框 36"/>
          <p:cNvSpPr txBox="1"/>
          <p:nvPr/>
        </p:nvSpPr>
        <p:spPr>
          <a:xfrm>
            <a:off x="7132087" y="2165618"/>
            <a:ext cx="1251206" cy="1199559"/>
          </a:xfrm>
          <a:prstGeom prst="rect">
            <a:avLst/>
          </a:prstGeom>
          <a:noFill/>
        </p:spPr>
        <p:txBody>
          <a:bodyPr wrap="square" rtlCol="0">
            <a:spAutoFit/>
          </a:bodyPr>
          <a:lstStyle/>
          <a:p>
            <a:pPr algn="just"/>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9" name="文本框 2"/>
          <p:cNvSpPr txBox="1"/>
          <p:nvPr/>
        </p:nvSpPr>
        <p:spPr>
          <a:xfrm>
            <a:off x="1296902" y="128380"/>
            <a:ext cx="2465430" cy="415370"/>
          </a:xfrm>
          <a:prstGeom prst="rect">
            <a:avLst/>
          </a:prstGeom>
          <a:noFill/>
        </p:spPr>
        <p:txBody>
          <a:bodyPr wrap="square"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35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
          <p:cNvSpPr>
            <a:spLocks noChangeArrowheads="1"/>
          </p:cNvSpPr>
          <p:nvPr/>
        </p:nvSpPr>
        <p:spPr bwMode="auto">
          <a:xfrm rot="10800000">
            <a:off x="985404" y="2909726"/>
            <a:ext cx="2689493" cy="75422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72148" tIns="36075" rIns="72148" bIns="36075" rtlCol="0" anchor="ctr"/>
          <a:lstStyle/>
          <a:p>
            <a:pPr algn="ctr"/>
            <a:endParaRPr lang="zh-CN" altLang="en-US" sz="1010" dirty="0"/>
          </a:p>
        </p:txBody>
      </p:sp>
      <p:sp>
        <p:nvSpPr>
          <p:cNvPr id="21" name="AutoShape 3"/>
          <p:cNvSpPr>
            <a:spLocks noChangeArrowheads="1"/>
          </p:cNvSpPr>
          <p:nvPr/>
        </p:nvSpPr>
        <p:spPr bwMode="auto">
          <a:xfrm rot="10800000">
            <a:off x="1782861" y="1879316"/>
            <a:ext cx="1094578" cy="305403"/>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bg1">
              <a:lumMod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72148" tIns="36075" rIns="72148" bIns="36075" rtlCol="0" anchor="ctr"/>
          <a:lstStyle/>
          <a:p>
            <a:pPr algn="ctr"/>
            <a:endParaRPr lang="zh-CN" altLang="en-US" sz="1010" dirty="0"/>
          </a:p>
        </p:txBody>
      </p:sp>
      <p:sp>
        <p:nvSpPr>
          <p:cNvPr id="22" name="AutoShape 6"/>
          <p:cNvSpPr>
            <a:spLocks noChangeArrowheads="1"/>
          </p:cNvSpPr>
          <p:nvPr/>
        </p:nvSpPr>
        <p:spPr bwMode="auto">
          <a:xfrm>
            <a:off x="1987486" y="1207167"/>
            <a:ext cx="685327" cy="583418"/>
          </a:xfrm>
          <a:prstGeom prst="triangle">
            <a:avLst>
              <a:gd name="adj" fmla="val 50000"/>
            </a:avLst>
          </a:prstGeom>
          <a:solidFill>
            <a:srgbClr val="F47264"/>
          </a:solidFill>
          <a:ln>
            <a:noFill/>
          </a:ln>
        </p:spPr>
        <p:style>
          <a:lnRef idx="2">
            <a:schemeClr val="dk1">
              <a:shade val="50000"/>
            </a:schemeClr>
          </a:lnRef>
          <a:fillRef idx="1">
            <a:schemeClr val="dk1"/>
          </a:fillRef>
          <a:effectRef idx="0">
            <a:schemeClr val="dk1"/>
          </a:effectRef>
          <a:fontRef idx="minor">
            <a:schemeClr val="lt1"/>
          </a:fontRef>
        </p:style>
        <p:txBody>
          <a:bodyPr lIns="72148" tIns="36075" rIns="72148" bIns="36075" rtlCol="0" anchor="ctr"/>
          <a:lstStyle/>
          <a:p>
            <a:pPr algn="ctr"/>
            <a:endParaRPr lang="zh-CN" altLang="en-US" sz="1010" dirty="0"/>
          </a:p>
        </p:txBody>
      </p:sp>
      <p:sp>
        <p:nvSpPr>
          <p:cNvPr id="23" name="AutoShape 4"/>
          <p:cNvSpPr>
            <a:spLocks noChangeArrowheads="1"/>
          </p:cNvSpPr>
          <p:nvPr/>
        </p:nvSpPr>
        <p:spPr bwMode="auto">
          <a:xfrm rot="10800000">
            <a:off x="1455649" y="2306343"/>
            <a:ext cx="1749002" cy="49135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29B9A6"/>
          </a:solidFill>
          <a:ln>
            <a:noFill/>
          </a:ln>
        </p:spPr>
        <p:style>
          <a:lnRef idx="2">
            <a:schemeClr val="dk1">
              <a:shade val="50000"/>
            </a:schemeClr>
          </a:lnRef>
          <a:fillRef idx="1">
            <a:schemeClr val="dk1"/>
          </a:fillRef>
          <a:effectRef idx="0">
            <a:schemeClr val="dk1"/>
          </a:effectRef>
          <a:fontRef idx="minor">
            <a:schemeClr val="lt1"/>
          </a:fontRef>
        </p:style>
        <p:txBody>
          <a:bodyPr lIns="72148" tIns="36075" rIns="72148" bIns="36075" rtlCol="0" anchor="ctr"/>
          <a:lstStyle/>
          <a:p>
            <a:pPr algn="ctr"/>
            <a:endParaRPr lang="zh-CN" altLang="en-US" sz="1010" dirty="0"/>
          </a:p>
        </p:txBody>
      </p:sp>
      <p:sp>
        <p:nvSpPr>
          <p:cNvPr id="24" name="AutoShape 5"/>
          <p:cNvSpPr>
            <a:spLocks noChangeArrowheads="1"/>
          </p:cNvSpPr>
          <p:nvPr/>
        </p:nvSpPr>
        <p:spPr bwMode="auto">
          <a:xfrm rot="10800000">
            <a:off x="543727" y="3760104"/>
            <a:ext cx="3572846" cy="70713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rgbClr val="F8D35E"/>
          </a:solidFill>
          <a:ln>
            <a:noFill/>
          </a:ln>
        </p:spPr>
        <p:style>
          <a:lnRef idx="2">
            <a:schemeClr val="dk1">
              <a:shade val="50000"/>
            </a:schemeClr>
          </a:lnRef>
          <a:fillRef idx="1">
            <a:schemeClr val="dk1"/>
          </a:fillRef>
          <a:effectRef idx="0">
            <a:schemeClr val="dk1"/>
          </a:effectRef>
          <a:fontRef idx="minor">
            <a:schemeClr val="lt1"/>
          </a:fontRef>
        </p:style>
        <p:txBody>
          <a:bodyPr lIns="72148" tIns="36075" rIns="72148" bIns="36075" rtlCol="0" anchor="ctr"/>
          <a:lstStyle/>
          <a:p>
            <a:pPr algn="ctr"/>
            <a:endParaRPr lang="zh-CN" altLang="en-US" sz="1010" dirty="0"/>
          </a:p>
        </p:txBody>
      </p:sp>
      <p:cxnSp>
        <p:nvCxnSpPr>
          <p:cNvPr id="25" name="直接连接符 24"/>
          <p:cNvCxnSpPr/>
          <p:nvPr/>
        </p:nvCxnSpPr>
        <p:spPr>
          <a:xfrm>
            <a:off x="2356051" y="1527389"/>
            <a:ext cx="2824316" cy="0"/>
          </a:xfrm>
          <a:prstGeom prst="line">
            <a:avLst/>
          </a:prstGeom>
          <a:noFill/>
          <a:ln w="12700">
            <a:solidFill>
              <a:schemeClr val="bg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2345128" y="2030985"/>
            <a:ext cx="2835240" cy="0"/>
          </a:xfrm>
          <a:prstGeom prst="line">
            <a:avLst/>
          </a:prstGeom>
          <a:noFill/>
          <a:ln w="12700">
            <a:solidFill>
              <a:schemeClr val="bg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2356051" y="2553469"/>
            <a:ext cx="2824316" cy="0"/>
          </a:xfrm>
          <a:prstGeom prst="line">
            <a:avLst/>
          </a:prstGeom>
          <a:noFill/>
          <a:ln w="12700">
            <a:solidFill>
              <a:schemeClr val="bg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2330151" y="3318088"/>
            <a:ext cx="2850217" cy="0"/>
          </a:xfrm>
          <a:prstGeom prst="line">
            <a:avLst/>
          </a:prstGeom>
          <a:noFill/>
          <a:ln w="12700">
            <a:solidFill>
              <a:schemeClr val="bg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2330151" y="4075090"/>
            <a:ext cx="2850217" cy="0"/>
          </a:xfrm>
          <a:prstGeom prst="line">
            <a:avLst/>
          </a:prstGeom>
          <a:noFill/>
          <a:ln w="12700">
            <a:solidFill>
              <a:schemeClr val="bg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5315812" y="3937099"/>
            <a:ext cx="3029977" cy="500729"/>
          </a:xfrm>
          <a:prstGeom prst="rect">
            <a:avLst/>
          </a:prstGeom>
          <a:noFill/>
        </p:spPr>
        <p:txBody>
          <a:bodyPr wrap="square" lIns="72148" tIns="36075" rIns="72148" bIns="36075" rtlCol="0">
            <a:spAutoFit/>
          </a:bodyPr>
          <a:lstStyle/>
          <a:p>
            <a:pPr>
              <a:lnSpc>
                <a:spcPct val="130000"/>
              </a:lnSpc>
            </a:pPr>
            <a:r>
              <a:rPr lang="zh-CN" altLang="en-US" sz="112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25">
                <a:solidFill>
                  <a:schemeClr val="bg1"/>
                </a:solidFill>
                <a:latin typeface="微软雅黑" panose="020B0503020204020204" pitchFamily="34" charset="-122"/>
                <a:ea typeface="微软雅黑" panose="020B0503020204020204" pitchFamily="34" charset="-122"/>
              </a:rPr>
              <a:t>选择粘贴，并选择只保留文字。</a:t>
            </a:r>
          </a:p>
        </p:txBody>
      </p:sp>
      <p:sp>
        <p:nvSpPr>
          <p:cNvPr id="31" name="TextBox 30"/>
          <p:cNvSpPr txBox="1"/>
          <p:nvPr/>
        </p:nvSpPr>
        <p:spPr>
          <a:xfrm>
            <a:off x="4325608" y="3705155"/>
            <a:ext cx="876675" cy="292017"/>
          </a:xfrm>
          <a:prstGeom prst="rect">
            <a:avLst/>
          </a:prstGeom>
          <a:noFill/>
        </p:spPr>
        <p:txBody>
          <a:bodyPr wrap="none" lIns="72148" tIns="36075" rIns="72148" bIns="36075" rtlCol="0">
            <a:spAutoFit/>
          </a:bodyPr>
          <a:lstStyle/>
          <a:p>
            <a:pPr algn="ctr"/>
            <a:r>
              <a:rPr lang="zh-CN" altLang="en-US" sz="1425">
                <a:solidFill>
                  <a:schemeClr val="bg1"/>
                </a:solidFill>
                <a:latin typeface="微软雅黑" panose="020B0503020204020204" pitchFamily="34" charset="-122"/>
                <a:ea typeface="微软雅黑" panose="020B0503020204020204" pitchFamily="34" charset="-122"/>
              </a:rPr>
              <a:t>添加标题</a:t>
            </a:r>
          </a:p>
        </p:txBody>
      </p:sp>
      <p:sp>
        <p:nvSpPr>
          <p:cNvPr id="32" name="TextBox 31"/>
          <p:cNvSpPr txBox="1"/>
          <p:nvPr/>
        </p:nvSpPr>
        <p:spPr>
          <a:xfrm>
            <a:off x="5315812" y="3184688"/>
            <a:ext cx="3029977" cy="500729"/>
          </a:xfrm>
          <a:prstGeom prst="rect">
            <a:avLst/>
          </a:prstGeom>
          <a:noFill/>
        </p:spPr>
        <p:txBody>
          <a:bodyPr wrap="square" lIns="72148" tIns="36075" rIns="72148" bIns="36075" rtlCol="0">
            <a:spAutoFit/>
          </a:bodyPr>
          <a:lstStyle/>
          <a:p>
            <a:pPr>
              <a:lnSpc>
                <a:spcPct val="130000"/>
              </a:lnSpc>
            </a:pPr>
            <a:r>
              <a:rPr lang="zh-CN" altLang="en-US" sz="112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25">
                <a:solidFill>
                  <a:schemeClr val="bg1"/>
                </a:solidFill>
                <a:latin typeface="微软雅黑" panose="020B0503020204020204" pitchFamily="34" charset="-122"/>
                <a:ea typeface="微软雅黑" panose="020B0503020204020204" pitchFamily="34" charset="-122"/>
              </a:rPr>
              <a:t>选择粘贴，并选择只保留文字。</a:t>
            </a:r>
          </a:p>
        </p:txBody>
      </p:sp>
      <p:sp>
        <p:nvSpPr>
          <p:cNvPr id="33" name="TextBox 32"/>
          <p:cNvSpPr txBox="1"/>
          <p:nvPr/>
        </p:nvSpPr>
        <p:spPr>
          <a:xfrm>
            <a:off x="4325608" y="2959557"/>
            <a:ext cx="876675" cy="292017"/>
          </a:xfrm>
          <a:prstGeom prst="rect">
            <a:avLst/>
          </a:prstGeom>
          <a:noFill/>
        </p:spPr>
        <p:txBody>
          <a:bodyPr wrap="none" lIns="72148" tIns="36075" rIns="72148" bIns="36075" rtlCol="0">
            <a:spAutoFit/>
          </a:bodyPr>
          <a:lstStyle/>
          <a:p>
            <a:pPr algn="ctr"/>
            <a:r>
              <a:rPr lang="zh-CN" altLang="en-US" sz="1425">
                <a:solidFill>
                  <a:schemeClr val="bg1"/>
                </a:solidFill>
                <a:latin typeface="微软雅黑" panose="020B0503020204020204" pitchFamily="34" charset="-122"/>
                <a:ea typeface="微软雅黑" panose="020B0503020204020204" pitchFamily="34" charset="-122"/>
              </a:rPr>
              <a:t>添加标题</a:t>
            </a:r>
          </a:p>
        </p:txBody>
      </p:sp>
      <p:sp>
        <p:nvSpPr>
          <p:cNvPr id="34" name="TextBox 33"/>
          <p:cNvSpPr txBox="1"/>
          <p:nvPr/>
        </p:nvSpPr>
        <p:spPr>
          <a:xfrm>
            <a:off x="5315812" y="2450333"/>
            <a:ext cx="3029977" cy="500729"/>
          </a:xfrm>
          <a:prstGeom prst="rect">
            <a:avLst/>
          </a:prstGeom>
          <a:noFill/>
        </p:spPr>
        <p:txBody>
          <a:bodyPr wrap="square" lIns="72148" tIns="36075" rIns="72148" bIns="36075" rtlCol="0">
            <a:spAutoFit/>
          </a:bodyPr>
          <a:lstStyle/>
          <a:p>
            <a:pPr>
              <a:lnSpc>
                <a:spcPct val="130000"/>
              </a:lnSpc>
            </a:pPr>
            <a:r>
              <a:rPr lang="zh-CN" altLang="en-US" sz="112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25">
                <a:solidFill>
                  <a:schemeClr val="bg1"/>
                </a:solidFill>
                <a:latin typeface="微软雅黑" panose="020B0503020204020204" pitchFamily="34" charset="-122"/>
                <a:ea typeface="微软雅黑" panose="020B0503020204020204" pitchFamily="34" charset="-122"/>
              </a:rPr>
              <a:t>选择粘贴，并选择只保留文字。</a:t>
            </a:r>
          </a:p>
        </p:txBody>
      </p:sp>
      <p:sp>
        <p:nvSpPr>
          <p:cNvPr id="35" name="TextBox 34"/>
          <p:cNvSpPr txBox="1"/>
          <p:nvPr/>
        </p:nvSpPr>
        <p:spPr>
          <a:xfrm>
            <a:off x="4325608" y="2202438"/>
            <a:ext cx="876675" cy="292017"/>
          </a:xfrm>
          <a:prstGeom prst="rect">
            <a:avLst/>
          </a:prstGeom>
          <a:noFill/>
        </p:spPr>
        <p:txBody>
          <a:bodyPr wrap="none" lIns="72148" tIns="36075" rIns="72148" bIns="36075" rtlCol="0">
            <a:spAutoFit/>
          </a:bodyPr>
          <a:lstStyle/>
          <a:p>
            <a:pPr algn="ctr"/>
            <a:r>
              <a:rPr lang="zh-CN" altLang="en-US" sz="1425">
                <a:solidFill>
                  <a:schemeClr val="bg1"/>
                </a:solidFill>
                <a:latin typeface="微软雅黑" panose="020B0503020204020204" pitchFamily="34" charset="-122"/>
                <a:ea typeface="微软雅黑" panose="020B0503020204020204" pitchFamily="34" charset="-122"/>
              </a:rPr>
              <a:t>添加标题</a:t>
            </a:r>
          </a:p>
        </p:txBody>
      </p:sp>
      <p:sp>
        <p:nvSpPr>
          <p:cNvPr id="36" name="TextBox 35"/>
          <p:cNvSpPr txBox="1"/>
          <p:nvPr/>
        </p:nvSpPr>
        <p:spPr>
          <a:xfrm>
            <a:off x="5315812" y="1894035"/>
            <a:ext cx="3029977" cy="500729"/>
          </a:xfrm>
          <a:prstGeom prst="rect">
            <a:avLst/>
          </a:prstGeom>
          <a:noFill/>
        </p:spPr>
        <p:txBody>
          <a:bodyPr wrap="square" lIns="72148" tIns="36075" rIns="72148" bIns="36075" rtlCol="0">
            <a:spAutoFit/>
          </a:bodyPr>
          <a:lstStyle/>
          <a:p>
            <a:pPr>
              <a:lnSpc>
                <a:spcPct val="130000"/>
              </a:lnSpc>
            </a:pPr>
            <a:r>
              <a:rPr lang="zh-CN" altLang="en-US" sz="112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25">
                <a:solidFill>
                  <a:schemeClr val="bg1"/>
                </a:solidFill>
                <a:latin typeface="微软雅黑" panose="020B0503020204020204" pitchFamily="34" charset="-122"/>
                <a:ea typeface="微软雅黑" panose="020B0503020204020204" pitchFamily="34" charset="-122"/>
              </a:rPr>
              <a:t>选择粘贴，并选择只保留文字。</a:t>
            </a:r>
          </a:p>
        </p:txBody>
      </p:sp>
      <p:sp>
        <p:nvSpPr>
          <p:cNvPr id="37" name="TextBox 36"/>
          <p:cNvSpPr txBox="1"/>
          <p:nvPr/>
        </p:nvSpPr>
        <p:spPr>
          <a:xfrm>
            <a:off x="4325608" y="1688025"/>
            <a:ext cx="876675" cy="292017"/>
          </a:xfrm>
          <a:prstGeom prst="rect">
            <a:avLst/>
          </a:prstGeom>
          <a:noFill/>
        </p:spPr>
        <p:txBody>
          <a:bodyPr wrap="none" lIns="72148" tIns="36075" rIns="72148" bIns="36075" rtlCol="0">
            <a:spAutoFit/>
          </a:bodyPr>
          <a:lstStyle/>
          <a:p>
            <a:pPr algn="ctr"/>
            <a:r>
              <a:rPr lang="zh-CN" altLang="en-US" sz="1425">
                <a:solidFill>
                  <a:schemeClr val="bg1"/>
                </a:solidFill>
                <a:latin typeface="微软雅黑" panose="020B0503020204020204" pitchFamily="34" charset="-122"/>
                <a:ea typeface="微软雅黑" panose="020B0503020204020204" pitchFamily="34" charset="-122"/>
              </a:rPr>
              <a:t>添加标题</a:t>
            </a:r>
          </a:p>
        </p:txBody>
      </p:sp>
      <p:sp>
        <p:nvSpPr>
          <p:cNvPr id="38" name="TextBox 37"/>
          <p:cNvSpPr txBox="1"/>
          <p:nvPr/>
        </p:nvSpPr>
        <p:spPr>
          <a:xfrm>
            <a:off x="5315812" y="1374337"/>
            <a:ext cx="3029977" cy="522593"/>
          </a:xfrm>
          <a:prstGeom prst="rect">
            <a:avLst/>
          </a:prstGeom>
          <a:noFill/>
        </p:spPr>
        <p:txBody>
          <a:bodyPr wrap="square" lIns="72148" tIns="36075" rIns="72148" bIns="36075" rtlCol="0">
            <a:spAutoFit/>
          </a:bodyPr>
          <a:lstStyle/>
          <a:p>
            <a:pPr>
              <a:lnSpc>
                <a:spcPct val="130000"/>
              </a:lnSpc>
            </a:pPr>
            <a:r>
              <a:rPr lang="zh-CN" altLang="en-US" sz="112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9" name="TextBox 38"/>
          <p:cNvSpPr txBox="1"/>
          <p:nvPr/>
        </p:nvSpPr>
        <p:spPr>
          <a:xfrm>
            <a:off x="4325608" y="1168325"/>
            <a:ext cx="876675" cy="292017"/>
          </a:xfrm>
          <a:prstGeom prst="rect">
            <a:avLst/>
          </a:prstGeom>
          <a:noFill/>
        </p:spPr>
        <p:txBody>
          <a:bodyPr wrap="none" lIns="72148" tIns="36075" rIns="72148" bIns="36075" rtlCol="0">
            <a:spAutoFit/>
          </a:bodyPr>
          <a:lstStyle/>
          <a:p>
            <a:pPr algn="ctr"/>
            <a:r>
              <a:rPr lang="zh-CN" altLang="en-US" sz="1425" dirty="0">
                <a:solidFill>
                  <a:schemeClr val="bg1"/>
                </a:solidFill>
                <a:latin typeface="微软雅黑" panose="020B0503020204020204" pitchFamily="34" charset="-122"/>
                <a:ea typeface="微软雅黑" panose="020B0503020204020204" pitchFamily="34" charset="-122"/>
              </a:rPr>
              <a:t>添加标题</a:t>
            </a:r>
          </a:p>
        </p:txBody>
      </p:sp>
      <p:sp>
        <p:nvSpPr>
          <p:cNvPr id="41" name="文本框 2"/>
          <p:cNvSpPr txBox="1"/>
          <p:nvPr/>
        </p:nvSpPr>
        <p:spPr>
          <a:xfrm>
            <a:off x="1292328" y="128380"/>
            <a:ext cx="2465430" cy="415370"/>
          </a:xfrm>
          <a:prstGeom prst="rect">
            <a:avLst/>
          </a:prstGeom>
          <a:noFill/>
        </p:spPr>
        <p:txBody>
          <a:bodyPr wrap="square" rtlCol="0">
            <a:spAutoFit/>
          </a:bodyPr>
          <a:lstStyle/>
          <a:p>
            <a:pPr algn="ctr"/>
            <a:r>
              <a:rPr lang="zh-CN" altLang="en-US" sz="2100" b="1" dirty="0">
                <a:solidFill>
                  <a:schemeClr val="accent1"/>
                </a:solidFill>
                <a:latin typeface="微软雅黑" panose="020B0503020204020204" pitchFamily="34" charset="-122"/>
                <a:ea typeface="微软雅黑" panose="020B0503020204020204" pitchFamily="34" charset="-122"/>
              </a:rPr>
              <a:t>点击输入标题内容</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14:presetBounceEnd="64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4000">
                                          <p:cBhvr additive="base">
                                            <p:cTn id="15" dur="100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14:bounceEnd="64000">
                                          <p:cBhvr additive="base">
                                            <p:cTn id="19"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14:bounceEnd="64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14:bounceEnd="64000">
                                          <p:cBhvr additive="base">
                                            <p:cTn id="27"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4000">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14:bounceEnd="64000">
                                          <p:cBhvr additive="base">
                                            <p:cTn id="31"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8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3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8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3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25" y="296080"/>
            <a:ext cx="7270549" cy="4551340"/>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549" y="124613"/>
            <a:ext cx="1755206" cy="2120874"/>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213100"/>
            <a:ext cx="2559336" cy="1930400"/>
          </a:xfrm>
          <a:prstGeom prst="rect">
            <a:avLst/>
          </a:prstGeom>
        </p:spPr>
      </p:pic>
      <p:sp>
        <p:nvSpPr>
          <p:cNvPr id="18" name="文本框 17"/>
          <p:cNvSpPr txBox="1"/>
          <p:nvPr/>
        </p:nvSpPr>
        <p:spPr>
          <a:xfrm>
            <a:off x="2321382" y="1778131"/>
            <a:ext cx="5392823" cy="707886"/>
          </a:xfrm>
          <a:prstGeom prst="rect">
            <a:avLst/>
          </a:prstGeom>
          <a:noFill/>
        </p:spPr>
        <p:txBody>
          <a:bodyPr wrap="none" rtlCol="0">
            <a:spAutoFit/>
          </a:bodyPr>
          <a:lstStyle/>
          <a:p>
            <a:r>
              <a:rPr lang="zh-CN" altLang="en-US" sz="4000" b="1" dirty="0">
                <a:solidFill>
                  <a:schemeClr val="bg1"/>
                </a:solidFill>
              </a:rPr>
              <a:t>感谢您的观看 </a:t>
            </a:r>
            <a:r>
              <a:rPr lang="en-US" altLang="zh-CN" sz="4000" b="1" dirty="0">
                <a:solidFill>
                  <a:schemeClr val="bg1"/>
                </a:solidFill>
              </a:rPr>
              <a:t>THANKS</a:t>
            </a:r>
            <a:endParaRPr lang="zh-CN" altLang="en-US" sz="4000" b="1" dirty="0">
              <a:solidFill>
                <a:schemeClr val="bg1"/>
              </a:solidFill>
            </a:endParaRPr>
          </a:p>
        </p:txBody>
      </p:sp>
      <p:sp>
        <p:nvSpPr>
          <p:cNvPr id="20" name="文本框 19"/>
          <p:cNvSpPr txBox="1"/>
          <p:nvPr/>
        </p:nvSpPr>
        <p:spPr>
          <a:xfrm>
            <a:off x="5307777" y="4028259"/>
            <a:ext cx="1802130" cy="299085"/>
          </a:xfrm>
          <a:prstGeom prst="rect">
            <a:avLst/>
          </a:prstGeom>
          <a:noFill/>
        </p:spPr>
        <p:txBody>
          <a:bodyPr wrap="none" rtlCol="0">
            <a:spAutoFit/>
          </a:bodyPr>
          <a:lstStyle/>
          <a:p>
            <a:r>
              <a:rPr lang="zh-CN" altLang="en-US">
                <a:solidFill>
                  <a:schemeClr val="bg1"/>
                </a:solidFill>
              </a:rPr>
              <a:t>汇报：</a:t>
            </a:r>
            <a:r>
              <a:rPr lang="en-US" altLang="zh-CN">
                <a:solidFill>
                  <a:schemeClr val="bg1"/>
                </a:solidFill>
              </a:rPr>
              <a:t>xiazaii   </a:t>
            </a:r>
            <a:r>
              <a:rPr lang="zh-CN" altLang="en-US">
                <a:solidFill>
                  <a:schemeClr val="bg1"/>
                </a:solidFill>
              </a:rPr>
              <a:t>导师：</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0-#ppt_w/2"/>
                                          </p:val>
                                        </p:tav>
                                        <p:tav tm="100000">
                                          <p:val>
                                            <p:strVal val="#ppt_x"/>
                                          </p:val>
                                        </p:tav>
                                      </p:tavLst>
                                    </p:anim>
                                    <p:anim calcmode="lin" valueType="num">
                                      <p:cBhvr additive="base">
                                        <p:cTn id="14" dur="10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10" presetClass="entr" presetSubtype="0" fill="hold" nodeType="afterEffect">
                                  <p:stCondLst>
                                    <p:cond delay="0"/>
                                  </p:stCondLst>
                                  <p:iterate type="lt">
                                    <p:tmPct val="14000"/>
                                  </p:iterate>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par>
                          <p:cTn id="25" fill="hold">
                            <p:stCondLst>
                              <p:cond delay="3340"/>
                            </p:stCondLst>
                            <p:childTnLst>
                              <p:par>
                                <p:cTn id="26" presetID="2" presetClass="entr" presetSubtype="4"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3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CONTENTS</a:t>
            </a:r>
            <a:endParaRPr kumimoji="0" lang="zh-CN" altLang="en-US" sz="33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1782665" y="1637528"/>
            <a:ext cx="1231107" cy="132728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8600" b="1" i="0" u="none" strike="noStrike" kern="1200" cap="none" spc="0" normalizeH="0" baseline="0" noProof="0" dirty="0">
                <a:ln>
                  <a:noFill/>
                </a:ln>
                <a:solidFill>
                  <a:srgbClr val="F8D35E"/>
                </a:solidFill>
                <a:effectLst/>
                <a:uLnTx/>
                <a:uFillTx/>
                <a:latin typeface="Arial" panose="020B0604020202020204" pitchFamily="34" charset="0"/>
                <a:ea typeface="+mn-ea"/>
                <a:cs typeface="Arial" panose="020B0604020202020204" pitchFamily="34" charset="0"/>
              </a:rPr>
              <a:t>01</a:t>
            </a:r>
          </a:p>
        </p:txBody>
      </p:sp>
      <p:sp>
        <p:nvSpPr>
          <p:cNvPr id="49" name="文本框 48"/>
          <p:cNvSpPr txBox="1"/>
          <p:nvPr/>
        </p:nvSpPr>
        <p:spPr>
          <a:xfrm>
            <a:off x="2970609" y="2232391"/>
            <a:ext cx="2915842" cy="530915"/>
          </a:xfrm>
          <a:prstGeom prst="rect">
            <a:avLst/>
          </a:prstGeom>
          <a:noFill/>
        </p:spPr>
        <p:txBody>
          <a:bodyPr wrap="square" lIns="68580" tIns="34290" rIns="68580" bIns="34290" rtlCol="0">
            <a:spAutoFit/>
          </a:bodyPr>
          <a:lstStyle/>
          <a:p>
            <a:pPr marL="0" marR="0" lvl="0" indent="0" algn="dist" defTabSz="6858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请输入你的标题</a:t>
            </a:r>
          </a:p>
        </p:txBody>
      </p:sp>
      <p:sp>
        <p:nvSpPr>
          <p:cNvPr id="50" name="文本框 49"/>
          <p:cNvSpPr txBox="1"/>
          <p:nvPr/>
        </p:nvSpPr>
        <p:spPr>
          <a:xfrm>
            <a:off x="2970609" y="1862590"/>
            <a:ext cx="1447201" cy="438581"/>
          </a:xfrm>
          <a:prstGeom prst="rect">
            <a:avLst/>
          </a:prstGeom>
          <a:noFill/>
        </p:spPr>
        <p:txBody>
          <a:bodyPr wrap="square" lIns="68580" tIns="34290" rIns="68580" bIns="34290"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prstClr val="white"/>
                </a:solidFill>
                <a:effectLst/>
                <a:uLnTx/>
                <a:uFillTx/>
                <a:latin typeface="Arial" panose="020B0604020202020204" pitchFamily="34" charset="0"/>
                <a:ea typeface="Meiryo UI" panose="020B0604030504040204" pitchFamily="34" charset="-128"/>
                <a:cs typeface="Arial" panose="020B0604020202020204" pitchFamily="34" charset="0"/>
              </a:rPr>
              <a:t>Part One</a:t>
            </a:r>
            <a:endParaRPr kumimoji="0" lang="zh-CN" altLang="en-US" sz="2400" b="1" i="1" u="none" strike="noStrike" kern="1200" cap="none" spc="0" normalizeH="0" baseline="0" noProof="0" dirty="0">
              <a:ln>
                <a:noFill/>
              </a:ln>
              <a:solidFill>
                <a:prstClr val="white"/>
              </a:solidFill>
              <a:effectLst/>
              <a:uLnTx/>
              <a:uFillTx/>
              <a:latin typeface="Arial" panose="020B0604020202020204" pitchFamily="34" charset="0"/>
              <a:ea typeface="Meiryo UI" panose="020B0604030504040204" pitchFamily="34" charset="-128"/>
              <a:cs typeface="Arial" panose="020B0604020202020204" pitchFamily="34" charset="0"/>
            </a:endParaRPr>
          </a:p>
        </p:txBody>
      </p:sp>
      <p:grpSp>
        <p:nvGrpSpPr>
          <p:cNvPr id="59" name="组合 58"/>
          <p:cNvGrpSpPr/>
          <p:nvPr/>
        </p:nvGrpSpPr>
        <p:grpSpPr>
          <a:xfrm rot="11891394">
            <a:off x="5912849" y="1721923"/>
            <a:ext cx="2323088" cy="1614098"/>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grpSp>
      </p:grpSp>
      <p:cxnSp>
        <p:nvCxnSpPr>
          <p:cNvPr id="71" name="Straight Connector 13"/>
          <p:cNvCxnSpPr/>
          <p:nvPr/>
        </p:nvCxnSpPr>
        <p:spPr>
          <a:xfrm flipH="1">
            <a:off x="0" y="3082556"/>
            <a:ext cx="4748959" cy="0"/>
          </a:xfrm>
          <a:prstGeom prst="line">
            <a:avLst/>
          </a:prstGeom>
          <a:ln w="19050" cap="sq">
            <a:solidFill>
              <a:srgbClr val="F8D35E"/>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525" y="440339"/>
            <a:ext cx="2506861" cy="390068"/>
            <a:chOff x="-12700" y="587118"/>
            <a:chExt cx="3342481" cy="520091"/>
          </a:xfrm>
        </p:grpSpPr>
        <p:sp>
          <p:nvSpPr>
            <p:cNvPr id="15" name="文本框 14"/>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2" name="矩形 1"/>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2" name="文本框 31"/>
          <p:cNvSpPr txBox="1"/>
          <p:nvPr/>
        </p:nvSpPr>
        <p:spPr>
          <a:xfrm>
            <a:off x="1423889" y="2424907"/>
            <a:ext cx="1249687"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34" name="文本框 33"/>
          <p:cNvSpPr txBox="1"/>
          <p:nvPr/>
        </p:nvSpPr>
        <p:spPr>
          <a:xfrm>
            <a:off x="3109486" y="3066648"/>
            <a:ext cx="1249687"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36" name="文本框 35"/>
          <p:cNvSpPr txBox="1"/>
          <p:nvPr/>
        </p:nvSpPr>
        <p:spPr>
          <a:xfrm>
            <a:off x="4763112" y="2424907"/>
            <a:ext cx="1249687"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38" name="文本框 37"/>
          <p:cNvSpPr txBox="1"/>
          <p:nvPr/>
        </p:nvSpPr>
        <p:spPr>
          <a:xfrm>
            <a:off x="6333419" y="3066648"/>
            <a:ext cx="1249687"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grpSp>
        <p:nvGrpSpPr>
          <p:cNvPr id="5" name="组合 4"/>
          <p:cNvGrpSpPr/>
          <p:nvPr/>
        </p:nvGrpSpPr>
        <p:grpSpPr>
          <a:xfrm>
            <a:off x="3236639" y="2042749"/>
            <a:ext cx="897207" cy="897206"/>
            <a:chOff x="4315518" y="2723665"/>
            <a:chExt cx="1196276" cy="1196274"/>
          </a:xfrm>
        </p:grpSpPr>
        <p:sp>
          <p:nvSpPr>
            <p:cNvPr id="17" name="Teardrop 40"/>
            <p:cNvSpPr/>
            <p:nvPr/>
          </p:nvSpPr>
          <p:spPr>
            <a:xfrm>
              <a:off x="4315518" y="2723665"/>
              <a:ext cx="1196276" cy="1196274"/>
            </a:xfrm>
            <a:prstGeom prst="teardrop">
              <a:avLst/>
            </a:prstGeom>
            <a:no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0" name="Group 80"/>
            <p:cNvGrpSpPr>
              <a:grpSpLocks noChangeAspect="1"/>
            </p:cNvGrpSpPr>
            <p:nvPr/>
          </p:nvGrpSpPr>
          <p:grpSpPr bwMode="auto">
            <a:xfrm>
              <a:off x="4674224" y="2892590"/>
              <a:ext cx="610129" cy="647440"/>
              <a:chOff x="4738" y="3130"/>
              <a:chExt cx="551" cy="590"/>
            </a:xfrm>
            <a:solidFill>
              <a:schemeClr val="bg1"/>
            </a:solidFill>
          </p:grpSpPr>
          <p:sp>
            <p:nvSpPr>
              <p:cNvPr id="41" name="Freeform 81"/>
              <p:cNvSpPr/>
              <p:nvPr/>
            </p:nvSpPr>
            <p:spPr bwMode="auto">
              <a:xfrm>
                <a:off x="4738" y="3376"/>
                <a:ext cx="307" cy="344"/>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82"/>
              <p:cNvSpPr/>
              <p:nvPr/>
            </p:nvSpPr>
            <p:spPr bwMode="auto">
              <a:xfrm>
                <a:off x="4940" y="3216"/>
                <a:ext cx="313" cy="504"/>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83"/>
              <p:cNvSpPr/>
              <p:nvPr/>
            </p:nvSpPr>
            <p:spPr bwMode="auto">
              <a:xfrm>
                <a:off x="5081" y="3412"/>
                <a:ext cx="208" cy="298"/>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84"/>
              <p:cNvSpPr/>
              <p:nvPr/>
            </p:nvSpPr>
            <p:spPr bwMode="auto">
              <a:xfrm>
                <a:off x="5129" y="3130"/>
                <a:ext cx="102" cy="102"/>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grpSp>
        <p:nvGrpSpPr>
          <p:cNvPr id="4" name="组合 3"/>
          <p:cNvGrpSpPr/>
          <p:nvPr/>
        </p:nvGrpSpPr>
        <p:grpSpPr>
          <a:xfrm>
            <a:off x="1600129" y="1401008"/>
            <a:ext cx="897207" cy="897206"/>
            <a:chOff x="2133505" y="1868011"/>
            <a:chExt cx="1196276" cy="1196274"/>
          </a:xfrm>
        </p:grpSpPr>
        <p:sp>
          <p:nvSpPr>
            <p:cNvPr id="14" name="Teardrop 40"/>
            <p:cNvSpPr/>
            <p:nvPr/>
          </p:nvSpPr>
          <p:spPr>
            <a:xfrm>
              <a:off x="2133505" y="1868011"/>
              <a:ext cx="1196276" cy="1196274"/>
            </a:xfrm>
            <a:prstGeom prst="teardrop">
              <a:avLst/>
            </a:prstGeom>
            <a:no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组合 44"/>
            <p:cNvGrpSpPr/>
            <p:nvPr/>
          </p:nvGrpSpPr>
          <p:grpSpPr>
            <a:xfrm>
              <a:off x="2594152" y="2091252"/>
              <a:ext cx="489277" cy="684119"/>
              <a:chOff x="9451975" y="2613025"/>
              <a:chExt cx="538163" cy="752475"/>
            </a:xfrm>
            <a:solidFill>
              <a:schemeClr val="bg1"/>
            </a:solidFill>
          </p:grpSpPr>
          <p:sp>
            <p:nvSpPr>
              <p:cNvPr id="46" name="Freeform 10"/>
              <p:cNvSpPr/>
              <p:nvPr/>
            </p:nvSpPr>
            <p:spPr bwMode="auto">
              <a:xfrm>
                <a:off x="9526588" y="2651125"/>
                <a:ext cx="142875" cy="153987"/>
              </a:xfrm>
              <a:custGeom>
                <a:avLst/>
                <a:gdLst>
                  <a:gd name="T0" fmla="*/ 4 w 38"/>
                  <a:gd name="T1" fmla="*/ 26 h 41"/>
                  <a:gd name="T2" fmla="*/ 19 w 38"/>
                  <a:gd name="T3" fmla="*/ 41 h 41"/>
                  <a:gd name="T4" fmla="*/ 34 w 38"/>
                  <a:gd name="T5" fmla="*/ 26 h 41"/>
                  <a:gd name="T6" fmla="*/ 37 w 38"/>
                  <a:gd name="T7" fmla="*/ 20 h 41"/>
                  <a:gd name="T8" fmla="*/ 35 w 38"/>
                  <a:gd name="T9" fmla="*/ 17 h 41"/>
                  <a:gd name="T10" fmla="*/ 19 w 38"/>
                  <a:gd name="T11" fmla="*/ 0 h 41"/>
                  <a:gd name="T12" fmla="*/ 3 w 38"/>
                  <a:gd name="T13" fmla="*/ 17 h 41"/>
                  <a:gd name="T14" fmla="*/ 0 w 38"/>
                  <a:gd name="T15" fmla="*/ 20 h 41"/>
                  <a:gd name="T16" fmla="*/ 4 w 38"/>
                  <a:gd name="T1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4" y="26"/>
                    </a:moveTo>
                    <a:cubicBezTo>
                      <a:pt x="6" y="34"/>
                      <a:pt x="11" y="41"/>
                      <a:pt x="19" y="41"/>
                    </a:cubicBezTo>
                    <a:cubicBezTo>
                      <a:pt x="27" y="41"/>
                      <a:pt x="32" y="34"/>
                      <a:pt x="34" y="26"/>
                    </a:cubicBezTo>
                    <a:cubicBezTo>
                      <a:pt x="36" y="25"/>
                      <a:pt x="38" y="22"/>
                      <a:pt x="37" y="20"/>
                    </a:cubicBezTo>
                    <a:cubicBezTo>
                      <a:pt x="37" y="18"/>
                      <a:pt x="36" y="17"/>
                      <a:pt x="35" y="17"/>
                    </a:cubicBezTo>
                    <a:cubicBezTo>
                      <a:pt x="35" y="7"/>
                      <a:pt x="28" y="0"/>
                      <a:pt x="19" y="0"/>
                    </a:cubicBezTo>
                    <a:cubicBezTo>
                      <a:pt x="10" y="0"/>
                      <a:pt x="3" y="7"/>
                      <a:pt x="3" y="17"/>
                    </a:cubicBezTo>
                    <a:cubicBezTo>
                      <a:pt x="1" y="17"/>
                      <a:pt x="0" y="18"/>
                      <a:pt x="0" y="20"/>
                    </a:cubicBezTo>
                    <a:cubicBezTo>
                      <a:pt x="0" y="22"/>
                      <a:pt x="1" y="26"/>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11"/>
              <p:cNvSpPr/>
              <p:nvPr/>
            </p:nvSpPr>
            <p:spPr bwMode="auto">
              <a:xfrm>
                <a:off x="9451975" y="2813050"/>
                <a:ext cx="398463" cy="552450"/>
              </a:xfrm>
              <a:custGeom>
                <a:avLst/>
                <a:gdLst>
                  <a:gd name="T0" fmla="*/ 97 w 106"/>
                  <a:gd name="T1" fmla="*/ 36 h 147"/>
                  <a:gd name="T2" fmla="*/ 82 w 106"/>
                  <a:gd name="T3" fmla="*/ 38 h 147"/>
                  <a:gd name="T4" fmla="*/ 79 w 106"/>
                  <a:gd name="T5" fmla="*/ 37 h 147"/>
                  <a:gd name="T6" fmla="*/ 67 w 106"/>
                  <a:gd name="T7" fmla="*/ 11 h 147"/>
                  <a:gd name="T8" fmla="*/ 66 w 106"/>
                  <a:gd name="T9" fmla="*/ 8 h 147"/>
                  <a:gd name="T10" fmla="*/ 54 w 106"/>
                  <a:gd name="T11" fmla="*/ 2 h 147"/>
                  <a:gd name="T12" fmla="*/ 49 w 106"/>
                  <a:gd name="T13" fmla="*/ 0 h 147"/>
                  <a:gd name="T14" fmla="*/ 43 w 106"/>
                  <a:gd name="T15" fmla="*/ 22 h 147"/>
                  <a:gd name="T16" fmla="*/ 43 w 106"/>
                  <a:gd name="T17" fmla="*/ 5 h 147"/>
                  <a:gd name="T18" fmla="*/ 38 w 106"/>
                  <a:gd name="T19" fmla="*/ 2 h 147"/>
                  <a:gd name="T20" fmla="*/ 37 w 106"/>
                  <a:gd name="T21" fmla="*/ 9 h 147"/>
                  <a:gd name="T22" fmla="*/ 28 w 106"/>
                  <a:gd name="T23" fmla="*/ 0 h 147"/>
                  <a:gd name="T24" fmla="*/ 28 w 106"/>
                  <a:gd name="T25" fmla="*/ 0 h 147"/>
                  <a:gd name="T26" fmla="*/ 10 w 106"/>
                  <a:gd name="T27" fmla="*/ 7 h 147"/>
                  <a:gd name="T28" fmla="*/ 1 w 106"/>
                  <a:gd name="T29" fmla="*/ 69 h 147"/>
                  <a:gd name="T30" fmla="*/ 14 w 106"/>
                  <a:gd name="T31" fmla="*/ 70 h 147"/>
                  <a:gd name="T32" fmla="*/ 18 w 106"/>
                  <a:gd name="T33" fmla="*/ 23 h 147"/>
                  <a:gd name="T34" fmla="*/ 18 w 106"/>
                  <a:gd name="T35" fmla="*/ 65 h 147"/>
                  <a:gd name="T36" fmla="*/ 18 w 106"/>
                  <a:gd name="T37" fmla="*/ 138 h 147"/>
                  <a:gd name="T38" fmla="*/ 27 w 106"/>
                  <a:gd name="T39" fmla="*/ 147 h 147"/>
                  <a:gd name="T40" fmla="*/ 36 w 106"/>
                  <a:gd name="T41" fmla="*/ 138 h 147"/>
                  <a:gd name="T42" fmla="*/ 41 w 106"/>
                  <a:gd name="T43" fmla="*/ 77 h 147"/>
                  <a:gd name="T44" fmla="*/ 50 w 106"/>
                  <a:gd name="T45" fmla="*/ 147 h 147"/>
                  <a:gd name="T46" fmla="*/ 50 w 106"/>
                  <a:gd name="T47" fmla="*/ 147 h 147"/>
                  <a:gd name="T48" fmla="*/ 59 w 106"/>
                  <a:gd name="T49" fmla="*/ 70 h 147"/>
                  <a:gd name="T50" fmla="*/ 60 w 106"/>
                  <a:gd name="T51" fmla="*/ 29 h 147"/>
                  <a:gd name="T52" fmla="*/ 67 w 106"/>
                  <a:gd name="T53" fmla="*/ 43 h 147"/>
                  <a:gd name="T54" fmla="*/ 71 w 106"/>
                  <a:gd name="T55" fmla="*/ 50 h 147"/>
                  <a:gd name="T56" fmla="*/ 75 w 106"/>
                  <a:gd name="T57" fmla="*/ 52 h 147"/>
                  <a:gd name="T58" fmla="*/ 77 w 106"/>
                  <a:gd name="T59" fmla="*/ 52 h 147"/>
                  <a:gd name="T60" fmla="*/ 81 w 106"/>
                  <a:gd name="T61" fmla="*/ 52 h 147"/>
                  <a:gd name="T62" fmla="*/ 100 w 106"/>
                  <a:gd name="T63" fmla="*/ 49 h 147"/>
                  <a:gd name="T64" fmla="*/ 97 w 106"/>
                  <a:gd name="T65"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47">
                    <a:moveTo>
                      <a:pt x="97" y="36"/>
                    </a:moveTo>
                    <a:cubicBezTo>
                      <a:pt x="97" y="36"/>
                      <a:pt x="97" y="36"/>
                      <a:pt x="97" y="36"/>
                    </a:cubicBezTo>
                    <a:cubicBezTo>
                      <a:pt x="95" y="36"/>
                      <a:pt x="91" y="37"/>
                      <a:pt x="87" y="37"/>
                    </a:cubicBezTo>
                    <a:cubicBezTo>
                      <a:pt x="85" y="38"/>
                      <a:pt x="83" y="38"/>
                      <a:pt x="82" y="38"/>
                    </a:cubicBezTo>
                    <a:cubicBezTo>
                      <a:pt x="81" y="38"/>
                      <a:pt x="81" y="38"/>
                      <a:pt x="80" y="38"/>
                    </a:cubicBezTo>
                    <a:cubicBezTo>
                      <a:pt x="80" y="38"/>
                      <a:pt x="80" y="37"/>
                      <a:pt x="79" y="37"/>
                    </a:cubicBezTo>
                    <a:cubicBezTo>
                      <a:pt x="77" y="32"/>
                      <a:pt x="73" y="25"/>
                      <a:pt x="71" y="19"/>
                    </a:cubicBezTo>
                    <a:cubicBezTo>
                      <a:pt x="69" y="16"/>
                      <a:pt x="68" y="13"/>
                      <a:pt x="67" y="11"/>
                    </a:cubicBezTo>
                    <a:cubicBezTo>
                      <a:pt x="67" y="10"/>
                      <a:pt x="66" y="10"/>
                      <a:pt x="66" y="9"/>
                    </a:cubicBezTo>
                    <a:cubicBezTo>
                      <a:pt x="66" y="8"/>
                      <a:pt x="66" y="8"/>
                      <a:pt x="66" y="8"/>
                    </a:cubicBezTo>
                    <a:cubicBezTo>
                      <a:pt x="65" y="7"/>
                      <a:pt x="65" y="6"/>
                      <a:pt x="64" y="6"/>
                    </a:cubicBezTo>
                    <a:cubicBezTo>
                      <a:pt x="63" y="5"/>
                      <a:pt x="61" y="3"/>
                      <a:pt x="54" y="2"/>
                    </a:cubicBezTo>
                    <a:cubicBezTo>
                      <a:pt x="52" y="1"/>
                      <a:pt x="51" y="0"/>
                      <a:pt x="49" y="0"/>
                    </a:cubicBezTo>
                    <a:cubicBezTo>
                      <a:pt x="49" y="0"/>
                      <a:pt x="49" y="0"/>
                      <a:pt x="49" y="0"/>
                    </a:cubicBezTo>
                    <a:cubicBezTo>
                      <a:pt x="49" y="0"/>
                      <a:pt x="49" y="0"/>
                      <a:pt x="49" y="0"/>
                    </a:cubicBezTo>
                    <a:cubicBezTo>
                      <a:pt x="49" y="4"/>
                      <a:pt x="48" y="12"/>
                      <a:pt x="43" y="22"/>
                    </a:cubicBezTo>
                    <a:cubicBezTo>
                      <a:pt x="42" y="15"/>
                      <a:pt x="41" y="9"/>
                      <a:pt x="41" y="9"/>
                    </a:cubicBezTo>
                    <a:cubicBezTo>
                      <a:pt x="43" y="5"/>
                      <a:pt x="43" y="5"/>
                      <a:pt x="43" y="5"/>
                    </a:cubicBezTo>
                    <a:cubicBezTo>
                      <a:pt x="40" y="2"/>
                      <a:pt x="40" y="2"/>
                      <a:pt x="40" y="2"/>
                    </a:cubicBezTo>
                    <a:cubicBezTo>
                      <a:pt x="38" y="2"/>
                      <a:pt x="38" y="2"/>
                      <a:pt x="38" y="2"/>
                    </a:cubicBezTo>
                    <a:cubicBezTo>
                      <a:pt x="35" y="5"/>
                      <a:pt x="35" y="5"/>
                      <a:pt x="35" y="5"/>
                    </a:cubicBezTo>
                    <a:cubicBezTo>
                      <a:pt x="37" y="9"/>
                      <a:pt x="37" y="9"/>
                      <a:pt x="37" y="9"/>
                    </a:cubicBezTo>
                    <a:cubicBezTo>
                      <a:pt x="36" y="9"/>
                      <a:pt x="35" y="15"/>
                      <a:pt x="35" y="22"/>
                    </a:cubicBezTo>
                    <a:cubicBezTo>
                      <a:pt x="30" y="12"/>
                      <a:pt x="28" y="4"/>
                      <a:pt x="28" y="0"/>
                    </a:cubicBezTo>
                    <a:cubicBezTo>
                      <a:pt x="28" y="0"/>
                      <a:pt x="28" y="0"/>
                      <a:pt x="28" y="0"/>
                    </a:cubicBezTo>
                    <a:cubicBezTo>
                      <a:pt x="28" y="0"/>
                      <a:pt x="28" y="0"/>
                      <a:pt x="28" y="0"/>
                    </a:cubicBezTo>
                    <a:cubicBezTo>
                      <a:pt x="27" y="0"/>
                      <a:pt x="25" y="1"/>
                      <a:pt x="24" y="2"/>
                    </a:cubicBezTo>
                    <a:cubicBezTo>
                      <a:pt x="20" y="3"/>
                      <a:pt x="14" y="5"/>
                      <a:pt x="10" y="7"/>
                    </a:cubicBezTo>
                    <a:cubicBezTo>
                      <a:pt x="8" y="9"/>
                      <a:pt x="2" y="17"/>
                      <a:pt x="0" y="44"/>
                    </a:cubicBezTo>
                    <a:cubicBezTo>
                      <a:pt x="0" y="53"/>
                      <a:pt x="1" y="69"/>
                      <a:pt x="1" y="69"/>
                    </a:cubicBezTo>
                    <a:cubicBezTo>
                      <a:pt x="2" y="73"/>
                      <a:pt x="3" y="77"/>
                      <a:pt x="7" y="77"/>
                    </a:cubicBezTo>
                    <a:cubicBezTo>
                      <a:pt x="12" y="77"/>
                      <a:pt x="14" y="74"/>
                      <a:pt x="14" y="70"/>
                    </a:cubicBezTo>
                    <a:cubicBezTo>
                      <a:pt x="14" y="70"/>
                      <a:pt x="13" y="56"/>
                      <a:pt x="14" y="45"/>
                    </a:cubicBezTo>
                    <a:cubicBezTo>
                      <a:pt x="14" y="36"/>
                      <a:pt x="16" y="23"/>
                      <a:pt x="18" y="23"/>
                    </a:cubicBezTo>
                    <a:cubicBezTo>
                      <a:pt x="18" y="23"/>
                      <a:pt x="18" y="23"/>
                      <a:pt x="18" y="23"/>
                    </a:cubicBezTo>
                    <a:cubicBezTo>
                      <a:pt x="18" y="65"/>
                      <a:pt x="18" y="65"/>
                      <a:pt x="18" y="65"/>
                    </a:cubicBezTo>
                    <a:cubicBezTo>
                      <a:pt x="18" y="67"/>
                      <a:pt x="18" y="69"/>
                      <a:pt x="18" y="70"/>
                    </a:cubicBezTo>
                    <a:cubicBezTo>
                      <a:pt x="18" y="138"/>
                      <a:pt x="18" y="138"/>
                      <a:pt x="18" y="138"/>
                    </a:cubicBezTo>
                    <a:cubicBezTo>
                      <a:pt x="18" y="143"/>
                      <a:pt x="22" y="147"/>
                      <a:pt x="27" y="147"/>
                    </a:cubicBezTo>
                    <a:cubicBezTo>
                      <a:pt x="27" y="147"/>
                      <a:pt x="27" y="147"/>
                      <a:pt x="27" y="147"/>
                    </a:cubicBezTo>
                    <a:cubicBezTo>
                      <a:pt x="27" y="147"/>
                      <a:pt x="27" y="147"/>
                      <a:pt x="27" y="147"/>
                    </a:cubicBezTo>
                    <a:cubicBezTo>
                      <a:pt x="32" y="147"/>
                      <a:pt x="36" y="143"/>
                      <a:pt x="36" y="138"/>
                    </a:cubicBezTo>
                    <a:cubicBezTo>
                      <a:pt x="36" y="77"/>
                      <a:pt x="36" y="77"/>
                      <a:pt x="36" y="77"/>
                    </a:cubicBezTo>
                    <a:cubicBezTo>
                      <a:pt x="41" y="77"/>
                      <a:pt x="41" y="77"/>
                      <a:pt x="41" y="77"/>
                    </a:cubicBezTo>
                    <a:cubicBezTo>
                      <a:pt x="41" y="138"/>
                      <a:pt x="41" y="138"/>
                      <a:pt x="41" y="138"/>
                    </a:cubicBezTo>
                    <a:cubicBezTo>
                      <a:pt x="41" y="143"/>
                      <a:pt x="45" y="147"/>
                      <a:pt x="50" y="147"/>
                    </a:cubicBezTo>
                    <a:cubicBezTo>
                      <a:pt x="50" y="147"/>
                      <a:pt x="50" y="147"/>
                      <a:pt x="50" y="147"/>
                    </a:cubicBezTo>
                    <a:cubicBezTo>
                      <a:pt x="50" y="147"/>
                      <a:pt x="50" y="147"/>
                      <a:pt x="50" y="147"/>
                    </a:cubicBezTo>
                    <a:cubicBezTo>
                      <a:pt x="55" y="147"/>
                      <a:pt x="59" y="143"/>
                      <a:pt x="59" y="138"/>
                    </a:cubicBezTo>
                    <a:cubicBezTo>
                      <a:pt x="59" y="70"/>
                      <a:pt x="59" y="70"/>
                      <a:pt x="59" y="70"/>
                    </a:cubicBezTo>
                    <a:cubicBezTo>
                      <a:pt x="60" y="69"/>
                      <a:pt x="60" y="67"/>
                      <a:pt x="60" y="65"/>
                    </a:cubicBezTo>
                    <a:cubicBezTo>
                      <a:pt x="60" y="29"/>
                      <a:pt x="60" y="29"/>
                      <a:pt x="60" y="29"/>
                    </a:cubicBezTo>
                    <a:cubicBezTo>
                      <a:pt x="60" y="29"/>
                      <a:pt x="60" y="30"/>
                      <a:pt x="61" y="31"/>
                    </a:cubicBezTo>
                    <a:cubicBezTo>
                      <a:pt x="63" y="35"/>
                      <a:pt x="65" y="40"/>
                      <a:pt x="67" y="43"/>
                    </a:cubicBezTo>
                    <a:cubicBezTo>
                      <a:pt x="68" y="45"/>
                      <a:pt x="69" y="46"/>
                      <a:pt x="70" y="48"/>
                    </a:cubicBezTo>
                    <a:cubicBezTo>
                      <a:pt x="70" y="48"/>
                      <a:pt x="71" y="49"/>
                      <a:pt x="71" y="50"/>
                    </a:cubicBezTo>
                    <a:cubicBezTo>
                      <a:pt x="71" y="50"/>
                      <a:pt x="72" y="50"/>
                      <a:pt x="72" y="51"/>
                    </a:cubicBezTo>
                    <a:cubicBezTo>
                      <a:pt x="73" y="51"/>
                      <a:pt x="74" y="52"/>
                      <a:pt x="75" y="52"/>
                    </a:cubicBezTo>
                    <a:cubicBezTo>
                      <a:pt x="75" y="52"/>
                      <a:pt x="75" y="52"/>
                      <a:pt x="75" y="52"/>
                    </a:cubicBezTo>
                    <a:cubicBezTo>
                      <a:pt x="76" y="52"/>
                      <a:pt x="76" y="52"/>
                      <a:pt x="77" y="52"/>
                    </a:cubicBezTo>
                    <a:cubicBezTo>
                      <a:pt x="77" y="53"/>
                      <a:pt x="78" y="53"/>
                      <a:pt x="78" y="53"/>
                    </a:cubicBezTo>
                    <a:cubicBezTo>
                      <a:pt x="79" y="53"/>
                      <a:pt x="80" y="52"/>
                      <a:pt x="81" y="52"/>
                    </a:cubicBezTo>
                    <a:cubicBezTo>
                      <a:pt x="85" y="52"/>
                      <a:pt x="89" y="51"/>
                      <a:pt x="93" y="51"/>
                    </a:cubicBezTo>
                    <a:cubicBezTo>
                      <a:pt x="97" y="50"/>
                      <a:pt x="100" y="49"/>
                      <a:pt x="100" y="49"/>
                    </a:cubicBezTo>
                    <a:cubicBezTo>
                      <a:pt x="104" y="48"/>
                      <a:pt x="106" y="45"/>
                      <a:pt x="106" y="41"/>
                    </a:cubicBezTo>
                    <a:cubicBezTo>
                      <a:pt x="105" y="37"/>
                      <a:pt x="101" y="35"/>
                      <a:pt x="97"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12"/>
              <p:cNvSpPr/>
              <p:nvPr/>
            </p:nvSpPr>
            <p:spPr bwMode="auto">
              <a:xfrm>
                <a:off x="9771063" y="2613025"/>
                <a:ext cx="219075" cy="339725"/>
              </a:xfrm>
              <a:custGeom>
                <a:avLst/>
                <a:gdLst>
                  <a:gd name="T0" fmla="*/ 33 w 58"/>
                  <a:gd name="T1" fmla="*/ 41 h 90"/>
                  <a:gd name="T2" fmla="*/ 32 w 58"/>
                  <a:gd name="T3" fmla="*/ 40 h 90"/>
                  <a:gd name="T4" fmla="*/ 24 w 58"/>
                  <a:gd name="T5" fmla="*/ 37 h 90"/>
                  <a:gd name="T6" fmla="*/ 23 w 58"/>
                  <a:gd name="T7" fmla="*/ 36 h 90"/>
                  <a:gd name="T8" fmla="*/ 17 w 58"/>
                  <a:gd name="T9" fmla="*/ 32 h 90"/>
                  <a:gd name="T10" fmla="*/ 18 w 58"/>
                  <a:gd name="T11" fmla="*/ 24 h 90"/>
                  <a:gd name="T12" fmla="*/ 28 w 58"/>
                  <a:gd name="T13" fmla="*/ 20 h 90"/>
                  <a:gd name="T14" fmla="*/ 48 w 58"/>
                  <a:gd name="T15" fmla="*/ 27 h 90"/>
                  <a:gd name="T16" fmla="*/ 56 w 58"/>
                  <a:gd name="T17" fmla="*/ 24 h 90"/>
                  <a:gd name="T18" fmla="*/ 56 w 58"/>
                  <a:gd name="T19" fmla="*/ 18 h 90"/>
                  <a:gd name="T20" fmla="*/ 38 w 58"/>
                  <a:gd name="T21" fmla="*/ 10 h 90"/>
                  <a:gd name="T22" fmla="*/ 33 w 58"/>
                  <a:gd name="T23" fmla="*/ 9 h 90"/>
                  <a:gd name="T24" fmla="*/ 33 w 58"/>
                  <a:gd name="T25" fmla="*/ 2 h 90"/>
                  <a:gd name="T26" fmla="*/ 31 w 58"/>
                  <a:gd name="T27" fmla="*/ 0 h 90"/>
                  <a:gd name="T28" fmla="*/ 25 w 58"/>
                  <a:gd name="T29" fmla="*/ 0 h 90"/>
                  <a:gd name="T30" fmla="*/ 23 w 58"/>
                  <a:gd name="T31" fmla="*/ 2 h 90"/>
                  <a:gd name="T32" fmla="*/ 23 w 58"/>
                  <a:gd name="T33" fmla="*/ 9 h 90"/>
                  <a:gd name="T34" fmla="*/ 8 w 58"/>
                  <a:gd name="T35" fmla="*/ 15 h 90"/>
                  <a:gd name="T36" fmla="*/ 4 w 58"/>
                  <a:gd name="T37" fmla="*/ 37 h 90"/>
                  <a:gd name="T38" fmla="*/ 11 w 58"/>
                  <a:gd name="T39" fmla="*/ 45 h 90"/>
                  <a:gd name="T40" fmla="*/ 32 w 58"/>
                  <a:gd name="T41" fmla="*/ 54 h 90"/>
                  <a:gd name="T42" fmla="*/ 35 w 58"/>
                  <a:gd name="T43" fmla="*/ 56 h 90"/>
                  <a:gd name="T44" fmla="*/ 40 w 58"/>
                  <a:gd name="T45" fmla="*/ 60 h 90"/>
                  <a:gd name="T46" fmla="*/ 39 w 58"/>
                  <a:gd name="T47" fmla="*/ 68 h 90"/>
                  <a:gd name="T48" fmla="*/ 30 w 58"/>
                  <a:gd name="T49" fmla="*/ 71 h 90"/>
                  <a:gd name="T50" fmla="*/ 20 w 58"/>
                  <a:gd name="T51" fmla="*/ 69 h 90"/>
                  <a:gd name="T52" fmla="*/ 14 w 58"/>
                  <a:gd name="T53" fmla="*/ 65 h 90"/>
                  <a:gd name="T54" fmla="*/ 13 w 58"/>
                  <a:gd name="T55" fmla="*/ 64 h 90"/>
                  <a:gd name="T56" fmla="*/ 13 w 58"/>
                  <a:gd name="T57" fmla="*/ 64 h 90"/>
                  <a:gd name="T58" fmla="*/ 13 w 58"/>
                  <a:gd name="T59" fmla="*/ 64 h 90"/>
                  <a:gd name="T60" fmla="*/ 13 w 58"/>
                  <a:gd name="T61" fmla="*/ 64 h 90"/>
                  <a:gd name="T62" fmla="*/ 9 w 58"/>
                  <a:gd name="T63" fmla="*/ 62 h 90"/>
                  <a:gd name="T64" fmla="*/ 2 w 58"/>
                  <a:gd name="T65" fmla="*/ 66 h 90"/>
                  <a:gd name="T66" fmla="*/ 2 w 58"/>
                  <a:gd name="T67" fmla="*/ 71 h 90"/>
                  <a:gd name="T68" fmla="*/ 23 w 58"/>
                  <a:gd name="T69" fmla="*/ 82 h 90"/>
                  <a:gd name="T70" fmla="*/ 23 w 58"/>
                  <a:gd name="T71" fmla="*/ 89 h 90"/>
                  <a:gd name="T72" fmla="*/ 25 w 58"/>
                  <a:gd name="T73" fmla="*/ 90 h 90"/>
                  <a:gd name="T74" fmla="*/ 31 w 58"/>
                  <a:gd name="T75" fmla="*/ 90 h 90"/>
                  <a:gd name="T76" fmla="*/ 33 w 58"/>
                  <a:gd name="T77" fmla="*/ 89 h 90"/>
                  <a:gd name="T78" fmla="*/ 33 w 58"/>
                  <a:gd name="T79" fmla="*/ 82 h 90"/>
                  <a:gd name="T80" fmla="*/ 49 w 58"/>
                  <a:gd name="T81" fmla="*/ 77 h 90"/>
                  <a:gd name="T82" fmla="*/ 55 w 58"/>
                  <a:gd name="T83" fmla="*/ 56 h 90"/>
                  <a:gd name="T84" fmla="*/ 33 w 58"/>
                  <a:gd name="T85"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0">
                    <a:moveTo>
                      <a:pt x="33" y="41"/>
                    </a:moveTo>
                    <a:cubicBezTo>
                      <a:pt x="32" y="40"/>
                      <a:pt x="32" y="40"/>
                      <a:pt x="32" y="40"/>
                    </a:cubicBezTo>
                    <a:cubicBezTo>
                      <a:pt x="29" y="39"/>
                      <a:pt x="25" y="37"/>
                      <a:pt x="24" y="37"/>
                    </a:cubicBezTo>
                    <a:cubicBezTo>
                      <a:pt x="24" y="37"/>
                      <a:pt x="23" y="36"/>
                      <a:pt x="23" y="36"/>
                    </a:cubicBezTo>
                    <a:cubicBezTo>
                      <a:pt x="20" y="35"/>
                      <a:pt x="19" y="34"/>
                      <a:pt x="17" y="32"/>
                    </a:cubicBezTo>
                    <a:cubicBezTo>
                      <a:pt x="15" y="29"/>
                      <a:pt x="16" y="26"/>
                      <a:pt x="18" y="24"/>
                    </a:cubicBezTo>
                    <a:cubicBezTo>
                      <a:pt x="21" y="21"/>
                      <a:pt x="25" y="20"/>
                      <a:pt x="28" y="20"/>
                    </a:cubicBezTo>
                    <a:cubicBezTo>
                      <a:pt x="30" y="20"/>
                      <a:pt x="38" y="19"/>
                      <a:pt x="48" y="27"/>
                    </a:cubicBezTo>
                    <a:cubicBezTo>
                      <a:pt x="50" y="29"/>
                      <a:pt x="54" y="26"/>
                      <a:pt x="56" y="24"/>
                    </a:cubicBezTo>
                    <a:cubicBezTo>
                      <a:pt x="57" y="22"/>
                      <a:pt x="57" y="20"/>
                      <a:pt x="56" y="18"/>
                    </a:cubicBezTo>
                    <a:cubicBezTo>
                      <a:pt x="53" y="14"/>
                      <a:pt x="43" y="11"/>
                      <a:pt x="38" y="10"/>
                    </a:cubicBezTo>
                    <a:cubicBezTo>
                      <a:pt x="37" y="9"/>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2"/>
                      <a:pt x="8" y="15"/>
                    </a:cubicBezTo>
                    <a:cubicBezTo>
                      <a:pt x="2" y="21"/>
                      <a:pt x="0" y="30"/>
                      <a:pt x="4" y="37"/>
                    </a:cubicBezTo>
                    <a:cubicBezTo>
                      <a:pt x="5" y="40"/>
                      <a:pt x="8" y="43"/>
                      <a:pt x="11" y="45"/>
                    </a:cubicBezTo>
                    <a:cubicBezTo>
                      <a:pt x="14" y="46"/>
                      <a:pt x="26" y="52"/>
                      <a:pt x="32" y="54"/>
                    </a:cubicBezTo>
                    <a:cubicBezTo>
                      <a:pt x="35" y="56"/>
                      <a:pt x="35" y="56"/>
                      <a:pt x="35" y="56"/>
                    </a:cubicBezTo>
                    <a:cubicBezTo>
                      <a:pt x="37" y="57"/>
                      <a:pt x="39" y="58"/>
                      <a:pt x="40" y="60"/>
                    </a:cubicBezTo>
                    <a:cubicBezTo>
                      <a:pt x="42" y="63"/>
                      <a:pt x="41" y="66"/>
                      <a:pt x="39" y="68"/>
                    </a:cubicBezTo>
                    <a:cubicBezTo>
                      <a:pt x="37" y="70"/>
                      <a:pt x="34" y="71"/>
                      <a:pt x="30" y="71"/>
                    </a:cubicBezTo>
                    <a:cubicBezTo>
                      <a:pt x="27" y="71"/>
                      <a:pt x="24" y="70"/>
                      <a:pt x="20" y="69"/>
                    </a:cubicBezTo>
                    <a:cubicBezTo>
                      <a:pt x="18" y="68"/>
                      <a:pt x="16" y="67"/>
                      <a:pt x="14" y="65"/>
                    </a:cubicBezTo>
                    <a:cubicBezTo>
                      <a:pt x="14" y="65"/>
                      <a:pt x="13" y="65"/>
                      <a:pt x="13" y="64"/>
                    </a:cubicBezTo>
                    <a:cubicBezTo>
                      <a:pt x="13" y="64"/>
                      <a:pt x="13" y="64"/>
                      <a:pt x="13" y="64"/>
                    </a:cubicBezTo>
                    <a:cubicBezTo>
                      <a:pt x="13" y="64"/>
                      <a:pt x="13" y="64"/>
                      <a:pt x="13" y="64"/>
                    </a:cubicBezTo>
                    <a:cubicBezTo>
                      <a:pt x="13" y="64"/>
                      <a:pt x="13" y="64"/>
                      <a:pt x="13" y="64"/>
                    </a:cubicBezTo>
                    <a:cubicBezTo>
                      <a:pt x="12" y="62"/>
                      <a:pt x="10" y="62"/>
                      <a:pt x="9" y="62"/>
                    </a:cubicBezTo>
                    <a:cubicBezTo>
                      <a:pt x="6" y="62"/>
                      <a:pt x="3" y="64"/>
                      <a:pt x="2" y="66"/>
                    </a:cubicBezTo>
                    <a:cubicBezTo>
                      <a:pt x="1" y="68"/>
                      <a:pt x="1" y="70"/>
                      <a:pt x="2" y="71"/>
                    </a:cubicBezTo>
                    <a:cubicBezTo>
                      <a:pt x="6" y="77"/>
                      <a:pt x="14" y="81"/>
                      <a:pt x="23" y="82"/>
                    </a:cubicBezTo>
                    <a:cubicBezTo>
                      <a:pt x="23" y="89"/>
                      <a:pt x="23" y="89"/>
                      <a:pt x="23" y="89"/>
                    </a:cubicBezTo>
                    <a:cubicBezTo>
                      <a:pt x="23" y="90"/>
                      <a:pt x="24" y="90"/>
                      <a:pt x="25" y="90"/>
                    </a:cubicBezTo>
                    <a:cubicBezTo>
                      <a:pt x="31" y="90"/>
                      <a:pt x="31" y="90"/>
                      <a:pt x="31" y="90"/>
                    </a:cubicBezTo>
                    <a:cubicBezTo>
                      <a:pt x="32" y="90"/>
                      <a:pt x="33" y="90"/>
                      <a:pt x="33" y="89"/>
                    </a:cubicBezTo>
                    <a:cubicBezTo>
                      <a:pt x="33" y="82"/>
                      <a:pt x="33" y="82"/>
                      <a:pt x="33" y="82"/>
                    </a:cubicBezTo>
                    <a:cubicBezTo>
                      <a:pt x="40" y="82"/>
                      <a:pt x="46" y="80"/>
                      <a:pt x="49" y="77"/>
                    </a:cubicBezTo>
                    <a:cubicBezTo>
                      <a:pt x="55" y="72"/>
                      <a:pt x="58" y="63"/>
                      <a:pt x="55" y="56"/>
                    </a:cubicBezTo>
                    <a:cubicBezTo>
                      <a:pt x="52" y="48"/>
                      <a:pt x="41" y="44"/>
                      <a:pt x="3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grpSp>
        <p:nvGrpSpPr>
          <p:cNvPr id="8" name="组合 7"/>
          <p:cNvGrpSpPr/>
          <p:nvPr/>
        </p:nvGrpSpPr>
        <p:grpSpPr>
          <a:xfrm>
            <a:off x="4873148" y="1401008"/>
            <a:ext cx="897207" cy="897206"/>
            <a:chOff x="6497531" y="1868011"/>
            <a:chExt cx="1196276" cy="1196274"/>
          </a:xfrm>
        </p:grpSpPr>
        <p:sp>
          <p:nvSpPr>
            <p:cNvPr id="18" name="Teardrop 40"/>
            <p:cNvSpPr/>
            <p:nvPr/>
          </p:nvSpPr>
          <p:spPr>
            <a:xfrm>
              <a:off x="6497531" y="1868011"/>
              <a:ext cx="1196276" cy="1196274"/>
            </a:xfrm>
            <a:prstGeom prst="teardrop">
              <a:avLst/>
            </a:prstGeom>
            <a:no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9" name="Group 30"/>
            <p:cNvGrpSpPr>
              <a:grpSpLocks noChangeAspect="1"/>
            </p:cNvGrpSpPr>
            <p:nvPr/>
          </p:nvGrpSpPr>
          <p:grpSpPr bwMode="auto">
            <a:xfrm>
              <a:off x="6803608" y="2159197"/>
              <a:ext cx="671337" cy="481838"/>
              <a:chOff x="3670" y="2036"/>
              <a:chExt cx="581" cy="417"/>
            </a:xfrm>
          </p:grpSpPr>
          <p:sp>
            <p:nvSpPr>
              <p:cNvPr id="50" name="Oval 31"/>
              <p:cNvSpPr>
                <a:spLocks noChangeArrowheads="1"/>
              </p:cNvSpPr>
              <p:nvPr/>
            </p:nvSpPr>
            <p:spPr bwMode="auto">
              <a:xfrm>
                <a:off x="3919" y="2251"/>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Freeform 32"/>
              <p:cNvSpPr/>
              <p:nvPr/>
            </p:nvSpPr>
            <p:spPr bwMode="auto">
              <a:xfrm>
                <a:off x="3887" y="2337"/>
                <a:ext cx="147" cy="116"/>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Oval 33"/>
              <p:cNvSpPr>
                <a:spLocks noChangeArrowheads="1"/>
              </p:cNvSpPr>
              <p:nvPr/>
            </p:nvSpPr>
            <p:spPr bwMode="auto">
              <a:xfrm>
                <a:off x="3707" y="2251"/>
                <a:ext cx="77"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Freeform 34"/>
              <p:cNvSpPr/>
              <p:nvPr/>
            </p:nvSpPr>
            <p:spPr bwMode="auto">
              <a:xfrm>
                <a:off x="3670" y="2337"/>
                <a:ext cx="151" cy="116"/>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Oval 35"/>
              <p:cNvSpPr>
                <a:spLocks noChangeArrowheads="1"/>
              </p:cNvSpPr>
              <p:nvPr/>
            </p:nvSpPr>
            <p:spPr bwMode="auto">
              <a:xfrm>
                <a:off x="4136" y="2251"/>
                <a:ext cx="78"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Freeform 36"/>
              <p:cNvSpPr/>
              <p:nvPr/>
            </p:nvSpPr>
            <p:spPr bwMode="auto">
              <a:xfrm>
                <a:off x="4099" y="2337"/>
                <a:ext cx="152" cy="116"/>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Oval 37"/>
              <p:cNvSpPr>
                <a:spLocks noChangeArrowheads="1"/>
              </p:cNvSpPr>
              <p:nvPr/>
            </p:nvSpPr>
            <p:spPr bwMode="auto">
              <a:xfrm>
                <a:off x="3813"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Freeform 38"/>
              <p:cNvSpPr/>
              <p:nvPr/>
            </p:nvSpPr>
            <p:spPr bwMode="auto">
              <a:xfrm>
                <a:off x="3776" y="2123"/>
                <a:ext cx="152" cy="115"/>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8" name="Oval 39"/>
              <p:cNvSpPr>
                <a:spLocks noChangeArrowheads="1"/>
              </p:cNvSpPr>
              <p:nvPr/>
            </p:nvSpPr>
            <p:spPr bwMode="auto">
              <a:xfrm>
                <a:off x="4026"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Freeform 40"/>
              <p:cNvSpPr/>
              <p:nvPr/>
            </p:nvSpPr>
            <p:spPr bwMode="auto">
              <a:xfrm>
                <a:off x="3993" y="2123"/>
                <a:ext cx="151" cy="115"/>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grpSp>
        <p:nvGrpSpPr>
          <p:cNvPr id="9" name="组合 8"/>
          <p:cNvGrpSpPr/>
          <p:nvPr/>
        </p:nvGrpSpPr>
        <p:grpSpPr>
          <a:xfrm>
            <a:off x="6509659" y="2042749"/>
            <a:ext cx="897207" cy="897206"/>
            <a:chOff x="8679545" y="2723665"/>
            <a:chExt cx="1196276" cy="1196274"/>
          </a:xfrm>
        </p:grpSpPr>
        <p:sp>
          <p:nvSpPr>
            <p:cNvPr id="19" name="Teardrop 40"/>
            <p:cNvSpPr/>
            <p:nvPr/>
          </p:nvSpPr>
          <p:spPr>
            <a:xfrm>
              <a:off x="8679545" y="2723665"/>
              <a:ext cx="1196276" cy="1196274"/>
            </a:xfrm>
            <a:prstGeom prst="teardrop">
              <a:avLst/>
            </a:prstGeom>
            <a:noFill/>
            <a:ln w="57150">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0" name="组合 59"/>
            <p:cNvGrpSpPr/>
            <p:nvPr/>
          </p:nvGrpSpPr>
          <p:grpSpPr>
            <a:xfrm>
              <a:off x="9098807" y="3037776"/>
              <a:ext cx="433949" cy="491850"/>
              <a:chOff x="2471074" y="6170447"/>
              <a:chExt cx="1106488" cy="1254125"/>
            </a:xfrm>
            <a:solidFill>
              <a:schemeClr val="bg1"/>
            </a:solidFill>
          </p:grpSpPr>
          <p:sp>
            <p:nvSpPr>
              <p:cNvPr id="61" name="Freeform 11"/>
              <p:cNvSpPr/>
              <p:nvPr/>
            </p:nvSpPr>
            <p:spPr bwMode="auto">
              <a:xfrm>
                <a:off x="2471074" y="6843547"/>
                <a:ext cx="1106488" cy="581025"/>
              </a:xfrm>
              <a:custGeom>
                <a:avLst/>
                <a:gdLst>
                  <a:gd name="T0" fmla="*/ 0 w 38"/>
                  <a:gd name="T1" fmla="*/ 9 h 19"/>
                  <a:gd name="T2" fmla="*/ 4 w 38"/>
                  <a:gd name="T3" fmla="*/ 2 h 19"/>
                  <a:gd name="T4" fmla="*/ 12 w 38"/>
                  <a:gd name="T5" fmla="*/ 0 h 19"/>
                  <a:gd name="T6" fmla="*/ 19 w 38"/>
                  <a:gd name="T7" fmla="*/ 17 h 19"/>
                  <a:gd name="T8" fmla="*/ 26 w 38"/>
                  <a:gd name="T9" fmla="*/ 0 h 19"/>
                  <a:gd name="T10" fmla="*/ 34 w 38"/>
                  <a:gd name="T11" fmla="*/ 2 h 19"/>
                  <a:gd name="T12" fmla="*/ 38 w 38"/>
                  <a:gd name="T13" fmla="*/ 9 h 19"/>
                  <a:gd name="T14" fmla="*/ 38 w 38"/>
                  <a:gd name="T15" fmla="*/ 19 h 19"/>
                  <a:gd name="T16" fmla="*/ 19 w 38"/>
                  <a:gd name="T17" fmla="*/ 19 h 19"/>
                  <a:gd name="T18" fmla="*/ 0 w 38"/>
                  <a:gd name="T19" fmla="*/ 19 h 19"/>
                  <a:gd name="T20" fmla="*/ 0 w 38"/>
                  <a:gd name="T2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9">
                    <a:moveTo>
                      <a:pt x="0" y="9"/>
                    </a:moveTo>
                    <a:cubicBezTo>
                      <a:pt x="0" y="6"/>
                      <a:pt x="1" y="3"/>
                      <a:pt x="4" y="2"/>
                    </a:cubicBezTo>
                    <a:cubicBezTo>
                      <a:pt x="12" y="0"/>
                      <a:pt x="12" y="0"/>
                      <a:pt x="12" y="0"/>
                    </a:cubicBezTo>
                    <a:cubicBezTo>
                      <a:pt x="19" y="17"/>
                      <a:pt x="19" y="17"/>
                      <a:pt x="19" y="17"/>
                    </a:cubicBezTo>
                    <a:cubicBezTo>
                      <a:pt x="26" y="0"/>
                      <a:pt x="26" y="0"/>
                      <a:pt x="26" y="0"/>
                    </a:cubicBezTo>
                    <a:cubicBezTo>
                      <a:pt x="34" y="2"/>
                      <a:pt x="34" y="2"/>
                      <a:pt x="34" y="2"/>
                    </a:cubicBezTo>
                    <a:cubicBezTo>
                      <a:pt x="36" y="3"/>
                      <a:pt x="38" y="6"/>
                      <a:pt x="38" y="9"/>
                    </a:cubicBezTo>
                    <a:cubicBezTo>
                      <a:pt x="38" y="19"/>
                      <a:pt x="38" y="19"/>
                      <a:pt x="38" y="19"/>
                    </a:cubicBezTo>
                    <a:cubicBezTo>
                      <a:pt x="19" y="19"/>
                      <a:pt x="19" y="19"/>
                      <a:pt x="19" y="19"/>
                    </a:cubicBezTo>
                    <a:cubicBezTo>
                      <a:pt x="0" y="19"/>
                      <a:pt x="0" y="19"/>
                      <a:pt x="0" y="19"/>
                    </a:cubicBezTo>
                    <a:cubicBezTo>
                      <a:pt x="0" y="9"/>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2" name="Freeform 12"/>
              <p:cNvSpPr/>
              <p:nvPr/>
            </p:nvSpPr>
            <p:spPr bwMode="auto">
              <a:xfrm>
                <a:off x="2761587" y="6170447"/>
                <a:ext cx="495300" cy="611188"/>
              </a:xfrm>
              <a:custGeom>
                <a:avLst/>
                <a:gdLst>
                  <a:gd name="T0" fmla="*/ 9 w 17"/>
                  <a:gd name="T1" fmla="*/ 20 h 20"/>
                  <a:gd name="T2" fmla="*/ 3 w 17"/>
                  <a:gd name="T3" fmla="*/ 16 h 20"/>
                  <a:gd name="T4" fmla="*/ 1 w 17"/>
                  <a:gd name="T5" fmla="*/ 6 h 20"/>
                  <a:gd name="T6" fmla="*/ 9 w 17"/>
                  <a:gd name="T7" fmla="*/ 0 h 20"/>
                  <a:gd name="T8" fmla="*/ 16 w 17"/>
                  <a:gd name="T9" fmla="*/ 6 h 20"/>
                  <a:gd name="T10" fmla="*/ 15 w 17"/>
                  <a:gd name="T11" fmla="*/ 16 h 20"/>
                  <a:gd name="T12" fmla="*/ 9 w 1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9" y="20"/>
                    </a:moveTo>
                    <a:cubicBezTo>
                      <a:pt x="6" y="20"/>
                      <a:pt x="4" y="18"/>
                      <a:pt x="3" y="16"/>
                    </a:cubicBezTo>
                    <a:cubicBezTo>
                      <a:pt x="1" y="13"/>
                      <a:pt x="0" y="9"/>
                      <a:pt x="1" y="6"/>
                    </a:cubicBezTo>
                    <a:cubicBezTo>
                      <a:pt x="2" y="3"/>
                      <a:pt x="4" y="0"/>
                      <a:pt x="9" y="0"/>
                    </a:cubicBezTo>
                    <a:cubicBezTo>
                      <a:pt x="13" y="0"/>
                      <a:pt x="16" y="3"/>
                      <a:pt x="16" y="6"/>
                    </a:cubicBezTo>
                    <a:cubicBezTo>
                      <a:pt x="17" y="9"/>
                      <a:pt x="16" y="13"/>
                      <a:pt x="15" y="16"/>
                    </a:cubicBezTo>
                    <a:cubicBezTo>
                      <a:pt x="13" y="18"/>
                      <a:pt x="11" y="20"/>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Freeform 13"/>
              <p:cNvSpPr/>
              <p:nvPr/>
            </p:nvSpPr>
            <p:spPr bwMode="auto">
              <a:xfrm>
                <a:off x="2936212" y="6965785"/>
                <a:ext cx="174625" cy="396875"/>
              </a:xfrm>
              <a:custGeom>
                <a:avLst/>
                <a:gdLst>
                  <a:gd name="T0" fmla="*/ 37 w 110"/>
                  <a:gd name="T1" fmla="*/ 0 h 250"/>
                  <a:gd name="T2" fmla="*/ 74 w 110"/>
                  <a:gd name="T3" fmla="*/ 0 h 250"/>
                  <a:gd name="T4" fmla="*/ 110 w 110"/>
                  <a:gd name="T5" fmla="*/ 250 h 250"/>
                  <a:gd name="T6" fmla="*/ 0 w 110"/>
                  <a:gd name="T7" fmla="*/ 250 h 250"/>
                  <a:gd name="T8" fmla="*/ 37 w 110"/>
                  <a:gd name="T9" fmla="*/ 0 h 250"/>
                  <a:gd name="T10" fmla="*/ 37 w 110"/>
                  <a:gd name="T11" fmla="*/ 0 h 250"/>
                </a:gdLst>
                <a:ahLst/>
                <a:cxnLst>
                  <a:cxn ang="0">
                    <a:pos x="T0" y="T1"/>
                  </a:cxn>
                  <a:cxn ang="0">
                    <a:pos x="T2" y="T3"/>
                  </a:cxn>
                  <a:cxn ang="0">
                    <a:pos x="T4" y="T5"/>
                  </a:cxn>
                  <a:cxn ang="0">
                    <a:pos x="T6" y="T7"/>
                  </a:cxn>
                  <a:cxn ang="0">
                    <a:pos x="T8" y="T9"/>
                  </a:cxn>
                  <a:cxn ang="0">
                    <a:pos x="T10" y="T11"/>
                  </a:cxn>
                </a:cxnLst>
                <a:rect l="0" t="0" r="r" b="b"/>
                <a:pathLst>
                  <a:path w="110" h="250">
                    <a:moveTo>
                      <a:pt x="37" y="0"/>
                    </a:moveTo>
                    <a:lnTo>
                      <a:pt x="74" y="0"/>
                    </a:lnTo>
                    <a:lnTo>
                      <a:pt x="110" y="250"/>
                    </a:lnTo>
                    <a:lnTo>
                      <a:pt x="0" y="250"/>
                    </a:lnTo>
                    <a:lnTo>
                      <a:pt x="37" y="0"/>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4" name="Oval 14"/>
              <p:cNvSpPr>
                <a:spLocks noChangeArrowheads="1"/>
              </p:cNvSpPr>
              <p:nvPr/>
            </p:nvSpPr>
            <p:spPr bwMode="auto">
              <a:xfrm>
                <a:off x="2936212" y="6843547"/>
                <a:ext cx="146050" cy="152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sp>
        <p:nvSpPr>
          <p:cNvPr id="65" name="文本框 64"/>
          <p:cNvSpPr txBox="1"/>
          <p:nvPr/>
        </p:nvSpPr>
        <p:spPr>
          <a:xfrm>
            <a:off x="1357125" y="2724990"/>
            <a:ext cx="1278731" cy="512448"/>
          </a:xfrm>
          <a:prstGeom prst="rect">
            <a:avLst/>
          </a:prstGeom>
          <a:noFill/>
        </p:spPr>
        <p:txBody>
          <a:bodyPr wrap="square" lIns="68580" tIns="34290" rIns="68580" bIns="3429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a:t>
            </a:r>
          </a:p>
        </p:txBody>
      </p:sp>
      <p:sp>
        <p:nvSpPr>
          <p:cNvPr id="66" name="文本框 65"/>
          <p:cNvSpPr txBox="1"/>
          <p:nvPr/>
        </p:nvSpPr>
        <p:spPr>
          <a:xfrm>
            <a:off x="4703716" y="2724990"/>
            <a:ext cx="1278731" cy="512448"/>
          </a:xfrm>
          <a:prstGeom prst="rect">
            <a:avLst/>
          </a:prstGeom>
          <a:noFill/>
        </p:spPr>
        <p:txBody>
          <a:bodyPr wrap="square" lIns="68580" tIns="34290" rIns="68580" bIns="3429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a:t>
            </a:r>
          </a:p>
        </p:txBody>
      </p:sp>
      <p:sp>
        <p:nvSpPr>
          <p:cNvPr id="67" name="文本框 66"/>
          <p:cNvSpPr txBox="1"/>
          <p:nvPr/>
        </p:nvSpPr>
        <p:spPr>
          <a:xfrm>
            <a:off x="3035916" y="3366731"/>
            <a:ext cx="1278731" cy="512448"/>
          </a:xfrm>
          <a:prstGeom prst="rect">
            <a:avLst/>
          </a:prstGeom>
          <a:noFill/>
        </p:spPr>
        <p:txBody>
          <a:bodyPr wrap="square" lIns="68580" tIns="34290" rIns="68580" bIns="3429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a:t>
            </a:r>
          </a:p>
        </p:txBody>
      </p:sp>
      <p:sp>
        <p:nvSpPr>
          <p:cNvPr id="68" name="文本框 67"/>
          <p:cNvSpPr txBox="1"/>
          <p:nvPr/>
        </p:nvSpPr>
        <p:spPr>
          <a:xfrm>
            <a:off x="6302200" y="3366731"/>
            <a:ext cx="1278731" cy="512448"/>
          </a:xfrm>
          <a:prstGeom prst="rect">
            <a:avLst/>
          </a:prstGeom>
          <a:noFill/>
        </p:spPr>
        <p:txBody>
          <a:bodyPr wrap="square" lIns="68580" tIns="34290" rIns="68580" bIns="3429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75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25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25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ppt_x"/>
                                          </p:val>
                                        </p:tav>
                                        <p:tav tm="100000">
                                          <p:val>
                                            <p:strVal val="#ppt_x"/>
                                          </p:val>
                                        </p:tav>
                                      </p:tavLst>
                                    </p:anim>
                                    <p:anim calcmode="lin" valueType="num">
                                      <p:cBhvr additive="base">
                                        <p:cTn id="40" dur="500" fill="hold"/>
                                        <p:tgtEl>
                                          <p:spTgt spid="6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150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75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175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500" fill="hold"/>
                                        <p:tgtEl>
                                          <p:spTgt spid="68"/>
                                        </p:tgtEl>
                                        <p:attrNameLst>
                                          <p:attrName>ppt_x</p:attrName>
                                        </p:attrNameLst>
                                      </p:cBhvr>
                                      <p:tavLst>
                                        <p:tav tm="0">
                                          <p:val>
                                            <p:strVal val="#ppt_x"/>
                                          </p:val>
                                        </p:tav>
                                        <p:tav tm="100000">
                                          <p:val>
                                            <p:strVal val="#ppt_x"/>
                                          </p:val>
                                        </p:tav>
                                      </p:tavLst>
                                    </p:anim>
                                    <p:anim calcmode="lin" valueType="num">
                                      <p:cBhvr additive="base">
                                        <p:cTn id="5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6" grpId="0"/>
      <p:bldP spid="38" grpId="0"/>
      <p:bldP spid="65" grpId="0"/>
      <p:bldP spid="66" grpId="0"/>
      <p:bldP spid="67"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6376916" y="1524000"/>
            <a:ext cx="2197739" cy="1826858"/>
          </a:xfrm>
          <a:prstGeom prst="rect">
            <a:avLst/>
          </a:prstGeom>
          <a:solidFill>
            <a:srgbClr val="F8D35E"/>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55" name="图片 54"/>
          <p:cNvPicPr>
            <a:picLocks noChangeAspect="1"/>
          </p:cNvPicPr>
          <p:nvPr/>
        </p:nvPicPr>
        <p:blipFill>
          <a:blip r:embed="rId2" cstate="print">
            <a:extLst>
              <a:ext uri="{28A0092B-C50C-407E-A947-70E740481C1C}">
                <a14:useLocalDpi xmlns:a14="http://schemas.microsoft.com/office/drawing/2010/main" val="0"/>
              </a:ext>
            </a:extLst>
          </a:blip>
          <a:srcRect l="10871" t="9256" r="15887" b="10837"/>
          <a:stretch>
            <a:fillRect/>
          </a:stretch>
        </p:blipFill>
        <p:spPr>
          <a:xfrm>
            <a:off x="6472860" y="1603753"/>
            <a:ext cx="2005851" cy="1667352"/>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sp>
        <p:nvSpPr>
          <p:cNvPr id="44" name="矩形 43"/>
          <p:cNvSpPr/>
          <p:nvPr/>
        </p:nvSpPr>
        <p:spPr>
          <a:xfrm>
            <a:off x="3542056" y="1524000"/>
            <a:ext cx="2197739" cy="1826858"/>
          </a:xfrm>
          <a:prstGeom prst="rect">
            <a:avLst/>
          </a:prstGeom>
          <a:solidFill>
            <a:srgbClr val="29B9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54" name="图片 53"/>
          <p:cNvPicPr>
            <a:picLocks noChangeAspect="1"/>
          </p:cNvPicPr>
          <p:nvPr/>
        </p:nvPicPr>
        <p:blipFill>
          <a:blip r:embed="rId3" cstate="print">
            <a:extLst>
              <a:ext uri="{28A0092B-C50C-407E-A947-70E740481C1C}">
                <a14:useLocalDpi xmlns:a14="http://schemas.microsoft.com/office/drawing/2010/main" val="0"/>
              </a:ext>
            </a:extLst>
          </a:blip>
          <a:srcRect l="10938" t="10787" r="30482" b="15893"/>
          <a:stretch>
            <a:fillRect/>
          </a:stretch>
        </p:blipFill>
        <p:spPr>
          <a:xfrm>
            <a:off x="3638000" y="1603753"/>
            <a:ext cx="2005851" cy="1667352"/>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sp>
        <p:nvSpPr>
          <p:cNvPr id="42" name="矩形 41"/>
          <p:cNvSpPr/>
          <p:nvPr/>
        </p:nvSpPr>
        <p:spPr>
          <a:xfrm>
            <a:off x="720274" y="1524000"/>
            <a:ext cx="2197739" cy="1826858"/>
          </a:xfrm>
          <a:prstGeom prst="rect">
            <a:avLst/>
          </a:prstGeom>
          <a:solidFill>
            <a:srgbClr val="F472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1" name="组合 10"/>
          <p:cNvGrpSpPr/>
          <p:nvPr/>
        </p:nvGrpSpPr>
        <p:grpSpPr>
          <a:xfrm>
            <a:off x="-9525" y="440339"/>
            <a:ext cx="2506861" cy="390068"/>
            <a:chOff x="-12700" y="587118"/>
            <a:chExt cx="3342481" cy="520091"/>
          </a:xfrm>
        </p:grpSpPr>
        <p:sp>
          <p:nvSpPr>
            <p:cNvPr id="12" name="文本框 1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13" name="矩形 12"/>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6" name="文本框 15"/>
          <p:cNvSpPr txBox="1"/>
          <p:nvPr/>
        </p:nvSpPr>
        <p:spPr>
          <a:xfrm>
            <a:off x="641467" y="3497228"/>
            <a:ext cx="2393454" cy="549381"/>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rcRect l="11014" r="11014" b="2415"/>
          <a:stretch>
            <a:fillRect/>
          </a:stretch>
        </p:blipFill>
        <p:spPr>
          <a:xfrm>
            <a:off x="816218" y="1603753"/>
            <a:ext cx="2005851" cy="1667352"/>
          </a:xfrm>
          <a:custGeom>
            <a:avLst/>
            <a:gdLst>
              <a:gd name="connsiteX0" fmla="*/ 0 w 3065462"/>
              <a:gd name="connsiteY0" fmla="*/ 0 h 2548148"/>
              <a:gd name="connsiteX1" fmla="*/ 3065462 w 3065462"/>
              <a:gd name="connsiteY1" fmla="*/ 0 h 2548148"/>
              <a:gd name="connsiteX2" fmla="*/ 3065462 w 3065462"/>
              <a:gd name="connsiteY2" fmla="*/ 2548148 h 2548148"/>
              <a:gd name="connsiteX3" fmla="*/ 0 w 3065462"/>
              <a:gd name="connsiteY3" fmla="*/ 2548148 h 2548148"/>
            </a:gdLst>
            <a:ahLst/>
            <a:cxnLst>
              <a:cxn ang="0">
                <a:pos x="connsiteX0" y="connsiteY0"/>
              </a:cxn>
              <a:cxn ang="0">
                <a:pos x="connsiteX1" y="connsiteY1"/>
              </a:cxn>
              <a:cxn ang="0">
                <a:pos x="connsiteX2" y="connsiteY2"/>
              </a:cxn>
              <a:cxn ang="0">
                <a:pos x="connsiteX3" y="connsiteY3"/>
              </a:cxn>
            </a:cxnLst>
            <a:rect l="l" t="t" r="r" b="b"/>
            <a:pathLst>
              <a:path w="3065462" h="2548148">
                <a:moveTo>
                  <a:pt x="0" y="0"/>
                </a:moveTo>
                <a:lnTo>
                  <a:pt x="3065462" y="0"/>
                </a:lnTo>
                <a:lnTo>
                  <a:pt x="3065462" y="2548148"/>
                </a:lnTo>
                <a:lnTo>
                  <a:pt x="0" y="2548148"/>
                </a:lnTo>
                <a:close/>
              </a:path>
            </a:pathLst>
          </a:custGeom>
        </p:spPr>
      </p:pic>
      <p:sp>
        <p:nvSpPr>
          <p:cNvPr id="5" name="五边形 4"/>
          <p:cNvSpPr/>
          <p:nvPr/>
        </p:nvSpPr>
        <p:spPr>
          <a:xfrm>
            <a:off x="720275" y="2828778"/>
            <a:ext cx="1600200" cy="321469"/>
          </a:xfrm>
          <a:prstGeom prst="homePlate">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文本框 39"/>
          <p:cNvSpPr txBox="1"/>
          <p:nvPr/>
        </p:nvSpPr>
        <p:spPr>
          <a:xfrm>
            <a:off x="929266" y="2828778"/>
            <a:ext cx="1249687"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45" name="文本框 44"/>
          <p:cNvSpPr txBox="1"/>
          <p:nvPr/>
        </p:nvSpPr>
        <p:spPr>
          <a:xfrm>
            <a:off x="3491823" y="3497228"/>
            <a:ext cx="2393454" cy="549381"/>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47" name="五边形 46"/>
          <p:cNvSpPr/>
          <p:nvPr/>
        </p:nvSpPr>
        <p:spPr>
          <a:xfrm>
            <a:off x="3542056" y="2828778"/>
            <a:ext cx="1600200" cy="321469"/>
          </a:xfrm>
          <a:prstGeom prst="homePlat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8" name="文本框 47"/>
          <p:cNvSpPr txBox="1"/>
          <p:nvPr/>
        </p:nvSpPr>
        <p:spPr>
          <a:xfrm>
            <a:off x="3751047" y="2828778"/>
            <a:ext cx="1249687"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50" name="文本框 49"/>
          <p:cNvSpPr txBox="1"/>
          <p:nvPr/>
        </p:nvSpPr>
        <p:spPr>
          <a:xfrm>
            <a:off x="6326683" y="3497228"/>
            <a:ext cx="2393454" cy="549381"/>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52" name="五边形 51"/>
          <p:cNvSpPr/>
          <p:nvPr/>
        </p:nvSpPr>
        <p:spPr>
          <a:xfrm>
            <a:off x="6376916" y="2828778"/>
            <a:ext cx="1600200" cy="321469"/>
          </a:xfrm>
          <a:prstGeom prst="homePlate">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3" name="文本框 52"/>
          <p:cNvSpPr txBox="1"/>
          <p:nvPr/>
        </p:nvSpPr>
        <p:spPr>
          <a:xfrm>
            <a:off x="6585908" y="2828778"/>
            <a:ext cx="1249687"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ppt_x"/>
                                          </p:val>
                                        </p:tav>
                                        <p:tav tm="100000">
                                          <p:val>
                                            <p:strVal val="#ppt_x"/>
                                          </p:val>
                                        </p:tav>
                                      </p:tavLst>
                                    </p:anim>
                                    <p:anim calcmode="lin" valueType="num">
                                      <p:cBhvr additive="base">
                                        <p:cTn id="60" dur="500" fill="hold"/>
                                        <p:tgtEl>
                                          <p:spTgt spid="5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500" fill="hold"/>
                                        <p:tgtEl>
                                          <p:spTgt spid="53"/>
                                        </p:tgtEl>
                                        <p:attrNameLst>
                                          <p:attrName>ppt_x</p:attrName>
                                        </p:attrNameLst>
                                      </p:cBhvr>
                                      <p:tavLst>
                                        <p:tav tm="0">
                                          <p:val>
                                            <p:strVal val="#ppt_x"/>
                                          </p:val>
                                        </p:tav>
                                        <p:tav tm="100000">
                                          <p:val>
                                            <p:strVal val="#ppt_x"/>
                                          </p:val>
                                        </p:tav>
                                      </p:tavLst>
                                    </p:anim>
                                    <p:anim calcmode="lin" valueType="num">
                                      <p:cBhvr additive="base">
                                        <p:cTn id="6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4" grpId="0" animBg="1"/>
      <p:bldP spid="42" grpId="0" animBg="1"/>
      <p:bldP spid="16" grpId="0"/>
      <p:bldP spid="5" grpId="0" animBg="1"/>
      <p:bldP spid="40" grpId="0"/>
      <p:bldP spid="45" grpId="0"/>
      <p:bldP spid="47" grpId="0" animBg="1"/>
      <p:bldP spid="48" grpId="0"/>
      <p:bldP spid="50" grpId="0"/>
      <p:bldP spid="52" grpId="0" animBg="1"/>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Bent Arrow 49"/>
          <p:cNvSpPr/>
          <p:nvPr/>
        </p:nvSpPr>
        <p:spPr>
          <a:xfrm flipH="1">
            <a:off x="-1" y="2158082"/>
            <a:ext cx="7658100" cy="579176"/>
          </a:xfrm>
          <a:prstGeom prst="bentArrow">
            <a:avLst>
              <a:gd name="adj1" fmla="val 17673"/>
              <a:gd name="adj2" fmla="val 2457"/>
              <a:gd name="adj3" fmla="val 0"/>
              <a:gd name="adj4" fmla="val 51336"/>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Oval 34"/>
          <p:cNvSpPr/>
          <p:nvPr/>
        </p:nvSpPr>
        <p:spPr>
          <a:xfrm>
            <a:off x="1687325" y="2063375"/>
            <a:ext cx="189413" cy="189413"/>
          </a:xfrm>
          <a:prstGeom prst="ellipse">
            <a:avLst/>
          </a:prstGeom>
          <a:solidFill>
            <a:schemeClr val="bg1"/>
          </a:solid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4"/>
          <p:cNvSpPr/>
          <p:nvPr/>
        </p:nvSpPr>
        <p:spPr>
          <a:xfrm>
            <a:off x="3751869" y="2063375"/>
            <a:ext cx="189413" cy="189413"/>
          </a:xfrm>
          <a:prstGeom prst="ellipse">
            <a:avLst/>
          </a:prstGeom>
          <a:solidFill>
            <a:schemeClr val="bg1"/>
          </a:solidFill>
          <a:ln w="57150">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Oval 34"/>
          <p:cNvSpPr/>
          <p:nvPr/>
        </p:nvSpPr>
        <p:spPr>
          <a:xfrm>
            <a:off x="5837719" y="2063375"/>
            <a:ext cx="189413" cy="189413"/>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Oval 34"/>
          <p:cNvSpPr/>
          <p:nvPr/>
        </p:nvSpPr>
        <p:spPr>
          <a:xfrm>
            <a:off x="7571921" y="2635625"/>
            <a:ext cx="129494" cy="129492"/>
          </a:xfrm>
          <a:prstGeom prst="ellipse">
            <a:avLst/>
          </a:prstGeom>
          <a:solidFill>
            <a:schemeClr val="bg1"/>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3" name="Straight Connector 32"/>
          <p:cNvCxnSpPr/>
          <p:nvPr/>
        </p:nvCxnSpPr>
        <p:spPr>
          <a:xfrm flipV="1">
            <a:off x="1785047" y="2158081"/>
            <a:ext cx="0" cy="542289"/>
          </a:xfrm>
          <a:prstGeom prst="line">
            <a:avLst/>
          </a:prstGeom>
          <a:ln w="19050">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32"/>
          <p:cNvCxnSpPr/>
          <p:nvPr/>
        </p:nvCxnSpPr>
        <p:spPr>
          <a:xfrm flipV="1">
            <a:off x="3846575" y="2158081"/>
            <a:ext cx="0" cy="542289"/>
          </a:xfrm>
          <a:prstGeom prst="line">
            <a:avLst/>
          </a:prstGeom>
          <a:ln w="19050">
            <a:solidFill>
              <a:srgbClr val="F8D3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2"/>
          <p:cNvCxnSpPr/>
          <p:nvPr/>
        </p:nvCxnSpPr>
        <p:spPr>
          <a:xfrm flipV="1">
            <a:off x="5933141" y="2158081"/>
            <a:ext cx="0" cy="542289"/>
          </a:xfrm>
          <a:prstGeom prst="line">
            <a:avLst/>
          </a:prstGeom>
          <a:ln w="19050">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1055889" y="2795077"/>
            <a:ext cx="1452283" cy="311194"/>
          </a:xfrm>
          <a:prstGeom prst="roundRect">
            <a:avLst/>
          </a:prstGeom>
          <a:solidFill>
            <a:srgbClr val="F47264"/>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9" name="圆角矩形 48"/>
          <p:cNvSpPr/>
          <p:nvPr/>
        </p:nvSpPr>
        <p:spPr>
          <a:xfrm>
            <a:off x="3120433" y="2795077"/>
            <a:ext cx="1452283" cy="311194"/>
          </a:xfrm>
          <a:prstGeom prst="roundRect">
            <a:avLst/>
          </a:prstGeom>
          <a:solidFill>
            <a:srgbClr val="F8D35E"/>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圆角矩形 49"/>
          <p:cNvSpPr/>
          <p:nvPr/>
        </p:nvSpPr>
        <p:spPr>
          <a:xfrm>
            <a:off x="5184977" y="2795077"/>
            <a:ext cx="1452283" cy="311194"/>
          </a:xfrm>
          <a:prstGeom prst="roundRect">
            <a:avLst/>
          </a:prstGeom>
          <a:solidFill>
            <a:srgbClr val="29B9A6"/>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 name="文本框 50"/>
          <p:cNvSpPr txBox="1"/>
          <p:nvPr/>
        </p:nvSpPr>
        <p:spPr>
          <a:xfrm>
            <a:off x="1220000" y="2815668"/>
            <a:ext cx="1124061"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52" name="文本框 51"/>
          <p:cNvSpPr txBox="1"/>
          <p:nvPr/>
        </p:nvSpPr>
        <p:spPr>
          <a:xfrm>
            <a:off x="1055889" y="3164090"/>
            <a:ext cx="1452283" cy="789447"/>
          </a:xfrm>
          <a:prstGeom prst="rect">
            <a:avLst/>
          </a:prstGeom>
          <a:noFill/>
        </p:spPr>
        <p:txBody>
          <a:bodyPr wrap="square" lIns="68580" tIns="34290" rIns="68580" bIns="34290" rtlCol="0">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53" name="文本框 52"/>
          <p:cNvSpPr txBox="1"/>
          <p:nvPr/>
        </p:nvSpPr>
        <p:spPr>
          <a:xfrm>
            <a:off x="3284543" y="2815668"/>
            <a:ext cx="1124061"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54" name="文本框 53"/>
          <p:cNvSpPr txBox="1"/>
          <p:nvPr/>
        </p:nvSpPr>
        <p:spPr>
          <a:xfrm>
            <a:off x="3120433" y="3164090"/>
            <a:ext cx="1452283" cy="789447"/>
          </a:xfrm>
          <a:prstGeom prst="rect">
            <a:avLst/>
          </a:prstGeom>
          <a:noFill/>
        </p:spPr>
        <p:txBody>
          <a:bodyPr wrap="square" lIns="68580" tIns="34290" rIns="68580" bIns="34290" rtlCol="0">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55" name="文本框 54"/>
          <p:cNvSpPr txBox="1"/>
          <p:nvPr/>
        </p:nvSpPr>
        <p:spPr>
          <a:xfrm>
            <a:off x="5371111" y="2815668"/>
            <a:ext cx="1124061"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56" name="文本框 55"/>
          <p:cNvSpPr txBox="1"/>
          <p:nvPr/>
        </p:nvSpPr>
        <p:spPr>
          <a:xfrm>
            <a:off x="5207001" y="3164090"/>
            <a:ext cx="1452283" cy="789447"/>
          </a:xfrm>
          <a:prstGeom prst="rect">
            <a:avLst/>
          </a:prstGeom>
          <a:noFill/>
        </p:spPr>
        <p:txBody>
          <a:bodyPr wrap="square" lIns="68580" tIns="34290" rIns="68580" bIns="34290" rtlCol="0">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grpSp>
        <p:nvGrpSpPr>
          <p:cNvPr id="66" name="组合 65"/>
          <p:cNvGrpSpPr/>
          <p:nvPr/>
        </p:nvGrpSpPr>
        <p:grpSpPr>
          <a:xfrm>
            <a:off x="5676935" y="1497065"/>
            <a:ext cx="468371" cy="468369"/>
            <a:chOff x="7473695" y="1743073"/>
            <a:chExt cx="815598" cy="815596"/>
          </a:xfrm>
        </p:grpSpPr>
        <p:sp>
          <p:nvSpPr>
            <p:cNvPr id="58" name="Sev01"/>
            <p:cNvSpPr>
              <a:spLocks noChangeAspect="1"/>
            </p:cNvSpPr>
            <p:nvPr/>
          </p:nvSpPr>
          <p:spPr>
            <a:xfrm>
              <a:off x="7473695" y="1743073"/>
              <a:ext cx="815598" cy="815596"/>
            </a:xfrm>
            <a:prstGeom prst="ellipse">
              <a:avLst/>
            </a:prstGeom>
            <a:solidFill>
              <a:srgbClr val="29B9A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prstClr val="white"/>
                </a:solidFill>
                <a:effectLst/>
                <a:uLnTx/>
                <a:uFillTx/>
                <a:latin typeface="FontAwesome" pitchFamily="2" charset="0"/>
                <a:ea typeface="+mn-ea"/>
                <a:cs typeface="+mn-cs"/>
              </a:endParaRPr>
            </a:p>
          </p:txBody>
        </p:sp>
        <p:sp>
          <p:nvSpPr>
            <p:cNvPr id="61" name="Freeform 105"/>
            <p:cNvSpPr>
              <a:spLocks noEditPoints="1"/>
            </p:cNvSpPr>
            <p:nvPr/>
          </p:nvSpPr>
          <p:spPr bwMode="auto">
            <a:xfrm>
              <a:off x="7653542" y="1926222"/>
              <a:ext cx="455905" cy="449298"/>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rgbClr val="9BBB59">
                    <a:lumMod val="50000"/>
                  </a:srgbClr>
                </a:solidFill>
                <a:effectLst/>
                <a:uLnTx/>
                <a:uFillTx/>
                <a:latin typeface="Calibri" panose="020F0502020204030204"/>
                <a:ea typeface="+mn-ea"/>
                <a:cs typeface="+mn-cs"/>
              </a:endParaRPr>
            </a:p>
          </p:txBody>
        </p:sp>
      </p:grpSp>
      <p:grpSp>
        <p:nvGrpSpPr>
          <p:cNvPr id="64" name="组合 63"/>
          <p:cNvGrpSpPr/>
          <p:nvPr/>
        </p:nvGrpSpPr>
        <p:grpSpPr>
          <a:xfrm>
            <a:off x="1550861" y="1497065"/>
            <a:ext cx="468371" cy="468369"/>
            <a:chOff x="1972263" y="1791342"/>
            <a:chExt cx="815598" cy="815596"/>
          </a:xfrm>
        </p:grpSpPr>
        <p:sp>
          <p:nvSpPr>
            <p:cNvPr id="59" name="Sev01"/>
            <p:cNvSpPr>
              <a:spLocks noChangeAspect="1"/>
            </p:cNvSpPr>
            <p:nvPr/>
          </p:nvSpPr>
          <p:spPr>
            <a:xfrm>
              <a:off x="1972263" y="1791342"/>
              <a:ext cx="815598" cy="815596"/>
            </a:xfrm>
            <a:prstGeom prst="ellipse">
              <a:avLst/>
            </a:prstGeom>
            <a:solidFill>
              <a:srgbClr val="F4726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prstClr val="white"/>
                </a:solidFill>
                <a:effectLst/>
                <a:uLnTx/>
                <a:uFillTx/>
                <a:latin typeface="FontAwesome" pitchFamily="2" charset="0"/>
                <a:ea typeface="+mn-ea"/>
                <a:cs typeface="+mn-cs"/>
              </a:endParaRPr>
            </a:p>
          </p:txBody>
        </p:sp>
        <p:sp>
          <p:nvSpPr>
            <p:cNvPr id="62" name="Freeform 62"/>
            <p:cNvSpPr>
              <a:spLocks noEditPoints="1"/>
            </p:cNvSpPr>
            <p:nvPr/>
          </p:nvSpPr>
          <p:spPr bwMode="auto">
            <a:xfrm>
              <a:off x="2149946" y="1967184"/>
              <a:ext cx="460232" cy="46391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5" name="组合 64"/>
          <p:cNvGrpSpPr/>
          <p:nvPr/>
        </p:nvGrpSpPr>
        <p:grpSpPr>
          <a:xfrm>
            <a:off x="3613898" y="1497065"/>
            <a:ext cx="468371" cy="468369"/>
            <a:chOff x="4722979" y="1746592"/>
            <a:chExt cx="815598" cy="815596"/>
          </a:xfrm>
        </p:grpSpPr>
        <p:sp>
          <p:nvSpPr>
            <p:cNvPr id="60" name="Sev01"/>
            <p:cNvSpPr>
              <a:spLocks noChangeAspect="1"/>
            </p:cNvSpPr>
            <p:nvPr/>
          </p:nvSpPr>
          <p:spPr>
            <a:xfrm>
              <a:off x="4722979" y="1746592"/>
              <a:ext cx="815598" cy="815596"/>
            </a:xfrm>
            <a:prstGeom prst="ellipse">
              <a:avLst/>
            </a:prstGeom>
            <a:solidFill>
              <a:srgbClr val="F8D35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prstClr val="white"/>
                </a:solidFill>
                <a:effectLst/>
                <a:uLnTx/>
                <a:uFillTx/>
                <a:latin typeface="FontAwesome" pitchFamily="2" charset="0"/>
                <a:ea typeface="+mn-ea"/>
                <a:cs typeface="+mn-cs"/>
              </a:endParaRPr>
            </a:p>
          </p:txBody>
        </p:sp>
        <p:sp>
          <p:nvSpPr>
            <p:cNvPr id="63" name="Freeform 135"/>
            <p:cNvSpPr>
              <a:spLocks noEditPoints="1"/>
            </p:cNvSpPr>
            <p:nvPr/>
          </p:nvSpPr>
          <p:spPr bwMode="auto">
            <a:xfrm>
              <a:off x="4887193" y="1926222"/>
              <a:ext cx="487170" cy="45633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7" name="文本框 66"/>
          <p:cNvSpPr txBox="1"/>
          <p:nvPr/>
        </p:nvSpPr>
        <p:spPr>
          <a:xfrm>
            <a:off x="7326657" y="2795497"/>
            <a:ext cx="662885"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2015</a:t>
            </a:r>
            <a:endPar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71" name="组合 70"/>
          <p:cNvGrpSpPr/>
          <p:nvPr/>
        </p:nvGrpSpPr>
        <p:grpSpPr>
          <a:xfrm>
            <a:off x="-9525" y="440339"/>
            <a:ext cx="2506861" cy="390068"/>
            <a:chOff x="-12700" y="587118"/>
            <a:chExt cx="3342481" cy="520091"/>
          </a:xfrm>
        </p:grpSpPr>
        <p:sp>
          <p:nvSpPr>
            <p:cNvPr id="72" name="文本框 71"/>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73" name="矩形 72"/>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Right)">
                                      <p:cBhvr>
                                        <p:cTn id="7" dur="500"/>
                                        <p:tgtEl>
                                          <p:spTgt spid="37"/>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animEffect transition="in" filter="fade">
                                      <p:cBhvr>
                                        <p:cTn id="12" dur="500"/>
                                        <p:tgtEl>
                                          <p:spTgt spid="38"/>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grpId="0" nodeType="withEffect">
                                  <p:stCondLst>
                                    <p:cond delay="75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par>
                                <p:cTn id="28" presetID="2" presetClass="entr" presetSubtype="4" fill="hold" grpId="0" nodeType="withEffect">
                                  <p:stCondLst>
                                    <p:cond delay="1000"/>
                                  </p:stCondLst>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fill="hold"/>
                                        <p:tgtEl>
                                          <p:spTgt spid="67"/>
                                        </p:tgtEl>
                                        <p:attrNameLst>
                                          <p:attrName>ppt_x</p:attrName>
                                        </p:attrNameLst>
                                      </p:cBhvr>
                                      <p:tavLst>
                                        <p:tav tm="0">
                                          <p:val>
                                            <p:strVal val="#ppt_x"/>
                                          </p:val>
                                        </p:tav>
                                        <p:tav tm="100000">
                                          <p:val>
                                            <p:strVal val="#ppt_x"/>
                                          </p:val>
                                        </p:tav>
                                      </p:tavLst>
                                    </p:anim>
                                    <p:anim calcmode="lin" valueType="num">
                                      <p:cBhvr additive="base">
                                        <p:cTn id="31" dur="500" fill="hold"/>
                                        <p:tgtEl>
                                          <p:spTgt spid="67"/>
                                        </p:tgtEl>
                                        <p:attrNameLst>
                                          <p:attrName>ppt_y</p:attrName>
                                        </p:attrNameLst>
                                      </p:cBhvr>
                                      <p:tavLst>
                                        <p:tav tm="0">
                                          <p:val>
                                            <p:strVal val="1+#ppt_h/2"/>
                                          </p:val>
                                        </p:tav>
                                        <p:tav tm="100000">
                                          <p:val>
                                            <p:strVal val="#ppt_y"/>
                                          </p:val>
                                        </p:tav>
                                      </p:tavLst>
                                    </p:anim>
                                  </p:childTnLst>
                                </p:cTn>
                              </p:par>
                              <p:par>
                                <p:cTn id="32" presetID="18" presetClass="entr" presetSubtype="6" fill="hold" nodeType="withEffect">
                                  <p:stCondLst>
                                    <p:cond delay="1250"/>
                                  </p:stCondLst>
                                  <p:childTnLst>
                                    <p:set>
                                      <p:cBhvr>
                                        <p:cTn id="33" dur="1" fill="hold">
                                          <p:stCondLst>
                                            <p:cond delay="0"/>
                                          </p:stCondLst>
                                        </p:cTn>
                                        <p:tgtEl>
                                          <p:spTgt spid="43"/>
                                        </p:tgtEl>
                                        <p:attrNameLst>
                                          <p:attrName>style.visibility</p:attrName>
                                        </p:attrNameLst>
                                      </p:cBhvr>
                                      <p:to>
                                        <p:strVal val="visible"/>
                                      </p:to>
                                    </p:set>
                                    <p:animEffect transition="in" filter="strips(downRight)">
                                      <p:cBhvr>
                                        <p:cTn id="34" dur="500"/>
                                        <p:tgtEl>
                                          <p:spTgt spid="43"/>
                                        </p:tgtEl>
                                      </p:cBhvr>
                                    </p:animEffect>
                                  </p:childTnLst>
                                </p:cTn>
                              </p:par>
                              <p:par>
                                <p:cTn id="35" presetID="18" presetClass="entr" presetSubtype="6" fill="hold" nodeType="withEffect">
                                  <p:stCondLst>
                                    <p:cond delay="1500"/>
                                  </p:stCondLst>
                                  <p:childTnLst>
                                    <p:set>
                                      <p:cBhvr>
                                        <p:cTn id="36" dur="1" fill="hold">
                                          <p:stCondLst>
                                            <p:cond delay="0"/>
                                          </p:stCondLst>
                                        </p:cTn>
                                        <p:tgtEl>
                                          <p:spTgt spid="46"/>
                                        </p:tgtEl>
                                        <p:attrNameLst>
                                          <p:attrName>style.visibility</p:attrName>
                                        </p:attrNameLst>
                                      </p:cBhvr>
                                      <p:to>
                                        <p:strVal val="visible"/>
                                      </p:to>
                                    </p:set>
                                    <p:animEffect transition="in" filter="strips(downRight)">
                                      <p:cBhvr>
                                        <p:cTn id="37" dur="500"/>
                                        <p:tgtEl>
                                          <p:spTgt spid="46"/>
                                        </p:tgtEl>
                                      </p:cBhvr>
                                    </p:animEffect>
                                  </p:childTnLst>
                                </p:cTn>
                              </p:par>
                              <p:par>
                                <p:cTn id="38" presetID="18" presetClass="entr" presetSubtype="6" fill="hold" nodeType="withEffect">
                                  <p:stCondLst>
                                    <p:cond delay="1750"/>
                                  </p:stCondLst>
                                  <p:childTnLst>
                                    <p:set>
                                      <p:cBhvr>
                                        <p:cTn id="39" dur="1" fill="hold">
                                          <p:stCondLst>
                                            <p:cond delay="0"/>
                                          </p:stCondLst>
                                        </p:cTn>
                                        <p:tgtEl>
                                          <p:spTgt spid="47"/>
                                        </p:tgtEl>
                                        <p:attrNameLst>
                                          <p:attrName>style.visibility</p:attrName>
                                        </p:attrNameLst>
                                      </p:cBhvr>
                                      <p:to>
                                        <p:strVal val="visible"/>
                                      </p:to>
                                    </p:set>
                                    <p:animEffect transition="in" filter="strips(downRight)">
                                      <p:cBhvr>
                                        <p:cTn id="40" dur="500"/>
                                        <p:tgtEl>
                                          <p:spTgt spid="47"/>
                                        </p:tgtEl>
                                      </p:cBhvr>
                                    </p:animEffect>
                                  </p:childTnLst>
                                </p:cTn>
                              </p:par>
                              <p:par>
                                <p:cTn id="41" presetID="2" presetClass="entr" presetSubtype="4" fill="hold" nodeType="withEffect">
                                  <p:stCondLst>
                                    <p:cond delay="225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25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25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25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ppt_x"/>
                                          </p:val>
                                        </p:tav>
                                        <p:tav tm="100000">
                                          <p:val>
                                            <p:strVal val="#ppt_x"/>
                                          </p:val>
                                        </p:tav>
                                      </p:tavLst>
                                    </p:anim>
                                    <p:anim calcmode="lin" valueType="num">
                                      <p:cBhvr additive="base">
                                        <p:cTn id="56" dur="500" fill="hold"/>
                                        <p:tgtEl>
                                          <p:spTgt spid="5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225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ppt_x"/>
                                          </p:val>
                                        </p:tav>
                                        <p:tav tm="100000">
                                          <p:val>
                                            <p:strVal val="#ppt_x"/>
                                          </p:val>
                                        </p:tav>
                                      </p:tavLst>
                                    </p:anim>
                                    <p:anim calcmode="lin" valueType="num">
                                      <p:cBhvr additive="base">
                                        <p:cTn id="60" dur="500" fill="hold"/>
                                        <p:tgtEl>
                                          <p:spTgt spid="6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225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ppt_x"/>
                                          </p:val>
                                        </p:tav>
                                        <p:tav tm="100000">
                                          <p:val>
                                            <p:strVal val="#ppt_x"/>
                                          </p:val>
                                        </p:tav>
                                      </p:tavLst>
                                    </p:anim>
                                    <p:anim calcmode="lin" valueType="num">
                                      <p:cBhvr additive="base">
                                        <p:cTn id="64" dur="500" fill="hold"/>
                                        <p:tgtEl>
                                          <p:spTgt spid="4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225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ppt_x"/>
                                          </p:val>
                                        </p:tav>
                                        <p:tav tm="100000">
                                          <p:val>
                                            <p:strVal val="#ppt_x"/>
                                          </p:val>
                                        </p:tav>
                                      </p:tavLst>
                                    </p:anim>
                                    <p:anim calcmode="lin" valueType="num">
                                      <p:cBhvr additive="base">
                                        <p:cTn id="68" dur="500" fill="hold"/>
                                        <p:tgtEl>
                                          <p:spTgt spid="5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225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ppt_x"/>
                                          </p:val>
                                        </p:tav>
                                        <p:tav tm="100000">
                                          <p:val>
                                            <p:strVal val="#ppt_x"/>
                                          </p:val>
                                        </p:tav>
                                      </p:tavLst>
                                    </p:anim>
                                    <p:anim calcmode="lin" valueType="num">
                                      <p:cBhvr additive="base">
                                        <p:cTn id="72" dur="500" fill="hold"/>
                                        <p:tgtEl>
                                          <p:spTgt spid="5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2250"/>
                                  </p:stCondLst>
                                  <p:childTnLst>
                                    <p:set>
                                      <p:cBhvr>
                                        <p:cTn id="74" dur="1" fill="hold">
                                          <p:stCondLst>
                                            <p:cond delay="0"/>
                                          </p:stCondLst>
                                        </p:cTn>
                                        <p:tgtEl>
                                          <p:spTgt spid="66"/>
                                        </p:tgtEl>
                                        <p:attrNameLst>
                                          <p:attrName>style.visibility</p:attrName>
                                        </p:attrNameLst>
                                      </p:cBhvr>
                                      <p:to>
                                        <p:strVal val="visible"/>
                                      </p:to>
                                    </p:set>
                                    <p:anim calcmode="lin" valueType="num">
                                      <p:cBhvr additive="base">
                                        <p:cTn id="75" dur="500" fill="hold"/>
                                        <p:tgtEl>
                                          <p:spTgt spid="66"/>
                                        </p:tgtEl>
                                        <p:attrNameLst>
                                          <p:attrName>ppt_x</p:attrName>
                                        </p:attrNameLst>
                                      </p:cBhvr>
                                      <p:tavLst>
                                        <p:tav tm="0">
                                          <p:val>
                                            <p:strVal val="#ppt_x"/>
                                          </p:val>
                                        </p:tav>
                                        <p:tav tm="100000">
                                          <p:val>
                                            <p:strVal val="#ppt_x"/>
                                          </p:val>
                                        </p:tav>
                                      </p:tavLst>
                                    </p:anim>
                                    <p:anim calcmode="lin" valueType="num">
                                      <p:cBhvr additive="base">
                                        <p:cTn id="76" dur="500" fill="hold"/>
                                        <p:tgtEl>
                                          <p:spTgt spid="6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225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ppt_x"/>
                                          </p:val>
                                        </p:tav>
                                        <p:tav tm="100000">
                                          <p:val>
                                            <p:strVal val="#ppt_x"/>
                                          </p:val>
                                        </p:tav>
                                      </p:tavLst>
                                    </p:anim>
                                    <p:anim calcmode="lin" valueType="num">
                                      <p:cBhvr additive="base">
                                        <p:cTn id="80" dur="500" fill="hold"/>
                                        <p:tgtEl>
                                          <p:spTgt spid="5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225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500" fill="hold"/>
                                        <p:tgtEl>
                                          <p:spTgt spid="55"/>
                                        </p:tgtEl>
                                        <p:attrNameLst>
                                          <p:attrName>ppt_x</p:attrName>
                                        </p:attrNameLst>
                                      </p:cBhvr>
                                      <p:tavLst>
                                        <p:tav tm="0">
                                          <p:val>
                                            <p:strVal val="#ppt_x"/>
                                          </p:val>
                                        </p:tav>
                                        <p:tav tm="100000">
                                          <p:val>
                                            <p:strVal val="#ppt_x"/>
                                          </p:val>
                                        </p:tav>
                                      </p:tavLst>
                                    </p:anim>
                                    <p:anim calcmode="lin" valueType="num">
                                      <p:cBhvr additive="base">
                                        <p:cTn id="84" dur="500" fill="hold"/>
                                        <p:tgtEl>
                                          <p:spTgt spid="5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2250"/>
                                  </p:stCondLst>
                                  <p:childTnLst>
                                    <p:set>
                                      <p:cBhvr>
                                        <p:cTn id="86" dur="1" fill="hold">
                                          <p:stCondLst>
                                            <p:cond delay="0"/>
                                          </p:stCondLst>
                                        </p:cTn>
                                        <p:tgtEl>
                                          <p:spTgt spid="56"/>
                                        </p:tgtEl>
                                        <p:attrNameLst>
                                          <p:attrName>style.visibility</p:attrName>
                                        </p:attrNameLst>
                                      </p:cBhvr>
                                      <p:to>
                                        <p:strVal val="visible"/>
                                      </p:to>
                                    </p:set>
                                    <p:anim calcmode="lin" valueType="num">
                                      <p:cBhvr additive="base">
                                        <p:cTn id="87" dur="500" fill="hold"/>
                                        <p:tgtEl>
                                          <p:spTgt spid="56"/>
                                        </p:tgtEl>
                                        <p:attrNameLst>
                                          <p:attrName>ppt_x</p:attrName>
                                        </p:attrNameLst>
                                      </p:cBhvr>
                                      <p:tavLst>
                                        <p:tav tm="0">
                                          <p:val>
                                            <p:strVal val="#ppt_x"/>
                                          </p:val>
                                        </p:tav>
                                        <p:tav tm="100000">
                                          <p:val>
                                            <p:strVal val="#ppt_x"/>
                                          </p:val>
                                        </p:tav>
                                      </p:tavLst>
                                    </p:anim>
                                    <p:anim calcmode="lin" valueType="num">
                                      <p:cBhvr additive="base">
                                        <p:cTn id="8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8" grpId="0" animBg="1"/>
      <p:bldP spid="49" grpId="0" animBg="1"/>
      <p:bldP spid="50" grpId="0" animBg="1"/>
      <p:bldP spid="51" grpId="0"/>
      <p:bldP spid="52" grpId="0"/>
      <p:bldP spid="53" grpId="0"/>
      <p:bldP spid="54" grpId="0"/>
      <p:bldP spid="55" grpId="0"/>
      <p:bldP spid="56"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9525" y="440339"/>
            <a:ext cx="2506861" cy="390068"/>
            <a:chOff x="-12700" y="587118"/>
            <a:chExt cx="3342481" cy="520091"/>
          </a:xfrm>
        </p:grpSpPr>
        <p:sp>
          <p:nvSpPr>
            <p:cNvPr id="24" name="文本框 23"/>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25" name="矩形 24"/>
            <p:cNvSpPr/>
            <p:nvPr/>
          </p:nvSpPr>
          <p:spPr>
            <a:xfrm>
              <a:off x="-12700" y="587118"/>
              <a:ext cx="393700"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6" name="文本框 35"/>
          <p:cNvSpPr txBox="1"/>
          <p:nvPr/>
        </p:nvSpPr>
        <p:spPr>
          <a:xfrm>
            <a:off x="541243" y="3379584"/>
            <a:ext cx="1666953" cy="734047"/>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38" name="文本框 37"/>
          <p:cNvSpPr txBox="1"/>
          <p:nvPr/>
        </p:nvSpPr>
        <p:spPr>
          <a:xfrm>
            <a:off x="2620965" y="3379584"/>
            <a:ext cx="1666953" cy="734047"/>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40" name="文本框 39"/>
          <p:cNvSpPr txBox="1"/>
          <p:nvPr/>
        </p:nvSpPr>
        <p:spPr>
          <a:xfrm>
            <a:off x="4700687" y="3379584"/>
            <a:ext cx="1666953" cy="734047"/>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43" name="文本框 42"/>
          <p:cNvSpPr txBox="1"/>
          <p:nvPr/>
        </p:nvSpPr>
        <p:spPr>
          <a:xfrm>
            <a:off x="6802894" y="3379584"/>
            <a:ext cx="1666953" cy="734047"/>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cxnSp>
        <p:nvCxnSpPr>
          <p:cNvPr id="44" name="Straight Connector 32"/>
          <p:cNvCxnSpPr/>
          <p:nvPr/>
        </p:nvCxnSpPr>
        <p:spPr>
          <a:xfrm>
            <a:off x="738822" y="4241872"/>
            <a:ext cx="1177384"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32"/>
          <p:cNvCxnSpPr/>
          <p:nvPr/>
        </p:nvCxnSpPr>
        <p:spPr>
          <a:xfrm>
            <a:off x="2802945" y="4241872"/>
            <a:ext cx="1177384"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32"/>
          <p:cNvCxnSpPr/>
          <p:nvPr/>
        </p:nvCxnSpPr>
        <p:spPr>
          <a:xfrm>
            <a:off x="4927581" y="4241872"/>
            <a:ext cx="1177384"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2"/>
          <p:cNvCxnSpPr/>
          <p:nvPr/>
        </p:nvCxnSpPr>
        <p:spPr>
          <a:xfrm>
            <a:off x="6991704" y="4241872"/>
            <a:ext cx="1177384" cy="0"/>
          </a:xfrm>
          <a:prstGeom prst="line">
            <a:avLst/>
          </a:prstGeom>
          <a:ln w="19050">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51" name="图片 50"/>
          <p:cNvPicPr>
            <a:picLocks noChangeAspect="1"/>
          </p:cNvPicPr>
          <p:nvPr/>
        </p:nvPicPr>
        <p:blipFill>
          <a:blip r:embed="rId2" cstate="print">
            <a:extLst>
              <a:ext uri="{28A0092B-C50C-407E-A947-70E740481C1C}">
                <a14:useLocalDpi xmlns:a14="http://schemas.microsoft.com/office/drawing/2010/main" val="0"/>
              </a:ext>
            </a:extLst>
          </a:blip>
          <a:srcRect l="28401" t="121" r="5209"/>
          <a:stretch>
            <a:fillRect/>
          </a:stretch>
        </p:blipFill>
        <p:spPr>
          <a:xfrm>
            <a:off x="541243" y="1542049"/>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54" name="图片 53"/>
          <p:cNvPicPr>
            <a:picLocks noChangeAspect="1"/>
          </p:cNvPicPr>
          <p:nvPr/>
        </p:nvPicPr>
        <p:blipFill>
          <a:blip r:embed="rId3" cstate="print">
            <a:extLst>
              <a:ext uri="{28A0092B-C50C-407E-A947-70E740481C1C}">
                <a14:useLocalDpi xmlns:a14="http://schemas.microsoft.com/office/drawing/2010/main" val="0"/>
              </a:ext>
            </a:extLst>
          </a:blip>
          <a:srcRect l="13658" t="5204" r="17137" b="2341"/>
          <a:stretch>
            <a:fillRect/>
          </a:stretch>
        </p:blipFill>
        <p:spPr>
          <a:xfrm>
            <a:off x="2620965" y="1542049"/>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56" name="图片 55"/>
          <p:cNvPicPr>
            <a:picLocks noChangeAspect="1"/>
          </p:cNvPicPr>
          <p:nvPr/>
        </p:nvPicPr>
        <p:blipFill>
          <a:blip r:embed="rId4" cstate="print">
            <a:extLst>
              <a:ext uri="{28A0092B-C50C-407E-A947-70E740481C1C}">
                <a14:useLocalDpi xmlns:a14="http://schemas.microsoft.com/office/drawing/2010/main" val="0"/>
              </a:ext>
            </a:extLst>
          </a:blip>
          <a:srcRect l="46203" t="11391" r="507" b="8793"/>
          <a:stretch>
            <a:fillRect/>
          </a:stretch>
        </p:blipFill>
        <p:spPr>
          <a:xfrm>
            <a:off x="4684812" y="1543372"/>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rcRect l="20047" t="1371" r="16382" b="3201"/>
          <a:stretch>
            <a:fillRect/>
          </a:stretch>
        </p:blipFill>
        <p:spPr>
          <a:xfrm>
            <a:off x="6812162" y="1543372"/>
            <a:ext cx="1666953" cy="1666953"/>
          </a:xfrm>
          <a:custGeom>
            <a:avLst/>
            <a:gdLst>
              <a:gd name="connsiteX0" fmla="*/ 0 w 2222604"/>
              <a:gd name="connsiteY0" fmla="*/ 0 h 2222604"/>
              <a:gd name="connsiteX1" fmla="*/ 2222604 w 2222604"/>
              <a:gd name="connsiteY1" fmla="*/ 0 h 2222604"/>
              <a:gd name="connsiteX2" fmla="*/ 2222604 w 2222604"/>
              <a:gd name="connsiteY2" fmla="*/ 2222604 h 2222604"/>
              <a:gd name="connsiteX3" fmla="*/ 0 w 2222604"/>
              <a:gd name="connsiteY3" fmla="*/ 2222604 h 2222604"/>
            </a:gdLst>
            <a:ahLst/>
            <a:cxnLst>
              <a:cxn ang="0">
                <a:pos x="connsiteX0" y="connsiteY0"/>
              </a:cxn>
              <a:cxn ang="0">
                <a:pos x="connsiteX1" y="connsiteY1"/>
              </a:cxn>
              <a:cxn ang="0">
                <a:pos x="connsiteX2" y="connsiteY2"/>
              </a:cxn>
              <a:cxn ang="0">
                <a:pos x="connsiteX3" y="connsiteY3"/>
              </a:cxn>
            </a:cxnLst>
            <a:rect l="l" t="t" r="r" b="b"/>
            <a:pathLst>
              <a:path w="2222604" h="2222604">
                <a:moveTo>
                  <a:pt x="0" y="0"/>
                </a:moveTo>
                <a:lnTo>
                  <a:pt x="2222604" y="0"/>
                </a:lnTo>
                <a:lnTo>
                  <a:pt x="2222604" y="2222604"/>
                </a:lnTo>
                <a:lnTo>
                  <a:pt x="0" y="2222604"/>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5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ppt_x"/>
                                          </p:val>
                                        </p:tav>
                                        <p:tav tm="100000">
                                          <p:val>
                                            <p:strVal val="#ppt_x"/>
                                          </p:val>
                                        </p:tav>
                                      </p:tavLst>
                                    </p:anim>
                                    <p:anim calcmode="lin" valueType="num">
                                      <p:cBhvr additive="base">
                                        <p:cTn id="16" dur="500" fill="hold"/>
                                        <p:tgtEl>
                                          <p:spTgt spid="5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5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ppt_x"/>
                                          </p:val>
                                        </p:tav>
                                        <p:tav tm="100000">
                                          <p:val>
                                            <p:strVal val="#ppt_x"/>
                                          </p:val>
                                        </p:tav>
                                      </p:tavLst>
                                    </p:anim>
                                    <p:anim calcmode="lin" valueType="num">
                                      <p:cBhvr additive="base">
                                        <p:cTn id="24" dur="500" fill="hold"/>
                                        <p:tgtEl>
                                          <p:spTgt spid="5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5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0"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483366" y="381457"/>
            <a:ext cx="2327561" cy="507831"/>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3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CONTENTS</a:t>
            </a:r>
            <a:endParaRPr kumimoji="0" lang="zh-CN" altLang="en-US" sz="33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30" name="直接连接符 29"/>
          <p:cNvCxnSpPr/>
          <p:nvPr/>
        </p:nvCxnSpPr>
        <p:spPr>
          <a:xfrm>
            <a:off x="2752197" y="889288"/>
            <a:ext cx="3789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
          <p:cNvSpPr txBox="1"/>
          <p:nvPr/>
        </p:nvSpPr>
        <p:spPr>
          <a:xfrm>
            <a:off x="1782665" y="1637528"/>
            <a:ext cx="1231107" cy="132728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685800" rtl="0" eaLnBrk="1" fontAlgn="auto" latinLnBrk="0" hangingPunct="1">
              <a:lnSpc>
                <a:spcPct val="100000"/>
              </a:lnSpc>
              <a:spcBef>
                <a:spcPct val="20000"/>
              </a:spcBef>
              <a:spcAft>
                <a:spcPts val="0"/>
              </a:spcAft>
              <a:buClrTx/>
              <a:buSzTx/>
              <a:buFontTx/>
              <a:buNone/>
              <a:defRPr/>
            </a:pPr>
            <a:r>
              <a:rPr kumimoji="0" lang="en-US" sz="8600" b="1" i="0" u="none" strike="noStrike" kern="1200" cap="none" spc="0" normalizeH="0" baseline="0" noProof="0" dirty="0">
                <a:ln>
                  <a:noFill/>
                </a:ln>
                <a:solidFill>
                  <a:srgbClr val="F47264"/>
                </a:solidFill>
                <a:effectLst/>
                <a:uLnTx/>
                <a:uFillTx/>
                <a:latin typeface="Arial" panose="020B0604020202020204" pitchFamily="34" charset="0"/>
                <a:ea typeface="+mn-ea"/>
                <a:cs typeface="Arial" panose="020B0604020202020204" pitchFamily="34" charset="0"/>
              </a:rPr>
              <a:t>02</a:t>
            </a:r>
          </a:p>
        </p:txBody>
      </p:sp>
      <p:sp>
        <p:nvSpPr>
          <p:cNvPr id="49" name="文本框 48"/>
          <p:cNvSpPr txBox="1"/>
          <p:nvPr/>
        </p:nvSpPr>
        <p:spPr>
          <a:xfrm>
            <a:off x="2970609" y="2232391"/>
            <a:ext cx="2915842" cy="530915"/>
          </a:xfrm>
          <a:prstGeom prst="rect">
            <a:avLst/>
          </a:prstGeom>
          <a:noFill/>
        </p:spPr>
        <p:txBody>
          <a:bodyPr wrap="square" lIns="68580" tIns="34290" rIns="68580" bIns="34290" rtlCol="0">
            <a:spAutoFit/>
          </a:bodyPr>
          <a:lstStyle/>
          <a:p>
            <a:pPr marL="0" marR="0" lvl="0" indent="0" algn="dist" defTabSz="685800" rtl="0" eaLnBrk="1" fontAlgn="auto" latinLnBrk="0" hangingPunct="1">
              <a:lnSpc>
                <a:spcPct val="100000"/>
              </a:lnSpc>
              <a:spcBef>
                <a:spcPts val="0"/>
              </a:spcBef>
              <a:spcAft>
                <a:spcPts val="0"/>
              </a:spcAft>
              <a:buClrTx/>
              <a:buSzTx/>
              <a:buFontTx/>
              <a:buNone/>
              <a:defRPr/>
            </a:pPr>
            <a:r>
              <a:rPr kumimoji="0" lang="zh-CN" altLang="en-US" sz="3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请输入你的标题</a:t>
            </a:r>
          </a:p>
        </p:txBody>
      </p:sp>
      <p:sp>
        <p:nvSpPr>
          <p:cNvPr id="50" name="文本框 49"/>
          <p:cNvSpPr txBox="1"/>
          <p:nvPr/>
        </p:nvSpPr>
        <p:spPr>
          <a:xfrm>
            <a:off x="2970609" y="1862590"/>
            <a:ext cx="1447201" cy="438581"/>
          </a:xfrm>
          <a:prstGeom prst="rect">
            <a:avLst/>
          </a:prstGeom>
          <a:noFill/>
        </p:spPr>
        <p:txBody>
          <a:bodyPr wrap="square" lIns="68580" tIns="34290" rIns="68580" bIns="34290"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prstClr val="white"/>
                </a:solidFill>
                <a:effectLst/>
                <a:uLnTx/>
                <a:uFillTx/>
                <a:latin typeface="Arial" panose="020B0604020202020204" pitchFamily="34" charset="0"/>
                <a:ea typeface="Meiryo UI" panose="020B0604030504040204" pitchFamily="34" charset="-128"/>
                <a:cs typeface="Arial" panose="020B0604020202020204" pitchFamily="34" charset="0"/>
              </a:rPr>
              <a:t>Part Two</a:t>
            </a:r>
            <a:endParaRPr kumimoji="0" lang="zh-CN" altLang="en-US" sz="2400" b="1" i="1" u="none" strike="noStrike" kern="1200" cap="none" spc="0" normalizeH="0" baseline="0" noProof="0" dirty="0">
              <a:ln>
                <a:noFill/>
              </a:ln>
              <a:solidFill>
                <a:prstClr val="white"/>
              </a:solidFill>
              <a:effectLst/>
              <a:uLnTx/>
              <a:uFillTx/>
              <a:latin typeface="Arial" panose="020B0604020202020204" pitchFamily="34" charset="0"/>
              <a:ea typeface="Meiryo UI" panose="020B0604030504040204" pitchFamily="34" charset="-128"/>
              <a:cs typeface="Arial" panose="020B0604020202020204" pitchFamily="34" charset="0"/>
            </a:endParaRPr>
          </a:p>
        </p:txBody>
      </p:sp>
      <p:grpSp>
        <p:nvGrpSpPr>
          <p:cNvPr id="59" name="组合 58"/>
          <p:cNvGrpSpPr/>
          <p:nvPr/>
        </p:nvGrpSpPr>
        <p:grpSpPr>
          <a:xfrm rot="11891394">
            <a:off x="5912849" y="1721923"/>
            <a:ext cx="2323088" cy="1614098"/>
            <a:chOff x="912737" y="565770"/>
            <a:chExt cx="3097450" cy="2152130"/>
          </a:xfrm>
        </p:grpSpPr>
        <p:sp>
          <p:nvSpPr>
            <p:cNvPr id="60" name="等腰三角形 59"/>
            <p:cNvSpPr/>
            <p:nvPr/>
          </p:nvSpPr>
          <p:spPr>
            <a:xfrm rot="18941696">
              <a:off x="2822785" y="2021207"/>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1" name="等腰三角形 60"/>
            <p:cNvSpPr/>
            <p:nvPr/>
          </p:nvSpPr>
          <p:spPr>
            <a:xfrm rot="3678182">
              <a:off x="2802171" y="1181956"/>
              <a:ext cx="397226" cy="342435"/>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2" name="等腰三角形 61"/>
            <p:cNvSpPr/>
            <p:nvPr/>
          </p:nvSpPr>
          <p:spPr>
            <a:xfrm rot="9480000">
              <a:off x="3485946" y="2487804"/>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3" name="等腰三角形 62"/>
            <p:cNvSpPr/>
            <p:nvPr/>
          </p:nvSpPr>
          <p:spPr>
            <a:xfrm rot="1020767">
              <a:off x="1218249" y="749218"/>
              <a:ext cx="945160" cy="814792"/>
            </a:xfrm>
            <a:prstGeom prst="triangl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4" name="等腰三角形 63"/>
            <p:cNvSpPr/>
            <p:nvPr/>
          </p:nvSpPr>
          <p:spPr>
            <a:xfrm rot="1020767">
              <a:off x="1105528" y="607668"/>
              <a:ext cx="1175902" cy="1013706"/>
            </a:xfrm>
            <a:prstGeom prst="triangle">
              <a:avLst/>
            </a:prstGeom>
            <a:noFill/>
            <a:ln>
              <a:solidFill>
                <a:srgbClr val="FFC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65" name="椭圆 64"/>
            <p:cNvSpPr/>
            <p:nvPr/>
          </p:nvSpPr>
          <p:spPr>
            <a:xfrm rot="18818926">
              <a:off x="912737" y="1383941"/>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6" name="椭圆 65"/>
            <p:cNvSpPr/>
            <p:nvPr/>
          </p:nvSpPr>
          <p:spPr>
            <a:xfrm rot="18818926">
              <a:off x="1788997" y="565770"/>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7" name="椭圆 66"/>
            <p:cNvSpPr/>
            <p:nvPr/>
          </p:nvSpPr>
          <p:spPr>
            <a:xfrm rot="18818926">
              <a:off x="2041044" y="1708216"/>
              <a:ext cx="114845" cy="114845"/>
            </a:xfrm>
            <a:prstGeom prst="ellipse">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68" name="组合 67"/>
            <p:cNvGrpSpPr/>
            <p:nvPr/>
          </p:nvGrpSpPr>
          <p:grpSpPr>
            <a:xfrm rot="8977127">
              <a:off x="3563479" y="1987179"/>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FFC20F"/>
                  </a:solidFill>
                  <a:effectLst/>
                  <a:uLnTx/>
                  <a:uFillTx/>
                  <a:latin typeface="Calibri" panose="020F0502020204030204"/>
                  <a:ea typeface="宋体" panose="02010600030101010101" pitchFamily="2" charset="-122"/>
                  <a:cs typeface="+mn-cs"/>
                </a:endParaRPr>
              </a:p>
            </p:txBody>
          </p:sp>
        </p:grpSp>
      </p:grpSp>
      <p:cxnSp>
        <p:nvCxnSpPr>
          <p:cNvPr id="71" name="Straight Connector 13"/>
          <p:cNvCxnSpPr/>
          <p:nvPr/>
        </p:nvCxnSpPr>
        <p:spPr>
          <a:xfrm flipH="1">
            <a:off x="0" y="3082556"/>
            <a:ext cx="4748959" cy="0"/>
          </a:xfrm>
          <a:prstGeom prst="line">
            <a:avLst/>
          </a:prstGeom>
          <a:ln w="19050" cap="sq">
            <a:solidFill>
              <a:srgbClr val="F47264"/>
            </a:solidFill>
            <a:prstDash val="solid"/>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9525" y="440339"/>
            <a:ext cx="2506861" cy="390068"/>
            <a:chOff x="-12700" y="587118"/>
            <a:chExt cx="3342481" cy="520091"/>
          </a:xfrm>
        </p:grpSpPr>
        <p:sp>
          <p:nvSpPr>
            <p:cNvPr id="24" name="文本框 23"/>
            <p:cNvSpPr txBox="1"/>
            <p:nvPr/>
          </p:nvSpPr>
          <p:spPr>
            <a:xfrm>
              <a:off x="457200" y="600941"/>
              <a:ext cx="2872581" cy="492443"/>
            </a:xfrm>
            <a:prstGeom prst="rect">
              <a:avLst/>
            </a:prstGeom>
          </p:spPr>
          <p:txBody>
            <a:bodyPr wrap="non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anose="020B0604020202020204" pitchFamily="34" charset="0"/>
                <a:buNone/>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marL="0" marR="0" lvl="0" indent="0" algn="ctr" defTabSz="6858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请在此输入标题</a:t>
              </a:r>
            </a:p>
          </p:txBody>
        </p:sp>
        <p:sp>
          <p:nvSpPr>
            <p:cNvPr id="25" name="矩形 24"/>
            <p:cNvSpPr/>
            <p:nvPr/>
          </p:nvSpPr>
          <p:spPr>
            <a:xfrm>
              <a:off x="-12700" y="587118"/>
              <a:ext cx="393700"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2" name="文本框 41"/>
          <p:cNvSpPr txBox="1"/>
          <p:nvPr/>
        </p:nvSpPr>
        <p:spPr>
          <a:xfrm>
            <a:off x="2124139" y="1544148"/>
            <a:ext cx="1164431"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69" name="Round Same Side Corner Rectangle 154"/>
          <p:cNvSpPr/>
          <p:nvPr/>
        </p:nvSpPr>
        <p:spPr>
          <a:xfrm>
            <a:off x="2021036" y="1540210"/>
            <a:ext cx="1356668" cy="314612"/>
          </a:xfrm>
          <a:prstGeom prst="round2SameRect">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70" name="Freeform 116"/>
          <p:cNvSpPr>
            <a:spLocks noEditPoints="1"/>
          </p:cNvSpPr>
          <p:nvPr/>
        </p:nvSpPr>
        <p:spPr bwMode="auto">
          <a:xfrm>
            <a:off x="2519419" y="1125046"/>
            <a:ext cx="332414" cy="26807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47264"/>
          </a:solidFill>
          <a:ln w="9525">
            <a:no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文本框 70"/>
          <p:cNvSpPr txBox="1"/>
          <p:nvPr/>
        </p:nvSpPr>
        <p:spPr>
          <a:xfrm>
            <a:off x="3917220" y="1544148"/>
            <a:ext cx="1164431"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72" name="Round Same Side Corner Rectangle 154"/>
          <p:cNvSpPr/>
          <p:nvPr/>
        </p:nvSpPr>
        <p:spPr>
          <a:xfrm>
            <a:off x="3814117" y="1540210"/>
            <a:ext cx="1356668" cy="314612"/>
          </a:xfrm>
          <a:prstGeom prst="round2SameRect">
            <a:avLst/>
          </a:prstGeom>
          <a:noFill/>
          <a:ln w="28575">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74" name="文本框 73"/>
          <p:cNvSpPr txBox="1"/>
          <p:nvPr/>
        </p:nvSpPr>
        <p:spPr>
          <a:xfrm>
            <a:off x="5710301" y="1544148"/>
            <a:ext cx="1164431"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75" name="Round Same Side Corner Rectangle 154"/>
          <p:cNvSpPr/>
          <p:nvPr/>
        </p:nvSpPr>
        <p:spPr>
          <a:xfrm>
            <a:off x="5607199" y="1540210"/>
            <a:ext cx="1356668" cy="314612"/>
          </a:xfrm>
          <a:prstGeom prst="round2SameRect">
            <a:avLst/>
          </a:prstGeom>
          <a:no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77" name="文本框 76"/>
          <p:cNvSpPr txBox="1"/>
          <p:nvPr/>
        </p:nvSpPr>
        <p:spPr>
          <a:xfrm>
            <a:off x="2124139" y="3319322"/>
            <a:ext cx="1164431"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78" name="Round Same Side Corner Rectangle 154"/>
          <p:cNvSpPr/>
          <p:nvPr/>
        </p:nvSpPr>
        <p:spPr>
          <a:xfrm>
            <a:off x="2021036" y="3315385"/>
            <a:ext cx="1356668" cy="314612"/>
          </a:xfrm>
          <a:prstGeom prst="round2SameRect">
            <a:avLst/>
          </a:prstGeom>
          <a:noFill/>
          <a:ln w="28575">
            <a:solidFill>
              <a:srgbClr val="84CBC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80" name="文本框 79"/>
          <p:cNvSpPr txBox="1"/>
          <p:nvPr/>
        </p:nvSpPr>
        <p:spPr>
          <a:xfrm>
            <a:off x="3917220" y="3319322"/>
            <a:ext cx="1164431"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81" name="Round Same Side Corner Rectangle 154"/>
          <p:cNvSpPr/>
          <p:nvPr/>
        </p:nvSpPr>
        <p:spPr>
          <a:xfrm>
            <a:off x="3814117" y="3315385"/>
            <a:ext cx="1356668" cy="314612"/>
          </a:xfrm>
          <a:prstGeom prst="round2SameRect">
            <a:avLst/>
          </a:prstGeom>
          <a:no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83" name="文本框 82"/>
          <p:cNvSpPr txBox="1"/>
          <p:nvPr/>
        </p:nvSpPr>
        <p:spPr>
          <a:xfrm>
            <a:off x="5710301" y="3319322"/>
            <a:ext cx="1164431" cy="300083"/>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请输入标题</a:t>
            </a:r>
          </a:p>
        </p:txBody>
      </p:sp>
      <p:sp>
        <p:nvSpPr>
          <p:cNvPr id="84" name="Round Same Side Corner Rectangle 154"/>
          <p:cNvSpPr/>
          <p:nvPr/>
        </p:nvSpPr>
        <p:spPr>
          <a:xfrm>
            <a:off x="5607199" y="3315385"/>
            <a:ext cx="1356668" cy="314612"/>
          </a:xfrm>
          <a:prstGeom prst="round2SameRect">
            <a:avLst/>
          </a:prstGeom>
          <a:noFill/>
          <a:ln w="28575">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86" name="Freeform 105"/>
          <p:cNvSpPr>
            <a:spLocks noEditPoints="1"/>
          </p:cNvSpPr>
          <p:nvPr/>
        </p:nvSpPr>
        <p:spPr bwMode="auto">
          <a:xfrm>
            <a:off x="4322740" y="1091122"/>
            <a:ext cx="306440" cy="302000"/>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29B9A6"/>
          </a:solidFill>
          <a:ln w="9525">
            <a:no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rgbClr val="9BBB59">
                  <a:lumMod val="50000"/>
                </a:srgbClr>
              </a:solidFill>
              <a:effectLst/>
              <a:uLnTx/>
              <a:uFillTx/>
              <a:latin typeface="Calibri" panose="020F0502020204030204"/>
              <a:ea typeface="+mn-ea"/>
              <a:cs typeface="+mn-cs"/>
            </a:endParaRPr>
          </a:p>
        </p:txBody>
      </p:sp>
      <p:sp>
        <p:nvSpPr>
          <p:cNvPr id="87" name="Freeform 15"/>
          <p:cNvSpPr>
            <a:spLocks noEditPoints="1"/>
          </p:cNvSpPr>
          <p:nvPr/>
        </p:nvSpPr>
        <p:spPr bwMode="auto">
          <a:xfrm>
            <a:off x="6105101" y="1147213"/>
            <a:ext cx="327879" cy="245909"/>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8D35E"/>
          </a:solidFill>
          <a:ln w="9525">
            <a:no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57"/>
          <p:cNvSpPr>
            <a:spLocks noEditPoints="1"/>
          </p:cNvSpPr>
          <p:nvPr/>
        </p:nvSpPr>
        <p:spPr bwMode="auto">
          <a:xfrm>
            <a:off x="2546912" y="2867452"/>
            <a:ext cx="304915" cy="30491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84CBC5"/>
          </a:solidFill>
          <a:ln w="9525">
            <a:no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52"/>
          <p:cNvSpPr>
            <a:spLocks noEditPoints="1"/>
          </p:cNvSpPr>
          <p:nvPr/>
        </p:nvSpPr>
        <p:spPr bwMode="auto">
          <a:xfrm>
            <a:off x="4353980" y="2874454"/>
            <a:ext cx="290909" cy="290909"/>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F8D35E"/>
          </a:solidFill>
          <a:ln w="9525">
            <a:no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245"/>
          <p:cNvSpPr/>
          <p:nvPr/>
        </p:nvSpPr>
        <p:spPr bwMode="auto">
          <a:xfrm>
            <a:off x="6105101" y="2864286"/>
            <a:ext cx="311244" cy="31124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47264"/>
          </a:solidFill>
          <a:ln w="9525">
            <a:noFill/>
            <a:round/>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文本框 115"/>
          <p:cNvSpPr txBox="1"/>
          <p:nvPr/>
        </p:nvSpPr>
        <p:spPr>
          <a:xfrm>
            <a:off x="1934408" y="1883194"/>
            <a:ext cx="1557338" cy="789447"/>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117" name="文本框 116"/>
          <p:cNvSpPr txBox="1"/>
          <p:nvPr/>
        </p:nvSpPr>
        <p:spPr>
          <a:xfrm>
            <a:off x="3720765" y="1883194"/>
            <a:ext cx="1557338" cy="789447"/>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基于演示设计的一站式在线演示、素材销售、服务交易系统。</a:t>
            </a:r>
          </a:p>
        </p:txBody>
      </p:sp>
      <p:sp>
        <p:nvSpPr>
          <p:cNvPr id="118" name="文本框 117"/>
          <p:cNvSpPr txBox="1"/>
          <p:nvPr/>
        </p:nvSpPr>
        <p:spPr>
          <a:xfrm>
            <a:off x="5513847" y="1883194"/>
            <a:ext cx="1557338" cy="789447"/>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119" name="文本框 118"/>
          <p:cNvSpPr txBox="1"/>
          <p:nvPr/>
        </p:nvSpPr>
        <p:spPr>
          <a:xfrm>
            <a:off x="1953458" y="3657710"/>
            <a:ext cx="1557338" cy="789447"/>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120" name="文本框 119"/>
          <p:cNvSpPr txBox="1"/>
          <p:nvPr/>
        </p:nvSpPr>
        <p:spPr>
          <a:xfrm>
            <a:off x="3739815" y="3657710"/>
            <a:ext cx="1557338" cy="789447"/>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
        <p:nvSpPr>
          <p:cNvPr id="121" name="文本框 120"/>
          <p:cNvSpPr txBox="1"/>
          <p:nvPr/>
        </p:nvSpPr>
        <p:spPr>
          <a:xfrm>
            <a:off x="5532897" y="3657710"/>
            <a:ext cx="1557338" cy="789447"/>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请在此添加相关文字内容请在此添加相关文字内容</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lide(fromBottom)">
                                      <p:cBhvr>
                                        <p:cTn id="7" dur="500"/>
                                        <p:tgtEl>
                                          <p:spTgt spid="6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slide(fromBottom)">
                                      <p:cBhvr>
                                        <p:cTn id="10" dur="500"/>
                                        <p:tgtEl>
                                          <p:spTgt spid="7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slide(fromBottom)">
                                      <p:cBhvr>
                                        <p:cTn id="13" dur="500"/>
                                        <p:tgtEl>
                                          <p:spTgt spid="7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slide(fromBottom)">
                                      <p:cBhvr>
                                        <p:cTn id="16" dur="500"/>
                                        <p:tgtEl>
                                          <p:spTgt spid="78"/>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slide(fromBottom)">
                                      <p:cBhvr>
                                        <p:cTn id="19" dur="500"/>
                                        <p:tgtEl>
                                          <p:spTgt spid="81"/>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slide(fromBottom)">
                                      <p:cBhvr>
                                        <p:cTn id="22" dur="500"/>
                                        <p:tgtEl>
                                          <p:spTgt spid="84"/>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70"/>
                                        </p:tgtEl>
                                        <p:attrNameLst>
                                          <p:attrName>style.visibility</p:attrName>
                                        </p:attrNameLst>
                                      </p:cBhvr>
                                      <p:to>
                                        <p:strVal val="visible"/>
                                      </p:to>
                                    </p:set>
                                    <p:anim calcmode="lin" valueType="num">
                                      <p:cBhvr>
                                        <p:cTn id="25" dur="500" fill="hold"/>
                                        <p:tgtEl>
                                          <p:spTgt spid="70"/>
                                        </p:tgtEl>
                                        <p:attrNameLst>
                                          <p:attrName>ppt_w</p:attrName>
                                        </p:attrNameLst>
                                      </p:cBhvr>
                                      <p:tavLst>
                                        <p:tav tm="0">
                                          <p:val>
                                            <p:fltVal val="0"/>
                                          </p:val>
                                        </p:tav>
                                        <p:tav tm="100000">
                                          <p:val>
                                            <p:strVal val="#ppt_w"/>
                                          </p:val>
                                        </p:tav>
                                      </p:tavLst>
                                    </p:anim>
                                    <p:anim calcmode="lin" valueType="num">
                                      <p:cBhvr>
                                        <p:cTn id="26" dur="500" fill="hold"/>
                                        <p:tgtEl>
                                          <p:spTgt spid="70"/>
                                        </p:tgtEl>
                                        <p:attrNameLst>
                                          <p:attrName>ppt_h</p:attrName>
                                        </p:attrNameLst>
                                      </p:cBhvr>
                                      <p:tavLst>
                                        <p:tav tm="0">
                                          <p:val>
                                            <p:fltVal val="0"/>
                                          </p:val>
                                        </p:tav>
                                        <p:tav tm="100000">
                                          <p:val>
                                            <p:strVal val="#ppt_h"/>
                                          </p:val>
                                        </p:tav>
                                      </p:tavLst>
                                    </p:anim>
                                    <p:animEffect transition="in" filter="fade">
                                      <p:cBhvr>
                                        <p:cTn id="27" dur="500"/>
                                        <p:tgtEl>
                                          <p:spTgt spid="70"/>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86"/>
                                        </p:tgtEl>
                                        <p:attrNameLst>
                                          <p:attrName>style.visibility</p:attrName>
                                        </p:attrNameLst>
                                      </p:cBhvr>
                                      <p:to>
                                        <p:strVal val="visible"/>
                                      </p:to>
                                    </p:set>
                                    <p:anim calcmode="lin" valueType="num">
                                      <p:cBhvr>
                                        <p:cTn id="30" dur="500" fill="hold"/>
                                        <p:tgtEl>
                                          <p:spTgt spid="86"/>
                                        </p:tgtEl>
                                        <p:attrNameLst>
                                          <p:attrName>ppt_w</p:attrName>
                                        </p:attrNameLst>
                                      </p:cBhvr>
                                      <p:tavLst>
                                        <p:tav tm="0">
                                          <p:val>
                                            <p:fltVal val="0"/>
                                          </p:val>
                                        </p:tav>
                                        <p:tav tm="100000">
                                          <p:val>
                                            <p:strVal val="#ppt_w"/>
                                          </p:val>
                                        </p:tav>
                                      </p:tavLst>
                                    </p:anim>
                                    <p:anim calcmode="lin" valueType="num">
                                      <p:cBhvr>
                                        <p:cTn id="31" dur="500" fill="hold"/>
                                        <p:tgtEl>
                                          <p:spTgt spid="86"/>
                                        </p:tgtEl>
                                        <p:attrNameLst>
                                          <p:attrName>ppt_h</p:attrName>
                                        </p:attrNameLst>
                                      </p:cBhvr>
                                      <p:tavLst>
                                        <p:tav tm="0">
                                          <p:val>
                                            <p:fltVal val="0"/>
                                          </p:val>
                                        </p:tav>
                                        <p:tav tm="100000">
                                          <p:val>
                                            <p:strVal val="#ppt_h"/>
                                          </p:val>
                                        </p:tav>
                                      </p:tavLst>
                                    </p:anim>
                                    <p:animEffect transition="in" filter="fade">
                                      <p:cBhvr>
                                        <p:cTn id="32" dur="500"/>
                                        <p:tgtEl>
                                          <p:spTgt spid="86"/>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87"/>
                                        </p:tgtEl>
                                        <p:attrNameLst>
                                          <p:attrName>style.visibility</p:attrName>
                                        </p:attrNameLst>
                                      </p:cBhvr>
                                      <p:to>
                                        <p:strVal val="visible"/>
                                      </p:to>
                                    </p:set>
                                    <p:anim calcmode="lin" valueType="num">
                                      <p:cBhvr>
                                        <p:cTn id="35" dur="500" fill="hold"/>
                                        <p:tgtEl>
                                          <p:spTgt spid="87"/>
                                        </p:tgtEl>
                                        <p:attrNameLst>
                                          <p:attrName>ppt_w</p:attrName>
                                        </p:attrNameLst>
                                      </p:cBhvr>
                                      <p:tavLst>
                                        <p:tav tm="0">
                                          <p:val>
                                            <p:fltVal val="0"/>
                                          </p:val>
                                        </p:tav>
                                        <p:tav tm="100000">
                                          <p:val>
                                            <p:strVal val="#ppt_w"/>
                                          </p:val>
                                        </p:tav>
                                      </p:tavLst>
                                    </p:anim>
                                    <p:anim calcmode="lin" valueType="num">
                                      <p:cBhvr>
                                        <p:cTn id="36" dur="500" fill="hold"/>
                                        <p:tgtEl>
                                          <p:spTgt spid="87"/>
                                        </p:tgtEl>
                                        <p:attrNameLst>
                                          <p:attrName>ppt_h</p:attrName>
                                        </p:attrNameLst>
                                      </p:cBhvr>
                                      <p:tavLst>
                                        <p:tav tm="0">
                                          <p:val>
                                            <p:fltVal val="0"/>
                                          </p:val>
                                        </p:tav>
                                        <p:tav tm="100000">
                                          <p:val>
                                            <p:strVal val="#ppt_h"/>
                                          </p:val>
                                        </p:tav>
                                      </p:tavLst>
                                    </p:anim>
                                    <p:animEffect transition="in" filter="fade">
                                      <p:cBhvr>
                                        <p:cTn id="37" dur="500"/>
                                        <p:tgtEl>
                                          <p:spTgt spid="87"/>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88"/>
                                        </p:tgtEl>
                                        <p:attrNameLst>
                                          <p:attrName>style.visibility</p:attrName>
                                        </p:attrNameLst>
                                      </p:cBhvr>
                                      <p:to>
                                        <p:strVal val="visible"/>
                                      </p:to>
                                    </p:set>
                                    <p:anim calcmode="lin" valueType="num">
                                      <p:cBhvr>
                                        <p:cTn id="40" dur="500" fill="hold"/>
                                        <p:tgtEl>
                                          <p:spTgt spid="88"/>
                                        </p:tgtEl>
                                        <p:attrNameLst>
                                          <p:attrName>ppt_w</p:attrName>
                                        </p:attrNameLst>
                                      </p:cBhvr>
                                      <p:tavLst>
                                        <p:tav tm="0">
                                          <p:val>
                                            <p:fltVal val="0"/>
                                          </p:val>
                                        </p:tav>
                                        <p:tav tm="100000">
                                          <p:val>
                                            <p:strVal val="#ppt_w"/>
                                          </p:val>
                                        </p:tav>
                                      </p:tavLst>
                                    </p:anim>
                                    <p:anim calcmode="lin" valueType="num">
                                      <p:cBhvr>
                                        <p:cTn id="41" dur="500" fill="hold"/>
                                        <p:tgtEl>
                                          <p:spTgt spid="88"/>
                                        </p:tgtEl>
                                        <p:attrNameLst>
                                          <p:attrName>ppt_h</p:attrName>
                                        </p:attrNameLst>
                                      </p:cBhvr>
                                      <p:tavLst>
                                        <p:tav tm="0">
                                          <p:val>
                                            <p:fltVal val="0"/>
                                          </p:val>
                                        </p:tav>
                                        <p:tav tm="100000">
                                          <p:val>
                                            <p:strVal val="#ppt_h"/>
                                          </p:val>
                                        </p:tav>
                                      </p:tavLst>
                                    </p:anim>
                                    <p:animEffect transition="in" filter="fade">
                                      <p:cBhvr>
                                        <p:cTn id="42" dur="500"/>
                                        <p:tgtEl>
                                          <p:spTgt spid="88"/>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97"/>
                                        </p:tgtEl>
                                        <p:attrNameLst>
                                          <p:attrName>style.visibility</p:attrName>
                                        </p:attrNameLst>
                                      </p:cBhvr>
                                      <p:to>
                                        <p:strVal val="visible"/>
                                      </p:to>
                                    </p:set>
                                    <p:anim calcmode="lin" valueType="num">
                                      <p:cBhvr>
                                        <p:cTn id="45" dur="500" fill="hold"/>
                                        <p:tgtEl>
                                          <p:spTgt spid="97"/>
                                        </p:tgtEl>
                                        <p:attrNameLst>
                                          <p:attrName>ppt_w</p:attrName>
                                        </p:attrNameLst>
                                      </p:cBhvr>
                                      <p:tavLst>
                                        <p:tav tm="0">
                                          <p:val>
                                            <p:fltVal val="0"/>
                                          </p:val>
                                        </p:tav>
                                        <p:tav tm="100000">
                                          <p:val>
                                            <p:strVal val="#ppt_w"/>
                                          </p:val>
                                        </p:tav>
                                      </p:tavLst>
                                    </p:anim>
                                    <p:anim calcmode="lin" valueType="num">
                                      <p:cBhvr>
                                        <p:cTn id="46" dur="500" fill="hold"/>
                                        <p:tgtEl>
                                          <p:spTgt spid="97"/>
                                        </p:tgtEl>
                                        <p:attrNameLst>
                                          <p:attrName>ppt_h</p:attrName>
                                        </p:attrNameLst>
                                      </p:cBhvr>
                                      <p:tavLst>
                                        <p:tav tm="0">
                                          <p:val>
                                            <p:fltVal val="0"/>
                                          </p:val>
                                        </p:tav>
                                        <p:tav tm="100000">
                                          <p:val>
                                            <p:strVal val="#ppt_h"/>
                                          </p:val>
                                        </p:tav>
                                      </p:tavLst>
                                    </p:anim>
                                    <p:animEffect transition="in" filter="fade">
                                      <p:cBhvr>
                                        <p:cTn id="47" dur="500"/>
                                        <p:tgtEl>
                                          <p:spTgt spid="97"/>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98"/>
                                        </p:tgtEl>
                                        <p:attrNameLst>
                                          <p:attrName>style.visibility</p:attrName>
                                        </p:attrNameLst>
                                      </p:cBhvr>
                                      <p:to>
                                        <p:strVal val="visible"/>
                                      </p:to>
                                    </p:set>
                                    <p:anim calcmode="lin" valueType="num">
                                      <p:cBhvr>
                                        <p:cTn id="50" dur="500" fill="hold"/>
                                        <p:tgtEl>
                                          <p:spTgt spid="98"/>
                                        </p:tgtEl>
                                        <p:attrNameLst>
                                          <p:attrName>ppt_w</p:attrName>
                                        </p:attrNameLst>
                                      </p:cBhvr>
                                      <p:tavLst>
                                        <p:tav tm="0">
                                          <p:val>
                                            <p:fltVal val="0"/>
                                          </p:val>
                                        </p:tav>
                                        <p:tav tm="100000">
                                          <p:val>
                                            <p:strVal val="#ppt_w"/>
                                          </p:val>
                                        </p:tav>
                                      </p:tavLst>
                                    </p:anim>
                                    <p:anim calcmode="lin" valueType="num">
                                      <p:cBhvr>
                                        <p:cTn id="51" dur="500" fill="hold"/>
                                        <p:tgtEl>
                                          <p:spTgt spid="98"/>
                                        </p:tgtEl>
                                        <p:attrNameLst>
                                          <p:attrName>ppt_h</p:attrName>
                                        </p:attrNameLst>
                                      </p:cBhvr>
                                      <p:tavLst>
                                        <p:tav tm="0">
                                          <p:val>
                                            <p:fltVal val="0"/>
                                          </p:val>
                                        </p:tav>
                                        <p:tav tm="100000">
                                          <p:val>
                                            <p:strVal val="#ppt_h"/>
                                          </p:val>
                                        </p:tav>
                                      </p:tavLst>
                                    </p:anim>
                                    <p:animEffect transition="in" filter="fade">
                                      <p:cBhvr>
                                        <p:cTn id="5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2" grpId="0" animBg="1"/>
      <p:bldP spid="75" grpId="0" animBg="1"/>
      <p:bldP spid="78" grpId="0" animBg="1"/>
      <p:bldP spid="81" grpId="0" animBg="1"/>
      <p:bldP spid="84" grpId="0" animBg="1"/>
      <p:bldP spid="86" grpId="0" animBg="1"/>
      <p:bldP spid="87" grpId="0" animBg="1"/>
      <p:bldP spid="88" grpId="0" animBg="1"/>
      <p:bldP spid="97" grpId="0" animBg="1"/>
      <p:bldP spid="98"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1422</Words>
  <Application>Microsoft Office PowerPoint</Application>
  <PresentationFormat>全屏显示(16:9)</PresentationFormat>
  <Paragraphs>207</Paragraphs>
  <Slides>27</Slides>
  <Notes>3</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27</vt:i4>
      </vt:variant>
    </vt:vector>
  </HeadingPairs>
  <TitlesOfParts>
    <vt:vector size="36" baseType="lpstr">
      <vt:lpstr>FontAwesome</vt:lpstr>
      <vt:lpstr>等线</vt:lpstr>
      <vt:lpstr>等线 Light</vt:lpstr>
      <vt:lpstr>微软雅黑</vt:lpstr>
      <vt:lpstr>Arial</vt:lpstr>
      <vt:lpstr>Arial Black</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18</cp:revision>
  <dcterms:created xsi:type="dcterms:W3CDTF">2016-12-25T02:27:00Z</dcterms:created>
  <dcterms:modified xsi:type="dcterms:W3CDTF">2021-01-05T11:58:04Z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