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82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60" r:id="rId15"/>
    <p:sldId id="271" r:id="rId16"/>
    <p:sldId id="272" r:id="rId17"/>
    <p:sldId id="273" r:id="rId18"/>
    <p:sldId id="274" r:id="rId19"/>
    <p:sldId id="261" r:id="rId20"/>
    <p:sldId id="275" r:id="rId21"/>
    <p:sldId id="276" r:id="rId22"/>
    <p:sldId id="277" r:id="rId23"/>
    <p:sldId id="278" r:id="rId24"/>
    <p:sldId id="26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DC2F"/>
    <a:srgbClr val="5E8ACA"/>
    <a:srgbClr val="4C9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50" y="102"/>
      </p:cViewPr>
      <p:guideLst>
        <p:guide orient="horz" pos="21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9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62F94-57B4-4F42-B32A-7CEFFC5BEB3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0153-28CB-4AB5-9F8B-4064322239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10" Type="http://schemas.openxmlformats.org/officeDocument/2006/relationships/tags" Target="../tags/tag5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" y="2752725"/>
            <a:ext cx="3797393" cy="3981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640" y="-1179997"/>
            <a:ext cx="4572114" cy="44184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" y="589864"/>
            <a:ext cx="1581039" cy="21628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032" y="4179989"/>
            <a:ext cx="1853968" cy="272373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423796" y="1949149"/>
            <a:ext cx="6233795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蓝色教育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19" name="矩形 471"/>
          <p:cNvSpPr>
            <a:spLocks noChangeArrowheads="1"/>
          </p:cNvSpPr>
          <p:nvPr/>
        </p:nvSpPr>
        <p:spPr bwMode="auto">
          <a:xfrm>
            <a:off x="4539135" y="2967338"/>
            <a:ext cx="6006836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300" dirty="0">
                <a:solidFill>
                  <a:schemeClr val="bg1"/>
                </a:solidFill>
              </a:rPr>
              <a:t>THESIS DEFENSE GENERAL PPT GUIDE TEMPLATE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577202" y="2960877"/>
            <a:ext cx="593244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033235" y="3439883"/>
            <a:ext cx="195598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704482" y="3439883"/>
            <a:ext cx="2915285" cy="3987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时间：20</a:t>
            </a:r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2X</a:t>
            </a:r>
            <a:r>
              <a:rPr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年10月30日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4646902" y="3414160"/>
            <a:ext cx="371781" cy="451556"/>
          </a:xfrm>
          <a:custGeom>
            <a:avLst/>
            <a:gdLst>
              <a:gd name="T0" fmla="*/ 440790 w 2792413"/>
              <a:gd name="T1" fmla="*/ 2575798 h 3389313"/>
              <a:gd name="T2" fmla="*/ 1147253 w 2792413"/>
              <a:gd name="T3" fmla="*/ 1201035 h 3389313"/>
              <a:gd name="T4" fmla="*/ 1223433 w 2792413"/>
              <a:gd name="T5" fmla="*/ 1473921 h 3389313"/>
              <a:gd name="T6" fmla="*/ 1315165 w 2792413"/>
              <a:gd name="T7" fmla="*/ 1458373 h 3389313"/>
              <a:gd name="T8" fmla="*/ 1462128 w 2792413"/>
              <a:gd name="T9" fmla="*/ 1368574 h 3389313"/>
              <a:gd name="T10" fmla="*/ 1552274 w 2792413"/>
              <a:gd name="T11" fmla="*/ 1517392 h 3389313"/>
              <a:gd name="T12" fmla="*/ 1632262 w 2792413"/>
              <a:gd name="T13" fmla="*/ 1262910 h 3389313"/>
              <a:gd name="T14" fmla="*/ 1689714 w 2792413"/>
              <a:gd name="T15" fmla="*/ 1093784 h 3389313"/>
              <a:gd name="T16" fmla="*/ 1947454 w 2792413"/>
              <a:gd name="T17" fmla="*/ 1176285 h 3389313"/>
              <a:gd name="T18" fmla="*/ 2040457 w 2792413"/>
              <a:gd name="T19" fmla="*/ 1240064 h 3389313"/>
              <a:gd name="T20" fmla="*/ 2124889 w 2792413"/>
              <a:gd name="T21" fmla="*/ 1394276 h 3389313"/>
              <a:gd name="T22" fmla="*/ 2358823 w 2792413"/>
              <a:gd name="T23" fmla="*/ 1575460 h 3389313"/>
              <a:gd name="T24" fmla="*/ 2669254 w 2792413"/>
              <a:gd name="T25" fmla="*/ 1240381 h 3389313"/>
              <a:gd name="T26" fmla="*/ 2738767 w 2792413"/>
              <a:gd name="T27" fmla="*/ 1227371 h 3389313"/>
              <a:gd name="T28" fmla="*/ 2783840 w 2792413"/>
              <a:gd name="T29" fmla="*/ 1283853 h 3389313"/>
              <a:gd name="T30" fmla="*/ 2705122 w 2792413"/>
              <a:gd name="T31" fmla="*/ 1422200 h 3389313"/>
              <a:gd name="T32" fmla="*/ 2761621 w 2792413"/>
              <a:gd name="T33" fmla="*/ 1492008 h 3389313"/>
              <a:gd name="T34" fmla="*/ 2775270 w 2792413"/>
              <a:gd name="T35" fmla="*/ 1582441 h 3389313"/>
              <a:gd name="T36" fmla="*/ 2740355 w 2792413"/>
              <a:gd name="T37" fmla="*/ 1669383 h 3389313"/>
              <a:gd name="T38" fmla="*/ 2438811 w 2792413"/>
              <a:gd name="T39" fmla="*/ 2001606 h 3389313"/>
              <a:gd name="T40" fmla="*/ 2326447 w 2792413"/>
              <a:gd name="T41" fmla="*/ 2083155 h 3389313"/>
              <a:gd name="T42" fmla="*/ 2234397 w 2792413"/>
              <a:gd name="T43" fmla="*/ 2095530 h 3389313"/>
              <a:gd name="T44" fmla="*/ 2140759 w 2792413"/>
              <a:gd name="T45" fmla="*/ 2059674 h 3389313"/>
              <a:gd name="T46" fmla="*/ 2049979 w 2792413"/>
              <a:gd name="T47" fmla="*/ 1965116 h 3389313"/>
              <a:gd name="T48" fmla="*/ 1428165 w 2792413"/>
              <a:gd name="T49" fmla="*/ 2143126 h 3389313"/>
              <a:gd name="T50" fmla="*/ 1429434 w 2792413"/>
              <a:gd name="T51" fmla="*/ 1759182 h 3389313"/>
              <a:gd name="T52" fmla="*/ 1368174 w 2792413"/>
              <a:gd name="T53" fmla="*/ 1755057 h 3389313"/>
              <a:gd name="T54" fmla="*/ 1337384 w 2792413"/>
              <a:gd name="T55" fmla="*/ 1826769 h 3389313"/>
              <a:gd name="T56" fmla="*/ 852376 w 2792413"/>
              <a:gd name="T57" fmla="*/ 1682710 h 3389313"/>
              <a:gd name="T58" fmla="*/ 784766 w 2792413"/>
              <a:gd name="T59" fmla="*/ 2018424 h 3389313"/>
              <a:gd name="T60" fmla="*/ 485762 w 2792413"/>
              <a:gd name="T61" fmla="*/ 1784884 h 3389313"/>
              <a:gd name="T62" fmla="*/ 583526 w 2792413"/>
              <a:gd name="T63" fmla="*/ 1432036 h 3389313"/>
              <a:gd name="T64" fmla="*/ 667641 w 2792413"/>
              <a:gd name="T65" fmla="*/ 1278141 h 3389313"/>
              <a:gd name="T66" fmla="*/ 848249 w 2792413"/>
              <a:gd name="T67" fmla="*/ 1188343 h 3389313"/>
              <a:gd name="T68" fmla="*/ 1117099 w 2792413"/>
              <a:gd name="T69" fmla="*/ 1090294 h 3389313"/>
              <a:gd name="T70" fmla="*/ 1495426 w 2792413"/>
              <a:gd name="T71" fmla="*/ 10798 h 3389313"/>
              <a:gd name="T72" fmla="*/ 1596073 w 2792413"/>
              <a:gd name="T73" fmla="*/ 50816 h 3389313"/>
              <a:gd name="T74" fmla="*/ 1679258 w 2792413"/>
              <a:gd name="T75" fmla="*/ 116241 h 3389313"/>
              <a:gd name="T76" fmla="*/ 1743076 w 2792413"/>
              <a:gd name="T77" fmla="*/ 203263 h 3389313"/>
              <a:gd name="T78" fmla="*/ 1802448 w 2792413"/>
              <a:gd name="T79" fmla="*/ 402397 h 3389313"/>
              <a:gd name="T80" fmla="*/ 1849121 w 2792413"/>
              <a:gd name="T81" fmla="*/ 458612 h 3389313"/>
              <a:gd name="T82" fmla="*/ 1861186 w 2792413"/>
              <a:gd name="T83" fmla="*/ 526260 h 3389313"/>
              <a:gd name="T84" fmla="*/ 1823086 w 2792413"/>
              <a:gd name="T85" fmla="*/ 626621 h 3389313"/>
              <a:gd name="T86" fmla="*/ 1771651 w 2792413"/>
              <a:gd name="T87" fmla="*/ 681248 h 3389313"/>
              <a:gd name="T88" fmla="*/ 1688148 w 2792413"/>
              <a:gd name="T89" fmla="*/ 863867 h 3389313"/>
              <a:gd name="T90" fmla="*/ 1552576 w 2792413"/>
              <a:gd name="T91" fmla="*/ 992176 h 3389313"/>
              <a:gd name="T92" fmla="*/ 1464628 w 2792413"/>
              <a:gd name="T93" fmla="*/ 1024254 h 3389313"/>
              <a:gd name="T94" fmla="*/ 1364933 w 2792413"/>
              <a:gd name="T95" fmla="*/ 1028383 h 3389313"/>
              <a:gd name="T96" fmla="*/ 1273493 w 2792413"/>
              <a:gd name="T97" fmla="*/ 1003928 h 3389313"/>
              <a:gd name="T98" fmla="*/ 1136333 w 2792413"/>
              <a:gd name="T99" fmla="*/ 893721 h 3389313"/>
              <a:gd name="T100" fmla="*/ 1043305 w 2792413"/>
              <a:gd name="T101" fmla="*/ 719677 h 3389313"/>
              <a:gd name="T102" fmla="*/ 984250 w 2792413"/>
              <a:gd name="T103" fmla="*/ 642183 h 3389313"/>
              <a:gd name="T104" fmla="*/ 943610 w 2792413"/>
              <a:gd name="T105" fmla="*/ 580887 h 3389313"/>
              <a:gd name="T106" fmla="*/ 930275 w 2792413"/>
              <a:gd name="T107" fmla="*/ 508792 h 3389313"/>
              <a:gd name="T108" fmla="*/ 958215 w 2792413"/>
              <a:gd name="T109" fmla="*/ 440826 h 3389313"/>
              <a:gd name="T110" fmla="*/ 1010603 w 2792413"/>
              <a:gd name="T111" fmla="*/ 336019 h 3389313"/>
              <a:gd name="T112" fmla="*/ 1081405 w 2792413"/>
              <a:gd name="T113" fmla="*/ 168327 h 3389313"/>
              <a:gd name="T114" fmla="*/ 1152525 w 2792413"/>
              <a:gd name="T115" fmla="*/ 89245 h 3389313"/>
              <a:gd name="T116" fmla="*/ 1242060 w 2792413"/>
              <a:gd name="T117" fmla="*/ 32713 h 3389313"/>
              <a:gd name="T118" fmla="*/ 1348105 w 2792413"/>
              <a:gd name="T119" fmla="*/ 3494 h 3389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92413" h="3389313">
                <a:moveTo>
                  <a:pt x="520700" y="2665413"/>
                </a:moveTo>
                <a:lnTo>
                  <a:pt x="2271713" y="2665413"/>
                </a:lnTo>
                <a:lnTo>
                  <a:pt x="2258063" y="3389313"/>
                </a:lnTo>
                <a:lnTo>
                  <a:pt x="534985" y="3389313"/>
                </a:lnTo>
                <a:lnTo>
                  <a:pt x="520700" y="2665413"/>
                </a:lnTo>
                <a:close/>
                <a:moveTo>
                  <a:pt x="0" y="2312988"/>
                </a:moveTo>
                <a:lnTo>
                  <a:pt x="2792413" y="2312988"/>
                </a:lnTo>
                <a:lnTo>
                  <a:pt x="2504058" y="3016251"/>
                </a:lnTo>
                <a:lnTo>
                  <a:pt x="2343366" y="3016251"/>
                </a:lnTo>
                <a:lnTo>
                  <a:pt x="2351623" y="2575798"/>
                </a:lnTo>
                <a:lnTo>
                  <a:pt x="440790" y="2575798"/>
                </a:lnTo>
                <a:lnTo>
                  <a:pt x="449047" y="3016251"/>
                </a:lnTo>
                <a:lnTo>
                  <a:pt x="288355" y="3016251"/>
                </a:lnTo>
                <a:lnTo>
                  <a:pt x="0" y="2312988"/>
                </a:lnTo>
                <a:close/>
                <a:moveTo>
                  <a:pt x="1131065" y="1087438"/>
                </a:moveTo>
                <a:lnTo>
                  <a:pt x="1131065" y="1087755"/>
                </a:lnTo>
                <a:lnTo>
                  <a:pt x="1131700" y="1087438"/>
                </a:lnTo>
                <a:lnTo>
                  <a:pt x="1133287" y="1104890"/>
                </a:lnTo>
                <a:lnTo>
                  <a:pt x="1135826" y="1125198"/>
                </a:lnTo>
                <a:lnTo>
                  <a:pt x="1138683" y="1148044"/>
                </a:lnTo>
                <a:lnTo>
                  <a:pt x="1142492" y="1173112"/>
                </a:lnTo>
                <a:lnTo>
                  <a:pt x="1147253" y="1201035"/>
                </a:lnTo>
                <a:lnTo>
                  <a:pt x="1153284" y="1231179"/>
                </a:lnTo>
                <a:lnTo>
                  <a:pt x="1160267" y="1262910"/>
                </a:lnTo>
                <a:lnTo>
                  <a:pt x="1168520" y="1297180"/>
                </a:lnTo>
                <a:lnTo>
                  <a:pt x="1178042" y="1333670"/>
                </a:lnTo>
                <a:lnTo>
                  <a:pt x="1183439" y="1352074"/>
                </a:lnTo>
                <a:lnTo>
                  <a:pt x="1188835" y="1371430"/>
                </a:lnTo>
                <a:lnTo>
                  <a:pt x="1195183" y="1391103"/>
                </a:lnTo>
                <a:lnTo>
                  <a:pt x="1201531" y="1411094"/>
                </a:lnTo>
                <a:lnTo>
                  <a:pt x="1208514" y="1431719"/>
                </a:lnTo>
                <a:lnTo>
                  <a:pt x="1215497" y="1452344"/>
                </a:lnTo>
                <a:lnTo>
                  <a:pt x="1223433" y="1473921"/>
                </a:lnTo>
                <a:lnTo>
                  <a:pt x="1231685" y="1495498"/>
                </a:lnTo>
                <a:lnTo>
                  <a:pt x="1240573" y="1517392"/>
                </a:lnTo>
                <a:lnTo>
                  <a:pt x="1249461" y="1539604"/>
                </a:lnTo>
                <a:lnTo>
                  <a:pt x="1258983" y="1562450"/>
                </a:lnTo>
                <a:lnTo>
                  <a:pt x="1269458" y="1585296"/>
                </a:lnTo>
                <a:lnTo>
                  <a:pt x="1279932" y="1608460"/>
                </a:lnTo>
                <a:lnTo>
                  <a:pt x="1291359" y="1632258"/>
                </a:lnTo>
                <a:lnTo>
                  <a:pt x="1294851" y="1601162"/>
                </a:lnTo>
                <a:lnTo>
                  <a:pt x="1298977" y="1571018"/>
                </a:lnTo>
                <a:lnTo>
                  <a:pt x="1306913" y="1512315"/>
                </a:lnTo>
                <a:lnTo>
                  <a:pt x="1315165" y="1458373"/>
                </a:lnTo>
                <a:lnTo>
                  <a:pt x="1323101" y="1409824"/>
                </a:lnTo>
                <a:lnTo>
                  <a:pt x="1330084" y="1368574"/>
                </a:lnTo>
                <a:lnTo>
                  <a:pt x="1336115" y="1335574"/>
                </a:lnTo>
                <a:lnTo>
                  <a:pt x="1342780" y="1300670"/>
                </a:lnTo>
                <a:lnTo>
                  <a:pt x="1298025" y="1196275"/>
                </a:lnTo>
                <a:lnTo>
                  <a:pt x="1370395" y="1127736"/>
                </a:lnTo>
                <a:lnTo>
                  <a:pt x="1421817" y="1127736"/>
                </a:lnTo>
                <a:lnTo>
                  <a:pt x="1494187" y="1196275"/>
                </a:lnTo>
                <a:lnTo>
                  <a:pt x="1449749" y="1300670"/>
                </a:lnTo>
                <a:lnTo>
                  <a:pt x="1456415" y="1335574"/>
                </a:lnTo>
                <a:lnTo>
                  <a:pt x="1462128" y="1368574"/>
                </a:lnTo>
                <a:lnTo>
                  <a:pt x="1469746" y="1409824"/>
                </a:lnTo>
                <a:lnTo>
                  <a:pt x="1477364" y="1458373"/>
                </a:lnTo>
                <a:lnTo>
                  <a:pt x="1485617" y="1512315"/>
                </a:lnTo>
                <a:lnTo>
                  <a:pt x="1493869" y="1571018"/>
                </a:lnTo>
                <a:lnTo>
                  <a:pt x="1497678" y="1601162"/>
                </a:lnTo>
                <a:lnTo>
                  <a:pt x="1501170" y="1632258"/>
                </a:lnTo>
                <a:lnTo>
                  <a:pt x="1512279" y="1608460"/>
                </a:lnTo>
                <a:lnTo>
                  <a:pt x="1523072" y="1585296"/>
                </a:lnTo>
                <a:lnTo>
                  <a:pt x="1533229" y="1562450"/>
                </a:lnTo>
                <a:lnTo>
                  <a:pt x="1542751" y="1539604"/>
                </a:lnTo>
                <a:lnTo>
                  <a:pt x="1552274" y="1517392"/>
                </a:lnTo>
                <a:lnTo>
                  <a:pt x="1560844" y="1495498"/>
                </a:lnTo>
                <a:lnTo>
                  <a:pt x="1568779" y="1473921"/>
                </a:lnTo>
                <a:lnTo>
                  <a:pt x="1576715" y="1452344"/>
                </a:lnTo>
                <a:lnTo>
                  <a:pt x="1584015" y="1431719"/>
                </a:lnTo>
                <a:lnTo>
                  <a:pt x="1590681" y="1411094"/>
                </a:lnTo>
                <a:lnTo>
                  <a:pt x="1597346" y="1391103"/>
                </a:lnTo>
                <a:lnTo>
                  <a:pt x="1603377" y="1371430"/>
                </a:lnTo>
                <a:lnTo>
                  <a:pt x="1609408" y="1352074"/>
                </a:lnTo>
                <a:lnTo>
                  <a:pt x="1614487" y="1333670"/>
                </a:lnTo>
                <a:lnTo>
                  <a:pt x="1624327" y="1297180"/>
                </a:lnTo>
                <a:lnTo>
                  <a:pt x="1632262" y="1262910"/>
                </a:lnTo>
                <a:lnTo>
                  <a:pt x="1639563" y="1231179"/>
                </a:lnTo>
                <a:lnTo>
                  <a:pt x="1644959" y="1201035"/>
                </a:lnTo>
                <a:lnTo>
                  <a:pt x="1649720" y="1173112"/>
                </a:lnTo>
                <a:lnTo>
                  <a:pt x="1653846" y="1148044"/>
                </a:lnTo>
                <a:lnTo>
                  <a:pt x="1657020" y="1125198"/>
                </a:lnTo>
                <a:lnTo>
                  <a:pt x="1659242" y="1104890"/>
                </a:lnTo>
                <a:lnTo>
                  <a:pt x="1660829" y="1087438"/>
                </a:lnTo>
                <a:lnTo>
                  <a:pt x="1661464" y="1087755"/>
                </a:lnTo>
                <a:lnTo>
                  <a:pt x="1661464" y="1087438"/>
                </a:lnTo>
                <a:lnTo>
                  <a:pt x="1675430" y="1090294"/>
                </a:lnTo>
                <a:lnTo>
                  <a:pt x="1689714" y="1093784"/>
                </a:lnTo>
                <a:lnTo>
                  <a:pt x="1703998" y="1097592"/>
                </a:lnTo>
                <a:lnTo>
                  <a:pt x="1718916" y="1101400"/>
                </a:lnTo>
                <a:lnTo>
                  <a:pt x="1749705" y="1110919"/>
                </a:lnTo>
                <a:lnTo>
                  <a:pt x="1782399" y="1120756"/>
                </a:lnTo>
                <a:lnTo>
                  <a:pt x="1812871" y="1129640"/>
                </a:lnTo>
                <a:lnTo>
                  <a:pt x="1841120" y="1138208"/>
                </a:lnTo>
                <a:lnTo>
                  <a:pt x="1866831" y="1146458"/>
                </a:lnTo>
                <a:lnTo>
                  <a:pt x="1890002" y="1154390"/>
                </a:lnTo>
                <a:lnTo>
                  <a:pt x="1911269" y="1162006"/>
                </a:lnTo>
                <a:lnTo>
                  <a:pt x="1930314" y="1168987"/>
                </a:lnTo>
                <a:lnTo>
                  <a:pt x="1947454" y="1176285"/>
                </a:lnTo>
                <a:lnTo>
                  <a:pt x="1962690" y="1183266"/>
                </a:lnTo>
                <a:lnTo>
                  <a:pt x="1976021" y="1189612"/>
                </a:lnTo>
                <a:lnTo>
                  <a:pt x="1987766" y="1195958"/>
                </a:lnTo>
                <a:lnTo>
                  <a:pt x="1998240" y="1201670"/>
                </a:lnTo>
                <a:lnTo>
                  <a:pt x="2006811" y="1207381"/>
                </a:lnTo>
                <a:lnTo>
                  <a:pt x="2014111" y="1212775"/>
                </a:lnTo>
                <a:lnTo>
                  <a:pt x="2020142" y="1218487"/>
                </a:lnTo>
                <a:lnTo>
                  <a:pt x="2025221" y="1223564"/>
                </a:lnTo>
                <a:lnTo>
                  <a:pt x="2029030" y="1228641"/>
                </a:lnTo>
                <a:lnTo>
                  <a:pt x="2035061" y="1234035"/>
                </a:lnTo>
                <a:lnTo>
                  <a:pt x="2040457" y="1240064"/>
                </a:lnTo>
                <a:lnTo>
                  <a:pt x="2046170" y="1246410"/>
                </a:lnTo>
                <a:lnTo>
                  <a:pt x="2051249" y="1252756"/>
                </a:lnTo>
                <a:lnTo>
                  <a:pt x="2056010" y="1259420"/>
                </a:lnTo>
                <a:lnTo>
                  <a:pt x="2060771" y="1266401"/>
                </a:lnTo>
                <a:lnTo>
                  <a:pt x="2065215" y="1273699"/>
                </a:lnTo>
                <a:lnTo>
                  <a:pt x="2068706" y="1281631"/>
                </a:lnTo>
                <a:lnTo>
                  <a:pt x="2069976" y="1283535"/>
                </a:lnTo>
                <a:lnTo>
                  <a:pt x="2072833" y="1289564"/>
                </a:lnTo>
                <a:lnTo>
                  <a:pt x="2083942" y="1312410"/>
                </a:lnTo>
                <a:lnTo>
                  <a:pt x="2101717" y="1348584"/>
                </a:lnTo>
                <a:lnTo>
                  <a:pt x="2124889" y="1394276"/>
                </a:lnTo>
                <a:lnTo>
                  <a:pt x="2151869" y="1446950"/>
                </a:lnTo>
                <a:lnTo>
                  <a:pt x="2182341" y="1504382"/>
                </a:lnTo>
                <a:lnTo>
                  <a:pt x="2197894" y="1534210"/>
                </a:lnTo>
                <a:lnTo>
                  <a:pt x="2214399" y="1563719"/>
                </a:lnTo>
                <a:lnTo>
                  <a:pt x="2230588" y="1593229"/>
                </a:lnTo>
                <a:lnTo>
                  <a:pt x="2247093" y="1622104"/>
                </a:lnTo>
                <a:lnTo>
                  <a:pt x="2260742" y="1645902"/>
                </a:lnTo>
                <a:lnTo>
                  <a:pt x="2274073" y="1668431"/>
                </a:lnTo>
                <a:lnTo>
                  <a:pt x="2305497" y="1634479"/>
                </a:lnTo>
                <a:lnTo>
                  <a:pt x="2332478" y="1604652"/>
                </a:lnTo>
                <a:lnTo>
                  <a:pt x="2358823" y="1575460"/>
                </a:lnTo>
                <a:lnTo>
                  <a:pt x="2406752" y="1520883"/>
                </a:lnTo>
                <a:lnTo>
                  <a:pt x="2443572" y="1478046"/>
                </a:lnTo>
                <a:lnTo>
                  <a:pt x="2465157" y="1453296"/>
                </a:lnTo>
                <a:lnTo>
                  <a:pt x="2468013" y="1449805"/>
                </a:lnTo>
                <a:lnTo>
                  <a:pt x="2471822" y="1445681"/>
                </a:lnTo>
                <a:lnTo>
                  <a:pt x="2475631" y="1441555"/>
                </a:lnTo>
                <a:lnTo>
                  <a:pt x="2483567" y="1434257"/>
                </a:lnTo>
                <a:lnTo>
                  <a:pt x="2491819" y="1427276"/>
                </a:lnTo>
                <a:lnTo>
                  <a:pt x="2500390" y="1420930"/>
                </a:lnTo>
                <a:lnTo>
                  <a:pt x="2664175" y="1245141"/>
                </a:lnTo>
                <a:lnTo>
                  <a:pt x="2669254" y="1240381"/>
                </a:lnTo>
                <a:lnTo>
                  <a:pt x="2674967" y="1235939"/>
                </a:lnTo>
                <a:lnTo>
                  <a:pt x="2680681" y="1232131"/>
                </a:lnTo>
                <a:lnTo>
                  <a:pt x="2686712" y="1229275"/>
                </a:lnTo>
                <a:lnTo>
                  <a:pt x="2693060" y="1227054"/>
                </a:lnTo>
                <a:lnTo>
                  <a:pt x="2699408" y="1225150"/>
                </a:lnTo>
                <a:lnTo>
                  <a:pt x="2706074" y="1224198"/>
                </a:lnTo>
                <a:lnTo>
                  <a:pt x="2712422" y="1223247"/>
                </a:lnTo>
                <a:lnTo>
                  <a:pt x="2719088" y="1223247"/>
                </a:lnTo>
                <a:lnTo>
                  <a:pt x="2725754" y="1224198"/>
                </a:lnTo>
                <a:lnTo>
                  <a:pt x="2732419" y="1225468"/>
                </a:lnTo>
                <a:lnTo>
                  <a:pt x="2738767" y="1227371"/>
                </a:lnTo>
                <a:lnTo>
                  <a:pt x="2745116" y="1229910"/>
                </a:lnTo>
                <a:lnTo>
                  <a:pt x="2751147" y="1233400"/>
                </a:lnTo>
                <a:lnTo>
                  <a:pt x="2757178" y="1237525"/>
                </a:lnTo>
                <a:lnTo>
                  <a:pt x="2762574" y="1241968"/>
                </a:lnTo>
                <a:lnTo>
                  <a:pt x="2767335" y="1247045"/>
                </a:lnTo>
                <a:lnTo>
                  <a:pt x="2771779" y="1252756"/>
                </a:lnTo>
                <a:lnTo>
                  <a:pt x="2775270" y="1258151"/>
                </a:lnTo>
                <a:lnTo>
                  <a:pt x="2778444" y="1264497"/>
                </a:lnTo>
                <a:lnTo>
                  <a:pt x="2780666" y="1270843"/>
                </a:lnTo>
                <a:lnTo>
                  <a:pt x="2782571" y="1277189"/>
                </a:lnTo>
                <a:lnTo>
                  <a:pt x="2783840" y="1283853"/>
                </a:lnTo>
                <a:lnTo>
                  <a:pt x="2784475" y="1290199"/>
                </a:lnTo>
                <a:lnTo>
                  <a:pt x="2784475" y="1296862"/>
                </a:lnTo>
                <a:lnTo>
                  <a:pt x="2783840" y="1303526"/>
                </a:lnTo>
                <a:lnTo>
                  <a:pt x="2782253" y="1310189"/>
                </a:lnTo>
                <a:lnTo>
                  <a:pt x="2780349" y="1316535"/>
                </a:lnTo>
                <a:lnTo>
                  <a:pt x="2777492" y="1322882"/>
                </a:lnTo>
                <a:lnTo>
                  <a:pt x="2774635" y="1328911"/>
                </a:lnTo>
                <a:lnTo>
                  <a:pt x="2770509" y="1334622"/>
                </a:lnTo>
                <a:lnTo>
                  <a:pt x="2766065" y="1340334"/>
                </a:lnTo>
                <a:lnTo>
                  <a:pt x="2694964" y="1416171"/>
                </a:lnTo>
                <a:lnTo>
                  <a:pt x="2705122" y="1422200"/>
                </a:lnTo>
                <a:lnTo>
                  <a:pt x="2709883" y="1426007"/>
                </a:lnTo>
                <a:lnTo>
                  <a:pt x="2714644" y="1429815"/>
                </a:lnTo>
                <a:lnTo>
                  <a:pt x="2721310" y="1435844"/>
                </a:lnTo>
                <a:lnTo>
                  <a:pt x="2727658" y="1441873"/>
                </a:lnTo>
                <a:lnTo>
                  <a:pt x="2733689" y="1448854"/>
                </a:lnTo>
                <a:lnTo>
                  <a:pt x="2739085" y="1455517"/>
                </a:lnTo>
                <a:lnTo>
                  <a:pt x="2744481" y="1462498"/>
                </a:lnTo>
                <a:lnTo>
                  <a:pt x="2749242" y="1469478"/>
                </a:lnTo>
                <a:lnTo>
                  <a:pt x="2753686" y="1476777"/>
                </a:lnTo>
                <a:lnTo>
                  <a:pt x="2757812" y="1484392"/>
                </a:lnTo>
                <a:lnTo>
                  <a:pt x="2761621" y="1492008"/>
                </a:lnTo>
                <a:lnTo>
                  <a:pt x="2764478" y="1499940"/>
                </a:lnTo>
                <a:lnTo>
                  <a:pt x="2767335" y="1507873"/>
                </a:lnTo>
                <a:lnTo>
                  <a:pt x="2770191" y="1515806"/>
                </a:lnTo>
                <a:lnTo>
                  <a:pt x="2771779" y="1524056"/>
                </a:lnTo>
                <a:lnTo>
                  <a:pt x="2773683" y="1532306"/>
                </a:lnTo>
                <a:lnTo>
                  <a:pt x="2774953" y="1540556"/>
                </a:lnTo>
                <a:lnTo>
                  <a:pt x="2775905" y="1548806"/>
                </a:lnTo>
                <a:lnTo>
                  <a:pt x="2776222" y="1557373"/>
                </a:lnTo>
                <a:lnTo>
                  <a:pt x="2776222" y="1565623"/>
                </a:lnTo>
                <a:lnTo>
                  <a:pt x="2775905" y="1574191"/>
                </a:lnTo>
                <a:lnTo>
                  <a:pt x="2775270" y="1582441"/>
                </a:lnTo>
                <a:lnTo>
                  <a:pt x="2774000" y="1591008"/>
                </a:lnTo>
                <a:lnTo>
                  <a:pt x="2772731" y="1598941"/>
                </a:lnTo>
                <a:lnTo>
                  <a:pt x="2770826" y="1607508"/>
                </a:lnTo>
                <a:lnTo>
                  <a:pt x="2768604" y="1615758"/>
                </a:lnTo>
                <a:lnTo>
                  <a:pt x="2765430" y="1623691"/>
                </a:lnTo>
                <a:lnTo>
                  <a:pt x="2762574" y="1631624"/>
                </a:lnTo>
                <a:lnTo>
                  <a:pt x="2758765" y="1639556"/>
                </a:lnTo>
                <a:lnTo>
                  <a:pt x="2754956" y="1647489"/>
                </a:lnTo>
                <a:lnTo>
                  <a:pt x="2750194" y="1654787"/>
                </a:lnTo>
                <a:lnTo>
                  <a:pt x="2745433" y="1662085"/>
                </a:lnTo>
                <a:lnTo>
                  <a:pt x="2740355" y="1669383"/>
                </a:lnTo>
                <a:lnTo>
                  <a:pt x="2734641" y="1676364"/>
                </a:lnTo>
                <a:lnTo>
                  <a:pt x="2716549" y="1697941"/>
                </a:lnTo>
                <a:lnTo>
                  <a:pt x="2670206" y="1751249"/>
                </a:lnTo>
                <a:lnTo>
                  <a:pt x="2639417" y="1786470"/>
                </a:lnTo>
                <a:lnTo>
                  <a:pt x="2605136" y="1824865"/>
                </a:lnTo>
                <a:lnTo>
                  <a:pt x="2569586" y="1864529"/>
                </a:lnTo>
                <a:lnTo>
                  <a:pt x="2532766" y="1904827"/>
                </a:lnTo>
                <a:lnTo>
                  <a:pt x="2508325" y="1930529"/>
                </a:lnTo>
                <a:lnTo>
                  <a:pt x="2484519" y="1955914"/>
                </a:lnTo>
                <a:lnTo>
                  <a:pt x="2461030" y="1979712"/>
                </a:lnTo>
                <a:lnTo>
                  <a:pt x="2438811" y="2001606"/>
                </a:lnTo>
                <a:lnTo>
                  <a:pt x="2426115" y="2013347"/>
                </a:lnTo>
                <a:lnTo>
                  <a:pt x="2413418" y="2025087"/>
                </a:lnTo>
                <a:lnTo>
                  <a:pt x="2400722" y="2035876"/>
                </a:lnTo>
                <a:lnTo>
                  <a:pt x="2387708" y="2046664"/>
                </a:lnTo>
                <a:lnTo>
                  <a:pt x="2380090" y="2052376"/>
                </a:lnTo>
                <a:lnTo>
                  <a:pt x="2371837" y="2058405"/>
                </a:lnTo>
                <a:lnTo>
                  <a:pt x="2362314" y="2064751"/>
                </a:lnTo>
                <a:lnTo>
                  <a:pt x="2351205" y="2071414"/>
                </a:lnTo>
                <a:lnTo>
                  <a:pt x="2343904" y="2075222"/>
                </a:lnTo>
                <a:lnTo>
                  <a:pt x="2335969" y="2079347"/>
                </a:lnTo>
                <a:lnTo>
                  <a:pt x="2326447" y="2083155"/>
                </a:lnTo>
                <a:lnTo>
                  <a:pt x="2315337" y="2087280"/>
                </a:lnTo>
                <a:lnTo>
                  <a:pt x="2307719" y="2089501"/>
                </a:lnTo>
                <a:lnTo>
                  <a:pt x="2300101" y="2091405"/>
                </a:lnTo>
                <a:lnTo>
                  <a:pt x="2292801" y="2093309"/>
                </a:lnTo>
                <a:lnTo>
                  <a:pt x="2284865" y="2094578"/>
                </a:lnTo>
                <a:lnTo>
                  <a:pt x="2277565" y="2095530"/>
                </a:lnTo>
                <a:lnTo>
                  <a:pt x="2270582" y="2096164"/>
                </a:lnTo>
                <a:lnTo>
                  <a:pt x="2262964" y="2096799"/>
                </a:lnTo>
                <a:lnTo>
                  <a:pt x="2255981" y="2097116"/>
                </a:lnTo>
                <a:lnTo>
                  <a:pt x="2244871" y="2096799"/>
                </a:lnTo>
                <a:lnTo>
                  <a:pt x="2234397" y="2095530"/>
                </a:lnTo>
                <a:lnTo>
                  <a:pt x="2224557" y="2093943"/>
                </a:lnTo>
                <a:lnTo>
                  <a:pt x="2215034" y="2092357"/>
                </a:lnTo>
                <a:lnTo>
                  <a:pt x="2206147" y="2090453"/>
                </a:lnTo>
                <a:lnTo>
                  <a:pt x="2197894" y="2087597"/>
                </a:lnTo>
                <a:lnTo>
                  <a:pt x="2190593" y="2085058"/>
                </a:lnTo>
                <a:lnTo>
                  <a:pt x="2183610" y="2082520"/>
                </a:lnTo>
                <a:lnTo>
                  <a:pt x="2176945" y="2079982"/>
                </a:lnTo>
                <a:lnTo>
                  <a:pt x="2170596" y="2077126"/>
                </a:lnTo>
                <a:lnTo>
                  <a:pt x="2159487" y="2071097"/>
                </a:lnTo>
                <a:lnTo>
                  <a:pt x="2149647" y="2065385"/>
                </a:lnTo>
                <a:lnTo>
                  <a:pt x="2140759" y="2059674"/>
                </a:lnTo>
                <a:lnTo>
                  <a:pt x="2133141" y="2053962"/>
                </a:lnTo>
                <a:lnTo>
                  <a:pt x="2125841" y="2048251"/>
                </a:lnTo>
                <a:lnTo>
                  <a:pt x="2119175" y="2043174"/>
                </a:lnTo>
                <a:lnTo>
                  <a:pt x="2113462" y="2037779"/>
                </a:lnTo>
                <a:lnTo>
                  <a:pt x="2102670" y="2027308"/>
                </a:lnTo>
                <a:lnTo>
                  <a:pt x="2092512" y="2017154"/>
                </a:lnTo>
                <a:lnTo>
                  <a:pt x="2083307" y="2006683"/>
                </a:lnTo>
                <a:lnTo>
                  <a:pt x="2074737" y="1996847"/>
                </a:lnTo>
                <a:lnTo>
                  <a:pt x="2066167" y="1986375"/>
                </a:lnTo>
                <a:lnTo>
                  <a:pt x="2057914" y="1975904"/>
                </a:lnTo>
                <a:lnTo>
                  <a:pt x="2049979" y="1965116"/>
                </a:lnTo>
                <a:lnTo>
                  <a:pt x="2042044" y="1954010"/>
                </a:lnTo>
                <a:lnTo>
                  <a:pt x="2026490" y="1931798"/>
                </a:lnTo>
                <a:lnTo>
                  <a:pt x="2013476" y="1912125"/>
                </a:lnTo>
                <a:lnTo>
                  <a:pt x="2000462" y="1891817"/>
                </a:lnTo>
                <a:lnTo>
                  <a:pt x="1987131" y="1870557"/>
                </a:lnTo>
                <a:lnTo>
                  <a:pt x="1974117" y="1848663"/>
                </a:lnTo>
                <a:lnTo>
                  <a:pt x="1961103" y="1826769"/>
                </a:lnTo>
                <a:lnTo>
                  <a:pt x="1948089" y="1803922"/>
                </a:lnTo>
                <a:lnTo>
                  <a:pt x="1922061" y="1758547"/>
                </a:lnTo>
                <a:lnTo>
                  <a:pt x="1922061" y="2143126"/>
                </a:lnTo>
                <a:lnTo>
                  <a:pt x="1428165" y="2143126"/>
                </a:lnTo>
                <a:lnTo>
                  <a:pt x="1455462" y="1826769"/>
                </a:lnTo>
                <a:lnTo>
                  <a:pt x="1455145" y="1818519"/>
                </a:lnTo>
                <a:lnTo>
                  <a:pt x="1454510" y="1810269"/>
                </a:lnTo>
                <a:lnTo>
                  <a:pt x="1452923" y="1802653"/>
                </a:lnTo>
                <a:lnTo>
                  <a:pt x="1450701" y="1795038"/>
                </a:lnTo>
                <a:lnTo>
                  <a:pt x="1448479" y="1788057"/>
                </a:lnTo>
                <a:lnTo>
                  <a:pt x="1445623" y="1781076"/>
                </a:lnTo>
                <a:lnTo>
                  <a:pt x="1441814" y="1774730"/>
                </a:lnTo>
                <a:lnTo>
                  <a:pt x="1438005" y="1769018"/>
                </a:lnTo>
                <a:lnTo>
                  <a:pt x="1433878" y="1763941"/>
                </a:lnTo>
                <a:lnTo>
                  <a:pt x="1429434" y="1759182"/>
                </a:lnTo>
                <a:lnTo>
                  <a:pt x="1424673" y="1755057"/>
                </a:lnTo>
                <a:lnTo>
                  <a:pt x="1419595" y="1751566"/>
                </a:lnTo>
                <a:lnTo>
                  <a:pt x="1413881" y="1748711"/>
                </a:lnTo>
                <a:lnTo>
                  <a:pt x="1408485" y="1746807"/>
                </a:lnTo>
                <a:lnTo>
                  <a:pt x="1402454" y="1745538"/>
                </a:lnTo>
                <a:lnTo>
                  <a:pt x="1396423" y="1744903"/>
                </a:lnTo>
                <a:lnTo>
                  <a:pt x="1390710" y="1745538"/>
                </a:lnTo>
                <a:lnTo>
                  <a:pt x="1384679" y="1746807"/>
                </a:lnTo>
                <a:lnTo>
                  <a:pt x="1378966" y="1748711"/>
                </a:lnTo>
                <a:lnTo>
                  <a:pt x="1373570" y="1751566"/>
                </a:lnTo>
                <a:lnTo>
                  <a:pt x="1368174" y="1755057"/>
                </a:lnTo>
                <a:lnTo>
                  <a:pt x="1363412" y="1759182"/>
                </a:lnTo>
                <a:lnTo>
                  <a:pt x="1358969" y="1763941"/>
                </a:lnTo>
                <a:lnTo>
                  <a:pt x="1354842" y="1769018"/>
                </a:lnTo>
                <a:lnTo>
                  <a:pt x="1351351" y="1774730"/>
                </a:lnTo>
                <a:lnTo>
                  <a:pt x="1347542" y="1781076"/>
                </a:lnTo>
                <a:lnTo>
                  <a:pt x="1344367" y="1788057"/>
                </a:lnTo>
                <a:lnTo>
                  <a:pt x="1342146" y="1795038"/>
                </a:lnTo>
                <a:lnTo>
                  <a:pt x="1339924" y="1802653"/>
                </a:lnTo>
                <a:lnTo>
                  <a:pt x="1338971" y="1810269"/>
                </a:lnTo>
                <a:lnTo>
                  <a:pt x="1337702" y="1818519"/>
                </a:lnTo>
                <a:lnTo>
                  <a:pt x="1337384" y="1826769"/>
                </a:lnTo>
                <a:lnTo>
                  <a:pt x="1364999" y="2143126"/>
                </a:lnTo>
                <a:lnTo>
                  <a:pt x="870151" y="2143126"/>
                </a:lnTo>
                <a:lnTo>
                  <a:pt x="870151" y="1651297"/>
                </a:lnTo>
                <a:lnTo>
                  <a:pt x="869833" y="1651297"/>
                </a:lnTo>
                <a:lnTo>
                  <a:pt x="868881" y="1652249"/>
                </a:lnTo>
                <a:lnTo>
                  <a:pt x="867294" y="1653201"/>
                </a:lnTo>
                <a:lnTo>
                  <a:pt x="864755" y="1656691"/>
                </a:lnTo>
                <a:lnTo>
                  <a:pt x="861581" y="1661133"/>
                </a:lnTo>
                <a:lnTo>
                  <a:pt x="858724" y="1667162"/>
                </a:lnTo>
                <a:lnTo>
                  <a:pt x="855867" y="1674143"/>
                </a:lnTo>
                <a:lnTo>
                  <a:pt x="852376" y="1682710"/>
                </a:lnTo>
                <a:lnTo>
                  <a:pt x="848884" y="1691912"/>
                </a:lnTo>
                <a:lnTo>
                  <a:pt x="845710" y="1702701"/>
                </a:lnTo>
                <a:lnTo>
                  <a:pt x="839044" y="1726816"/>
                </a:lnTo>
                <a:lnTo>
                  <a:pt x="832061" y="1755057"/>
                </a:lnTo>
                <a:lnTo>
                  <a:pt x="824443" y="1786153"/>
                </a:lnTo>
                <a:lnTo>
                  <a:pt x="817460" y="1820423"/>
                </a:lnTo>
                <a:lnTo>
                  <a:pt x="810477" y="1856913"/>
                </a:lnTo>
                <a:lnTo>
                  <a:pt x="803811" y="1895308"/>
                </a:lnTo>
                <a:lnTo>
                  <a:pt x="797145" y="1935606"/>
                </a:lnTo>
                <a:lnTo>
                  <a:pt x="790797" y="1976221"/>
                </a:lnTo>
                <a:lnTo>
                  <a:pt x="784766" y="2018424"/>
                </a:lnTo>
                <a:lnTo>
                  <a:pt x="779688" y="2060308"/>
                </a:lnTo>
                <a:lnTo>
                  <a:pt x="774609" y="2101876"/>
                </a:lnTo>
                <a:lnTo>
                  <a:pt x="771118" y="2143126"/>
                </a:lnTo>
                <a:lnTo>
                  <a:pt x="438150" y="2143126"/>
                </a:lnTo>
                <a:lnTo>
                  <a:pt x="443864" y="2084741"/>
                </a:lnTo>
                <a:lnTo>
                  <a:pt x="449894" y="2028577"/>
                </a:lnTo>
                <a:lnTo>
                  <a:pt x="455925" y="1975269"/>
                </a:lnTo>
                <a:lnTo>
                  <a:pt x="463226" y="1923865"/>
                </a:lnTo>
                <a:lnTo>
                  <a:pt x="470209" y="1875317"/>
                </a:lnTo>
                <a:lnTo>
                  <a:pt x="478144" y="1828990"/>
                </a:lnTo>
                <a:lnTo>
                  <a:pt x="485762" y="1784884"/>
                </a:lnTo>
                <a:lnTo>
                  <a:pt x="494015" y="1742682"/>
                </a:lnTo>
                <a:lnTo>
                  <a:pt x="502585" y="1702701"/>
                </a:lnTo>
                <a:lnTo>
                  <a:pt x="511155" y="1665258"/>
                </a:lnTo>
                <a:lnTo>
                  <a:pt x="520043" y="1629085"/>
                </a:lnTo>
                <a:lnTo>
                  <a:pt x="528931" y="1595450"/>
                </a:lnTo>
                <a:lnTo>
                  <a:pt x="537818" y="1563719"/>
                </a:lnTo>
                <a:lnTo>
                  <a:pt x="547023" y="1533892"/>
                </a:lnTo>
                <a:lnTo>
                  <a:pt x="556228" y="1505969"/>
                </a:lnTo>
                <a:lnTo>
                  <a:pt x="565116" y="1479632"/>
                </a:lnTo>
                <a:lnTo>
                  <a:pt x="574638" y="1454882"/>
                </a:lnTo>
                <a:lnTo>
                  <a:pt x="583526" y="1432036"/>
                </a:lnTo>
                <a:lnTo>
                  <a:pt x="592413" y="1410777"/>
                </a:lnTo>
                <a:lnTo>
                  <a:pt x="601301" y="1391420"/>
                </a:lnTo>
                <a:lnTo>
                  <a:pt x="609871" y="1373334"/>
                </a:lnTo>
                <a:lnTo>
                  <a:pt x="618124" y="1356516"/>
                </a:lnTo>
                <a:lnTo>
                  <a:pt x="626059" y="1341920"/>
                </a:lnTo>
                <a:lnTo>
                  <a:pt x="633995" y="1327959"/>
                </a:lnTo>
                <a:lnTo>
                  <a:pt x="641930" y="1315266"/>
                </a:lnTo>
                <a:lnTo>
                  <a:pt x="648913" y="1304160"/>
                </a:lnTo>
                <a:lnTo>
                  <a:pt x="655579" y="1294324"/>
                </a:lnTo>
                <a:lnTo>
                  <a:pt x="661927" y="1285756"/>
                </a:lnTo>
                <a:lnTo>
                  <a:pt x="667641" y="1278141"/>
                </a:lnTo>
                <a:lnTo>
                  <a:pt x="673037" y="1271478"/>
                </a:lnTo>
                <a:lnTo>
                  <a:pt x="677798" y="1266083"/>
                </a:lnTo>
                <a:lnTo>
                  <a:pt x="681924" y="1261641"/>
                </a:lnTo>
                <a:lnTo>
                  <a:pt x="699065" y="1252756"/>
                </a:lnTo>
                <a:lnTo>
                  <a:pt x="717475" y="1243237"/>
                </a:lnTo>
                <a:lnTo>
                  <a:pt x="737154" y="1234035"/>
                </a:lnTo>
                <a:lnTo>
                  <a:pt x="758104" y="1224833"/>
                </a:lnTo>
                <a:lnTo>
                  <a:pt x="779688" y="1215948"/>
                </a:lnTo>
                <a:lnTo>
                  <a:pt x="801907" y="1206746"/>
                </a:lnTo>
                <a:lnTo>
                  <a:pt x="824761" y="1197227"/>
                </a:lnTo>
                <a:lnTo>
                  <a:pt x="848249" y="1188343"/>
                </a:lnTo>
                <a:lnTo>
                  <a:pt x="895544" y="1170891"/>
                </a:lnTo>
                <a:lnTo>
                  <a:pt x="942204" y="1154390"/>
                </a:lnTo>
                <a:lnTo>
                  <a:pt x="987594" y="1138525"/>
                </a:lnTo>
                <a:lnTo>
                  <a:pt x="1030445" y="1124564"/>
                </a:lnTo>
                <a:lnTo>
                  <a:pt x="1041554" y="1118217"/>
                </a:lnTo>
                <a:lnTo>
                  <a:pt x="1053299" y="1112188"/>
                </a:lnTo>
                <a:lnTo>
                  <a:pt x="1065678" y="1107111"/>
                </a:lnTo>
                <a:lnTo>
                  <a:pt x="1077740" y="1102352"/>
                </a:lnTo>
                <a:lnTo>
                  <a:pt x="1090754" y="1097909"/>
                </a:lnTo>
                <a:lnTo>
                  <a:pt x="1103768" y="1094102"/>
                </a:lnTo>
                <a:lnTo>
                  <a:pt x="1117099" y="1090294"/>
                </a:lnTo>
                <a:lnTo>
                  <a:pt x="1131065" y="1087438"/>
                </a:lnTo>
                <a:close/>
                <a:moveTo>
                  <a:pt x="1401445" y="0"/>
                </a:moveTo>
                <a:lnTo>
                  <a:pt x="1412240" y="318"/>
                </a:lnTo>
                <a:lnTo>
                  <a:pt x="1423353" y="635"/>
                </a:lnTo>
                <a:lnTo>
                  <a:pt x="1433513" y="1588"/>
                </a:lnTo>
                <a:lnTo>
                  <a:pt x="1444308" y="2223"/>
                </a:lnTo>
                <a:lnTo>
                  <a:pt x="1454786" y="3494"/>
                </a:lnTo>
                <a:lnTo>
                  <a:pt x="1465263" y="4764"/>
                </a:lnTo>
                <a:lnTo>
                  <a:pt x="1475423" y="6670"/>
                </a:lnTo>
                <a:lnTo>
                  <a:pt x="1485266" y="8575"/>
                </a:lnTo>
                <a:lnTo>
                  <a:pt x="1495426" y="10798"/>
                </a:lnTo>
                <a:lnTo>
                  <a:pt x="1505268" y="13339"/>
                </a:lnTo>
                <a:lnTo>
                  <a:pt x="1515111" y="15880"/>
                </a:lnTo>
                <a:lnTo>
                  <a:pt x="1524636" y="19056"/>
                </a:lnTo>
                <a:lnTo>
                  <a:pt x="1533843" y="22232"/>
                </a:lnTo>
                <a:lnTo>
                  <a:pt x="1543368" y="25726"/>
                </a:lnTo>
                <a:lnTo>
                  <a:pt x="1552576" y="29219"/>
                </a:lnTo>
                <a:lnTo>
                  <a:pt x="1561466" y="33030"/>
                </a:lnTo>
                <a:lnTo>
                  <a:pt x="1570356" y="37159"/>
                </a:lnTo>
                <a:lnTo>
                  <a:pt x="1578928" y="41605"/>
                </a:lnTo>
                <a:lnTo>
                  <a:pt x="1587818" y="46052"/>
                </a:lnTo>
                <a:lnTo>
                  <a:pt x="1596073" y="50816"/>
                </a:lnTo>
                <a:lnTo>
                  <a:pt x="1604646" y="55897"/>
                </a:lnTo>
                <a:lnTo>
                  <a:pt x="1612583" y="60979"/>
                </a:lnTo>
                <a:lnTo>
                  <a:pt x="1620521" y="66378"/>
                </a:lnTo>
                <a:lnTo>
                  <a:pt x="1628776" y="72095"/>
                </a:lnTo>
                <a:lnTo>
                  <a:pt x="1636078" y="77812"/>
                </a:lnTo>
                <a:lnTo>
                  <a:pt x="1644016" y="83528"/>
                </a:lnTo>
                <a:lnTo>
                  <a:pt x="1651318" y="89880"/>
                </a:lnTo>
                <a:lnTo>
                  <a:pt x="1658303" y="96232"/>
                </a:lnTo>
                <a:lnTo>
                  <a:pt x="1665606" y="102902"/>
                </a:lnTo>
                <a:lnTo>
                  <a:pt x="1672591" y="109571"/>
                </a:lnTo>
                <a:lnTo>
                  <a:pt x="1679258" y="116241"/>
                </a:lnTo>
                <a:lnTo>
                  <a:pt x="1685926" y="123546"/>
                </a:lnTo>
                <a:lnTo>
                  <a:pt x="1692593" y="130851"/>
                </a:lnTo>
                <a:lnTo>
                  <a:pt x="1698943" y="138155"/>
                </a:lnTo>
                <a:lnTo>
                  <a:pt x="1704976" y="145778"/>
                </a:lnTo>
                <a:lnTo>
                  <a:pt x="1710691" y="153400"/>
                </a:lnTo>
                <a:lnTo>
                  <a:pt x="1716723" y="161658"/>
                </a:lnTo>
                <a:lnTo>
                  <a:pt x="1722438" y="169597"/>
                </a:lnTo>
                <a:lnTo>
                  <a:pt x="1727836" y="177537"/>
                </a:lnTo>
                <a:lnTo>
                  <a:pt x="1733233" y="186113"/>
                </a:lnTo>
                <a:lnTo>
                  <a:pt x="1738313" y="194688"/>
                </a:lnTo>
                <a:lnTo>
                  <a:pt x="1743076" y="203263"/>
                </a:lnTo>
                <a:lnTo>
                  <a:pt x="1747838" y="212156"/>
                </a:lnTo>
                <a:lnTo>
                  <a:pt x="1752283" y="221048"/>
                </a:lnTo>
                <a:lnTo>
                  <a:pt x="1760856" y="239469"/>
                </a:lnTo>
                <a:lnTo>
                  <a:pt x="1768793" y="258207"/>
                </a:lnTo>
                <a:lnTo>
                  <a:pt x="1776096" y="277581"/>
                </a:lnTo>
                <a:lnTo>
                  <a:pt x="1782446" y="297272"/>
                </a:lnTo>
                <a:lnTo>
                  <a:pt x="1788161" y="317916"/>
                </a:lnTo>
                <a:lnTo>
                  <a:pt x="1792923" y="338560"/>
                </a:lnTo>
                <a:lnTo>
                  <a:pt x="1797051" y="359521"/>
                </a:lnTo>
                <a:lnTo>
                  <a:pt x="1799908" y="380800"/>
                </a:lnTo>
                <a:lnTo>
                  <a:pt x="1802448" y="402397"/>
                </a:lnTo>
                <a:lnTo>
                  <a:pt x="1804036" y="424946"/>
                </a:lnTo>
                <a:lnTo>
                  <a:pt x="1809751" y="426534"/>
                </a:lnTo>
                <a:lnTo>
                  <a:pt x="1815148" y="428758"/>
                </a:lnTo>
                <a:lnTo>
                  <a:pt x="1819911" y="431616"/>
                </a:lnTo>
                <a:lnTo>
                  <a:pt x="1825308" y="434474"/>
                </a:lnTo>
                <a:lnTo>
                  <a:pt x="1829753" y="437968"/>
                </a:lnTo>
                <a:lnTo>
                  <a:pt x="1834198" y="441144"/>
                </a:lnTo>
                <a:lnTo>
                  <a:pt x="1838326" y="445273"/>
                </a:lnTo>
                <a:lnTo>
                  <a:pt x="1842453" y="449401"/>
                </a:lnTo>
                <a:lnTo>
                  <a:pt x="1845628" y="453848"/>
                </a:lnTo>
                <a:lnTo>
                  <a:pt x="1849121" y="458612"/>
                </a:lnTo>
                <a:lnTo>
                  <a:pt x="1851978" y="463693"/>
                </a:lnTo>
                <a:lnTo>
                  <a:pt x="1854201" y="469728"/>
                </a:lnTo>
                <a:lnTo>
                  <a:pt x="1856423" y="475762"/>
                </a:lnTo>
                <a:lnTo>
                  <a:pt x="1858328" y="482114"/>
                </a:lnTo>
                <a:lnTo>
                  <a:pt x="1859916" y="488784"/>
                </a:lnTo>
                <a:lnTo>
                  <a:pt x="1860868" y="496088"/>
                </a:lnTo>
                <a:lnTo>
                  <a:pt x="1861503" y="502123"/>
                </a:lnTo>
                <a:lnTo>
                  <a:pt x="1862138" y="507839"/>
                </a:lnTo>
                <a:lnTo>
                  <a:pt x="1862138" y="513874"/>
                </a:lnTo>
                <a:lnTo>
                  <a:pt x="1861503" y="519908"/>
                </a:lnTo>
                <a:lnTo>
                  <a:pt x="1861186" y="526260"/>
                </a:lnTo>
                <a:lnTo>
                  <a:pt x="1860868" y="532294"/>
                </a:lnTo>
                <a:lnTo>
                  <a:pt x="1858963" y="544998"/>
                </a:lnTo>
                <a:lnTo>
                  <a:pt x="1856106" y="557385"/>
                </a:lnTo>
                <a:lnTo>
                  <a:pt x="1852296" y="569771"/>
                </a:lnTo>
                <a:lnTo>
                  <a:pt x="1847851" y="582157"/>
                </a:lnTo>
                <a:lnTo>
                  <a:pt x="1842771" y="593908"/>
                </a:lnTo>
                <a:lnTo>
                  <a:pt x="1836738" y="605342"/>
                </a:lnTo>
                <a:lnTo>
                  <a:pt x="1833881" y="611059"/>
                </a:lnTo>
                <a:lnTo>
                  <a:pt x="1830071" y="616140"/>
                </a:lnTo>
                <a:lnTo>
                  <a:pt x="1826578" y="621540"/>
                </a:lnTo>
                <a:lnTo>
                  <a:pt x="1823086" y="626621"/>
                </a:lnTo>
                <a:lnTo>
                  <a:pt x="1818958" y="631385"/>
                </a:lnTo>
                <a:lnTo>
                  <a:pt x="1814831" y="635831"/>
                </a:lnTo>
                <a:lnTo>
                  <a:pt x="1810703" y="640278"/>
                </a:lnTo>
                <a:lnTo>
                  <a:pt x="1806258" y="644407"/>
                </a:lnTo>
                <a:lnTo>
                  <a:pt x="1801813" y="648218"/>
                </a:lnTo>
                <a:lnTo>
                  <a:pt x="1797051" y="652029"/>
                </a:lnTo>
                <a:lnTo>
                  <a:pt x="1792288" y="655205"/>
                </a:lnTo>
                <a:lnTo>
                  <a:pt x="1787208" y="658063"/>
                </a:lnTo>
                <a:lnTo>
                  <a:pt x="1782128" y="660922"/>
                </a:lnTo>
                <a:lnTo>
                  <a:pt x="1777048" y="663145"/>
                </a:lnTo>
                <a:lnTo>
                  <a:pt x="1771651" y="681248"/>
                </a:lnTo>
                <a:lnTo>
                  <a:pt x="1766571" y="699033"/>
                </a:lnTo>
                <a:lnTo>
                  <a:pt x="1760538" y="716501"/>
                </a:lnTo>
                <a:lnTo>
                  <a:pt x="1754188" y="733969"/>
                </a:lnTo>
                <a:lnTo>
                  <a:pt x="1747521" y="751437"/>
                </a:lnTo>
                <a:lnTo>
                  <a:pt x="1740218" y="768587"/>
                </a:lnTo>
                <a:lnTo>
                  <a:pt x="1732598" y="785420"/>
                </a:lnTo>
                <a:lnTo>
                  <a:pt x="1724661" y="801618"/>
                </a:lnTo>
                <a:lnTo>
                  <a:pt x="1716406" y="817497"/>
                </a:lnTo>
                <a:lnTo>
                  <a:pt x="1707516" y="833695"/>
                </a:lnTo>
                <a:lnTo>
                  <a:pt x="1698308" y="848940"/>
                </a:lnTo>
                <a:lnTo>
                  <a:pt x="1688148" y="863867"/>
                </a:lnTo>
                <a:lnTo>
                  <a:pt x="1677988" y="878159"/>
                </a:lnTo>
                <a:lnTo>
                  <a:pt x="1667511" y="892451"/>
                </a:lnTo>
                <a:lnTo>
                  <a:pt x="1656716" y="905790"/>
                </a:lnTo>
                <a:lnTo>
                  <a:pt x="1644968" y="918811"/>
                </a:lnTo>
                <a:lnTo>
                  <a:pt x="1633221" y="931515"/>
                </a:lnTo>
                <a:lnTo>
                  <a:pt x="1620838" y="943266"/>
                </a:lnTo>
                <a:lnTo>
                  <a:pt x="1607821" y="954382"/>
                </a:lnTo>
                <a:lnTo>
                  <a:pt x="1594803" y="964863"/>
                </a:lnTo>
                <a:lnTo>
                  <a:pt x="1581151" y="974709"/>
                </a:lnTo>
                <a:lnTo>
                  <a:pt x="1567181" y="983919"/>
                </a:lnTo>
                <a:lnTo>
                  <a:pt x="1552576" y="992176"/>
                </a:lnTo>
                <a:lnTo>
                  <a:pt x="1545273" y="996305"/>
                </a:lnTo>
                <a:lnTo>
                  <a:pt x="1537336" y="1000116"/>
                </a:lnTo>
                <a:lnTo>
                  <a:pt x="1530033" y="1003610"/>
                </a:lnTo>
                <a:lnTo>
                  <a:pt x="1522096" y="1006786"/>
                </a:lnTo>
                <a:lnTo>
                  <a:pt x="1513841" y="1010279"/>
                </a:lnTo>
                <a:lnTo>
                  <a:pt x="1506221" y="1012820"/>
                </a:lnTo>
                <a:lnTo>
                  <a:pt x="1497966" y="1015679"/>
                </a:lnTo>
                <a:lnTo>
                  <a:pt x="1489711" y="1017902"/>
                </a:lnTo>
                <a:lnTo>
                  <a:pt x="1481456" y="1020443"/>
                </a:lnTo>
                <a:lnTo>
                  <a:pt x="1473201" y="1022348"/>
                </a:lnTo>
                <a:lnTo>
                  <a:pt x="1464628" y="1024254"/>
                </a:lnTo>
                <a:lnTo>
                  <a:pt x="1455738" y="1025842"/>
                </a:lnTo>
                <a:lnTo>
                  <a:pt x="1447166" y="1027112"/>
                </a:lnTo>
                <a:lnTo>
                  <a:pt x="1438276" y="1028383"/>
                </a:lnTo>
                <a:lnTo>
                  <a:pt x="1429068" y="1029018"/>
                </a:lnTo>
                <a:lnTo>
                  <a:pt x="1419860" y="1029971"/>
                </a:lnTo>
                <a:lnTo>
                  <a:pt x="1410653" y="1030288"/>
                </a:lnTo>
                <a:lnTo>
                  <a:pt x="1401445" y="1030288"/>
                </a:lnTo>
                <a:lnTo>
                  <a:pt x="1391920" y="1030288"/>
                </a:lnTo>
                <a:lnTo>
                  <a:pt x="1382713" y="1029971"/>
                </a:lnTo>
                <a:lnTo>
                  <a:pt x="1373823" y="1029018"/>
                </a:lnTo>
                <a:lnTo>
                  <a:pt x="1364933" y="1028383"/>
                </a:lnTo>
                <a:lnTo>
                  <a:pt x="1356043" y="1027112"/>
                </a:lnTo>
                <a:lnTo>
                  <a:pt x="1347153" y="1025842"/>
                </a:lnTo>
                <a:lnTo>
                  <a:pt x="1338580" y="1024254"/>
                </a:lnTo>
                <a:lnTo>
                  <a:pt x="1330008" y="1022348"/>
                </a:lnTo>
                <a:lnTo>
                  <a:pt x="1321753" y="1020443"/>
                </a:lnTo>
                <a:lnTo>
                  <a:pt x="1313180" y="1018219"/>
                </a:lnTo>
                <a:lnTo>
                  <a:pt x="1305243" y="1015679"/>
                </a:lnTo>
                <a:lnTo>
                  <a:pt x="1297305" y="1013138"/>
                </a:lnTo>
                <a:lnTo>
                  <a:pt x="1289050" y="1010279"/>
                </a:lnTo>
                <a:lnTo>
                  <a:pt x="1281430" y="1007104"/>
                </a:lnTo>
                <a:lnTo>
                  <a:pt x="1273493" y="1003928"/>
                </a:lnTo>
                <a:lnTo>
                  <a:pt x="1266190" y="1000434"/>
                </a:lnTo>
                <a:lnTo>
                  <a:pt x="1250950" y="992812"/>
                </a:lnTo>
                <a:lnTo>
                  <a:pt x="1236345" y="984554"/>
                </a:lnTo>
                <a:lnTo>
                  <a:pt x="1222693" y="975344"/>
                </a:lnTo>
                <a:lnTo>
                  <a:pt x="1209040" y="965498"/>
                </a:lnTo>
                <a:lnTo>
                  <a:pt x="1196023" y="955017"/>
                </a:lnTo>
                <a:lnTo>
                  <a:pt x="1183005" y="943901"/>
                </a:lnTo>
                <a:lnTo>
                  <a:pt x="1170623" y="932150"/>
                </a:lnTo>
                <a:lnTo>
                  <a:pt x="1158875" y="919764"/>
                </a:lnTo>
                <a:lnTo>
                  <a:pt x="1147128" y="907378"/>
                </a:lnTo>
                <a:lnTo>
                  <a:pt x="1136333" y="893721"/>
                </a:lnTo>
                <a:lnTo>
                  <a:pt x="1125538" y="879747"/>
                </a:lnTo>
                <a:lnTo>
                  <a:pt x="1115695" y="865455"/>
                </a:lnTo>
                <a:lnTo>
                  <a:pt x="1105853" y="850845"/>
                </a:lnTo>
                <a:lnTo>
                  <a:pt x="1096645" y="835601"/>
                </a:lnTo>
                <a:lnTo>
                  <a:pt x="1087755" y="820038"/>
                </a:lnTo>
                <a:lnTo>
                  <a:pt x="1079183" y="803841"/>
                </a:lnTo>
                <a:lnTo>
                  <a:pt x="1070928" y="787643"/>
                </a:lnTo>
                <a:lnTo>
                  <a:pt x="1063625" y="770811"/>
                </a:lnTo>
                <a:lnTo>
                  <a:pt x="1056323" y="753978"/>
                </a:lnTo>
                <a:lnTo>
                  <a:pt x="1049655" y="737145"/>
                </a:lnTo>
                <a:lnTo>
                  <a:pt x="1043305" y="719677"/>
                </a:lnTo>
                <a:lnTo>
                  <a:pt x="1037273" y="702209"/>
                </a:lnTo>
                <a:lnTo>
                  <a:pt x="1031558" y="684106"/>
                </a:lnTo>
                <a:lnTo>
                  <a:pt x="1026795" y="666321"/>
                </a:lnTo>
                <a:lnTo>
                  <a:pt x="1020763" y="664415"/>
                </a:lnTo>
                <a:lnTo>
                  <a:pt x="1015365" y="662827"/>
                </a:lnTo>
                <a:lnTo>
                  <a:pt x="1009650" y="659969"/>
                </a:lnTo>
                <a:lnTo>
                  <a:pt x="1004253" y="657110"/>
                </a:lnTo>
                <a:lnTo>
                  <a:pt x="998855" y="653617"/>
                </a:lnTo>
                <a:lnTo>
                  <a:pt x="993775" y="650441"/>
                </a:lnTo>
                <a:lnTo>
                  <a:pt x="989013" y="646312"/>
                </a:lnTo>
                <a:lnTo>
                  <a:pt x="984250" y="642183"/>
                </a:lnTo>
                <a:lnTo>
                  <a:pt x="979805" y="637737"/>
                </a:lnTo>
                <a:lnTo>
                  <a:pt x="975360" y="632973"/>
                </a:lnTo>
                <a:lnTo>
                  <a:pt x="970598" y="627891"/>
                </a:lnTo>
                <a:lnTo>
                  <a:pt x="966788" y="622492"/>
                </a:lnTo>
                <a:lnTo>
                  <a:pt x="962978" y="617411"/>
                </a:lnTo>
                <a:lnTo>
                  <a:pt x="959168" y="611376"/>
                </a:lnTo>
                <a:lnTo>
                  <a:pt x="955358" y="605660"/>
                </a:lnTo>
                <a:lnTo>
                  <a:pt x="952500" y="599625"/>
                </a:lnTo>
                <a:lnTo>
                  <a:pt x="949325" y="593591"/>
                </a:lnTo>
                <a:lnTo>
                  <a:pt x="946468" y="587239"/>
                </a:lnTo>
                <a:lnTo>
                  <a:pt x="943610" y="580887"/>
                </a:lnTo>
                <a:lnTo>
                  <a:pt x="941388" y="574535"/>
                </a:lnTo>
                <a:lnTo>
                  <a:pt x="939165" y="567865"/>
                </a:lnTo>
                <a:lnTo>
                  <a:pt x="937260" y="561196"/>
                </a:lnTo>
                <a:lnTo>
                  <a:pt x="935355" y="554526"/>
                </a:lnTo>
                <a:lnTo>
                  <a:pt x="934085" y="547857"/>
                </a:lnTo>
                <a:lnTo>
                  <a:pt x="932815" y="541505"/>
                </a:lnTo>
                <a:lnTo>
                  <a:pt x="931863" y="534835"/>
                </a:lnTo>
                <a:lnTo>
                  <a:pt x="930910" y="528166"/>
                </a:lnTo>
                <a:lnTo>
                  <a:pt x="930593" y="521496"/>
                </a:lnTo>
                <a:lnTo>
                  <a:pt x="930275" y="515144"/>
                </a:lnTo>
                <a:lnTo>
                  <a:pt x="930275" y="508792"/>
                </a:lnTo>
                <a:lnTo>
                  <a:pt x="930593" y="502440"/>
                </a:lnTo>
                <a:lnTo>
                  <a:pt x="931228" y="496088"/>
                </a:lnTo>
                <a:lnTo>
                  <a:pt x="932498" y="488148"/>
                </a:lnTo>
                <a:lnTo>
                  <a:pt x="934403" y="480526"/>
                </a:lnTo>
                <a:lnTo>
                  <a:pt x="936625" y="473539"/>
                </a:lnTo>
                <a:lnTo>
                  <a:pt x="939165" y="466869"/>
                </a:lnTo>
                <a:lnTo>
                  <a:pt x="942023" y="460835"/>
                </a:lnTo>
                <a:lnTo>
                  <a:pt x="945515" y="455436"/>
                </a:lnTo>
                <a:lnTo>
                  <a:pt x="949325" y="450037"/>
                </a:lnTo>
                <a:lnTo>
                  <a:pt x="953770" y="445273"/>
                </a:lnTo>
                <a:lnTo>
                  <a:pt x="958215" y="440826"/>
                </a:lnTo>
                <a:lnTo>
                  <a:pt x="962978" y="437015"/>
                </a:lnTo>
                <a:lnTo>
                  <a:pt x="968058" y="433204"/>
                </a:lnTo>
                <a:lnTo>
                  <a:pt x="973773" y="430345"/>
                </a:lnTo>
                <a:lnTo>
                  <a:pt x="979805" y="427805"/>
                </a:lnTo>
                <a:lnTo>
                  <a:pt x="985520" y="425264"/>
                </a:lnTo>
                <a:lnTo>
                  <a:pt x="992188" y="423358"/>
                </a:lnTo>
                <a:lnTo>
                  <a:pt x="998855" y="421453"/>
                </a:lnTo>
                <a:lnTo>
                  <a:pt x="1000443" y="399538"/>
                </a:lnTo>
                <a:lnTo>
                  <a:pt x="1002983" y="377942"/>
                </a:lnTo>
                <a:lnTo>
                  <a:pt x="1006475" y="356663"/>
                </a:lnTo>
                <a:lnTo>
                  <a:pt x="1010603" y="336019"/>
                </a:lnTo>
                <a:lnTo>
                  <a:pt x="1015365" y="315057"/>
                </a:lnTo>
                <a:lnTo>
                  <a:pt x="1020763" y="295049"/>
                </a:lnTo>
                <a:lnTo>
                  <a:pt x="1027748" y="275358"/>
                </a:lnTo>
                <a:lnTo>
                  <a:pt x="1034733" y="256302"/>
                </a:lnTo>
                <a:lnTo>
                  <a:pt x="1042353" y="237564"/>
                </a:lnTo>
                <a:lnTo>
                  <a:pt x="1051243" y="219143"/>
                </a:lnTo>
                <a:lnTo>
                  <a:pt x="1060768" y="201675"/>
                </a:lnTo>
                <a:lnTo>
                  <a:pt x="1065530" y="193417"/>
                </a:lnTo>
                <a:lnTo>
                  <a:pt x="1070610" y="184842"/>
                </a:lnTo>
                <a:lnTo>
                  <a:pt x="1076008" y="176585"/>
                </a:lnTo>
                <a:lnTo>
                  <a:pt x="1081405" y="168327"/>
                </a:lnTo>
                <a:lnTo>
                  <a:pt x="1087120" y="160070"/>
                </a:lnTo>
                <a:lnTo>
                  <a:pt x="1092835" y="152447"/>
                </a:lnTo>
                <a:lnTo>
                  <a:pt x="1098868" y="144507"/>
                </a:lnTo>
                <a:lnTo>
                  <a:pt x="1104900" y="137202"/>
                </a:lnTo>
                <a:lnTo>
                  <a:pt x="1111250" y="129580"/>
                </a:lnTo>
                <a:lnTo>
                  <a:pt x="1117600" y="122593"/>
                </a:lnTo>
                <a:lnTo>
                  <a:pt x="1124268" y="115606"/>
                </a:lnTo>
                <a:lnTo>
                  <a:pt x="1131253" y="108619"/>
                </a:lnTo>
                <a:lnTo>
                  <a:pt x="1137920" y="101949"/>
                </a:lnTo>
                <a:lnTo>
                  <a:pt x="1144905" y="95597"/>
                </a:lnTo>
                <a:lnTo>
                  <a:pt x="1152525" y="89245"/>
                </a:lnTo>
                <a:lnTo>
                  <a:pt x="1159828" y="82893"/>
                </a:lnTo>
                <a:lnTo>
                  <a:pt x="1167130" y="76859"/>
                </a:lnTo>
                <a:lnTo>
                  <a:pt x="1175068" y="71460"/>
                </a:lnTo>
                <a:lnTo>
                  <a:pt x="1183005" y="65743"/>
                </a:lnTo>
                <a:lnTo>
                  <a:pt x="1190943" y="60661"/>
                </a:lnTo>
                <a:lnTo>
                  <a:pt x="1198880" y="55262"/>
                </a:lnTo>
                <a:lnTo>
                  <a:pt x="1207453" y="50498"/>
                </a:lnTo>
                <a:lnTo>
                  <a:pt x="1216025" y="45734"/>
                </a:lnTo>
                <a:lnTo>
                  <a:pt x="1224598" y="41288"/>
                </a:lnTo>
                <a:lnTo>
                  <a:pt x="1233170" y="36841"/>
                </a:lnTo>
                <a:lnTo>
                  <a:pt x="1242060" y="32713"/>
                </a:lnTo>
                <a:lnTo>
                  <a:pt x="1250950" y="28902"/>
                </a:lnTo>
                <a:lnTo>
                  <a:pt x="1260158" y="25408"/>
                </a:lnTo>
                <a:lnTo>
                  <a:pt x="1269365" y="21914"/>
                </a:lnTo>
                <a:lnTo>
                  <a:pt x="1278890" y="19056"/>
                </a:lnTo>
                <a:lnTo>
                  <a:pt x="1288415" y="15880"/>
                </a:lnTo>
                <a:lnTo>
                  <a:pt x="1297940" y="13339"/>
                </a:lnTo>
                <a:lnTo>
                  <a:pt x="1307783" y="10798"/>
                </a:lnTo>
                <a:lnTo>
                  <a:pt x="1317625" y="8575"/>
                </a:lnTo>
                <a:lnTo>
                  <a:pt x="1327785" y="6670"/>
                </a:lnTo>
                <a:lnTo>
                  <a:pt x="1337945" y="4764"/>
                </a:lnTo>
                <a:lnTo>
                  <a:pt x="1348105" y="3494"/>
                </a:lnTo>
                <a:lnTo>
                  <a:pt x="1358583" y="2223"/>
                </a:lnTo>
                <a:lnTo>
                  <a:pt x="1369060" y="1588"/>
                </a:lnTo>
                <a:lnTo>
                  <a:pt x="1379855" y="635"/>
                </a:lnTo>
                <a:lnTo>
                  <a:pt x="1390650" y="318"/>
                </a:lnTo>
                <a:lnTo>
                  <a:pt x="14014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7317730" y="3462444"/>
            <a:ext cx="354398" cy="354989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 bldLvl="0" animBg="1"/>
      <p:bldP spid="2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1"/>
          <p:cNvSpPr/>
          <p:nvPr>
            <p:custDataLst>
              <p:tags r:id="rId3"/>
            </p:custDataLst>
          </p:nvPr>
        </p:nvSpPr>
        <p:spPr bwMode="auto">
          <a:xfrm>
            <a:off x="549275" y="4125913"/>
            <a:ext cx="11093450" cy="1347787"/>
          </a:xfrm>
          <a:custGeom>
            <a:avLst/>
            <a:gdLst>
              <a:gd name="T0" fmla="*/ 0 w 5760"/>
              <a:gd name="T1" fmla="*/ 0 h 700"/>
              <a:gd name="T2" fmla="*/ 72 w 5760"/>
              <a:gd name="T3" fmla="*/ 38 h 700"/>
              <a:gd name="T4" fmla="*/ 197 w 5760"/>
              <a:gd name="T5" fmla="*/ 96 h 700"/>
              <a:gd name="T6" fmla="*/ 378 w 5760"/>
              <a:gd name="T7" fmla="*/ 175 h 700"/>
              <a:gd name="T8" fmla="*/ 613 w 5760"/>
              <a:gd name="T9" fmla="*/ 266 h 700"/>
              <a:gd name="T10" fmla="*/ 748 w 5760"/>
              <a:gd name="T11" fmla="*/ 314 h 700"/>
              <a:gd name="T12" fmla="*/ 895 w 5760"/>
              <a:gd name="T13" fmla="*/ 363 h 700"/>
              <a:gd name="T14" fmla="*/ 1053 w 5760"/>
              <a:gd name="T15" fmla="*/ 412 h 700"/>
              <a:gd name="T16" fmla="*/ 1221 w 5760"/>
              <a:gd name="T17" fmla="*/ 458 h 700"/>
              <a:gd name="T18" fmla="*/ 1400 w 5760"/>
              <a:gd name="T19" fmla="*/ 504 h 700"/>
              <a:gd name="T20" fmla="*/ 1588 w 5760"/>
              <a:gd name="T21" fmla="*/ 547 h 700"/>
              <a:gd name="T22" fmla="*/ 1786 w 5760"/>
              <a:gd name="T23" fmla="*/ 586 h 700"/>
              <a:gd name="T24" fmla="*/ 1991 w 5760"/>
              <a:gd name="T25" fmla="*/ 621 h 700"/>
              <a:gd name="T26" fmla="*/ 2206 w 5760"/>
              <a:gd name="T27" fmla="*/ 651 h 700"/>
              <a:gd name="T28" fmla="*/ 2427 w 5760"/>
              <a:gd name="T29" fmla="*/ 674 h 700"/>
              <a:gd name="T30" fmla="*/ 2656 w 5760"/>
              <a:gd name="T31" fmla="*/ 691 h 700"/>
              <a:gd name="T32" fmla="*/ 2890 w 5760"/>
              <a:gd name="T33" fmla="*/ 699 h 700"/>
              <a:gd name="T34" fmla="*/ 3132 w 5760"/>
              <a:gd name="T35" fmla="*/ 699 h 700"/>
              <a:gd name="T36" fmla="*/ 3378 w 5760"/>
              <a:gd name="T37" fmla="*/ 690 h 700"/>
              <a:gd name="T38" fmla="*/ 3630 w 5760"/>
              <a:gd name="T39" fmla="*/ 670 h 700"/>
              <a:gd name="T40" fmla="*/ 3821 w 5760"/>
              <a:gd name="T41" fmla="*/ 648 h 700"/>
              <a:gd name="T42" fmla="*/ 3950 w 5760"/>
              <a:gd name="T43" fmla="*/ 629 h 700"/>
              <a:gd name="T44" fmla="*/ 4080 w 5760"/>
              <a:gd name="T45" fmla="*/ 608 h 700"/>
              <a:gd name="T46" fmla="*/ 4211 w 5760"/>
              <a:gd name="T47" fmla="*/ 583 h 700"/>
              <a:gd name="T48" fmla="*/ 4343 w 5760"/>
              <a:gd name="T49" fmla="*/ 555 h 700"/>
              <a:gd name="T50" fmla="*/ 4475 w 5760"/>
              <a:gd name="T51" fmla="*/ 523 h 700"/>
              <a:gd name="T52" fmla="*/ 4608 w 5760"/>
              <a:gd name="T53" fmla="*/ 489 h 700"/>
              <a:gd name="T54" fmla="*/ 4742 w 5760"/>
              <a:gd name="T55" fmla="*/ 450 h 700"/>
              <a:gd name="T56" fmla="*/ 4876 w 5760"/>
              <a:gd name="T57" fmla="*/ 408 h 700"/>
              <a:gd name="T58" fmla="*/ 5012 w 5760"/>
              <a:gd name="T59" fmla="*/ 363 h 700"/>
              <a:gd name="T60" fmla="*/ 5146 w 5760"/>
              <a:gd name="T61" fmla="*/ 313 h 700"/>
              <a:gd name="T62" fmla="*/ 5283 w 5760"/>
              <a:gd name="T63" fmla="*/ 259 h 700"/>
              <a:gd name="T64" fmla="*/ 5418 w 5760"/>
              <a:gd name="T65" fmla="*/ 201 h 700"/>
              <a:gd name="T66" fmla="*/ 5555 w 5760"/>
              <a:gd name="T67" fmla="*/ 138 h 700"/>
              <a:gd name="T68" fmla="*/ 5692 w 5760"/>
              <a:gd name="T69" fmla="*/ 72 h 700"/>
              <a:gd name="T70" fmla="*/ 5760 w 5760"/>
              <a:gd name="T71" fmla="*/ 37 h 700"/>
              <a:gd name="T72" fmla="*/ 5623 w 5760"/>
              <a:gd name="T73" fmla="*/ 63 h 700"/>
              <a:gd name="T74" fmla="*/ 5460 w 5760"/>
              <a:gd name="T75" fmla="*/ 92 h 700"/>
              <a:gd name="T76" fmla="*/ 5242 w 5760"/>
              <a:gd name="T77" fmla="*/ 127 h 700"/>
              <a:gd name="T78" fmla="*/ 4971 w 5760"/>
              <a:gd name="T79" fmla="*/ 164 h 700"/>
              <a:gd name="T80" fmla="*/ 4653 w 5760"/>
              <a:gd name="T81" fmla="*/ 203 h 700"/>
              <a:gd name="T82" fmla="*/ 4294 w 5760"/>
              <a:gd name="T83" fmla="*/ 241 h 700"/>
              <a:gd name="T84" fmla="*/ 3898 w 5760"/>
              <a:gd name="T85" fmla="*/ 272 h 700"/>
              <a:gd name="T86" fmla="*/ 3579 w 5760"/>
              <a:gd name="T87" fmla="*/ 291 h 700"/>
              <a:gd name="T88" fmla="*/ 3358 w 5760"/>
              <a:gd name="T89" fmla="*/ 300 h 700"/>
              <a:gd name="T90" fmla="*/ 3132 w 5760"/>
              <a:gd name="T91" fmla="*/ 307 h 700"/>
              <a:gd name="T92" fmla="*/ 2898 w 5760"/>
              <a:gd name="T93" fmla="*/ 310 h 700"/>
              <a:gd name="T94" fmla="*/ 2660 w 5760"/>
              <a:gd name="T95" fmla="*/ 309 h 700"/>
              <a:gd name="T96" fmla="*/ 2417 w 5760"/>
              <a:gd name="T97" fmla="*/ 306 h 700"/>
              <a:gd name="T98" fmla="*/ 2170 w 5760"/>
              <a:gd name="T99" fmla="*/ 297 h 700"/>
              <a:gd name="T100" fmla="*/ 1920 w 5760"/>
              <a:gd name="T101" fmla="*/ 284 h 700"/>
              <a:gd name="T102" fmla="*/ 1667 w 5760"/>
              <a:gd name="T103" fmla="*/ 266 h 700"/>
              <a:gd name="T104" fmla="*/ 1412 w 5760"/>
              <a:gd name="T105" fmla="*/ 242 h 700"/>
              <a:gd name="T106" fmla="*/ 1155 w 5760"/>
              <a:gd name="T107" fmla="*/ 212 h 700"/>
              <a:gd name="T108" fmla="*/ 898 w 5760"/>
              <a:gd name="T109" fmla="*/ 177 h 700"/>
              <a:gd name="T110" fmla="*/ 640 w 5760"/>
              <a:gd name="T111" fmla="*/ 136 h 700"/>
              <a:gd name="T112" fmla="*/ 383 w 5760"/>
              <a:gd name="T113" fmla="*/ 87 h 700"/>
              <a:gd name="T114" fmla="*/ 128 w 5760"/>
              <a:gd name="T115" fmla="*/ 31 h 700"/>
              <a:gd name="T116" fmla="*/ 0 w 5760"/>
              <a:gd name="T117" fmla="*/ 0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60" h="700">
                <a:moveTo>
                  <a:pt x="0" y="0"/>
                </a:moveTo>
                <a:lnTo>
                  <a:pt x="0" y="0"/>
                </a:lnTo>
                <a:lnTo>
                  <a:pt x="32" y="17"/>
                </a:lnTo>
                <a:lnTo>
                  <a:pt x="72" y="38"/>
                </a:lnTo>
                <a:lnTo>
                  <a:pt x="128" y="64"/>
                </a:lnTo>
                <a:lnTo>
                  <a:pt x="197" y="96"/>
                </a:lnTo>
                <a:lnTo>
                  <a:pt x="281" y="134"/>
                </a:lnTo>
                <a:lnTo>
                  <a:pt x="378" y="175"/>
                </a:lnTo>
                <a:lnTo>
                  <a:pt x="490" y="219"/>
                </a:lnTo>
                <a:lnTo>
                  <a:pt x="613" y="266"/>
                </a:lnTo>
                <a:lnTo>
                  <a:pt x="679" y="290"/>
                </a:lnTo>
                <a:lnTo>
                  <a:pt x="748" y="314"/>
                </a:lnTo>
                <a:lnTo>
                  <a:pt x="820" y="339"/>
                </a:lnTo>
                <a:lnTo>
                  <a:pt x="895" y="363"/>
                </a:lnTo>
                <a:lnTo>
                  <a:pt x="973" y="387"/>
                </a:lnTo>
                <a:lnTo>
                  <a:pt x="1053" y="412"/>
                </a:lnTo>
                <a:lnTo>
                  <a:pt x="1136" y="436"/>
                </a:lnTo>
                <a:lnTo>
                  <a:pt x="1221" y="458"/>
                </a:lnTo>
                <a:lnTo>
                  <a:pt x="1310" y="482"/>
                </a:lnTo>
                <a:lnTo>
                  <a:pt x="1400" y="504"/>
                </a:lnTo>
                <a:lnTo>
                  <a:pt x="1494" y="526"/>
                </a:lnTo>
                <a:lnTo>
                  <a:pt x="1588" y="547"/>
                </a:lnTo>
                <a:lnTo>
                  <a:pt x="1686" y="568"/>
                </a:lnTo>
                <a:lnTo>
                  <a:pt x="1786" y="586"/>
                </a:lnTo>
                <a:lnTo>
                  <a:pt x="1888" y="604"/>
                </a:lnTo>
                <a:lnTo>
                  <a:pt x="1991" y="621"/>
                </a:lnTo>
                <a:lnTo>
                  <a:pt x="2097" y="636"/>
                </a:lnTo>
                <a:lnTo>
                  <a:pt x="2206" y="651"/>
                </a:lnTo>
                <a:lnTo>
                  <a:pt x="2315" y="664"/>
                </a:lnTo>
                <a:lnTo>
                  <a:pt x="2427" y="674"/>
                </a:lnTo>
                <a:lnTo>
                  <a:pt x="2541" y="683"/>
                </a:lnTo>
                <a:lnTo>
                  <a:pt x="2656" y="691"/>
                </a:lnTo>
                <a:lnTo>
                  <a:pt x="2772" y="695"/>
                </a:lnTo>
                <a:lnTo>
                  <a:pt x="2890" y="699"/>
                </a:lnTo>
                <a:lnTo>
                  <a:pt x="3010" y="700"/>
                </a:lnTo>
                <a:lnTo>
                  <a:pt x="3132" y="699"/>
                </a:lnTo>
                <a:lnTo>
                  <a:pt x="3254" y="695"/>
                </a:lnTo>
                <a:lnTo>
                  <a:pt x="3378" y="690"/>
                </a:lnTo>
                <a:lnTo>
                  <a:pt x="3503" y="681"/>
                </a:lnTo>
                <a:lnTo>
                  <a:pt x="3630" y="670"/>
                </a:lnTo>
                <a:lnTo>
                  <a:pt x="3756" y="656"/>
                </a:lnTo>
                <a:lnTo>
                  <a:pt x="3821" y="648"/>
                </a:lnTo>
                <a:lnTo>
                  <a:pt x="3885" y="638"/>
                </a:lnTo>
                <a:lnTo>
                  <a:pt x="3950" y="629"/>
                </a:lnTo>
                <a:lnTo>
                  <a:pt x="4015" y="619"/>
                </a:lnTo>
                <a:lnTo>
                  <a:pt x="4080" y="608"/>
                </a:lnTo>
                <a:lnTo>
                  <a:pt x="4145" y="596"/>
                </a:lnTo>
                <a:lnTo>
                  <a:pt x="4211" y="583"/>
                </a:lnTo>
                <a:lnTo>
                  <a:pt x="4277" y="569"/>
                </a:lnTo>
                <a:lnTo>
                  <a:pt x="4343" y="555"/>
                </a:lnTo>
                <a:lnTo>
                  <a:pt x="4409" y="539"/>
                </a:lnTo>
                <a:lnTo>
                  <a:pt x="4475" y="523"/>
                </a:lnTo>
                <a:lnTo>
                  <a:pt x="4541" y="506"/>
                </a:lnTo>
                <a:lnTo>
                  <a:pt x="4608" y="489"/>
                </a:lnTo>
                <a:lnTo>
                  <a:pt x="4674" y="470"/>
                </a:lnTo>
                <a:lnTo>
                  <a:pt x="4742" y="450"/>
                </a:lnTo>
                <a:lnTo>
                  <a:pt x="4809" y="430"/>
                </a:lnTo>
                <a:lnTo>
                  <a:pt x="4876" y="408"/>
                </a:lnTo>
                <a:lnTo>
                  <a:pt x="4943" y="386"/>
                </a:lnTo>
                <a:lnTo>
                  <a:pt x="5012" y="363"/>
                </a:lnTo>
                <a:lnTo>
                  <a:pt x="5079" y="338"/>
                </a:lnTo>
                <a:lnTo>
                  <a:pt x="5146" y="313"/>
                </a:lnTo>
                <a:lnTo>
                  <a:pt x="5214" y="286"/>
                </a:lnTo>
                <a:lnTo>
                  <a:pt x="5283" y="259"/>
                </a:lnTo>
                <a:lnTo>
                  <a:pt x="5350" y="231"/>
                </a:lnTo>
                <a:lnTo>
                  <a:pt x="5418" y="201"/>
                </a:lnTo>
                <a:lnTo>
                  <a:pt x="5487" y="170"/>
                </a:lnTo>
                <a:lnTo>
                  <a:pt x="5555" y="138"/>
                </a:lnTo>
                <a:lnTo>
                  <a:pt x="5623" y="106"/>
                </a:lnTo>
                <a:lnTo>
                  <a:pt x="5692" y="72"/>
                </a:lnTo>
                <a:lnTo>
                  <a:pt x="5760" y="37"/>
                </a:lnTo>
                <a:lnTo>
                  <a:pt x="5760" y="37"/>
                </a:lnTo>
                <a:lnTo>
                  <a:pt x="5725" y="44"/>
                </a:lnTo>
                <a:lnTo>
                  <a:pt x="5623" y="63"/>
                </a:lnTo>
                <a:lnTo>
                  <a:pt x="5549" y="77"/>
                </a:lnTo>
                <a:lnTo>
                  <a:pt x="5460" y="92"/>
                </a:lnTo>
                <a:lnTo>
                  <a:pt x="5358" y="109"/>
                </a:lnTo>
                <a:lnTo>
                  <a:pt x="5242" y="127"/>
                </a:lnTo>
                <a:lnTo>
                  <a:pt x="5112" y="145"/>
                </a:lnTo>
                <a:lnTo>
                  <a:pt x="4971" y="164"/>
                </a:lnTo>
                <a:lnTo>
                  <a:pt x="4818" y="184"/>
                </a:lnTo>
                <a:lnTo>
                  <a:pt x="4653" y="203"/>
                </a:lnTo>
                <a:lnTo>
                  <a:pt x="4478" y="223"/>
                </a:lnTo>
                <a:lnTo>
                  <a:pt x="4294" y="241"/>
                </a:lnTo>
                <a:lnTo>
                  <a:pt x="4100" y="257"/>
                </a:lnTo>
                <a:lnTo>
                  <a:pt x="3898" y="272"/>
                </a:lnTo>
                <a:lnTo>
                  <a:pt x="3688" y="285"/>
                </a:lnTo>
                <a:lnTo>
                  <a:pt x="3579" y="291"/>
                </a:lnTo>
                <a:lnTo>
                  <a:pt x="3470" y="296"/>
                </a:lnTo>
                <a:lnTo>
                  <a:pt x="3358" y="300"/>
                </a:lnTo>
                <a:lnTo>
                  <a:pt x="3246" y="303"/>
                </a:lnTo>
                <a:lnTo>
                  <a:pt x="3132" y="307"/>
                </a:lnTo>
                <a:lnTo>
                  <a:pt x="3016" y="309"/>
                </a:lnTo>
                <a:lnTo>
                  <a:pt x="2898" y="310"/>
                </a:lnTo>
                <a:lnTo>
                  <a:pt x="2780" y="310"/>
                </a:lnTo>
                <a:lnTo>
                  <a:pt x="2660" y="309"/>
                </a:lnTo>
                <a:lnTo>
                  <a:pt x="2539" y="308"/>
                </a:lnTo>
                <a:lnTo>
                  <a:pt x="2417" y="306"/>
                </a:lnTo>
                <a:lnTo>
                  <a:pt x="2294" y="302"/>
                </a:lnTo>
                <a:lnTo>
                  <a:pt x="2170" y="297"/>
                </a:lnTo>
                <a:lnTo>
                  <a:pt x="2045" y="291"/>
                </a:lnTo>
                <a:lnTo>
                  <a:pt x="1920" y="284"/>
                </a:lnTo>
                <a:lnTo>
                  <a:pt x="1793" y="275"/>
                </a:lnTo>
                <a:lnTo>
                  <a:pt x="1667" y="266"/>
                </a:lnTo>
                <a:lnTo>
                  <a:pt x="1539" y="254"/>
                </a:lnTo>
                <a:lnTo>
                  <a:pt x="1412" y="242"/>
                </a:lnTo>
                <a:lnTo>
                  <a:pt x="1284" y="228"/>
                </a:lnTo>
                <a:lnTo>
                  <a:pt x="1155" y="212"/>
                </a:lnTo>
                <a:lnTo>
                  <a:pt x="1026" y="196"/>
                </a:lnTo>
                <a:lnTo>
                  <a:pt x="898" y="177"/>
                </a:lnTo>
                <a:lnTo>
                  <a:pt x="769" y="158"/>
                </a:lnTo>
                <a:lnTo>
                  <a:pt x="640" y="136"/>
                </a:lnTo>
                <a:lnTo>
                  <a:pt x="512" y="112"/>
                </a:lnTo>
                <a:lnTo>
                  <a:pt x="383" y="87"/>
                </a:lnTo>
                <a:lnTo>
                  <a:pt x="255" y="60"/>
                </a:lnTo>
                <a:lnTo>
                  <a:pt x="128" y="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SubTitle_1"/>
          <p:cNvSpPr/>
          <p:nvPr>
            <p:custDataLst>
              <p:tags r:id="rId4"/>
            </p:custDataLst>
          </p:nvPr>
        </p:nvSpPr>
        <p:spPr bwMode="auto">
          <a:xfrm>
            <a:off x="2189163" y="3349625"/>
            <a:ext cx="1390650" cy="1393825"/>
          </a:xfrm>
          <a:custGeom>
            <a:avLst/>
            <a:gdLst>
              <a:gd name="T0" fmla="*/ 642 w 642"/>
              <a:gd name="T1" fmla="*/ 338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8 w 642"/>
              <a:gd name="T11" fmla="*/ 548 h 643"/>
              <a:gd name="T12" fmla="*/ 513 w 642"/>
              <a:gd name="T13" fmla="*/ 579 h 643"/>
              <a:gd name="T14" fmla="*/ 474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7 w 642"/>
              <a:gd name="T29" fmla="*/ 604 h 643"/>
              <a:gd name="T30" fmla="*/ 128 w 642"/>
              <a:gd name="T31" fmla="*/ 579 h 643"/>
              <a:gd name="T32" fmla="*/ 93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7 w 642"/>
              <a:gd name="T41" fmla="*/ 386 h 643"/>
              <a:gd name="T42" fmla="*/ 0 w 642"/>
              <a:gd name="T43" fmla="*/ 338 h 643"/>
              <a:gd name="T44" fmla="*/ 0 w 642"/>
              <a:gd name="T45" fmla="*/ 304 h 643"/>
              <a:gd name="T46" fmla="*/ 7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3 w 642"/>
              <a:gd name="T55" fmla="*/ 95 h 643"/>
              <a:gd name="T56" fmla="*/ 128 w 642"/>
              <a:gd name="T57" fmla="*/ 64 h 643"/>
              <a:gd name="T58" fmla="*/ 167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4 w 642"/>
              <a:gd name="T73" fmla="*/ 39 h 643"/>
              <a:gd name="T74" fmla="*/ 513 w 642"/>
              <a:gd name="T75" fmla="*/ 64 h 643"/>
              <a:gd name="T76" fmla="*/ 548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8"/>
                </a:lnTo>
                <a:lnTo>
                  <a:pt x="640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1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6" y="488"/>
                </a:lnTo>
                <a:lnTo>
                  <a:pt x="588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8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4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7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6" y="618"/>
                </a:lnTo>
                <a:lnTo>
                  <a:pt x="182" y="611"/>
                </a:lnTo>
                <a:lnTo>
                  <a:pt x="167" y="604"/>
                </a:lnTo>
                <a:lnTo>
                  <a:pt x="155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5" y="560"/>
                </a:lnTo>
                <a:lnTo>
                  <a:pt x="93" y="548"/>
                </a:lnTo>
                <a:lnTo>
                  <a:pt x="83" y="538"/>
                </a:lnTo>
                <a:lnTo>
                  <a:pt x="73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2" y="460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1"/>
                </a:lnTo>
                <a:lnTo>
                  <a:pt x="7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8"/>
                </a:lnTo>
                <a:lnTo>
                  <a:pt x="0" y="321"/>
                </a:lnTo>
                <a:lnTo>
                  <a:pt x="0" y="321"/>
                </a:lnTo>
                <a:lnTo>
                  <a:pt x="0" y="304"/>
                </a:lnTo>
                <a:lnTo>
                  <a:pt x="1" y="288"/>
                </a:lnTo>
                <a:lnTo>
                  <a:pt x="3" y="272"/>
                </a:lnTo>
                <a:lnTo>
                  <a:pt x="7" y="256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3" y="117"/>
                </a:lnTo>
                <a:lnTo>
                  <a:pt x="83" y="105"/>
                </a:lnTo>
                <a:lnTo>
                  <a:pt x="93" y="95"/>
                </a:lnTo>
                <a:lnTo>
                  <a:pt x="105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5" y="47"/>
                </a:lnTo>
                <a:lnTo>
                  <a:pt x="167" y="39"/>
                </a:lnTo>
                <a:lnTo>
                  <a:pt x="182" y="32"/>
                </a:lnTo>
                <a:lnTo>
                  <a:pt x="196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3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3"/>
                </a:lnTo>
                <a:lnTo>
                  <a:pt x="386" y="7"/>
                </a:lnTo>
                <a:lnTo>
                  <a:pt x="401" y="10"/>
                </a:lnTo>
                <a:lnTo>
                  <a:pt x="417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4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8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8" y="141"/>
                </a:lnTo>
                <a:lnTo>
                  <a:pt x="596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0" y="288"/>
                </a:lnTo>
                <a:lnTo>
                  <a:pt x="642" y="304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1" name="MH_SubTitle_2"/>
          <p:cNvSpPr/>
          <p:nvPr>
            <p:custDataLst>
              <p:tags r:id="rId5"/>
            </p:custDataLst>
          </p:nvPr>
        </p:nvSpPr>
        <p:spPr bwMode="auto">
          <a:xfrm>
            <a:off x="4330700" y="3586163"/>
            <a:ext cx="1390650" cy="1392237"/>
          </a:xfrm>
          <a:custGeom>
            <a:avLst/>
            <a:gdLst>
              <a:gd name="T0" fmla="*/ 642 w 642"/>
              <a:gd name="T1" fmla="*/ 339 h 643"/>
              <a:gd name="T2" fmla="*/ 635 w 642"/>
              <a:gd name="T3" fmla="*/ 386 h 643"/>
              <a:gd name="T4" fmla="*/ 623 w 642"/>
              <a:gd name="T5" fmla="*/ 432 h 643"/>
              <a:gd name="T6" fmla="*/ 603 w 642"/>
              <a:gd name="T7" fmla="*/ 474 h 643"/>
              <a:gd name="T8" fmla="*/ 578 w 642"/>
              <a:gd name="T9" fmla="*/ 514 h 643"/>
              <a:gd name="T10" fmla="*/ 547 w 642"/>
              <a:gd name="T11" fmla="*/ 548 h 643"/>
              <a:gd name="T12" fmla="*/ 513 w 642"/>
              <a:gd name="T13" fmla="*/ 579 h 643"/>
              <a:gd name="T14" fmla="*/ 473 w 642"/>
              <a:gd name="T15" fmla="*/ 604 h 643"/>
              <a:gd name="T16" fmla="*/ 431 w 642"/>
              <a:gd name="T17" fmla="*/ 623 h 643"/>
              <a:gd name="T18" fmla="*/ 386 w 642"/>
              <a:gd name="T19" fmla="*/ 636 h 643"/>
              <a:gd name="T20" fmla="*/ 337 w 642"/>
              <a:gd name="T21" fmla="*/ 643 h 643"/>
              <a:gd name="T22" fmla="*/ 304 w 642"/>
              <a:gd name="T23" fmla="*/ 643 h 643"/>
              <a:gd name="T24" fmla="*/ 256 w 642"/>
              <a:gd name="T25" fmla="*/ 636 h 643"/>
              <a:gd name="T26" fmla="*/ 210 w 642"/>
              <a:gd name="T27" fmla="*/ 623 h 643"/>
              <a:gd name="T28" fmla="*/ 168 w 642"/>
              <a:gd name="T29" fmla="*/ 604 h 643"/>
              <a:gd name="T30" fmla="*/ 128 w 642"/>
              <a:gd name="T31" fmla="*/ 579 h 643"/>
              <a:gd name="T32" fmla="*/ 94 w 642"/>
              <a:gd name="T33" fmla="*/ 548 h 643"/>
              <a:gd name="T34" fmla="*/ 63 w 642"/>
              <a:gd name="T35" fmla="*/ 514 h 643"/>
              <a:gd name="T36" fmla="*/ 38 w 642"/>
              <a:gd name="T37" fmla="*/ 474 h 643"/>
              <a:gd name="T38" fmla="*/ 19 w 642"/>
              <a:gd name="T39" fmla="*/ 432 h 643"/>
              <a:gd name="T40" fmla="*/ 6 w 642"/>
              <a:gd name="T41" fmla="*/ 386 h 643"/>
              <a:gd name="T42" fmla="*/ 0 w 642"/>
              <a:gd name="T43" fmla="*/ 339 h 643"/>
              <a:gd name="T44" fmla="*/ 0 w 642"/>
              <a:gd name="T45" fmla="*/ 305 h 643"/>
              <a:gd name="T46" fmla="*/ 6 w 642"/>
              <a:gd name="T47" fmla="*/ 256 h 643"/>
              <a:gd name="T48" fmla="*/ 19 w 642"/>
              <a:gd name="T49" fmla="*/ 211 h 643"/>
              <a:gd name="T50" fmla="*/ 38 w 642"/>
              <a:gd name="T51" fmla="*/ 169 h 643"/>
              <a:gd name="T52" fmla="*/ 63 w 642"/>
              <a:gd name="T53" fmla="*/ 129 h 643"/>
              <a:gd name="T54" fmla="*/ 94 w 642"/>
              <a:gd name="T55" fmla="*/ 95 h 643"/>
              <a:gd name="T56" fmla="*/ 128 w 642"/>
              <a:gd name="T57" fmla="*/ 64 h 643"/>
              <a:gd name="T58" fmla="*/ 168 w 642"/>
              <a:gd name="T59" fmla="*/ 39 h 643"/>
              <a:gd name="T60" fmla="*/ 210 w 642"/>
              <a:gd name="T61" fmla="*/ 19 h 643"/>
              <a:gd name="T62" fmla="*/ 256 w 642"/>
              <a:gd name="T63" fmla="*/ 7 h 643"/>
              <a:gd name="T64" fmla="*/ 304 w 642"/>
              <a:gd name="T65" fmla="*/ 0 h 643"/>
              <a:gd name="T66" fmla="*/ 337 w 642"/>
              <a:gd name="T67" fmla="*/ 0 h 643"/>
              <a:gd name="T68" fmla="*/ 386 w 642"/>
              <a:gd name="T69" fmla="*/ 7 h 643"/>
              <a:gd name="T70" fmla="*/ 431 w 642"/>
              <a:gd name="T71" fmla="*/ 19 h 643"/>
              <a:gd name="T72" fmla="*/ 473 w 642"/>
              <a:gd name="T73" fmla="*/ 39 h 643"/>
              <a:gd name="T74" fmla="*/ 513 w 642"/>
              <a:gd name="T75" fmla="*/ 64 h 643"/>
              <a:gd name="T76" fmla="*/ 547 w 642"/>
              <a:gd name="T77" fmla="*/ 95 h 643"/>
              <a:gd name="T78" fmla="*/ 578 w 642"/>
              <a:gd name="T79" fmla="*/ 129 h 643"/>
              <a:gd name="T80" fmla="*/ 603 w 642"/>
              <a:gd name="T81" fmla="*/ 169 h 643"/>
              <a:gd name="T82" fmla="*/ 623 w 642"/>
              <a:gd name="T83" fmla="*/ 211 h 643"/>
              <a:gd name="T84" fmla="*/ 635 w 642"/>
              <a:gd name="T85" fmla="*/ 256 h 643"/>
              <a:gd name="T86" fmla="*/ 642 w 642"/>
              <a:gd name="T87" fmla="*/ 305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2" h="643">
                <a:moveTo>
                  <a:pt x="642" y="321"/>
                </a:moveTo>
                <a:lnTo>
                  <a:pt x="642" y="321"/>
                </a:lnTo>
                <a:lnTo>
                  <a:pt x="642" y="339"/>
                </a:lnTo>
                <a:lnTo>
                  <a:pt x="641" y="354"/>
                </a:lnTo>
                <a:lnTo>
                  <a:pt x="639" y="370"/>
                </a:lnTo>
                <a:lnTo>
                  <a:pt x="635" y="386"/>
                </a:lnTo>
                <a:lnTo>
                  <a:pt x="632" y="402"/>
                </a:lnTo>
                <a:lnTo>
                  <a:pt x="627" y="417"/>
                </a:lnTo>
                <a:lnTo>
                  <a:pt x="623" y="432"/>
                </a:lnTo>
                <a:lnTo>
                  <a:pt x="617" y="447"/>
                </a:lnTo>
                <a:lnTo>
                  <a:pt x="610" y="460"/>
                </a:lnTo>
                <a:lnTo>
                  <a:pt x="603" y="474"/>
                </a:lnTo>
                <a:lnTo>
                  <a:pt x="595" y="488"/>
                </a:lnTo>
                <a:lnTo>
                  <a:pt x="587" y="501"/>
                </a:lnTo>
                <a:lnTo>
                  <a:pt x="578" y="514"/>
                </a:lnTo>
                <a:lnTo>
                  <a:pt x="569" y="525"/>
                </a:lnTo>
                <a:lnTo>
                  <a:pt x="559" y="538"/>
                </a:lnTo>
                <a:lnTo>
                  <a:pt x="547" y="548"/>
                </a:lnTo>
                <a:lnTo>
                  <a:pt x="537" y="560"/>
                </a:lnTo>
                <a:lnTo>
                  <a:pt x="525" y="570"/>
                </a:lnTo>
                <a:lnTo>
                  <a:pt x="513" y="579"/>
                </a:lnTo>
                <a:lnTo>
                  <a:pt x="501" y="588"/>
                </a:lnTo>
                <a:lnTo>
                  <a:pt x="487" y="596"/>
                </a:lnTo>
                <a:lnTo>
                  <a:pt x="473" y="604"/>
                </a:lnTo>
                <a:lnTo>
                  <a:pt x="460" y="611"/>
                </a:lnTo>
                <a:lnTo>
                  <a:pt x="446" y="618"/>
                </a:lnTo>
                <a:lnTo>
                  <a:pt x="431" y="623"/>
                </a:lnTo>
                <a:lnTo>
                  <a:pt x="416" y="628"/>
                </a:lnTo>
                <a:lnTo>
                  <a:pt x="401" y="632"/>
                </a:lnTo>
                <a:lnTo>
                  <a:pt x="386" y="636"/>
                </a:lnTo>
                <a:lnTo>
                  <a:pt x="370" y="639"/>
                </a:lnTo>
                <a:lnTo>
                  <a:pt x="354" y="642"/>
                </a:lnTo>
                <a:lnTo>
                  <a:pt x="337" y="643"/>
                </a:lnTo>
                <a:lnTo>
                  <a:pt x="321" y="643"/>
                </a:lnTo>
                <a:lnTo>
                  <a:pt x="321" y="643"/>
                </a:lnTo>
                <a:lnTo>
                  <a:pt x="304" y="643"/>
                </a:lnTo>
                <a:lnTo>
                  <a:pt x="288" y="642"/>
                </a:lnTo>
                <a:lnTo>
                  <a:pt x="272" y="639"/>
                </a:lnTo>
                <a:lnTo>
                  <a:pt x="256" y="636"/>
                </a:lnTo>
                <a:lnTo>
                  <a:pt x="240" y="632"/>
                </a:lnTo>
                <a:lnTo>
                  <a:pt x="225" y="628"/>
                </a:lnTo>
                <a:lnTo>
                  <a:pt x="210" y="623"/>
                </a:lnTo>
                <a:lnTo>
                  <a:pt x="195" y="618"/>
                </a:lnTo>
                <a:lnTo>
                  <a:pt x="182" y="611"/>
                </a:lnTo>
                <a:lnTo>
                  <a:pt x="168" y="604"/>
                </a:lnTo>
                <a:lnTo>
                  <a:pt x="154" y="596"/>
                </a:lnTo>
                <a:lnTo>
                  <a:pt x="141" y="588"/>
                </a:lnTo>
                <a:lnTo>
                  <a:pt x="128" y="579"/>
                </a:lnTo>
                <a:lnTo>
                  <a:pt x="117" y="570"/>
                </a:lnTo>
                <a:lnTo>
                  <a:pt x="104" y="560"/>
                </a:lnTo>
                <a:lnTo>
                  <a:pt x="94" y="548"/>
                </a:lnTo>
                <a:lnTo>
                  <a:pt x="83" y="538"/>
                </a:lnTo>
                <a:lnTo>
                  <a:pt x="72" y="525"/>
                </a:lnTo>
                <a:lnTo>
                  <a:pt x="63" y="514"/>
                </a:lnTo>
                <a:lnTo>
                  <a:pt x="54" y="501"/>
                </a:lnTo>
                <a:lnTo>
                  <a:pt x="46" y="488"/>
                </a:lnTo>
                <a:lnTo>
                  <a:pt x="38" y="474"/>
                </a:lnTo>
                <a:lnTo>
                  <a:pt x="31" y="460"/>
                </a:lnTo>
                <a:lnTo>
                  <a:pt x="25" y="447"/>
                </a:lnTo>
                <a:lnTo>
                  <a:pt x="19" y="432"/>
                </a:lnTo>
                <a:lnTo>
                  <a:pt x="14" y="417"/>
                </a:lnTo>
                <a:lnTo>
                  <a:pt x="10" y="402"/>
                </a:lnTo>
                <a:lnTo>
                  <a:pt x="6" y="386"/>
                </a:lnTo>
                <a:lnTo>
                  <a:pt x="3" y="370"/>
                </a:lnTo>
                <a:lnTo>
                  <a:pt x="1" y="354"/>
                </a:lnTo>
                <a:lnTo>
                  <a:pt x="0" y="339"/>
                </a:lnTo>
                <a:lnTo>
                  <a:pt x="0" y="321"/>
                </a:lnTo>
                <a:lnTo>
                  <a:pt x="0" y="321"/>
                </a:lnTo>
                <a:lnTo>
                  <a:pt x="0" y="305"/>
                </a:lnTo>
                <a:lnTo>
                  <a:pt x="1" y="288"/>
                </a:lnTo>
                <a:lnTo>
                  <a:pt x="3" y="272"/>
                </a:lnTo>
                <a:lnTo>
                  <a:pt x="6" y="256"/>
                </a:lnTo>
                <a:lnTo>
                  <a:pt x="10" y="242"/>
                </a:lnTo>
                <a:lnTo>
                  <a:pt x="14" y="226"/>
                </a:lnTo>
                <a:lnTo>
                  <a:pt x="19" y="211"/>
                </a:lnTo>
                <a:lnTo>
                  <a:pt x="25" y="196"/>
                </a:lnTo>
                <a:lnTo>
                  <a:pt x="31" y="182"/>
                </a:lnTo>
                <a:lnTo>
                  <a:pt x="38" y="169"/>
                </a:lnTo>
                <a:lnTo>
                  <a:pt x="46" y="155"/>
                </a:lnTo>
                <a:lnTo>
                  <a:pt x="54" y="141"/>
                </a:lnTo>
                <a:lnTo>
                  <a:pt x="63" y="129"/>
                </a:lnTo>
                <a:lnTo>
                  <a:pt x="72" y="117"/>
                </a:lnTo>
                <a:lnTo>
                  <a:pt x="83" y="105"/>
                </a:lnTo>
                <a:lnTo>
                  <a:pt x="94" y="95"/>
                </a:lnTo>
                <a:lnTo>
                  <a:pt x="104" y="83"/>
                </a:lnTo>
                <a:lnTo>
                  <a:pt x="117" y="73"/>
                </a:lnTo>
                <a:lnTo>
                  <a:pt x="128" y="64"/>
                </a:lnTo>
                <a:lnTo>
                  <a:pt x="141" y="55"/>
                </a:lnTo>
                <a:lnTo>
                  <a:pt x="154" y="47"/>
                </a:lnTo>
                <a:lnTo>
                  <a:pt x="168" y="39"/>
                </a:lnTo>
                <a:lnTo>
                  <a:pt x="182" y="32"/>
                </a:lnTo>
                <a:lnTo>
                  <a:pt x="195" y="25"/>
                </a:lnTo>
                <a:lnTo>
                  <a:pt x="210" y="19"/>
                </a:lnTo>
                <a:lnTo>
                  <a:pt x="225" y="15"/>
                </a:lnTo>
                <a:lnTo>
                  <a:pt x="240" y="10"/>
                </a:lnTo>
                <a:lnTo>
                  <a:pt x="256" y="7"/>
                </a:lnTo>
                <a:lnTo>
                  <a:pt x="272" y="4"/>
                </a:lnTo>
                <a:lnTo>
                  <a:pt x="288" y="1"/>
                </a:lnTo>
                <a:lnTo>
                  <a:pt x="304" y="0"/>
                </a:lnTo>
                <a:lnTo>
                  <a:pt x="321" y="0"/>
                </a:lnTo>
                <a:lnTo>
                  <a:pt x="321" y="0"/>
                </a:lnTo>
                <a:lnTo>
                  <a:pt x="337" y="0"/>
                </a:lnTo>
                <a:lnTo>
                  <a:pt x="354" y="1"/>
                </a:lnTo>
                <a:lnTo>
                  <a:pt x="370" y="4"/>
                </a:lnTo>
                <a:lnTo>
                  <a:pt x="386" y="7"/>
                </a:lnTo>
                <a:lnTo>
                  <a:pt x="401" y="10"/>
                </a:lnTo>
                <a:lnTo>
                  <a:pt x="416" y="15"/>
                </a:lnTo>
                <a:lnTo>
                  <a:pt x="431" y="19"/>
                </a:lnTo>
                <a:lnTo>
                  <a:pt x="446" y="25"/>
                </a:lnTo>
                <a:lnTo>
                  <a:pt x="460" y="32"/>
                </a:lnTo>
                <a:lnTo>
                  <a:pt x="473" y="39"/>
                </a:lnTo>
                <a:lnTo>
                  <a:pt x="487" y="47"/>
                </a:lnTo>
                <a:lnTo>
                  <a:pt x="501" y="55"/>
                </a:lnTo>
                <a:lnTo>
                  <a:pt x="513" y="64"/>
                </a:lnTo>
                <a:lnTo>
                  <a:pt x="525" y="73"/>
                </a:lnTo>
                <a:lnTo>
                  <a:pt x="537" y="83"/>
                </a:lnTo>
                <a:lnTo>
                  <a:pt x="547" y="95"/>
                </a:lnTo>
                <a:lnTo>
                  <a:pt x="559" y="105"/>
                </a:lnTo>
                <a:lnTo>
                  <a:pt x="569" y="117"/>
                </a:lnTo>
                <a:lnTo>
                  <a:pt x="578" y="129"/>
                </a:lnTo>
                <a:lnTo>
                  <a:pt x="587" y="141"/>
                </a:lnTo>
                <a:lnTo>
                  <a:pt x="595" y="155"/>
                </a:lnTo>
                <a:lnTo>
                  <a:pt x="603" y="169"/>
                </a:lnTo>
                <a:lnTo>
                  <a:pt x="610" y="182"/>
                </a:lnTo>
                <a:lnTo>
                  <a:pt x="617" y="196"/>
                </a:lnTo>
                <a:lnTo>
                  <a:pt x="623" y="211"/>
                </a:lnTo>
                <a:lnTo>
                  <a:pt x="627" y="226"/>
                </a:lnTo>
                <a:lnTo>
                  <a:pt x="632" y="242"/>
                </a:lnTo>
                <a:lnTo>
                  <a:pt x="635" y="256"/>
                </a:lnTo>
                <a:lnTo>
                  <a:pt x="639" y="272"/>
                </a:lnTo>
                <a:lnTo>
                  <a:pt x="641" y="288"/>
                </a:lnTo>
                <a:lnTo>
                  <a:pt x="642" y="305"/>
                </a:lnTo>
                <a:lnTo>
                  <a:pt x="642" y="321"/>
                </a:lnTo>
                <a:lnTo>
                  <a:pt x="642" y="3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2" name="MH_SubTitle_4"/>
          <p:cNvSpPr/>
          <p:nvPr>
            <p:custDataLst>
              <p:tags r:id="rId6"/>
            </p:custDataLst>
          </p:nvPr>
        </p:nvSpPr>
        <p:spPr bwMode="auto">
          <a:xfrm>
            <a:off x="8610600" y="3349625"/>
            <a:ext cx="1392238" cy="1393825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9 w 643"/>
              <a:gd name="T11" fmla="*/ 549 h 643"/>
              <a:gd name="T12" fmla="*/ 514 w 643"/>
              <a:gd name="T13" fmla="*/ 579 h 643"/>
              <a:gd name="T14" fmla="*/ 475 w 643"/>
              <a:gd name="T15" fmla="*/ 604 h 643"/>
              <a:gd name="T16" fmla="*/ 432 w 643"/>
              <a:gd name="T17" fmla="*/ 624 h 643"/>
              <a:gd name="T18" fmla="*/ 386 w 643"/>
              <a:gd name="T19" fmla="*/ 636 h 643"/>
              <a:gd name="T20" fmla="*/ 338 w 643"/>
              <a:gd name="T21" fmla="*/ 643 h 643"/>
              <a:gd name="T22" fmla="*/ 305 w 643"/>
              <a:gd name="T23" fmla="*/ 643 h 643"/>
              <a:gd name="T24" fmla="*/ 256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19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19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6 w 643"/>
              <a:gd name="T63" fmla="*/ 7 h 643"/>
              <a:gd name="T64" fmla="*/ 305 w 643"/>
              <a:gd name="T65" fmla="*/ 0 h 643"/>
              <a:gd name="T66" fmla="*/ 338 w 643"/>
              <a:gd name="T67" fmla="*/ 0 h 643"/>
              <a:gd name="T68" fmla="*/ 386 w 643"/>
              <a:gd name="T69" fmla="*/ 7 h 643"/>
              <a:gd name="T70" fmla="*/ 432 w 643"/>
              <a:gd name="T71" fmla="*/ 20 h 643"/>
              <a:gd name="T72" fmla="*/ 475 w 643"/>
              <a:gd name="T73" fmla="*/ 39 h 643"/>
              <a:gd name="T74" fmla="*/ 514 w 643"/>
              <a:gd name="T75" fmla="*/ 64 h 643"/>
              <a:gd name="T76" fmla="*/ 549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2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59" y="538"/>
                </a:lnTo>
                <a:lnTo>
                  <a:pt x="549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1" y="588"/>
                </a:lnTo>
                <a:lnTo>
                  <a:pt x="488" y="596"/>
                </a:lnTo>
                <a:lnTo>
                  <a:pt x="475" y="604"/>
                </a:lnTo>
                <a:lnTo>
                  <a:pt x="460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6" y="636"/>
                </a:lnTo>
                <a:lnTo>
                  <a:pt x="370" y="640"/>
                </a:lnTo>
                <a:lnTo>
                  <a:pt x="354" y="642"/>
                </a:lnTo>
                <a:lnTo>
                  <a:pt x="338" y="643"/>
                </a:lnTo>
                <a:lnTo>
                  <a:pt x="321" y="643"/>
                </a:lnTo>
                <a:lnTo>
                  <a:pt x="321" y="643"/>
                </a:lnTo>
                <a:lnTo>
                  <a:pt x="305" y="643"/>
                </a:lnTo>
                <a:lnTo>
                  <a:pt x="288" y="642"/>
                </a:lnTo>
                <a:lnTo>
                  <a:pt x="272" y="640"/>
                </a:lnTo>
                <a:lnTo>
                  <a:pt x="256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2" y="611"/>
                </a:lnTo>
                <a:lnTo>
                  <a:pt x="169" y="604"/>
                </a:lnTo>
                <a:lnTo>
                  <a:pt x="155" y="596"/>
                </a:lnTo>
                <a:lnTo>
                  <a:pt x="141" y="588"/>
                </a:lnTo>
                <a:lnTo>
                  <a:pt x="129" y="579"/>
                </a:lnTo>
                <a:lnTo>
                  <a:pt x="117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19" y="432"/>
                </a:lnTo>
                <a:lnTo>
                  <a:pt x="15" y="417"/>
                </a:lnTo>
                <a:lnTo>
                  <a:pt x="10" y="403"/>
                </a:lnTo>
                <a:lnTo>
                  <a:pt x="7" y="387"/>
                </a:lnTo>
                <a:lnTo>
                  <a:pt x="4" y="371"/>
                </a:lnTo>
                <a:lnTo>
                  <a:pt x="2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2" y="289"/>
                </a:lnTo>
                <a:lnTo>
                  <a:pt x="4" y="273"/>
                </a:lnTo>
                <a:lnTo>
                  <a:pt x="7" y="257"/>
                </a:lnTo>
                <a:lnTo>
                  <a:pt x="10" y="242"/>
                </a:lnTo>
                <a:lnTo>
                  <a:pt x="15" y="226"/>
                </a:lnTo>
                <a:lnTo>
                  <a:pt x="19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7" y="73"/>
                </a:lnTo>
                <a:lnTo>
                  <a:pt x="129" y="64"/>
                </a:lnTo>
                <a:lnTo>
                  <a:pt x="141" y="55"/>
                </a:lnTo>
                <a:lnTo>
                  <a:pt x="155" y="47"/>
                </a:lnTo>
                <a:lnTo>
                  <a:pt x="169" y="39"/>
                </a:lnTo>
                <a:lnTo>
                  <a:pt x="182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6" y="7"/>
                </a:lnTo>
                <a:lnTo>
                  <a:pt x="272" y="4"/>
                </a:lnTo>
                <a:lnTo>
                  <a:pt x="288" y="2"/>
                </a:lnTo>
                <a:lnTo>
                  <a:pt x="305" y="0"/>
                </a:lnTo>
                <a:lnTo>
                  <a:pt x="321" y="0"/>
                </a:lnTo>
                <a:lnTo>
                  <a:pt x="321" y="0"/>
                </a:lnTo>
                <a:lnTo>
                  <a:pt x="338" y="0"/>
                </a:lnTo>
                <a:lnTo>
                  <a:pt x="354" y="2"/>
                </a:lnTo>
                <a:lnTo>
                  <a:pt x="370" y="4"/>
                </a:lnTo>
                <a:lnTo>
                  <a:pt x="386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0" y="32"/>
                </a:lnTo>
                <a:lnTo>
                  <a:pt x="475" y="39"/>
                </a:lnTo>
                <a:lnTo>
                  <a:pt x="488" y="47"/>
                </a:lnTo>
                <a:lnTo>
                  <a:pt x="501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9" y="95"/>
                </a:lnTo>
                <a:lnTo>
                  <a:pt x="559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2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 bwMode="auto">
          <a:xfrm>
            <a:off x="6465888" y="3573463"/>
            <a:ext cx="1393825" cy="1392237"/>
          </a:xfrm>
          <a:custGeom>
            <a:avLst/>
            <a:gdLst>
              <a:gd name="T0" fmla="*/ 643 w 643"/>
              <a:gd name="T1" fmla="*/ 339 h 643"/>
              <a:gd name="T2" fmla="*/ 636 w 643"/>
              <a:gd name="T3" fmla="*/ 387 h 643"/>
              <a:gd name="T4" fmla="*/ 623 w 643"/>
              <a:gd name="T5" fmla="*/ 432 h 643"/>
              <a:gd name="T6" fmla="*/ 604 w 643"/>
              <a:gd name="T7" fmla="*/ 474 h 643"/>
              <a:gd name="T8" fmla="*/ 579 w 643"/>
              <a:gd name="T9" fmla="*/ 514 h 643"/>
              <a:gd name="T10" fmla="*/ 548 w 643"/>
              <a:gd name="T11" fmla="*/ 549 h 643"/>
              <a:gd name="T12" fmla="*/ 514 w 643"/>
              <a:gd name="T13" fmla="*/ 579 h 643"/>
              <a:gd name="T14" fmla="*/ 474 w 643"/>
              <a:gd name="T15" fmla="*/ 604 h 643"/>
              <a:gd name="T16" fmla="*/ 432 w 643"/>
              <a:gd name="T17" fmla="*/ 624 h 643"/>
              <a:gd name="T18" fmla="*/ 387 w 643"/>
              <a:gd name="T19" fmla="*/ 636 h 643"/>
              <a:gd name="T20" fmla="*/ 339 w 643"/>
              <a:gd name="T21" fmla="*/ 643 h 643"/>
              <a:gd name="T22" fmla="*/ 306 w 643"/>
              <a:gd name="T23" fmla="*/ 643 h 643"/>
              <a:gd name="T24" fmla="*/ 257 w 643"/>
              <a:gd name="T25" fmla="*/ 636 h 643"/>
              <a:gd name="T26" fmla="*/ 211 w 643"/>
              <a:gd name="T27" fmla="*/ 624 h 643"/>
              <a:gd name="T28" fmla="*/ 169 w 643"/>
              <a:gd name="T29" fmla="*/ 604 h 643"/>
              <a:gd name="T30" fmla="*/ 129 w 643"/>
              <a:gd name="T31" fmla="*/ 579 h 643"/>
              <a:gd name="T32" fmla="*/ 95 w 643"/>
              <a:gd name="T33" fmla="*/ 549 h 643"/>
              <a:gd name="T34" fmla="*/ 64 w 643"/>
              <a:gd name="T35" fmla="*/ 514 h 643"/>
              <a:gd name="T36" fmla="*/ 39 w 643"/>
              <a:gd name="T37" fmla="*/ 474 h 643"/>
              <a:gd name="T38" fmla="*/ 20 w 643"/>
              <a:gd name="T39" fmla="*/ 432 h 643"/>
              <a:gd name="T40" fmla="*/ 7 w 643"/>
              <a:gd name="T41" fmla="*/ 387 h 643"/>
              <a:gd name="T42" fmla="*/ 0 w 643"/>
              <a:gd name="T43" fmla="*/ 339 h 643"/>
              <a:gd name="T44" fmla="*/ 0 w 643"/>
              <a:gd name="T45" fmla="*/ 306 h 643"/>
              <a:gd name="T46" fmla="*/ 7 w 643"/>
              <a:gd name="T47" fmla="*/ 257 h 643"/>
              <a:gd name="T48" fmla="*/ 20 w 643"/>
              <a:gd name="T49" fmla="*/ 211 h 643"/>
              <a:gd name="T50" fmla="*/ 39 w 643"/>
              <a:gd name="T51" fmla="*/ 169 h 643"/>
              <a:gd name="T52" fmla="*/ 64 w 643"/>
              <a:gd name="T53" fmla="*/ 129 h 643"/>
              <a:gd name="T54" fmla="*/ 95 w 643"/>
              <a:gd name="T55" fmla="*/ 95 h 643"/>
              <a:gd name="T56" fmla="*/ 129 w 643"/>
              <a:gd name="T57" fmla="*/ 64 h 643"/>
              <a:gd name="T58" fmla="*/ 169 w 643"/>
              <a:gd name="T59" fmla="*/ 39 h 643"/>
              <a:gd name="T60" fmla="*/ 211 w 643"/>
              <a:gd name="T61" fmla="*/ 20 h 643"/>
              <a:gd name="T62" fmla="*/ 257 w 643"/>
              <a:gd name="T63" fmla="*/ 7 h 643"/>
              <a:gd name="T64" fmla="*/ 306 w 643"/>
              <a:gd name="T65" fmla="*/ 0 h 643"/>
              <a:gd name="T66" fmla="*/ 339 w 643"/>
              <a:gd name="T67" fmla="*/ 0 h 643"/>
              <a:gd name="T68" fmla="*/ 387 w 643"/>
              <a:gd name="T69" fmla="*/ 7 h 643"/>
              <a:gd name="T70" fmla="*/ 432 w 643"/>
              <a:gd name="T71" fmla="*/ 20 h 643"/>
              <a:gd name="T72" fmla="*/ 474 w 643"/>
              <a:gd name="T73" fmla="*/ 39 h 643"/>
              <a:gd name="T74" fmla="*/ 514 w 643"/>
              <a:gd name="T75" fmla="*/ 64 h 643"/>
              <a:gd name="T76" fmla="*/ 548 w 643"/>
              <a:gd name="T77" fmla="*/ 95 h 643"/>
              <a:gd name="T78" fmla="*/ 579 w 643"/>
              <a:gd name="T79" fmla="*/ 129 h 643"/>
              <a:gd name="T80" fmla="*/ 604 w 643"/>
              <a:gd name="T81" fmla="*/ 169 h 643"/>
              <a:gd name="T82" fmla="*/ 623 w 643"/>
              <a:gd name="T83" fmla="*/ 211 h 643"/>
              <a:gd name="T84" fmla="*/ 636 w 643"/>
              <a:gd name="T85" fmla="*/ 257 h 643"/>
              <a:gd name="T86" fmla="*/ 643 w 643"/>
              <a:gd name="T87" fmla="*/ 306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3" h="643">
                <a:moveTo>
                  <a:pt x="643" y="322"/>
                </a:moveTo>
                <a:lnTo>
                  <a:pt x="643" y="322"/>
                </a:lnTo>
                <a:lnTo>
                  <a:pt x="643" y="339"/>
                </a:lnTo>
                <a:lnTo>
                  <a:pt x="642" y="355"/>
                </a:lnTo>
                <a:lnTo>
                  <a:pt x="639" y="371"/>
                </a:lnTo>
                <a:lnTo>
                  <a:pt x="636" y="387"/>
                </a:lnTo>
                <a:lnTo>
                  <a:pt x="633" y="403"/>
                </a:lnTo>
                <a:lnTo>
                  <a:pt x="628" y="417"/>
                </a:lnTo>
                <a:lnTo>
                  <a:pt x="623" y="432"/>
                </a:lnTo>
                <a:lnTo>
                  <a:pt x="618" y="447"/>
                </a:lnTo>
                <a:lnTo>
                  <a:pt x="611" y="461"/>
                </a:lnTo>
                <a:lnTo>
                  <a:pt x="604" y="474"/>
                </a:lnTo>
                <a:lnTo>
                  <a:pt x="596" y="488"/>
                </a:lnTo>
                <a:lnTo>
                  <a:pt x="588" y="502"/>
                </a:lnTo>
                <a:lnTo>
                  <a:pt x="579" y="514"/>
                </a:lnTo>
                <a:lnTo>
                  <a:pt x="570" y="526"/>
                </a:lnTo>
                <a:lnTo>
                  <a:pt x="560" y="538"/>
                </a:lnTo>
                <a:lnTo>
                  <a:pt x="548" y="549"/>
                </a:lnTo>
                <a:lnTo>
                  <a:pt x="538" y="560"/>
                </a:lnTo>
                <a:lnTo>
                  <a:pt x="526" y="570"/>
                </a:lnTo>
                <a:lnTo>
                  <a:pt x="514" y="579"/>
                </a:lnTo>
                <a:lnTo>
                  <a:pt x="502" y="588"/>
                </a:lnTo>
                <a:lnTo>
                  <a:pt x="488" y="596"/>
                </a:lnTo>
                <a:lnTo>
                  <a:pt x="474" y="604"/>
                </a:lnTo>
                <a:lnTo>
                  <a:pt x="461" y="611"/>
                </a:lnTo>
                <a:lnTo>
                  <a:pt x="447" y="618"/>
                </a:lnTo>
                <a:lnTo>
                  <a:pt x="432" y="624"/>
                </a:lnTo>
                <a:lnTo>
                  <a:pt x="417" y="628"/>
                </a:lnTo>
                <a:lnTo>
                  <a:pt x="402" y="633"/>
                </a:lnTo>
                <a:lnTo>
                  <a:pt x="387" y="636"/>
                </a:lnTo>
                <a:lnTo>
                  <a:pt x="371" y="640"/>
                </a:lnTo>
                <a:lnTo>
                  <a:pt x="355" y="642"/>
                </a:lnTo>
                <a:lnTo>
                  <a:pt x="339" y="643"/>
                </a:lnTo>
                <a:lnTo>
                  <a:pt x="322" y="643"/>
                </a:lnTo>
                <a:lnTo>
                  <a:pt x="322" y="643"/>
                </a:lnTo>
                <a:lnTo>
                  <a:pt x="306" y="643"/>
                </a:lnTo>
                <a:lnTo>
                  <a:pt x="289" y="642"/>
                </a:lnTo>
                <a:lnTo>
                  <a:pt x="273" y="640"/>
                </a:lnTo>
                <a:lnTo>
                  <a:pt x="257" y="636"/>
                </a:lnTo>
                <a:lnTo>
                  <a:pt x="242" y="633"/>
                </a:lnTo>
                <a:lnTo>
                  <a:pt x="226" y="628"/>
                </a:lnTo>
                <a:lnTo>
                  <a:pt x="211" y="624"/>
                </a:lnTo>
                <a:lnTo>
                  <a:pt x="196" y="618"/>
                </a:lnTo>
                <a:lnTo>
                  <a:pt x="183" y="611"/>
                </a:lnTo>
                <a:lnTo>
                  <a:pt x="169" y="604"/>
                </a:lnTo>
                <a:lnTo>
                  <a:pt x="155" y="596"/>
                </a:lnTo>
                <a:lnTo>
                  <a:pt x="142" y="588"/>
                </a:lnTo>
                <a:lnTo>
                  <a:pt x="129" y="579"/>
                </a:lnTo>
                <a:lnTo>
                  <a:pt x="118" y="570"/>
                </a:lnTo>
                <a:lnTo>
                  <a:pt x="105" y="560"/>
                </a:lnTo>
                <a:lnTo>
                  <a:pt x="95" y="549"/>
                </a:lnTo>
                <a:lnTo>
                  <a:pt x="83" y="538"/>
                </a:lnTo>
                <a:lnTo>
                  <a:pt x="73" y="526"/>
                </a:lnTo>
                <a:lnTo>
                  <a:pt x="64" y="514"/>
                </a:lnTo>
                <a:lnTo>
                  <a:pt x="55" y="502"/>
                </a:lnTo>
                <a:lnTo>
                  <a:pt x="47" y="488"/>
                </a:lnTo>
                <a:lnTo>
                  <a:pt x="39" y="474"/>
                </a:lnTo>
                <a:lnTo>
                  <a:pt x="32" y="461"/>
                </a:lnTo>
                <a:lnTo>
                  <a:pt x="25" y="447"/>
                </a:lnTo>
                <a:lnTo>
                  <a:pt x="20" y="432"/>
                </a:lnTo>
                <a:lnTo>
                  <a:pt x="15" y="417"/>
                </a:lnTo>
                <a:lnTo>
                  <a:pt x="11" y="403"/>
                </a:lnTo>
                <a:lnTo>
                  <a:pt x="7" y="387"/>
                </a:lnTo>
                <a:lnTo>
                  <a:pt x="4" y="371"/>
                </a:lnTo>
                <a:lnTo>
                  <a:pt x="1" y="355"/>
                </a:lnTo>
                <a:lnTo>
                  <a:pt x="0" y="339"/>
                </a:lnTo>
                <a:lnTo>
                  <a:pt x="0" y="322"/>
                </a:lnTo>
                <a:lnTo>
                  <a:pt x="0" y="322"/>
                </a:lnTo>
                <a:lnTo>
                  <a:pt x="0" y="306"/>
                </a:lnTo>
                <a:lnTo>
                  <a:pt x="1" y="289"/>
                </a:lnTo>
                <a:lnTo>
                  <a:pt x="4" y="273"/>
                </a:lnTo>
                <a:lnTo>
                  <a:pt x="7" y="257"/>
                </a:lnTo>
                <a:lnTo>
                  <a:pt x="11" y="242"/>
                </a:lnTo>
                <a:lnTo>
                  <a:pt x="15" y="226"/>
                </a:lnTo>
                <a:lnTo>
                  <a:pt x="20" y="211"/>
                </a:lnTo>
                <a:lnTo>
                  <a:pt x="25" y="196"/>
                </a:lnTo>
                <a:lnTo>
                  <a:pt x="32" y="183"/>
                </a:lnTo>
                <a:lnTo>
                  <a:pt x="39" y="169"/>
                </a:lnTo>
                <a:lnTo>
                  <a:pt x="47" y="155"/>
                </a:lnTo>
                <a:lnTo>
                  <a:pt x="55" y="142"/>
                </a:lnTo>
                <a:lnTo>
                  <a:pt x="64" y="129"/>
                </a:lnTo>
                <a:lnTo>
                  <a:pt x="73" y="118"/>
                </a:lnTo>
                <a:lnTo>
                  <a:pt x="83" y="105"/>
                </a:lnTo>
                <a:lnTo>
                  <a:pt x="95" y="95"/>
                </a:lnTo>
                <a:lnTo>
                  <a:pt x="105" y="84"/>
                </a:lnTo>
                <a:lnTo>
                  <a:pt x="118" y="73"/>
                </a:lnTo>
                <a:lnTo>
                  <a:pt x="129" y="64"/>
                </a:lnTo>
                <a:lnTo>
                  <a:pt x="142" y="55"/>
                </a:lnTo>
                <a:lnTo>
                  <a:pt x="155" y="47"/>
                </a:lnTo>
                <a:lnTo>
                  <a:pt x="169" y="39"/>
                </a:lnTo>
                <a:lnTo>
                  <a:pt x="183" y="32"/>
                </a:lnTo>
                <a:lnTo>
                  <a:pt x="196" y="26"/>
                </a:lnTo>
                <a:lnTo>
                  <a:pt x="211" y="20"/>
                </a:lnTo>
                <a:lnTo>
                  <a:pt x="226" y="15"/>
                </a:lnTo>
                <a:lnTo>
                  <a:pt x="242" y="11"/>
                </a:lnTo>
                <a:lnTo>
                  <a:pt x="257" y="7"/>
                </a:lnTo>
                <a:lnTo>
                  <a:pt x="273" y="4"/>
                </a:lnTo>
                <a:lnTo>
                  <a:pt x="289" y="2"/>
                </a:lnTo>
                <a:lnTo>
                  <a:pt x="306" y="0"/>
                </a:lnTo>
                <a:lnTo>
                  <a:pt x="322" y="0"/>
                </a:lnTo>
                <a:lnTo>
                  <a:pt x="322" y="0"/>
                </a:lnTo>
                <a:lnTo>
                  <a:pt x="339" y="0"/>
                </a:lnTo>
                <a:lnTo>
                  <a:pt x="355" y="2"/>
                </a:lnTo>
                <a:lnTo>
                  <a:pt x="371" y="4"/>
                </a:lnTo>
                <a:lnTo>
                  <a:pt x="387" y="7"/>
                </a:lnTo>
                <a:lnTo>
                  <a:pt x="402" y="11"/>
                </a:lnTo>
                <a:lnTo>
                  <a:pt x="417" y="15"/>
                </a:lnTo>
                <a:lnTo>
                  <a:pt x="432" y="20"/>
                </a:lnTo>
                <a:lnTo>
                  <a:pt x="447" y="26"/>
                </a:lnTo>
                <a:lnTo>
                  <a:pt x="461" y="32"/>
                </a:lnTo>
                <a:lnTo>
                  <a:pt x="474" y="39"/>
                </a:lnTo>
                <a:lnTo>
                  <a:pt x="488" y="47"/>
                </a:lnTo>
                <a:lnTo>
                  <a:pt x="502" y="55"/>
                </a:lnTo>
                <a:lnTo>
                  <a:pt x="514" y="64"/>
                </a:lnTo>
                <a:lnTo>
                  <a:pt x="526" y="73"/>
                </a:lnTo>
                <a:lnTo>
                  <a:pt x="538" y="84"/>
                </a:lnTo>
                <a:lnTo>
                  <a:pt x="548" y="95"/>
                </a:lnTo>
                <a:lnTo>
                  <a:pt x="560" y="105"/>
                </a:lnTo>
                <a:lnTo>
                  <a:pt x="570" y="118"/>
                </a:lnTo>
                <a:lnTo>
                  <a:pt x="579" y="129"/>
                </a:lnTo>
                <a:lnTo>
                  <a:pt x="588" y="142"/>
                </a:lnTo>
                <a:lnTo>
                  <a:pt x="596" y="155"/>
                </a:lnTo>
                <a:lnTo>
                  <a:pt x="604" y="169"/>
                </a:lnTo>
                <a:lnTo>
                  <a:pt x="611" y="183"/>
                </a:lnTo>
                <a:lnTo>
                  <a:pt x="618" y="196"/>
                </a:lnTo>
                <a:lnTo>
                  <a:pt x="623" y="211"/>
                </a:lnTo>
                <a:lnTo>
                  <a:pt x="628" y="226"/>
                </a:lnTo>
                <a:lnTo>
                  <a:pt x="633" y="242"/>
                </a:lnTo>
                <a:lnTo>
                  <a:pt x="636" y="257"/>
                </a:lnTo>
                <a:lnTo>
                  <a:pt x="639" y="273"/>
                </a:lnTo>
                <a:lnTo>
                  <a:pt x="642" y="289"/>
                </a:lnTo>
                <a:lnTo>
                  <a:pt x="643" y="306"/>
                </a:lnTo>
                <a:lnTo>
                  <a:pt x="643" y="322"/>
                </a:lnTo>
                <a:lnTo>
                  <a:pt x="643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 anchorCtr="1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 altLang="zh-CN" sz="2400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4" name="MH_SubTitle_1"/>
          <p:cNvSpPr txBox="1">
            <a:spLocks noChangeArrowheads="1"/>
          </p:cNvSpPr>
          <p:nvPr/>
        </p:nvSpPr>
        <p:spPr bwMode="auto">
          <a:xfrm>
            <a:off x="2155825" y="1998663"/>
            <a:ext cx="15509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5" name="MH_SubTitle_1"/>
          <p:cNvSpPr txBox="1">
            <a:spLocks noChangeArrowheads="1"/>
          </p:cNvSpPr>
          <p:nvPr/>
        </p:nvSpPr>
        <p:spPr bwMode="auto">
          <a:xfrm>
            <a:off x="4278313" y="2176463"/>
            <a:ext cx="1549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6" name="MH_SubTitle_1"/>
          <p:cNvSpPr txBox="1">
            <a:spLocks noChangeArrowheads="1"/>
          </p:cNvSpPr>
          <p:nvPr/>
        </p:nvSpPr>
        <p:spPr bwMode="auto">
          <a:xfrm>
            <a:off x="6392863" y="2190750"/>
            <a:ext cx="1550987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7" name="MH_SubTitle_1"/>
          <p:cNvSpPr txBox="1">
            <a:spLocks noChangeArrowheads="1"/>
          </p:cNvSpPr>
          <p:nvPr/>
        </p:nvSpPr>
        <p:spPr bwMode="auto">
          <a:xfrm>
            <a:off x="8426450" y="2071688"/>
            <a:ext cx="15509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9"/>
          <p:cNvSpPr/>
          <p:nvPr>
            <p:custDataLst>
              <p:tags r:id="rId3"/>
            </p:custDataLst>
          </p:nvPr>
        </p:nvSpPr>
        <p:spPr>
          <a:xfrm>
            <a:off x="2767013" y="20383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10"/>
          <p:cNvSpPr/>
          <p:nvPr>
            <p:custDataLst>
              <p:tags r:id="rId4"/>
            </p:custDataLst>
          </p:nvPr>
        </p:nvSpPr>
        <p:spPr>
          <a:xfrm>
            <a:off x="2767013" y="2965450"/>
            <a:ext cx="2108200" cy="655638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MH_Other_11"/>
          <p:cNvSpPr/>
          <p:nvPr>
            <p:custDataLst>
              <p:tags r:id="rId5"/>
            </p:custDataLst>
          </p:nvPr>
        </p:nvSpPr>
        <p:spPr>
          <a:xfrm>
            <a:off x="2767013" y="3892550"/>
            <a:ext cx="2108200" cy="654050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MH_Other_12"/>
          <p:cNvSpPr/>
          <p:nvPr>
            <p:custDataLst>
              <p:tags r:id="rId6"/>
            </p:custDataLst>
          </p:nvPr>
        </p:nvSpPr>
        <p:spPr>
          <a:xfrm>
            <a:off x="2767013" y="4818063"/>
            <a:ext cx="2108200" cy="655637"/>
          </a:xfrm>
          <a:prstGeom prst="rightArrow">
            <a:avLst>
              <a:gd name="adj1" fmla="val 72581"/>
              <a:gd name="adj2" fmla="val 4677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725613" y="2038350"/>
            <a:ext cx="1990725" cy="655638"/>
            <a:chOff x="1725709" y="2037977"/>
            <a:chExt cx="1990726" cy="655638"/>
          </a:xfrm>
        </p:grpSpPr>
        <p:sp>
          <p:nvSpPr>
            <p:cNvPr id="14" name="MH_Other_1"/>
            <p:cNvSpPr/>
            <p:nvPr>
              <p:custDataLst>
                <p:tags r:id="rId16"/>
              </p:custDataLst>
            </p:nvPr>
          </p:nvSpPr>
          <p:spPr>
            <a:xfrm flipV="1">
              <a:off x="3605310" y="25920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MH_Other_2"/>
            <p:cNvSpPr/>
            <p:nvPr>
              <p:custDataLst>
                <p:tags r:id="rId17"/>
              </p:custDataLst>
            </p:nvPr>
          </p:nvSpPr>
          <p:spPr>
            <a:xfrm>
              <a:off x="3605310" y="20379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MH_SubTitle_1"/>
            <p:cNvSpPr/>
            <p:nvPr>
              <p:custDataLst>
                <p:tags r:id="rId18"/>
              </p:custDataLst>
            </p:nvPr>
          </p:nvSpPr>
          <p:spPr>
            <a:xfrm>
              <a:off x="1725709" y="2037977"/>
              <a:ext cx="1879601" cy="655638"/>
            </a:xfrm>
            <a:prstGeom prst="rect">
              <a:avLst/>
            </a:prstGeom>
            <a:solidFill>
              <a:schemeClr val="accent4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1725613" y="2965450"/>
            <a:ext cx="1990725" cy="655638"/>
            <a:chOff x="1725709" y="2965077"/>
            <a:chExt cx="1990726" cy="655638"/>
          </a:xfrm>
        </p:grpSpPr>
        <p:sp>
          <p:nvSpPr>
            <p:cNvPr id="18" name="MH_Other_3"/>
            <p:cNvSpPr/>
            <p:nvPr>
              <p:custDataLst>
                <p:tags r:id="rId13"/>
              </p:custDataLst>
            </p:nvPr>
          </p:nvSpPr>
          <p:spPr>
            <a:xfrm flipV="1">
              <a:off x="3605310" y="3519115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MH_Other_4"/>
            <p:cNvSpPr/>
            <p:nvPr>
              <p:custDataLst>
                <p:tags r:id="rId14"/>
              </p:custDataLst>
            </p:nvPr>
          </p:nvSpPr>
          <p:spPr>
            <a:xfrm>
              <a:off x="3605310" y="296507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MH_SubTitle_2"/>
            <p:cNvSpPr/>
            <p:nvPr>
              <p:custDataLst>
                <p:tags r:id="rId15"/>
              </p:custDataLst>
            </p:nvPr>
          </p:nvSpPr>
          <p:spPr>
            <a:xfrm>
              <a:off x="1725709" y="2965077"/>
              <a:ext cx="1879601" cy="655638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1725613" y="3892550"/>
            <a:ext cx="1990725" cy="654050"/>
            <a:chOff x="1725709" y="3892177"/>
            <a:chExt cx="1990726" cy="654050"/>
          </a:xfrm>
        </p:grpSpPr>
        <p:sp>
          <p:nvSpPr>
            <p:cNvPr id="22" name="MH_Other_5"/>
            <p:cNvSpPr/>
            <p:nvPr>
              <p:custDataLst>
                <p:tags r:id="rId10"/>
              </p:custDataLst>
            </p:nvPr>
          </p:nvSpPr>
          <p:spPr>
            <a:xfrm flipV="1">
              <a:off x="3605310" y="4444627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3" name="MH_Other_6"/>
            <p:cNvSpPr/>
            <p:nvPr>
              <p:custDataLst>
                <p:tags r:id="rId11"/>
              </p:custDataLst>
            </p:nvPr>
          </p:nvSpPr>
          <p:spPr>
            <a:xfrm>
              <a:off x="3605310" y="3892177"/>
              <a:ext cx="111125" cy="100013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12"/>
              </p:custDataLst>
            </p:nvPr>
          </p:nvSpPr>
          <p:spPr>
            <a:xfrm>
              <a:off x="1725709" y="3892177"/>
              <a:ext cx="1879601" cy="654050"/>
            </a:xfrm>
            <a:prstGeom prst="rect">
              <a:avLst/>
            </a:prstGeom>
            <a:solidFill>
              <a:schemeClr val="accent3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1725613" y="4818063"/>
            <a:ext cx="1990725" cy="655637"/>
            <a:chOff x="1725709" y="4817690"/>
            <a:chExt cx="1990726" cy="655638"/>
          </a:xfrm>
        </p:grpSpPr>
        <p:sp>
          <p:nvSpPr>
            <p:cNvPr id="26" name="MH_Other_7"/>
            <p:cNvSpPr/>
            <p:nvPr>
              <p:custDataLst>
                <p:tags r:id="rId7"/>
              </p:custDataLst>
            </p:nvPr>
          </p:nvSpPr>
          <p:spPr>
            <a:xfrm flipV="1">
              <a:off x="3605310" y="5371728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MH_Other_8"/>
            <p:cNvSpPr/>
            <p:nvPr>
              <p:custDataLst>
                <p:tags r:id="rId8"/>
              </p:custDataLst>
            </p:nvPr>
          </p:nvSpPr>
          <p:spPr>
            <a:xfrm>
              <a:off x="3605310" y="4817690"/>
              <a:ext cx="111125" cy="101600"/>
            </a:xfrm>
            <a:prstGeom prst="rtTriangle">
              <a:avLst/>
            </a:prstGeom>
            <a:solidFill>
              <a:schemeClr val="tx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MH_SubTitle_4"/>
            <p:cNvSpPr/>
            <p:nvPr>
              <p:custDataLst>
                <p:tags r:id="rId9"/>
              </p:custDataLst>
            </p:nvPr>
          </p:nvSpPr>
          <p:spPr>
            <a:xfrm>
              <a:off x="1725709" y="4817690"/>
              <a:ext cx="1879601" cy="655638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959350" y="1991678"/>
            <a:ext cx="5797550" cy="72517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4959350" y="2946559"/>
            <a:ext cx="5797550" cy="7251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959350" y="3848259"/>
            <a:ext cx="5797550" cy="72517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959350" y="4783297"/>
            <a:ext cx="5797550" cy="72517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6"/>
          <p:cNvSpPr/>
          <p:nvPr/>
        </p:nvSpPr>
        <p:spPr bwMode="auto">
          <a:xfrm>
            <a:off x="2047875" y="1058863"/>
            <a:ext cx="1203325" cy="1050925"/>
          </a:xfrm>
          <a:custGeom>
            <a:avLst/>
            <a:gdLst>
              <a:gd name="T0" fmla="*/ 0 w 714"/>
              <a:gd name="T1" fmla="*/ 2147483646 h 617"/>
              <a:gd name="T2" fmla="*/ 2147483646 w 714"/>
              <a:gd name="T3" fmla="*/ 0 h 617"/>
              <a:gd name="T4" fmla="*/ 2147483646 w 714"/>
              <a:gd name="T5" fmla="*/ 2147483646 h 617"/>
              <a:gd name="T6" fmla="*/ 0 w 714"/>
              <a:gd name="T7" fmla="*/ 2147483646 h 617"/>
              <a:gd name="T8" fmla="*/ 0 w 714"/>
              <a:gd name="T9" fmla="*/ 214748364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4"/>
              <a:gd name="T16" fmla="*/ 0 h 617"/>
              <a:gd name="T17" fmla="*/ 714 w 714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4" h="617">
                <a:moveTo>
                  <a:pt x="0" y="617"/>
                </a:moveTo>
                <a:lnTo>
                  <a:pt x="355" y="0"/>
                </a:lnTo>
                <a:lnTo>
                  <a:pt x="714" y="617"/>
                </a:lnTo>
                <a:lnTo>
                  <a:pt x="0" y="61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tIns="180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0" name="Freeform 7"/>
          <p:cNvSpPr/>
          <p:nvPr/>
        </p:nvSpPr>
        <p:spPr bwMode="auto">
          <a:xfrm>
            <a:off x="2717800" y="2276475"/>
            <a:ext cx="1193800" cy="1035050"/>
          </a:xfrm>
          <a:custGeom>
            <a:avLst/>
            <a:gdLst>
              <a:gd name="T0" fmla="*/ 0 w 709"/>
              <a:gd name="T1" fmla="*/ 2147483646 h 614"/>
              <a:gd name="T2" fmla="*/ 2147483646 w 709"/>
              <a:gd name="T3" fmla="*/ 0 h 614"/>
              <a:gd name="T4" fmla="*/ 2147483646 w 709"/>
              <a:gd name="T5" fmla="*/ 2147483646 h 614"/>
              <a:gd name="T6" fmla="*/ 0 w 709"/>
              <a:gd name="T7" fmla="*/ 2147483646 h 614"/>
              <a:gd name="T8" fmla="*/ 0 w 709"/>
              <a:gd name="T9" fmla="*/ 2147483646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9" h="614">
                <a:moveTo>
                  <a:pt x="0" y="614"/>
                </a:moveTo>
                <a:lnTo>
                  <a:pt x="355" y="0"/>
                </a:lnTo>
                <a:lnTo>
                  <a:pt x="709" y="614"/>
                </a:lnTo>
                <a:lnTo>
                  <a:pt x="0" y="6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11" name="Freeform 8"/>
          <p:cNvSpPr/>
          <p:nvPr/>
        </p:nvSpPr>
        <p:spPr bwMode="auto">
          <a:xfrm>
            <a:off x="677863" y="3478213"/>
            <a:ext cx="1790700" cy="1035050"/>
          </a:xfrm>
          <a:custGeom>
            <a:avLst/>
            <a:gdLst>
              <a:gd name="T0" fmla="*/ 2147483646 w 1063"/>
              <a:gd name="T1" fmla="*/ 0 h 615"/>
              <a:gd name="T2" fmla="*/ 0 w 1063"/>
              <a:gd name="T3" fmla="*/ 2147483646 h 615"/>
              <a:gd name="T4" fmla="*/ 2147483646 w 1063"/>
              <a:gd name="T5" fmla="*/ 2147483646 h 615"/>
              <a:gd name="T6" fmla="*/ 2147483646 w 1063"/>
              <a:gd name="T7" fmla="*/ 0 h 615"/>
              <a:gd name="T8" fmla="*/ 2147483646 w 1063"/>
              <a:gd name="T9" fmla="*/ 0 h 6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3"/>
              <a:gd name="T16" fmla="*/ 0 h 615"/>
              <a:gd name="T17" fmla="*/ 1063 w 1063"/>
              <a:gd name="T18" fmla="*/ 615 h 6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3" h="615">
                <a:moveTo>
                  <a:pt x="354" y="0"/>
                </a:moveTo>
                <a:lnTo>
                  <a:pt x="0" y="615"/>
                </a:lnTo>
                <a:lnTo>
                  <a:pt x="708" y="615"/>
                </a:lnTo>
                <a:lnTo>
                  <a:pt x="1063" y="0"/>
                </a:lnTo>
                <a:lnTo>
                  <a:pt x="35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2" name="Freeform 9"/>
          <p:cNvSpPr/>
          <p:nvPr/>
        </p:nvSpPr>
        <p:spPr bwMode="auto">
          <a:xfrm>
            <a:off x="1360488" y="2276475"/>
            <a:ext cx="1785937" cy="1035050"/>
          </a:xfrm>
          <a:custGeom>
            <a:avLst/>
            <a:gdLst>
              <a:gd name="T0" fmla="*/ 2147483646 w 1060"/>
              <a:gd name="T1" fmla="*/ 0 h 614"/>
              <a:gd name="T2" fmla="*/ 2147483646 w 1060"/>
              <a:gd name="T3" fmla="*/ 0 h 614"/>
              <a:gd name="T4" fmla="*/ 0 w 1060"/>
              <a:gd name="T5" fmla="*/ 2147483646 h 614"/>
              <a:gd name="T6" fmla="*/ 2147483646 w 1060"/>
              <a:gd name="T7" fmla="*/ 2147483646 h 614"/>
              <a:gd name="T8" fmla="*/ 2147483646 w 1060"/>
              <a:gd name="T9" fmla="*/ 0 h 6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0"/>
              <a:gd name="T16" fmla="*/ 0 h 614"/>
              <a:gd name="T17" fmla="*/ 1060 w 1060"/>
              <a:gd name="T18" fmla="*/ 614 h 6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0" h="614">
                <a:moveTo>
                  <a:pt x="1060" y="0"/>
                </a:moveTo>
                <a:lnTo>
                  <a:pt x="352" y="0"/>
                </a:lnTo>
                <a:lnTo>
                  <a:pt x="0" y="614"/>
                </a:lnTo>
                <a:lnTo>
                  <a:pt x="708" y="614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t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3" name="Freeform 10"/>
          <p:cNvSpPr/>
          <p:nvPr/>
        </p:nvSpPr>
        <p:spPr bwMode="auto">
          <a:xfrm>
            <a:off x="2047875" y="3478213"/>
            <a:ext cx="2509838" cy="1039812"/>
          </a:xfrm>
          <a:custGeom>
            <a:avLst/>
            <a:gdLst>
              <a:gd name="T0" fmla="*/ 2147483646 w 1489"/>
              <a:gd name="T1" fmla="*/ 0 h 617"/>
              <a:gd name="T2" fmla="*/ 2147483646 w 1489"/>
              <a:gd name="T3" fmla="*/ 0 h 617"/>
              <a:gd name="T4" fmla="*/ 2147483646 w 1489"/>
              <a:gd name="T5" fmla="*/ 0 h 617"/>
              <a:gd name="T6" fmla="*/ 0 w 1489"/>
              <a:gd name="T7" fmla="*/ 2147483646 h 617"/>
              <a:gd name="T8" fmla="*/ 2147483646 w 1489"/>
              <a:gd name="T9" fmla="*/ 2147483646 h 617"/>
              <a:gd name="T10" fmla="*/ 2147483646 w 1489"/>
              <a:gd name="T11" fmla="*/ 2147483646 h 617"/>
              <a:gd name="T12" fmla="*/ 2147483646 w 1489"/>
              <a:gd name="T13" fmla="*/ 2147483646 h 617"/>
              <a:gd name="T14" fmla="*/ 2147483646 w 1489"/>
              <a:gd name="T15" fmla="*/ 0 h 6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89" h="617">
                <a:moveTo>
                  <a:pt x="1137" y="0"/>
                </a:moveTo>
                <a:lnTo>
                  <a:pt x="360" y="0"/>
                </a:lnTo>
                <a:lnTo>
                  <a:pt x="355" y="0"/>
                </a:lnTo>
                <a:lnTo>
                  <a:pt x="0" y="617"/>
                </a:lnTo>
                <a:lnTo>
                  <a:pt x="709" y="617"/>
                </a:lnTo>
                <a:lnTo>
                  <a:pt x="714" y="617"/>
                </a:lnTo>
                <a:lnTo>
                  <a:pt x="1489" y="617"/>
                </a:lnTo>
                <a:lnTo>
                  <a:pt x="1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文本框 16"/>
          <p:cNvSpPr txBox="1">
            <a:spLocks noChangeArrowheads="1"/>
          </p:cNvSpPr>
          <p:nvPr/>
        </p:nvSpPr>
        <p:spPr bwMode="auto">
          <a:xfrm>
            <a:off x="3343275" y="1449388"/>
            <a:ext cx="6300788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5" name="矩形 17"/>
          <p:cNvSpPr>
            <a:spLocks noChangeArrowheads="1"/>
          </p:cNvSpPr>
          <p:nvPr/>
        </p:nvSpPr>
        <p:spPr bwMode="auto">
          <a:xfrm>
            <a:off x="3292475" y="1092200"/>
            <a:ext cx="1976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6" name="文本框 19"/>
          <p:cNvSpPr txBox="1">
            <a:spLocks noChangeArrowheads="1"/>
          </p:cNvSpPr>
          <p:nvPr/>
        </p:nvSpPr>
        <p:spPr bwMode="auto">
          <a:xfrm>
            <a:off x="4002088" y="2651125"/>
            <a:ext cx="63627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7" name="矩形 20"/>
          <p:cNvSpPr>
            <a:spLocks noChangeArrowheads="1"/>
          </p:cNvSpPr>
          <p:nvPr/>
        </p:nvSpPr>
        <p:spPr bwMode="auto">
          <a:xfrm>
            <a:off x="4002088" y="2300288"/>
            <a:ext cx="1776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8" name="文本框 22"/>
          <p:cNvSpPr txBox="1">
            <a:spLocks noChangeArrowheads="1"/>
          </p:cNvSpPr>
          <p:nvPr/>
        </p:nvSpPr>
        <p:spPr bwMode="auto">
          <a:xfrm>
            <a:off x="4741863" y="3884613"/>
            <a:ext cx="628015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19" name="矩形 23"/>
          <p:cNvSpPr>
            <a:spLocks noChangeArrowheads="1"/>
          </p:cNvSpPr>
          <p:nvPr/>
        </p:nvSpPr>
        <p:spPr bwMode="auto">
          <a:xfrm>
            <a:off x="4730750" y="3521075"/>
            <a:ext cx="1771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2093913" y="4506913"/>
            <a:ext cx="92075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763838" y="3298825"/>
            <a:ext cx="760095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2093913" y="2098675"/>
            <a:ext cx="7542212" cy="0"/>
          </a:xfrm>
          <a:prstGeom prst="line">
            <a:avLst/>
          </a:prstGeom>
          <a:ln w="28575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117"/>
          <p:cNvSpPr>
            <a:spLocks noChangeArrowheads="1"/>
          </p:cNvSpPr>
          <p:nvPr/>
        </p:nvSpPr>
        <p:spPr bwMode="auto">
          <a:xfrm>
            <a:off x="1822450" y="4827588"/>
            <a:ext cx="203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4" name="矩形 124"/>
          <p:cNvSpPr>
            <a:spLocks noChangeArrowheads="1"/>
          </p:cNvSpPr>
          <p:nvPr/>
        </p:nvSpPr>
        <p:spPr bwMode="auto">
          <a:xfrm>
            <a:off x="1822450" y="5340350"/>
            <a:ext cx="8542338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871663" y="5302250"/>
            <a:ext cx="188277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 rot="10800000">
            <a:off x="6702425" y="2338388"/>
            <a:ext cx="266700" cy="436562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57341A"/>
              </a:solidFill>
              <a:latin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1225" y="2800283"/>
            <a:ext cx="6057900" cy="2655887"/>
            <a:chOff x="911225" y="2800283"/>
            <a:chExt cx="6057900" cy="2655887"/>
          </a:xfrm>
          <a:solidFill>
            <a:schemeClr val="accent4"/>
          </a:solidFill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38500" y="4316345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5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5640388" y="4190933"/>
              <a:ext cx="254000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366838" y="4667183"/>
              <a:ext cx="254000" cy="249237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5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428875" y="3941695"/>
              <a:ext cx="254000" cy="249238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6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465638" y="3801995"/>
              <a:ext cx="252412" cy="250825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4 w 20"/>
                <a:gd name="T13" fmla="*/ 10 h 20"/>
                <a:gd name="T14" fmla="*/ 10 w 20"/>
                <a:gd name="T15" fmla="*/ 15 h 20"/>
                <a:gd name="T16" fmla="*/ 16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6702425" y="2800283"/>
              <a:ext cx="266700" cy="250825"/>
            </a:xfrm>
            <a:custGeom>
              <a:avLst/>
              <a:gdLst>
                <a:gd name="T0" fmla="*/ 11 w 21"/>
                <a:gd name="T1" fmla="*/ 20 h 20"/>
                <a:gd name="T2" fmla="*/ 0 w 21"/>
                <a:gd name="T3" fmla="*/ 10 h 20"/>
                <a:gd name="T4" fmla="*/ 11 w 21"/>
                <a:gd name="T5" fmla="*/ 0 h 20"/>
                <a:gd name="T6" fmla="*/ 21 w 21"/>
                <a:gd name="T7" fmla="*/ 10 h 20"/>
                <a:gd name="T8" fmla="*/ 11 w 21"/>
                <a:gd name="T9" fmla="*/ 20 h 20"/>
                <a:gd name="T10" fmla="*/ 11 w 21"/>
                <a:gd name="T11" fmla="*/ 4 h 20"/>
                <a:gd name="T12" fmla="*/ 5 w 21"/>
                <a:gd name="T13" fmla="*/ 10 h 20"/>
                <a:gd name="T14" fmla="*/ 11 w 21"/>
                <a:gd name="T15" fmla="*/ 16 h 20"/>
                <a:gd name="T16" fmla="*/ 16 w 21"/>
                <a:gd name="T17" fmla="*/ 10 h 20"/>
                <a:gd name="T18" fmla="*/ 11 w 21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0">
                  <a:moveTo>
                    <a:pt x="11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" y="0"/>
                    <a:pt x="21" y="5"/>
                    <a:pt x="21" y="10"/>
                  </a:cubicBezTo>
                  <a:cubicBezTo>
                    <a:pt x="21" y="16"/>
                    <a:pt x="16" y="20"/>
                    <a:pt x="11" y="20"/>
                  </a:cubicBezTo>
                  <a:close/>
                  <a:moveTo>
                    <a:pt x="11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1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911225" y="4841808"/>
              <a:ext cx="519113" cy="614362"/>
            </a:xfrm>
            <a:custGeom>
              <a:avLst/>
              <a:gdLst>
                <a:gd name="T0" fmla="*/ 18 w 370"/>
                <a:gd name="T1" fmla="*/ 444 h 444"/>
                <a:gd name="T2" fmla="*/ 0 w 370"/>
                <a:gd name="T3" fmla="*/ 425 h 444"/>
                <a:gd name="T4" fmla="*/ 352 w 370"/>
                <a:gd name="T5" fmla="*/ 0 h 444"/>
                <a:gd name="T6" fmla="*/ 370 w 370"/>
                <a:gd name="T7" fmla="*/ 18 h 444"/>
                <a:gd name="T8" fmla="*/ 18 w 370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444">
                  <a:moveTo>
                    <a:pt x="18" y="444"/>
                  </a:moveTo>
                  <a:lnTo>
                    <a:pt x="0" y="425"/>
                  </a:lnTo>
                  <a:lnTo>
                    <a:pt x="352" y="0"/>
                  </a:lnTo>
                  <a:lnTo>
                    <a:pt x="370" y="18"/>
                  </a:lnTo>
                  <a:lnTo>
                    <a:pt x="18" y="4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1570038" y="4090920"/>
              <a:ext cx="898525" cy="638175"/>
            </a:xfrm>
            <a:custGeom>
              <a:avLst/>
              <a:gdLst>
                <a:gd name="T0" fmla="*/ 18 w 641"/>
                <a:gd name="T1" fmla="*/ 462 h 462"/>
                <a:gd name="T2" fmla="*/ 0 w 641"/>
                <a:gd name="T3" fmla="*/ 444 h 462"/>
                <a:gd name="T4" fmla="*/ 631 w 641"/>
                <a:gd name="T5" fmla="*/ 0 h 462"/>
                <a:gd name="T6" fmla="*/ 641 w 641"/>
                <a:gd name="T7" fmla="*/ 18 h 462"/>
                <a:gd name="T8" fmla="*/ 18 w 641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462">
                  <a:moveTo>
                    <a:pt x="18" y="462"/>
                  </a:moveTo>
                  <a:lnTo>
                    <a:pt x="0" y="444"/>
                  </a:lnTo>
                  <a:lnTo>
                    <a:pt x="631" y="0"/>
                  </a:lnTo>
                  <a:lnTo>
                    <a:pt x="641" y="18"/>
                  </a:lnTo>
                  <a:lnTo>
                    <a:pt x="18" y="4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2644775" y="4065520"/>
              <a:ext cx="631825" cy="414338"/>
            </a:xfrm>
            <a:custGeom>
              <a:avLst/>
              <a:gdLst>
                <a:gd name="T0" fmla="*/ 442 w 451"/>
                <a:gd name="T1" fmla="*/ 299 h 299"/>
                <a:gd name="T2" fmla="*/ 0 w 451"/>
                <a:gd name="T3" fmla="*/ 27 h 299"/>
                <a:gd name="T4" fmla="*/ 9 w 451"/>
                <a:gd name="T5" fmla="*/ 0 h 299"/>
                <a:gd name="T6" fmla="*/ 451 w 451"/>
                <a:gd name="T7" fmla="*/ 272 h 299"/>
                <a:gd name="T8" fmla="*/ 442 w 451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99">
                  <a:moveTo>
                    <a:pt x="442" y="299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451" y="272"/>
                  </a:lnTo>
                  <a:lnTo>
                    <a:pt x="442" y="29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Freeform 17"/>
            <p:cNvSpPr/>
            <p:nvPr/>
          </p:nvSpPr>
          <p:spPr bwMode="auto">
            <a:xfrm>
              <a:off x="3454400" y="3928995"/>
              <a:ext cx="1049338" cy="538163"/>
            </a:xfrm>
            <a:custGeom>
              <a:avLst/>
              <a:gdLst>
                <a:gd name="T0" fmla="*/ 9 w 749"/>
                <a:gd name="T1" fmla="*/ 389 h 389"/>
                <a:gd name="T2" fmla="*/ 0 w 749"/>
                <a:gd name="T3" fmla="*/ 362 h 389"/>
                <a:gd name="T4" fmla="*/ 740 w 749"/>
                <a:gd name="T5" fmla="*/ 0 h 389"/>
                <a:gd name="T6" fmla="*/ 749 w 749"/>
                <a:gd name="T7" fmla="*/ 27 h 389"/>
                <a:gd name="T8" fmla="*/ 9 w 749"/>
                <a:gd name="T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9" h="389">
                  <a:moveTo>
                    <a:pt x="9" y="389"/>
                  </a:moveTo>
                  <a:lnTo>
                    <a:pt x="0" y="362"/>
                  </a:lnTo>
                  <a:lnTo>
                    <a:pt x="740" y="0"/>
                  </a:lnTo>
                  <a:lnTo>
                    <a:pt x="749" y="27"/>
                  </a:lnTo>
                  <a:lnTo>
                    <a:pt x="9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1" name="Freeform 18"/>
            <p:cNvSpPr/>
            <p:nvPr/>
          </p:nvSpPr>
          <p:spPr bwMode="auto">
            <a:xfrm>
              <a:off x="4679950" y="3928995"/>
              <a:ext cx="998538" cy="436563"/>
            </a:xfrm>
            <a:custGeom>
              <a:avLst/>
              <a:gdLst>
                <a:gd name="T0" fmla="*/ 704 w 713"/>
                <a:gd name="T1" fmla="*/ 316 h 316"/>
                <a:gd name="T2" fmla="*/ 0 w 713"/>
                <a:gd name="T3" fmla="*/ 18 h 316"/>
                <a:gd name="T4" fmla="*/ 9 w 713"/>
                <a:gd name="T5" fmla="*/ 0 h 316"/>
                <a:gd name="T6" fmla="*/ 713 w 713"/>
                <a:gd name="T7" fmla="*/ 289 h 316"/>
                <a:gd name="T8" fmla="*/ 704 w 713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316">
                  <a:moveTo>
                    <a:pt x="704" y="316"/>
                  </a:moveTo>
                  <a:lnTo>
                    <a:pt x="0" y="18"/>
                  </a:lnTo>
                  <a:lnTo>
                    <a:pt x="9" y="0"/>
                  </a:lnTo>
                  <a:lnTo>
                    <a:pt x="713" y="289"/>
                  </a:lnTo>
                  <a:lnTo>
                    <a:pt x="704" y="3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2" name="Freeform 19"/>
            <p:cNvSpPr/>
            <p:nvPr/>
          </p:nvSpPr>
          <p:spPr bwMode="auto">
            <a:xfrm>
              <a:off x="5830888" y="2976495"/>
              <a:ext cx="973137" cy="1314450"/>
            </a:xfrm>
            <a:custGeom>
              <a:avLst/>
              <a:gdLst>
                <a:gd name="T0" fmla="*/ 27 w 695"/>
                <a:gd name="T1" fmla="*/ 950 h 950"/>
                <a:gd name="T2" fmla="*/ 0 w 695"/>
                <a:gd name="T3" fmla="*/ 941 h 950"/>
                <a:gd name="T4" fmla="*/ 677 w 695"/>
                <a:gd name="T5" fmla="*/ 0 h 950"/>
                <a:gd name="T6" fmla="*/ 695 w 695"/>
                <a:gd name="T7" fmla="*/ 18 h 950"/>
                <a:gd name="T8" fmla="*/ 27 w 695"/>
                <a:gd name="T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950">
                  <a:moveTo>
                    <a:pt x="27" y="950"/>
                  </a:moveTo>
                  <a:lnTo>
                    <a:pt x="0" y="941"/>
                  </a:lnTo>
                  <a:lnTo>
                    <a:pt x="677" y="0"/>
                  </a:lnTo>
                  <a:lnTo>
                    <a:pt x="695" y="18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57341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3" name="Freeform 6"/>
          <p:cNvSpPr/>
          <p:nvPr/>
        </p:nvSpPr>
        <p:spPr bwMode="auto">
          <a:xfrm rot="10800000">
            <a:off x="1658938" y="3127375"/>
            <a:ext cx="276225" cy="4254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98525" y="3363845"/>
            <a:ext cx="5905500" cy="1616075"/>
            <a:chOff x="898525" y="3363845"/>
            <a:chExt cx="5905500" cy="1616075"/>
          </a:xfrm>
          <a:solidFill>
            <a:schemeClr val="accent2"/>
          </a:solidFill>
        </p:grpSpPr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671638" y="3652770"/>
              <a:ext cx="252412" cy="263525"/>
            </a:xfrm>
            <a:custGeom>
              <a:avLst/>
              <a:gdLst>
                <a:gd name="T0" fmla="*/ 126075 w 20"/>
                <a:gd name="T1" fmla="*/ 262968 h 21"/>
                <a:gd name="T2" fmla="*/ 0 w 20"/>
                <a:gd name="T3" fmla="*/ 137745 h 21"/>
                <a:gd name="T4" fmla="*/ 126075 w 20"/>
                <a:gd name="T5" fmla="*/ 0 h 21"/>
                <a:gd name="T6" fmla="*/ 252150 w 20"/>
                <a:gd name="T7" fmla="*/ 137745 h 21"/>
                <a:gd name="T8" fmla="*/ 126075 w 20"/>
                <a:gd name="T9" fmla="*/ 262968 h 21"/>
                <a:gd name="T10" fmla="*/ 126075 w 20"/>
                <a:gd name="T11" fmla="*/ 62611 h 21"/>
                <a:gd name="T12" fmla="*/ 50430 w 20"/>
                <a:gd name="T13" fmla="*/ 137745 h 21"/>
                <a:gd name="T14" fmla="*/ 126075 w 20"/>
                <a:gd name="T15" fmla="*/ 200357 h 21"/>
                <a:gd name="T16" fmla="*/ 201720 w 20"/>
                <a:gd name="T17" fmla="*/ 137745 h 21"/>
                <a:gd name="T18" fmla="*/ 126075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1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1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303463" y="4578283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187700" y="3363845"/>
              <a:ext cx="252413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4124325" y="4179820"/>
              <a:ext cx="252413" cy="249238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5173663" y="3401945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6551613" y="3752783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50430 w 20"/>
                <a:gd name="T13" fmla="*/ 125256 h 20"/>
                <a:gd name="T14" fmla="*/ 126075 w 20"/>
                <a:gd name="T15" fmla="*/ 200410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Freeform 26"/>
            <p:cNvSpPr/>
            <p:nvPr/>
          </p:nvSpPr>
          <p:spPr bwMode="auto">
            <a:xfrm>
              <a:off x="898525" y="3852795"/>
              <a:ext cx="847725" cy="1127125"/>
            </a:xfrm>
            <a:custGeom>
              <a:avLst/>
              <a:gdLst>
                <a:gd name="T0" fmla="*/ 37823 w 605"/>
                <a:gd name="T1" fmla="*/ 1127996 h 815"/>
                <a:gd name="T2" fmla="*/ 0 w 605"/>
                <a:gd name="T3" fmla="*/ 1103083 h 815"/>
                <a:gd name="T4" fmla="*/ 822291 w 605"/>
                <a:gd name="T5" fmla="*/ 0 h 815"/>
                <a:gd name="T6" fmla="*/ 847506 w 605"/>
                <a:gd name="T7" fmla="*/ 24913 h 815"/>
                <a:gd name="T8" fmla="*/ 37823 w 605"/>
                <a:gd name="T9" fmla="*/ 1127996 h 8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815">
                  <a:moveTo>
                    <a:pt x="27" y="815"/>
                  </a:moveTo>
                  <a:lnTo>
                    <a:pt x="0" y="797"/>
                  </a:lnTo>
                  <a:lnTo>
                    <a:pt x="587" y="0"/>
                  </a:lnTo>
                  <a:lnTo>
                    <a:pt x="605" y="18"/>
                  </a:lnTo>
                  <a:lnTo>
                    <a:pt x="27" y="8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2" name="Freeform 27"/>
            <p:cNvSpPr/>
            <p:nvPr/>
          </p:nvSpPr>
          <p:spPr bwMode="auto">
            <a:xfrm>
              <a:off x="1873250" y="3814695"/>
              <a:ext cx="504825" cy="827088"/>
            </a:xfrm>
            <a:custGeom>
              <a:avLst/>
              <a:gdLst>
                <a:gd name="T0" fmla="*/ 467879 w 361"/>
                <a:gd name="T1" fmla="*/ 826275 h 597"/>
                <a:gd name="T2" fmla="*/ 0 w 361"/>
                <a:gd name="T3" fmla="*/ 24913 h 597"/>
                <a:gd name="T4" fmla="*/ 37823 w 361"/>
                <a:gd name="T5" fmla="*/ 0 h 597"/>
                <a:gd name="T6" fmla="*/ 505702 w 361"/>
                <a:gd name="T7" fmla="*/ 813819 h 597"/>
                <a:gd name="T8" fmla="*/ 467879 w 361"/>
                <a:gd name="T9" fmla="*/ 82627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1" h="597">
                  <a:moveTo>
                    <a:pt x="334" y="597"/>
                  </a:moveTo>
                  <a:lnTo>
                    <a:pt x="0" y="18"/>
                  </a:lnTo>
                  <a:lnTo>
                    <a:pt x="27" y="0"/>
                  </a:lnTo>
                  <a:lnTo>
                    <a:pt x="361" y="588"/>
                  </a:lnTo>
                  <a:lnTo>
                    <a:pt x="334" y="5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3" name="Freeform 28"/>
            <p:cNvSpPr/>
            <p:nvPr/>
          </p:nvSpPr>
          <p:spPr bwMode="auto">
            <a:xfrm>
              <a:off x="2493963" y="3552758"/>
              <a:ext cx="795337" cy="1101725"/>
            </a:xfrm>
            <a:custGeom>
              <a:avLst/>
              <a:gdLst>
                <a:gd name="T0" fmla="*/ 25215 w 568"/>
                <a:gd name="T1" fmla="*/ 1101699 h 796"/>
                <a:gd name="T2" fmla="*/ 0 w 568"/>
                <a:gd name="T3" fmla="*/ 1076786 h 796"/>
                <a:gd name="T4" fmla="*/ 757852 w 568"/>
                <a:gd name="T5" fmla="*/ 0 h 796"/>
                <a:gd name="T6" fmla="*/ 795675 w 568"/>
                <a:gd name="T7" fmla="*/ 24913 h 796"/>
                <a:gd name="T8" fmla="*/ 25215 w 568"/>
                <a:gd name="T9" fmla="*/ 1101699 h 7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8" h="796">
                  <a:moveTo>
                    <a:pt x="18" y="796"/>
                  </a:moveTo>
                  <a:lnTo>
                    <a:pt x="0" y="778"/>
                  </a:lnTo>
                  <a:lnTo>
                    <a:pt x="541" y="0"/>
                  </a:lnTo>
                  <a:lnTo>
                    <a:pt x="568" y="18"/>
                  </a:lnTo>
                  <a:lnTo>
                    <a:pt x="18" y="7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4" name="Freeform 29"/>
            <p:cNvSpPr/>
            <p:nvPr/>
          </p:nvSpPr>
          <p:spPr bwMode="auto">
            <a:xfrm>
              <a:off x="3376613" y="3552758"/>
              <a:ext cx="811212" cy="688975"/>
            </a:xfrm>
            <a:custGeom>
              <a:avLst/>
              <a:gdLst>
                <a:gd name="T0" fmla="*/ 784468 w 578"/>
                <a:gd name="T1" fmla="*/ 689254 h 498"/>
                <a:gd name="T2" fmla="*/ 0 w 578"/>
                <a:gd name="T3" fmla="*/ 24913 h 498"/>
                <a:gd name="T4" fmla="*/ 25215 w 578"/>
                <a:gd name="T5" fmla="*/ 0 h 498"/>
                <a:gd name="T6" fmla="*/ 809683 w 578"/>
                <a:gd name="T7" fmla="*/ 664341 h 498"/>
                <a:gd name="T8" fmla="*/ 784468 w 578"/>
                <a:gd name="T9" fmla="*/ 689254 h 4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8" h="498">
                  <a:moveTo>
                    <a:pt x="560" y="49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578" y="480"/>
                  </a:lnTo>
                  <a:lnTo>
                    <a:pt x="560" y="4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338638" y="3589270"/>
              <a:ext cx="909637" cy="714375"/>
            </a:xfrm>
            <a:custGeom>
              <a:avLst/>
              <a:gdLst>
                <a:gd name="T0" fmla="*/ 25215 w 650"/>
                <a:gd name="T1" fmla="*/ 714167 h 516"/>
                <a:gd name="T2" fmla="*/ 0 w 650"/>
                <a:gd name="T3" fmla="*/ 676798 h 516"/>
                <a:gd name="T4" fmla="*/ 885328 w 650"/>
                <a:gd name="T5" fmla="*/ 0 h 516"/>
                <a:gd name="T6" fmla="*/ 910543 w 650"/>
                <a:gd name="T7" fmla="*/ 37369 h 516"/>
                <a:gd name="T8" fmla="*/ 25215 w 650"/>
                <a:gd name="T9" fmla="*/ 714167 h 5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0" h="516">
                  <a:moveTo>
                    <a:pt x="18" y="516"/>
                  </a:moveTo>
                  <a:lnTo>
                    <a:pt x="0" y="489"/>
                  </a:lnTo>
                  <a:lnTo>
                    <a:pt x="632" y="0"/>
                  </a:lnTo>
                  <a:lnTo>
                    <a:pt x="650" y="27"/>
                  </a:lnTo>
                  <a:lnTo>
                    <a:pt x="18" y="5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5402263" y="3527358"/>
              <a:ext cx="1187450" cy="349250"/>
            </a:xfrm>
            <a:custGeom>
              <a:avLst/>
              <a:gdLst>
                <a:gd name="T0" fmla="*/ 1175301 w 848"/>
                <a:gd name="T1" fmla="*/ 350164 h 253"/>
                <a:gd name="T2" fmla="*/ 0 w 848"/>
                <a:gd name="T3" fmla="*/ 37369 h 253"/>
                <a:gd name="T4" fmla="*/ 12608 w 848"/>
                <a:gd name="T5" fmla="*/ 0 h 253"/>
                <a:gd name="T6" fmla="*/ 1187909 w 848"/>
                <a:gd name="T7" fmla="*/ 312795 h 253"/>
                <a:gd name="T8" fmla="*/ 1175301 w 848"/>
                <a:gd name="T9" fmla="*/ 350164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8" h="253">
                  <a:moveTo>
                    <a:pt x="839" y="253"/>
                  </a:moveTo>
                  <a:lnTo>
                    <a:pt x="0" y="27"/>
                  </a:lnTo>
                  <a:lnTo>
                    <a:pt x="9" y="0"/>
                  </a:lnTo>
                  <a:lnTo>
                    <a:pt x="848" y="226"/>
                  </a:lnTo>
                  <a:lnTo>
                    <a:pt x="839" y="2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37" name="Freeform 7"/>
          <p:cNvSpPr/>
          <p:nvPr/>
        </p:nvSpPr>
        <p:spPr bwMode="auto">
          <a:xfrm rot="10800000">
            <a:off x="3087688" y="2487613"/>
            <a:ext cx="277812" cy="438150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23925" y="3001895"/>
            <a:ext cx="6551613" cy="2178050"/>
            <a:chOff x="923925" y="3001895"/>
            <a:chExt cx="6551613" cy="2178050"/>
          </a:xfrm>
          <a:solidFill>
            <a:schemeClr val="accent3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3074988" y="3001895"/>
              <a:ext cx="265112" cy="249238"/>
            </a:xfrm>
            <a:custGeom>
              <a:avLst/>
              <a:gdLst>
                <a:gd name="T0" fmla="*/ 126075 w 21"/>
                <a:gd name="T1" fmla="*/ 250512 h 20"/>
                <a:gd name="T2" fmla="*/ 0 w 21"/>
                <a:gd name="T3" fmla="*/ 125256 h 20"/>
                <a:gd name="T4" fmla="*/ 126075 w 21"/>
                <a:gd name="T5" fmla="*/ 0 h 20"/>
                <a:gd name="T6" fmla="*/ 264758 w 21"/>
                <a:gd name="T7" fmla="*/ 125256 h 20"/>
                <a:gd name="T8" fmla="*/ 126075 w 21"/>
                <a:gd name="T9" fmla="*/ 250512 h 20"/>
                <a:gd name="T10" fmla="*/ 126075 w 21"/>
                <a:gd name="T11" fmla="*/ 50102 h 20"/>
                <a:gd name="T12" fmla="*/ 63038 w 21"/>
                <a:gd name="T13" fmla="*/ 125256 h 20"/>
                <a:gd name="T14" fmla="*/ 126075 w 21"/>
                <a:gd name="T15" fmla="*/ 200410 h 20"/>
                <a:gd name="T16" fmla="*/ 201720 w 21"/>
                <a:gd name="T17" fmla="*/ 125256 h 20"/>
                <a:gd name="T18" fmla="*/ 126075 w 21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4" y="16"/>
                    <a:pt x="16" y="13"/>
                    <a:pt x="16" y="10"/>
                  </a:cubicBezTo>
                  <a:cubicBezTo>
                    <a:pt x="16" y="7"/>
                    <a:pt x="14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0" name="Freeform 33"/>
            <p:cNvSpPr>
              <a:spLocks noEditPoints="1"/>
            </p:cNvSpPr>
            <p:nvPr/>
          </p:nvSpPr>
          <p:spPr bwMode="auto">
            <a:xfrm>
              <a:off x="2138363" y="3678170"/>
              <a:ext cx="252412" cy="250825"/>
            </a:xfrm>
            <a:custGeom>
              <a:avLst/>
              <a:gdLst>
                <a:gd name="T0" fmla="*/ 126075 w 20"/>
                <a:gd name="T1" fmla="*/ 250512 h 20"/>
                <a:gd name="T2" fmla="*/ 0 w 20"/>
                <a:gd name="T3" fmla="*/ 125256 h 20"/>
                <a:gd name="T4" fmla="*/ 126075 w 20"/>
                <a:gd name="T5" fmla="*/ 0 h 20"/>
                <a:gd name="T6" fmla="*/ 252150 w 20"/>
                <a:gd name="T7" fmla="*/ 125256 h 20"/>
                <a:gd name="T8" fmla="*/ 126075 w 20"/>
                <a:gd name="T9" fmla="*/ 250512 h 20"/>
                <a:gd name="T10" fmla="*/ 126075 w 20"/>
                <a:gd name="T11" fmla="*/ 50102 h 20"/>
                <a:gd name="T12" fmla="*/ 63038 w 20"/>
                <a:gd name="T13" fmla="*/ 125256 h 20"/>
                <a:gd name="T14" fmla="*/ 126075 w 20"/>
                <a:gd name="T15" fmla="*/ 187884 h 20"/>
                <a:gd name="T16" fmla="*/ 201720 w 20"/>
                <a:gd name="T17" fmla="*/ 125256 h 20"/>
                <a:gd name="T18" fmla="*/ 126075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5"/>
                    <a:pt x="16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5" y="6"/>
                    <a:pt x="5" y="10"/>
                  </a:cubicBezTo>
                  <a:cubicBezTo>
                    <a:pt x="5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6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3806825" y="3703570"/>
              <a:ext cx="254000" cy="261938"/>
            </a:xfrm>
            <a:custGeom>
              <a:avLst/>
              <a:gdLst>
                <a:gd name="T0" fmla="*/ 126776 w 20"/>
                <a:gd name="T1" fmla="*/ 262968 h 21"/>
                <a:gd name="T2" fmla="*/ 0 w 20"/>
                <a:gd name="T3" fmla="*/ 125223 h 21"/>
                <a:gd name="T4" fmla="*/ 126776 w 20"/>
                <a:gd name="T5" fmla="*/ 0 h 21"/>
                <a:gd name="T6" fmla="*/ 253552 w 20"/>
                <a:gd name="T7" fmla="*/ 125223 h 21"/>
                <a:gd name="T8" fmla="*/ 126776 w 20"/>
                <a:gd name="T9" fmla="*/ 262968 h 21"/>
                <a:gd name="T10" fmla="*/ 126776 w 20"/>
                <a:gd name="T11" fmla="*/ 62611 h 21"/>
                <a:gd name="T12" fmla="*/ 50710 w 20"/>
                <a:gd name="T13" fmla="*/ 125223 h 21"/>
                <a:gd name="T14" fmla="*/ 126776 w 20"/>
                <a:gd name="T15" fmla="*/ 200357 h 21"/>
                <a:gd name="T16" fmla="*/ 202842 w 20"/>
                <a:gd name="T17" fmla="*/ 125223 h 21"/>
                <a:gd name="T18" fmla="*/ 126776 w 20"/>
                <a:gd name="T19" fmla="*/ 62611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1"/>
                    <a:pt x="10" y="21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4830763" y="4140133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50102 h 20"/>
                <a:gd name="T12" fmla="*/ 50710 w 20"/>
                <a:gd name="T13" fmla="*/ 125256 h 20"/>
                <a:gd name="T14" fmla="*/ 126776 w 20"/>
                <a:gd name="T15" fmla="*/ 187884 h 20"/>
                <a:gd name="T16" fmla="*/ 202842 w 20"/>
                <a:gd name="T17" fmla="*/ 125256 h 20"/>
                <a:gd name="T18" fmla="*/ 126776 w 20"/>
                <a:gd name="T19" fmla="*/ 50102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20" y="4"/>
                    <a:pt x="20" y="10"/>
                  </a:cubicBezTo>
                  <a:cubicBezTo>
                    <a:pt x="20" y="15"/>
                    <a:pt x="15" y="20"/>
                    <a:pt x="10" y="20"/>
                  </a:cubicBezTo>
                  <a:close/>
                  <a:moveTo>
                    <a:pt x="10" y="4"/>
                  </a:moveTo>
                  <a:cubicBezTo>
                    <a:pt x="7" y="4"/>
                    <a:pt x="4" y="7"/>
                    <a:pt x="4" y="10"/>
                  </a:cubicBezTo>
                  <a:cubicBezTo>
                    <a:pt x="4" y="13"/>
                    <a:pt x="7" y="15"/>
                    <a:pt x="10" y="15"/>
                  </a:cubicBezTo>
                  <a:cubicBezTo>
                    <a:pt x="13" y="15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5818188" y="3189220"/>
              <a:ext cx="252412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63388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5" y="20"/>
                    <a:pt x="0" y="16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5" y="7"/>
                    <a:pt x="5" y="10"/>
                  </a:cubicBezTo>
                  <a:cubicBezTo>
                    <a:pt x="5" y="14"/>
                    <a:pt x="7" y="16"/>
                    <a:pt x="10" y="16"/>
                  </a:cubicBezTo>
                  <a:cubicBezTo>
                    <a:pt x="14" y="16"/>
                    <a:pt x="16" y="14"/>
                    <a:pt x="16" y="10"/>
                  </a:cubicBezTo>
                  <a:cubicBezTo>
                    <a:pt x="16" y="7"/>
                    <a:pt x="14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7221538" y="3189220"/>
              <a:ext cx="254000" cy="250825"/>
            </a:xfrm>
            <a:custGeom>
              <a:avLst/>
              <a:gdLst>
                <a:gd name="T0" fmla="*/ 126776 w 20"/>
                <a:gd name="T1" fmla="*/ 250512 h 20"/>
                <a:gd name="T2" fmla="*/ 0 w 20"/>
                <a:gd name="T3" fmla="*/ 125256 h 20"/>
                <a:gd name="T4" fmla="*/ 126776 w 20"/>
                <a:gd name="T5" fmla="*/ 0 h 20"/>
                <a:gd name="T6" fmla="*/ 253552 w 20"/>
                <a:gd name="T7" fmla="*/ 125256 h 20"/>
                <a:gd name="T8" fmla="*/ 126776 w 20"/>
                <a:gd name="T9" fmla="*/ 250512 h 20"/>
                <a:gd name="T10" fmla="*/ 126776 w 20"/>
                <a:gd name="T11" fmla="*/ 62628 h 20"/>
                <a:gd name="T12" fmla="*/ 50710 w 20"/>
                <a:gd name="T13" fmla="*/ 125256 h 20"/>
                <a:gd name="T14" fmla="*/ 126776 w 20"/>
                <a:gd name="T15" fmla="*/ 200410 h 20"/>
                <a:gd name="T16" fmla="*/ 202842 w 20"/>
                <a:gd name="T17" fmla="*/ 125256 h 20"/>
                <a:gd name="T18" fmla="*/ 126776 w 20"/>
                <a:gd name="T19" fmla="*/ 62628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cubicBezTo>
                    <a:pt x="20" y="16"/>
                    <a:pt x="15" y="20"/>
                    <a:pt x="10" y="20"/>
                  </a:cubicBezTo>
                  <a:close/>
                  <a:moveTo>
                    <a:pt x="10" y="5"/>
                  </a:moveTo>
                  <a:cubicBezTo>
                    <a:pt x="7" y="5"/>
                    <a:pt x="4" y="7"/>
                    <a:pt x="4" y="10"/>
                  </a:cubicBezTo>
                  <a:cubicBezTo>
                    <a:pt x="4" y="14"/>
                    <a:pt x="7" y="16"/>
                    <a:pt x="10" y="16"/>
                  </a:cubicBezTo>
                  <a:cubicBezTo>
                    <a:pt x="13" y="16"/>
                    <a:pt x="16" y="14"/>
                    <a:pt x="16" y="10"/>
                  </a:cubicBezTo>
                  <a:cubicBezTo>
                    <a:pt x="16" y="7"/>
                    <a:pt x="13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923925" y="3865495"/>
              <a:ext cx="1290638" cy="1314450"/>
            </a:xfrm>
            <a:custGeom>
              <a:avLst/>
              <a:gdLst>
                <a:gd name="T0" fmla="*/ 37823 w 921"/>
                <a:gd name="T1" fmla="*/ 1314842 h 950"/>
                <a:gd name="T2" fmla="*/ 0 w 921"/>
                <a:gd name="T3" fmla="*/ 1289929 h 950"/>
                <a:gd name="T4" fmla="*/ 1264955 w 921"/>
                <a:gd name="T5" fmla="*/ 0 h 950"/>
                <a:gd name="T6" fmla="*/ 1290170 w 921"/>
                <a:gd name="T7" fmla="*/ 26297 h 950"/>
                <a:gd name="T8" fmla="*/ 37823 w 921"/>
                <a:gd name="T9" fmla="*/ 1314842 h 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1" h="950">
                  <a:moveTo>
                    <a:pt x="27" y="950"/>
                  </a:moveTo>
                  <a:lnTo>
                    <a:pt x="0" y="932"/>
                  </a:lnTo>
                  <a:lnTo>
                    <a:pt x="903" y="0"/>
                  </a:lnTo>
                  <a:lnTo>
                    <a:pt x="921" y="19"/>
                  </a:lnTo>
                  <a:lnTo>
                    <a:pt x="27" y="9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2328863" y="3152708"/>
              <a:ext cx="796925" cy="587375"/>
            </a:xfrm>
            <a:custGeom>
              <a:avLst/>
              <a:gdLst>
                <a:gd name="T0" fmla="*/ 25215 w 569"/>
                <a:gd name="T1" fmla="*/ 588219 h 425"/>
                <a:gd name="T2" fmla="*/ 0 w 569"/>
                <a:gd name="T3" fmla="*/ 563306 h 425"/>
                <a:gd name="T4" fmla="*/ 771861 w 569"/>
                <a:gd name="T5" fmla="*/ 0 h 425"/>
                <a:gd name="T6" fmla="*/ 797076 w 569"/>
                <a:gd name="T7" fmla="*/ 24913 h 425"/>
                <a:gd name="T8" fmla="*/ 25215 w 569"/>
                <a:gd name="T9" fmla="*/ 588219 h 4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9" h="425">
                  <a:moveTo>
                    <a:pt x="18" y="425"/>
                  </a:moveTo>
                  <a:lnTo>
                    <a:pt x="0" y="407"/>
                  </a:lnTo>
                  <a:lnTo>
                    <a:pt x="551" y="0"/>
                  </a:lnTo>
                  <a:lnTo>
                    <a:pt x="569" y="18"/>
                  </a:lnTo>
                  <a:lnTo>
                    <a:pt x="18" y="4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3289300" y="3152708"/>
              <a:ext cx="581025" cy="625475"/>
            </a:xfrm>
            <a:custGeom>
              <a:avLst/>
              <a:gdLst>
                <a:gd name="T0" fmla="*/ 556132 w 415"/>
                <a:gd name="T1" fmla="*/ 625588 h 452"/>
                <a:gd name="T2" fmla="*/ 0 w 415"/>
                <a:gd name="T3" fmla="*/ 37369 h 452"/>
                <a:gd name="T4" fmla="*/ 25215 w 415"/>
                <a:gd name="T5" fmla="*/ 0 h 452"/>
                <a:gd name="T6" fmla="*/ 581347 w 415"/>
                <a:gd name="T7" fmla="*/ 600675 h 452"/>
                <a:gd name="T8" fmla="*/ 556132 w 415"/>
                <a:gd name="T9" fmla="*/ 625588 h 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5" h="452">
                  <a:moveTo>
                    <a:pt x="397" y="452"/>
                  </a:moveTo>
                  <a:lnTo>
                    <a:pt x="0" y="27"/>
                  </a:lnTo>
                  <a:lnTo>
                    <a:pt x="18" y="0"/>
                  </a:lnTo>
                  <a:lnTo>
                    <a:pt x="415" y="434"/>
                  </a:lnTo>
                  <a:lnTo>
                    <a:pt x="397" y="45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4022725" y="3852795"/>
              <a:ext cx="833438" cy="401638"/>
            </a:xfrm>
            <a:custGeom>
              <a:avLst/>
              <a:gdLst>
                <a:gd name="T0" fmla="*/ 820890 w 595"/>
                <a:gd name="T1" fmla="*/ 401373 h 290"/>
                <a:gd name="T2" fmla="*/ 0 w 595"/>
                <a:gd name="T3" fmla="*/ 38753 h 290"/>
                <a:gd name="T4" fmla="*/ 12608 w 595"/>
                <a:gd name="T5" fmla="*/ 0 h 290"/>
                <a:gd name="T6" fmla="*/ 833498 w 595"/>
                <a:gd name="T7" fmla="*/ 364004 h 290"/>
                <a:gd name="T8" fmla="*/ 820890 w 595"/>
                <a:gd name="T9" fmla="*/ 401373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5" h="290">
                  <a:moveTo>
                    <a:pt x="586" y="290"/>
                  </a:moveTo>
                  <a:lnTo>
                    <a:pt x="0" y="28"/>
                  </a:lnTo>
                  <a:lnTo>
                    <a:pt x="9" y="0"/>
                  </a:lnTo>
                  <a:lnTo>
                    <a:pt x="595" y="263"/>
                  </a:lnTo>
                  <a:lnTo>
                    <a:pt x="586" y="2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9" name="Freeform 42"/>
            <p:cNvSpPr/>
            <p:nvPr/>
          </p:nvSpPr>
          <p:spPr bwMode="auto">
            <a:xfrm>
              <a:off x="5033963" y="3363845"/>
              <a:ext cx="847725" cy="877888"/>
            </a:xfrm>
            <a:custGeom>
              <a:avLst/>
              <a:gdLst>
                <a:gd name="T0" fmla="*/ 37823 w 605"/>
                <a:gd name="T1" fmla="*/ 877484 h 634"/>
                <a:gd name="T2" fmla="*/ 0 w 605"/>
                <a:gd name="T3" fmla="*/ 852571 h 634"/>
                <a:gd name="T4" fmla="*/ 820890 w 605"/>
                <a:gd name="T5" fmla="*/ 0 h 634"/>
                <a:gd name="T6" fmla="*/ 847506 w 605"/>
                <a:gd name="T7" fmla="*/ 26297 h 634"/>
                <a:gd name="T8" fmla="*/ 37823 w 605"/>
                <a:gd name="T9" fmla="*/ 877484 h 6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5" h="634">
                  <a:moveTo>
                    <a:pt x="27" y="634"/>
                  </a:moveTo>
                  <a:lnTo>
                    <a:pt x="0" y="616"/>
                  </a:lnTo>
                  <a:lnTo>
                    <a:pt x="586" y="0"/>
                  </a:lnTo>
                  <a:lnTo>
                    <a:pt x="605" y="19"/>
                  </a:lnTo>
                  <a:lnTo>
                    <a:pt x="27" y="6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0" name="Rectangle 43"/>
            <p:cNvSpPr>
              <a:spLocks noChangeArrowheads="1"/>
            </p:cNvSpPr>
            <p:nvPr/>
          </p:nvSpPr>
          <p:spPr bwMode="auto">
            <a:xfrm>
              <a:off x="6045200" y="3301933"/>
              <a:ext cx="1201738" cy="36512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42"/>
          <p:cNvSpPr txBox="1">
            <a:spLocks noChangeArrowheads="1"/>
          </p:cNvSpPr>
          <p:nvPr/>
        </p:nvSpPr>
        <p:spPr bwMode="auto">
          <a:xfrm>
            <a:off x="1360488" y="2557463"/>
            <a:ext cx="1003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2"/>
                </a:solidFill>
              </a:rPr>
              <a:t>34%</a:t>
            </a:r>
            <a:endParaRPr lang="zh-CN" altLang="en-US" sz="3600">
              <a:solidFill>
                <a:schemeClr val="accent2"/>
              </a:solidFill>
            </a:endParaRPr>
          </a:p>
        </p:txBody>
      </p:sp>
      <p:sp>
        <p:nvSpPr>
          <p:cNvPr id="52" name="TextBox 43"/>
          <p:cNvSpPr txBox="1">
            <a:spLocks noChangeArrowheads="1"/>
          </p:cNvSpPr>
          <p:nvPr/>
        </p:nvSpPr>
        <p:spPr bwMode="auto">
          <a:xfrm>
            <a:off x="6408738" y="1798638"/>
            <a:ext cx="106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chemeClr val="accent4"/>
                </a:solidFill>
              </a:rPr>
              <a:t>79%</a:t>
            </a:r>
            <a:endParaRPr lang="zh-CN" altLang="en-US" sz="3600">
              <a:solidFill>
                <a:schemeClr val="accent4"/>
              </a:solidFill>
            </a:endParaRPr>
          </a:p>
        </p:txBody>
      </p:sp>
      <p:sp>
        <p:nvSpPr>
          <p:cNvPr id="53" name="TextBox 44"/>
          <p:cNvSpPr txBox="1">
            <a:spLocks noChangeArrowheads="1"/>
          </p:cNvSpPr>
          <p:nvPr/>
        </p:nvSpPr>
        <p:spPr bwMode="auto">
          <a:xfrm>
            <a:off x="2782888" y="1939925"/>
            <a:ext cx="101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dirty="0">
                <a:solidFill>
                  <a:schemeClr val="accent3"/>
                </a:solidFill>
              </a:rPr>
              <a:t>63%</a:t>
            </a:r>
            <a:endParaRPr lang="zh-CN" altLang="en-US" sz="3600" dirty="0">
              <a:solidFill>
                <a:schemeClr val="accent3"/>
              </a:solidFill>
            </a:endParaRPr>
          </a:p>
        </p:txBody>
      </p:sp>
      <p:cxnSp>
        <p:nvCxnSpPr>
          <p:cNvPr id="54" name="Straight Connector 45"/>
          <p:cNvCxnSpPr/>
          <p:nvPr/>
        </p:nvCxnSpPr>
        <p:spPr>
          <a:xfrm flipH="1">
            <a:off x="911225" y="1798638"/>
            <a:ext cx="12700" cy="3937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46"/>
          <p:cNvCxnSpPr/>
          <p:nvPr/>
        </p:nvCxnSpPr>
        <p:spPr>
          <a:xfrm>
            <a:off x="563563" y="5456238"/>
            <a:ext cx="71643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47"/>
          <p:cNvSpPr txBox="1">
            <a:spLocks noChangeArrowheads="1"/>
          </p:cNvSpPr>
          <p:nvPr/>
        </p:nvSpPr>
        <p:spPr bwMode="auto">
          <a:xfrm>
            <a:off x="750888" y="566420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chemeClr val="accent1"/>
                </a:solidFill>
              </a:rPr>
              <a:t>0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57" name="Rectangle 51"/>
          <p:cNvSpPr/>
          <p:nvPr/>
        </p:nvSpPr>
        <p:spPr>
          <a:xfrm>
            <a:off x="8267700" y="1770063"/>
            <a:ext cx="3228975" cy="9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Rectangle 52"/>
          <p:cNvSpPr/>
          <p:nvPr/>
        </p:nvSpPr>
        <p:spPr>
          <a:xfrm>
            <a:off x="8281988" y="5605463"/>
            <a:ext cx="3228975" cy="1000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9" name="TextBox 54"/>
          <p:cNvSpPr txBox="1">
            <a:spLocks noChangeArrowheads="1"/>
          </p:cNvSpPr>
          <p:nvPr/>
        </p:nvSpPr>
        <p:spPr bwMode="auto">
          <a:xfrm>
            <a:off x="8280400" y="1219200"/>
            <a:ext cx="323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sp>
        <p:nvSpPr>
          <p:cNvPr id="60" name="TextBox 53"/>
          <p:cNvSpPr txBox="1">
            <a:spLocks noChangeArrowheads="1"/>
          </p:cNvSpPr>
          <p:nvPr/>
        </p:nvSpPr>
        <p:spPr bwMode="auto">
          <a:xfrm>
            <a:off x="8294688" y="1892300"/>
            <a:ext cx="3263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23" grpId="0" animBg="1"/>
      <p:bldP spid="37" grpId="0" animBg="1"/>
      <p:bldP spid="51" grpId="0"/>
      <p:bldP spid="52" grpId="0"/>
      <p:bldP spid="53" grpId="0"/>
      <p:bldP spid="56" grpId="0"/>
      <p:bldP spid="57" grpId="0" animBg="1"/>
      <p:bldP spid="58" grpId="0" animBg="1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 3"/>
          <p:cNvSpPr/>
          <p:nvPr/>
        </p:nvSpPr>
        <p:spPr>
          <a:xfrm>
            <a:off x="952500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16"/>
          <p:cNvSpPr>
            <a:spLocks noChangeArrowheads="1"/>
          </p:cNvSpPr>
          <p:nvPr/>
        </p:nvSpPr>
        <p:spPr bwMode="auto">
          <a:xfrm>
            <a:off x="1103313" y="4533900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1" name="圆角矩形 5"/>
          <p:cNvSpPr/>
          <p:nvPr/>
        </p:nvSpPr>
        <p:spPr>
          <a:xfrm>
            <a:off x="962025" y="316706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8"/>
          <p:cNvSpPr>
            <a:spLocks noChangeArrowheads="1"/>
          </p:cNvSpPr>
          <p:nvPr/>
        </p:nvSpPr>
        <p:spPr bwMode="auto">
          <a:xfrm>
            <a:off x="1122363" y="3230563"/>
            <a:ext cx="4414837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3" name="圆角矩形 7"/>
          <p:cNvSpPr/>
          <p:nvPr/>
        </p:nvSpPr>
        <p:spPr>
          <a:xfrm>
            <a:off x="962025" y="1898650"/>
            <a:ext cx="4760913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20"/>
          <p:cNvSpPr>
            <a:spLocks noChangeArrowheads="1"/>
          </p:cNvSpPr>
          <p:nvPr/>
        </p:nvSpPr>
        <p:spPr bwMode="auto">
          <a:xfrm>
            <a:off x="1111250" y="1976438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 dirty="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5" name="圆角矩形 9"/>
          <p:cNvSpPr/>
          <p:nvPr/>
        </p:nvSpPr>
        <p:spPr>
          <a:xfrm>
            <a:off x="6384925" y="4456113"/>
            <a:ext cx="4760913" cy="831850"/>
          </a:xfrm>
          <a:prstGeom prst="roundRect">
            <a:avLst>
              <a:gd name="adj" fmla="val 186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22"/>
          <p:cNvSpPr>
            <a:spLocks noChangeArrowheads="1"/>
          </p:cNvSpPr>
          <p:nvPr/>
        </p:nvSpPr>
        <p:spPr bwMode="auto">
          <a:xfrm>
            <a:off x="6534150" y="4533900"/>
            <a:ext cx="4414838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17" name="圆角矩形 11"/>
          <p:cNvSpPr/>
          <p:nvPr/>
        </p:nvSpPr>
        <p:spPr>
          <a:xfrm>
            <a:off x="6392863" y="3167063"/>
            <a:ext cx="4762500" cy="831850"/>
          </a:xfrm>
          <a:prstGeom prst="roundRect">
            <a:avLst>
              <a:gd name="adj" fmla="val 186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24"/>
          <p:cNvSpPr>
            <a:spLocks noChangeArrowheads="1"/>
          </p:cNvSpPr>
          <p:nvPr/>
        </p:nvSpPr>
        <p:spPr bwMode="auto">
          <a:xfrm>
            <a:off x="6554788" y="3230563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grpSp>
        <p:nvGrpSpPr>
          <p:cNvPr id="19" name="组合 25"/>
          <p:cNvGrpSpPr/>
          <p:nvPr/>
        </p:nvGrpSpPr>
        <p:grpSpPr bwMode="auto">
          <a:xfrm>
            <a:off x="5580063" y="3092979"/>
            <a:ext cx="955675" cy="974725"/>
            <a:chOff x="5302498" y="1350023"/>
            <a:chExt cx="954598" cy="974486"/>
          </a:xfrm>
          <a:solidFill>
            <a:schemeClr val="accent1"/>
          </a:solidFill>
        </p:grpSpPr>
        <p:sp>
          <p:nvSpPr>
            <p:cNvPr id="20" name="Oval 42"/>
            <p:cNvSpPr>
              <a:spLocks noChangeArrowheads="1"/>
            </p:cNvSpPr>
            <p:nvPr/>
          </p:nvSpPr>
          <p:spPr bwMode="auto">
            <a:xfrm>
              <a:off x="5302498" y="1350023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1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514685" y="1630891"/>
              <a:ext cx="530225" cy="412750"/>
              <a:chOff x="2001838" y="2316163"/>
              <a:chExt cx="530225" cy="412750"/>
            </a:xfrm>
            <a:grpFill/>
          </p:grpSpPr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2001838" y="2362200"/>
                <a:ext cx="458788" cy="366713"/>
              </a:xfrm>
              <a:custGeom>
                <a:avLst/>
                <a:gdLst>
                  <a:gd name="T0" fmla="*/ 99 w 120"/>
                  <a:gd name="T1" fmla="*/ 40 h 95"/>
                  <a:gd name="T2" fmla="*/ 96 w 120"/>
                  <a:gd name="T3" fmla="*/ 36 h 95"/>
                  <a:gd name="T4" fmla="*/ 95 w 120"/>
                  <a:gd name="T5" fmla="*/ 22 h 95"/>
                  <a:gd name="T6" fmla="*/ 70 w 120"/>
                  <a:gd name="T7" fmla="*/ 23 h 95"/>
                  <a:gd name="T8" fmla="*/ 66 w 120"/>
                  <a:gd name="T9" fmla="*/ 16 h 95"/>
                  <a:gd name="T10" fmla="*/ 45 w 120"/>
                  <a:gd name="T11" fmla="*/ 6 h 95"/>
                  <a:gd name="T12" fmla="*/ 11 w 120"/>
                  <a:gd name="T13" fmla="*/ 34 h 95"/>
                  <a:gd name="T14" fmla="*/ 2 w 120"/>
                  <a:gd name="T15" fmla="*/ 60 h 95"/>
                  <a:gd name="T16" fmla="*/ 51 w 120"/>
                  <a:gd name="T17" fmla="*/ 93 h 95"/>
                  <a:gd name="T18" fmla="*/ 111 w 120"/>
                  <a:gd name="T19" fmla="*/ 67 h 95"/>
                  <a:gd name="T20" fmla="*/ 99 w 120"/>
                  <a:gd name="T21" fmla="*/ 40 h 95"/>
                  <a:gd name="T22" fmla="*/ 53 w 120"/>
                  <a:gd name="T23" fmla="*/ 86 h 95"/>
                  <a:gd name="T24" fmla="*/ 14 w 120"/>
                  <a:gd name="T25" fmla="*/ 62 h 95"/>
                  <a:gd name="T26" fmla="*/ 53 w 120"/>
                  <a:gd name="T27" fmla="*/ 35 h 95"/>
                  <a:gd name="T28" fmla="*/ 92 w 120"/>
                  <a:gd name="T29" fmla="*/ 57 h 95"/>
                  <a:gd name="T30" fmla="*/ 53 w 120"/>
                  <a:gd name="T31" fmla="*/ 8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95">
                    <a:moveTo>
                      <a:pt x="99" y="40"/>
                    </a:moveTo>
                    <a:cubicBezTo>
                      <a:pt x="94" y="39"/>
                      <a:pt x="96" y="36"/>
                      <a:pt x="96" y="36"/>
                    </a:cubicBezTo>
                    <a:cubicBezTo>
                      <a:pt x="96" y="36"/>
                      <a:pt x="101" y="28"/>
                      <a:pt x="95" y="22"/>
                    </a:cubicBezTo>
                    <a:cubicBezTo>
                      <a:pt x="88" y="14"/>
                      <a:pt x="70" y="23"/>
                      <a:pt x="70" y="23"/>
                    </a:cubicBezTo>
                    <a:cubicBezTo>
                      <a:pt x="63" y="25"/>
                      <a:pt x="65" y="22"/>
                      <a:pt x="66" y="16"/>
                    </a:cubicBezTo>
                    <a:cubicBezTo>
                      <a:pt x="66" y="10"/>
                      <a:pt x="64" y="0"/>
                      <a:pt x="45" y="6"/>
                    </a:cubicBezTo>
                    <a:cubicBezTo>
                      <a:pt x="27" y="12"/>
                      <a:pt x="11" y="34"/>
                      <a:pt x="11" y="34"/>
                    </a:cubicBezTo>
                    <a:cubicBezTo>
                      <a:pt x="0" y="49"/>
                      <a:pt x="2" y="60"/>
                      <a:pt x="2" y="60"/>
                    </a:cubicBezTo>
                    <a:cubicBezTo>
                      <a:pt x="5" y="85"/>
                      <a:pt x="31" y="91"/>
                      <a:pt x="51" y="93"/>
                    </a:cubicBezTo>
                    <a:cubicBezTo>
                      <a:pt x="73" y="95"/>
                      <a:pt x="102" y="86"/>
                      <a:pt x="111" y="67"/>
                    </a:cubicBezTo>
                    <a:cubicBezTo>
                      <a:pt x="120" y="48"/>
                      <a:pt x="104" y="41"/>
                      <a:pt x="99" y="40"/>
                    </a:cubicBezTo>
                    <a:close/>
                    <a:moveTo>
                      <a:pt x="53" y="86"/>
                    </a:moveTo>
                    <a:cubicBezTo>
                      <a:pt x="32" y="87"/>
                      <a:pt x="14" y="76"/>
                      <a:pt x="14" y="62"/>
                    </a:cubicBezTo>
                    <a:cubicBezTo>
                      <a:pt x="14" y="48"/>
                      <a:pt x="32" y="36"/>
                      <a:pt x="53" y="35"/>
                    </a:cubicBezTo>
                    <a:cubicBezTo>
                      <a:pt x="74" y="34"/>
                      <a:pt x="92" y="43"/>
                      <a:pt x="92" y="57"/>
                    </a:cubicBezTo>
                    <a:cubicBezTo>
                      <a:pt x="92" y="72"/>
                      <a:pt x="74" y="85"/>
                      <a:pt x="53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6"/>
              <p:cNvSpPr>
                <a:spLocks noEditPoints="1"/>
              </p:cNvSpPr>
              <p:nvPr/>
            </p:nvSpPr>
            <p:spPr bwMode="auto">
              <a:xfrm>
                <a:off x="2105026" y="2524125"/>
                <a:ext cx="179388" cy="161925"/>
              </a:xfrm>
              <a:custGeom>
                <a:avLst/>
                <a:gdLst>
                  <a:gd name="T0" fmla="*/ 22 w 47"/>
                  <a:gd name="T1" fmla="*/ 3 h 42"/>
                  <a:gd name="T2" fmla="*/ 3 w 47"/>
                  <a:gd name="T3" fmla="*/ 25 h 42"/>
                  <a:gd name="T4" fmla="*/ 9 w 47"/>
                  <a:gd name="T5" fmla="*/ 35 h 42"/>
                  <a:gd name="T6" fmla="*/ 41 w 47"/>
                  <a:gd name="T7" fmla="*/ 29 h 42"/>
                  <a:gd name="T8" fmla="*/ 22 w 47"/>
                  <a:gd name="T9" fmla="*/ 3 h 42"/>
                  <a:gd name="T10" fmla="*/ 16 w 47"/>
                  <a:gd name="T11" fmla="*/ 31 h 42"/>
                  <a:gd name="T12" fmla="*/ 9 w 47"/>
                  <a:gd name="T13" fmla="*/ 26 h 42"/>
                  <a:gd name="T14" fmla="*/ 16 w 47"/>
                  <a:gd name="T15" fmla="*/ 19 h 42"/>
                  <a:gd name="T16" fmla="*/ 24 w 47"/>
                  <a:gd name="T17" fmla="*/ 24 h 42"/>
                  <a:gd name="T18" fmla="*/ 16 w 47"/>
                  <a:gd name="T19" fmla="*/ 31 h 42"/>
                  <a:gd name="T20" fmla="*/ 29 w 47"/>
                  <a:gd name="T21" fmla="*/ 20 h 42"/>
                  <a:gd name="T22" fmla="*/ 25 w 47"/>
                  <a:gd name="T23" fmla="*/ 20 h 42"/>
                  <a:gd name="T24" fmla="*/ 26 w 47"/>
                  <a:gd name="T25" fmla="*/ 16 h 42"/>
                  <a:gd name="T26" fmla="*/ 30 w 47"/>
                  <a:gd name="T27" fmla="*/ 16 h 42"/>
                  <a:gd name="T28" fmla="*/ 29 w 47"/>
                  <a:gd name="T29" fmla="*/ 2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2">
                    <a:moveTo>
                      <a:pt x="22" y="3"/>
                    </a:moveTo>
                    <a:cubicBezTo>
                      <a:pt x="0" y="5"/>
                      <a:pt x="3" y="25"/>
                      <a:pt x="3" y="25"/>
                    </a:cubicBezTo>
                    <a:cubicBezTo>
                      <a:pt x="3" y="25"/>
                      <a:pt x="3" y="32"/>
                      <a:pt x="9" y="35"/>
                    </a:cubicBezTo>
                    <a:cubicBezTo>
                      <a:pt x="21" y="42"/>
                      <a:pt x="34" y="38"/>
                      <a:pt x="41" y="29"/>
                    </a:cubicBezTo>
                    <a:cubicBezTo>
                      <a:pt x="47" y="21"/>
                      <a:pt x="43" y="0"/>
                      <a:pt x="22" y="3"/>
                    </a:cubicBezTo>
                    <a:close/>
                    <a:moveTo>
                      <a:pt x="16" y="31"/>
                    </a:moveTo>
                    <a:cubicBezTo>
                      <a:pt x="12" y="31"/>
                      <a:pt x="9" y="29"/>
                      <a:pt x="9" y="26"/>
                    </a:cubicBezTo>
                    <a:cubicBezTo>
                      <a:pt x="9" y="22"/>
                      <a:pt x="12" y="19"/>
                      <a:pt x="16" y="19"/>
                    </a:cubicBezTo>
                    <a:cubicBezTo>
                      <a:pt x="21" y="18"/>
                      <a:pt x="24" y="21"/>
                      <a:pt x="24" y="24"/>
                    </a:cubicBezTo>
                    <a:cubicBezTo>
                      <a:pt x="24" y="27"/>
                      <a:pt x="20" y="31"/>
                      <a:pt x="16" y="31"/>
                    </a:cubicBezTo>
                    <a:close/>
                    <a:moveTo>
                      <a:pt x="29" y="20"/>
                    </a:moveTo>
                    <a:cubicBezTo>
                      <a:pt x="28" y="21"/>
                      <a:pt x="26" y="21"/>
                      <a:pt x="25" y="20"/>
                    </a:cubicBezTo>
                    <a:cubicBezTo>
                      <a:pt x="25" y="19"/>
                      <a:pt x="25" y="17"/>
                      <a:pt x="26" y="16"/>
                    </a:cubicBezTo>
                    <a:cubicBezTo>
                      <a:pt x="28" y="15"/>
                      <a:pt x="29" y="15"/>
                      <a:pt x="30" y="16"/>
                    </a:cubicBezTo>
                    <a:cubicBezTo>
                      <a:pt x="31" y="17"/>
                      <a:pt x="30" y="19"/>
                      <a:pt x="29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2344738" y="2378075"/>
                <a:ext cx="96838" cy="104775"/>
              </a:xfrm>
              <a:custGeom>
                <a:avLst/>
                <a:gdLst>
                  <a:gd name="T0" fmla="*/ 19 w 25"/>
                  <a:gd name="T1" fmla="*/ 27 h 27"/>
                  <a:gd name="T2" fmla="*/ 23 w 25"/>
                  <a:gd name="T3" fmla="*/ 24 h 27"/>
                  <a:gd name="T4" fmla="*/ 23 w 25"/>
                  <a:gd name="T5" fmla="*/ 24 h 27"/>
                  <a:gd name="T6" fmla="*/ 3 w 25"/>
                  <a:gd name="T7" fmla="*/ 4 h 27"/>
                  <a:gd name="T8" fmla="*/ 0 w 25"/>
                  <a:gd name="T9" fmla="*/ 8 h 27"/>
                  <a:gd name="T10" fmla="*/ 3 w 25"/>
                  <a:gd name="T11" fmla="*/ 11 h 27"/>
                  <a:gd name="T12" fmla="*/ 16 w 25"/>
                  <a:gd name="T13" fmla="*/ 23 h 27"/>
                  <a:gd name="T14" fmla="*/ 19 w 25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7">
                    <a:moveTo>
                      <a:pt x="19" y="27"/>
                    </a:moveTo>
                    <a:cubicBezTo>
                      <a:pt x="21" y="27"/>
                      <a:pt x="22" y="26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0"/>
                      <a:pt x="3" y="4"/>
                      <a:pt x="3" y="4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10"/>
                      <a:pt x="1" y="11"/>
                      <a:pt x="3" y="11"/>
                    </a:cubicBezTo>
                    <a:cubicBezTo>
                      <a:pt x="19" y="8"/>
                      <a:pt x="16" y="23"/>
                      <a:pt x="16" y="23"/>
                    </a:cubicBezTo>
                    <a:cubicBezTo>
                      <a:pt x="16" y="25"/>
                      <a:pt x="17" y="27"/>
                      <a:pt x="19" y="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2325688" y="2316163"/>
                <a:ext cx="206375" cy="193675"/>
              </a:xfrm>
              <a:custGeom>
                <a:avLst/>
                <a:gdLst>
                  <a:gd name="T0" fmla="*/ 22 w 54"/>
                  <a:gd name="T1" fmla="*/ 2 h 50"/>
                  <a:gd name="T2" fmla="*/ 4 w 54"/>
                  <a:gd name="T3" fmla="*/ 2 h 50"/>
                  <a:gd name="T4" fmla="*/ 3 w 54"/>
                  <a:gd name="T5" fmla="*/ 2 h 50"/>
                  <a:gd name="T6" fmla="*/ 3 w 54"/>
                  <a:gd name="T7" fmla="*/ 2 h 50"/>
                  <a:gd name="T8" fmla="*/ 0 w 54"/>
                  <a:gd name="T9" fmla="*/ 7 h 50"/>
                  <a:gd name="T10" fmla="*/ 5 w 54"/>
                  <a:gd name="T11" fmla="*/ 12 h 50"/>
                  <a:gd name="T12" fmla="*/ 9 w 54"/>
                  <a:gd name="T13" fmla="*/ 11 h 50"/>
                  <a:gd name="T14" fmla="*/ 35 w 54"/>
                  <a:gd name="T15" fmla="*/ 24 h 50"/>
                  <a:gd name="T16" fmla="*/ 36 w 54"/>
                  <a:gd name="T17" fmla="*/ 41 h 50"/>
                  <a:gd name="T18" fmla="*/ 35 w 54"/>
                  <a:gd name="T19" fmla="*/ 46 h 50"/>
                  <a:gd name="T20" fmla="*/ 40 w 54"/>
                  <a:gd name="T21" fmla="*/ 50 h 50"/>
                  <a:gd name="T22" fmla="*/ 45 w 54"/>
                  <a:gd name="T23" fmla="*/ 46 h 50"/>
                  <a:gd name="T24" fmla="*/ 45 w 54"/>
                  <a:gd name="T25" fmla="*/ 46 h 50"/>
                  <a:gd name="T26" fmla="*/ 22 w 54"/>
                  <a:gd name="T27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50">
                    <a:moveTo>
                      <a:pt x="22" y="2"/>
                    </a:moveTo>
                    <a:cubicBezTo>
                      <a:pt x="14" y="0"/>
                      <a:pt x="6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5"/>
                      <a:pt x="0" y="7"/>
                    </a:cubicBezTo>
                    <a:cubicBezTo>
                      <a:pt x="0" y="10"/>
                      <a:pt x="2" y="12"/>
                      <a:pt x="5" y="12"/>
                    </a:cubicBezTo>
                    <a:cubicBezTo>
                      <a:pt x="5" y="12"/>
                      <a:pt x="7" y="12"/>
                      <a:pt x="9" y="11"/>
                    </a:cubicBezTo>
                    <a:cubicBezTo>
                      <a:pt x="11" y="10"/>
                      <a:pt x="27" y="11"/>
                      <a:pt x="35" y="24"/>
                    </a:cubicBezTo>
                    <a:cubicBezTo>
                      <a:pt x="39" y="33"/>
                      <a:pt x="37" y="40"/>
                      <a:pt x="36" y="41"/>
                    </a:cubicBezTo>
                    <a:cubicBezTo>
                      <a:pt x="36" y="41"/>
                      <a:pt x="35" y="43"/>
                      <a:pt x="35" y="46"/>
                    </a:cubicBezTo>
                    <a:cubicBezTo>
                      <a:pt x="35" y="49"/>
                      <a:pt x="38" y="50"/>
                      <a:pt x="40" y="50"/>
                    </a:cubicBezTo>
                    <a:cubicBezTo>
                      <a:pt x="43" y="50"/>
                      <a:pt x="45" y="50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54" y="18"/>
                      <a:pt x="35" y="5"/>
                      <a:pt x="22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26" name="圆角矩形 20"/>
          <p:cNvSpPr/>
          <p:nvPr/>
        </p:nvSpPr>
        <p:spPr>
          <a:xfrm>
            <a:off x="6392863" y="1898650"/>
            <a:ext cx="4762500" cy="833438"/>
          </a:xfrm>
          <a:prstGeom prst="roundRect">
            <a:avLst>
              <a:gd name="adj" fmla="val 186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矩形 33"/>
          <p:cNvSpPr>
            <a:spLocks noChangeArrowheads="1"/>
          </p:cNvSpPr>
          <p:nvPr/>
        </p:nvSpPr>
        <p:spPr bwMode="auto">
          <a:xfrm>
            <a:off x="6543675" y="1976438"/>
            <a:ext cx="441325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800">
                <a:solidFill>
                  <a:srgbClr val="FFFFFF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grpSp>
        <p:nvGrpSpPr>
          <p:cNvPr id="28" name="组合 34"/>
          <p:cNvGrpSpPr/>
          <p:nvPr/>
        </p:nvGrpSpPr>
        <p:grpSpPr bwMode="auto">
          <a:xfrm>
            <a:off x="5580063" y="4364566"/>
            <a:ext cx="955675" cy="974725"/>
            <a:chOff x="5286108" y="2366059"/>
            <a:chExt cx="954598" cy="974486"/>
          </a:xfrm>
          <a:solidFill>
            <a:schemeClr val="accent2"/>
          </a:solidFill>
        </p:grpSpPr>
        <p:sp>
          <p:nvSpPr>
            <p:cNvPr id="29" name="Oval 42"/>
            <p:cNvSpPr>
              <a:spLocks noChangeArrowheads="1"/>
            </p:cNvSpPr>
            <p:nvPr/>
          </p:nvSpPr>
          <p:spPr bwMode="auto">
            <a:xfrm>
              <a:off x="5286108" y="2366059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2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517345" y="2652484"/>
              <a:ext cx="492125" cy="401637"/>
              <a:chOff x="5849484" y="2344737"/>
              <a:chExt cx="492125" cy="401637"/>
            </a:xfrm>
            <a:grpFill/>
          </p:grpSpPr>
          <p:sp>
            <p:nvSpPr>
              <p:cNvPr id="31" name="Freeform 24"/>
              <p:cNvSpPr>
                <a:spLocks noEditPoints="1"/>
              </p:cNvSpPr>
              <p:nvPr/>
            </p:nvSpPr>
            <p:spPr bwMode="auto">
              <a:xfrm>
                <a:off x="5849484" y="2344737"/>
                <a:ext cx="349250" cy="320675"/>
              </a:xfrm>
              <a:custGeom>
                <a:avLst/>
                <a:gdLst>
                  <a:gd name="T0" fmla="*/ 87 w 91"/>
                  <a:gd name="T1" fmla="*/ 32 h 83"/>
                  <a:gd name="T2" fmla="*/ 91 w 91"/>
                  <a:gd name="T3" fmla="*/ 32 h 83"/>
                  <a:gd name="T4" fmla="*/ 45 w 91"/>
                  <a:gd name="T5" fmla="*/ 0 h 83"/>
                  <a:gd name="T6" fmla="*/ 0 w 91"/>
                  <a:gd name="T7" fmla="*/ 39 h 83"/>
                  <a:gd name="T8" fmla="*/ 18 w 91"/>
                  <a:gd name="T9" fmla="*/ 69 h 83"/>
                  <a:gd name="T10" fmla="*/ 14 w 91"/>
                  <a:gd name="T11" fmla="*/ 83 h 83"/>
                  <a:gd name="T12" fmla="*/ 30 w 91"/>
                  <a:gd name="T13" fmla="*/ 75 h 83"/>
                  <a:gd name="T14" fmla="*/ 45 w 91"/>
                  <a:gd name="T15" fmla="*/ 77 h 83"/>
                  <a:gd name="T16" fmla="*/ 50 w 91"/>
                  <a:gd name="T17" fmla="*/ 77 h 83"/>
                  <a:gd name="T18" fmla="*/ 48 w 91"/>
                  <a:gd name="T19" fmla="*/ 67 h 83"/>
                  <a:gd name="T20" fmla="*/ 87 w 91"/>
                  <a:gd name="T21" fmla="*/ 32 h 83"/>
                  <a:gd name="T22" fmla="*/ 62 w 91"/>
                  <a:gd name="T23" fmla="*/ 19 h 83"/>
                  <a:gd name="T24" fmla="*/ 68 w 91"/>
                  <a:gd name="T25" fmla="*/ 25 h 83"/>
                  <a:gd name="T26" fmla="*/ 62 w 91"/>
                  <a:gd name="T27" fmla="*/ 31 h 83"/>
                  <a:gd name="T28" fmla="*/ 56 w 91"/>
                  <a:gd name="T29" fmla="*/ 25 h 83"/>
                  <a:gd name="T30" fmla="*/ 62 w 91"/>
                  <a:gd name="T31" fmla="*/ 19 h 83"/>
                  <a:gd name="T32" fmla="*/ 31 w 91"/>
                  <a:gd name="T33" fmla="*/ 31 h 83"/>
                  <a:gd name="T34" fmla="*/ 24 w 91"/>
                  <a:gd name="T35" fmla="*/ 25 h 83"/>
                  <a:gd name="T36" fmla="*/ 31 w 91"/>
                  <a:gd name="T37" fmla="*/ 19 h 83"/>
                  <a:gd name="T38" fmla="*/ 36 w 91"/>
                  <a:gd name="T39" fmla="*/ 25 h 83"/>
                  <a:gd name="T40" fmla="*/ 31 w 91"/>
                  <a:gd name="T41" fmla="*/ 3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83">
                    <a:moveTo>
                      <a:pt x="87" y="32"/>
                    </a:moveTo>
                    <a:cubicBezTo>
                      <a:pt x="88" y="32"/>
                      <a:pt x="89" y="32"/>
                      <a:pt x="91" y="32"/>
                    </a:cubicBezTo>
                    <a:cubicBezTo>
                      <a:pt x="87" y="14"/>
                      <a:pt x="68" y="0"/>
                      <a:pt x="45" y="0"/>
                    </a:cubicBezTo>
                    <a:cubicBezTo>
                      <a:pt x="21" y="0"/>
                      <a:pt x="0" y="17"/>
                      <a:pt x="0" y="39"/>
                    </a:cubicBezTo>
                    <a:cubicBezTo>
                      <a:pt x="0" y="51"/>
                      <a:pt x="7" y="61"/>
                      <a:pt x="18" y="69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35" y="76"/>
                      <a:pt x="40" y="77"/>
                      <a:pt x="45" y="77"/>
                    </a:cubicBezTo>
                    <a:cubicBezTo>
                      <a:pt x="47" y="77"/>
                      <a:pt x="48" y="77"/>
                      <a:pt x="50" y="77"/>
                    </a:cubicBezTo>
                    <a:cubicBezTo>
                      <a:pt x="49" y="74"/>
                      <a:pt x="48" y="71"/>
                      <a:pt x="48" y="67"/>
                    </a:cubicBezTo>
                    <a:cubicBezTo>
                      <a:pt x="48" y="48"/>
                      <a:pt x="65" y="32"/>
                      <a:pt x="87" y="32"/>
                    </a:cubicBezTo>
                    <a:close/>
                    <a:moveTo>
                      <a:pt x="62" y="19"/>
                    </a:moveTo>
                    <a:cubicBezTo>
                      <a:pt x="66" y="19"/>
                      <a:pt x="68" y="22"/>
                      <a:pt x="68" y="25"/>
                    </a:cubicBezTo>
                    <a:cubicBezTo>
                      <a:pt x="68" y="29"/>
                      <a:pt x="66" y="31"/>
                      <a:pt x="62" y="31"/>
                    </a:cubicBezTo>
                    <a:cubicBezTo>
                      <a:pt x="59" y="31"/>
                      <a:pt x="56" y="29"/>
                      <a:pt x="56" y="25"/>
                    </a:cubicBezTo>
                    <a:cubicBezTo>
                      <a:pt x="56" y="22"/>
                      <a:pt x="59" y="19"/>
                      <a:pt x="62" y="19"/>
                    </a:cubicBezTo>
                    <a:close/>
                    <a:moveTo>
                      <a:pt x="31" y="31"/>
                    </a:moveTo>
                    <a:cubicBezTo>
                      <a:pt x="27" y="31"/>
                      <a:pt x="24" y="29"/>
                      <a:pt x="24" y="25"/>
                    </a:cubicBezTo>
                    <a:cubicBezTo>
                      <a:pt x="24" y="22"/>
                      <a:pt x="27" y="19"/>
                      <a:pt x="31" y="19"/>
                    </a:cubicBezTo>
                    <a:cubicBezTo>
                      <a:pt x="34" y="19"/>
                      <a:pt x="36" y="22"/>
                      <a:pt x="36" y="25"/>
                    </a:cubicBezTo>
                    <a:cubicBezTo>
                      <a:pt x="36" y="29"/>
                      <a:pt x="34" y="31"/>
                      <a:pt x="31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Freeform 25"/>
              <p:cNvSpPr>
                <a:spLocks noEditPoints="1"/>
              </p:cNvSpPr>
              <p:nvPr/>
            </p:nvSpPr>
            <p:spPr bwMode="auto">
              <a:xfrm>
                <a:off x="6046334" y="2476499"/>
                <a:ext cx="295275" cy="269875"/>
              </a:xfrm>
              <a:custGeom>
                <a:avLst/>
                <a:gdLst>
                  <a:gd name="T0" fmla="*/ 77 w 77"/>
                  <a:gd name="T1" fmla="*/ 33 h 70"/>
                  <a:gd name="T2" fmla="*/ 38 w 77"/>
                  <a:gd name="T3" fmla="*/ 0 h 70"/>
                  <a:gd name="T4" fmla="*/ 0 w 77"/>
                  <a:gd name="T5" fmla="*/ 33 h 70"/>
                  <a:gd name="T6" fmla="*/ 38 w 77"/>
                  <a:gd name="T7" fmla="*/ 66 h 70"/>
                  <a:gd name="T8" fmla="*/ 52 w 77"/>
                  <a:gd name="T9" fmla="*/ 63 h 70"/>
                  <a:gd name="T10" fmla="*/ 64 w 77"/>
                  <a:gd name="T11" fmla="*/ 70 h 70"/>
                  <a:gd name="T12" fmla="*/ 61 w 77"/>
                  <a:gd name="T13" fmla="*/ 59 h 70"/>
                  <a:gd name="T14" fmla="*/ 77 w 77"/>
                  <a:gd name="T15" fmla="*/ 33 h 70"/>
                  <a:gd name="T16" fmla="*/ 26 w 77"/>
                  <a:gd name="T17" fmla="*/ 27 h 70"/>
                  <a:gd name="T18" fmla="*/ 21 w 77"/>
                  <a:gd name="T19" fmla="*/ 23 h 70"/>
                  <a:gd name="T20" fmla="*/ 26 w 77"/>
                  <a:gd name="T21" fmla="*/ 18 h 70"/>
                  <a:gd name="T22" fmla="*/ 32 w 77"/>
                  <a:gd name="T23" fmla="*/ 23 h 70"/>
                  <a:gd name="T24" fmla="*/ 26 w 77"/>
                  <a:gd name="T25" fmla="*/ 27 h 70"/>
                  <a:gd name="T26" fmla="*/ 51 w 77"/>
                  <a:gd name="T27" fmla="*/ 27 h 70"/>
                  <a:gd name="T28" fmla="*/ 46 w 77"/>
                  <a:gd name="T29" fmla="*/ 23 h 70"/>
                  <a:gd name="T30" fmla="*/ 51 w 77"/>
                  <a:gd name="T31" fmla="*/ 18 h 70"/>
                  <a:gd name="T32" fmla="*/ 56 w 77"/>
                  <a:gd name="T33" fmla="*/ 23 h 70"/>
                  <a:gd name="T34" fmla="*/ 51 w 77"/>
                  <a:gd name="T35" fmla="*/ 2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" h="70">
                    <a:moveTo>
                      <a:pt x="77" y="33"/>
                    </a:moveTo>
                    <a:cubicBezTo>
                      <a:pt x="77" y="15"/>
                      <a:pt x="59" y="0"/>
                      <a:pt x="38" y="0"/>
                    </a:cubicBezTo>
                    <a:cubicBezTo>
                      <a:pt x="17" y="0"/>
                      <a:pt x="0" y="15"/>
                      <a:pt x="0" y="33"/>
                    </a:cubicBezTo>
                    <a:cubicBezTo>
                      <a:pt x="0" y="51"/>
                      <a:pt x="17" y="66"/>
                      <a:pt x="38" y="66"/>
                    </a:cubicBezTo>
                    <a:cubicBezTo>
                      <a:pt x="43" y="66"/>
                      <a:pt x="47" y="65"/>
                      <a:pt x="52" y="63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70" y="52"/>
                      <a:pt x="77" y="43"/>
                      <a:pt x="77" y="33"/>
                    </a:cubicBezTo>
                    <a:close/>
                    <a:moveTo>
                      <a:pt x="26" y="27"/>
                    </a:moveTo>
                    <a:cubicBezTo>
                      <a:pt x="24" y="27"/>
                      <a:pt x="21" y="25"/>
                      <a:pt x="21" y="23"/>
                    </a:cubicBezTo>
                    <a:cubicBezTo>
                      <a:pt x="21" y="21"/>
                      <a:pt x="24" y="18"/>
                      <a:pt x="26" y="18"/>
                    </a:cubicBezTo>
                    <a:cubicBezTo>
                      <a:pt x="29" y="18"/>
                      <a:pt x="32" y="21"/>
                      <a:pt x="32" y="23"/>
                    </a:cubicBezTo>
                    <a:cubicBezTo>
                      <a:pt x="32" y="25"/>
                      <a:pt x="29" y="27"/>
                      <a:pt x="26" y="27"/>
                    </a:cubicBezTo>
                    <a:close/>
                    <a:moveTo>
                      <a:pt x="51" y="27"/>
                    </a:moveTo>
                    <a:cubicBezTo>
                      <a:pt x="49" y="27"/>
                      <a:pt x="46" y="25"/>
                      <a:pt x="46" y="23"/>
                    </a:cubicBezTo>
                    <a:cubicBezTo>
                      <a:pt x="46" y="21"/>
                      <a:pt x="49" y="18"/>
                      <a:pt x="51" y="18"/>
                    </a:cubicBezTo>
                    <a:cubicBezTo>
                      <a:pt x="54" y="18"/>
                      <a:pt x="56" y="21"/>
                      <a:pt x="56" y="23"/>
                    </a:cubicBezTo>
                    <a:cubicBezTo>
                      <a:pt x="56" y="25"/>
                      <a:pt x="54" y="27"/>
                      <a:pt x="5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3" name="组合 39"/>
          <p:cNvGrpSpPr/>
          <p:nvPr/>
        </p:nvGrpSpPr>
        <p:grpSpPr bwMode="auto">
          <a:xfrm>
            <a:off x="5580063" y="1822979"/>
            <a:ext cx="955675" cy="973137"/>
            <a:chOff x="5539018" y="301915"/>
            <a:chExt cx="954598" cy="974486"/>
          </a:xfrm>
          <a:solidFill>
            <a:schemeClr val="accent3"/>
          </a:solidFill>
        </p:grpSpPr>
        <p:sp>
          <p:nvSpPr>
            <p:cNvPr id="34" name="Oval 42"/>
            <p:cNvSpPr>
              <a:spLocks noChangeArrowheads="1"/>
            </p:cNvSpPr>
            <p:nvPr/>
          </p:nvSpPr>
          <p:spPr bwMode="auto">
            <a:xfrm>
              <a:off x="5539018" y="301915"/>
              <a:ext cx="954598" cy="974486"/>
            </a:xfrm>
            <a:prstGeom prst="ellipse">
              <a:avLst/>
            </a:prstGeom>
            <a:solidFill>
              <a:schemeClr val="bg1"/>
            </a:solidFill>
            <a:ln w="77788">
              <a:solidFill>
                <a:schemeClr val="accent3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5795654" y="592308"/>
              <a:ext cx="441325" cy="393700"/>
            </a:xfrm>
            <a:custGeom>
              <a:avLst/>
              <a:gdLst>
                <a:gd name="T0" fmla="*/ 2147483646 w 115"/>
                <a:gd name="T1" fmla="*/ 2147483646 h 102"/>
                <a:gd name="T2" fmla="*/ 2147483646 w 115"/>
                <a:gd name="T3" fmla="*/ 2147483646 h 102"/>
                <a:gd name="T4" fmla="*/ 2147483646 w 115"/>
                <a:gd name="T5" fmla="*/ 2147483646 h 102"/>
                <a:gd name="T6" fmla="*/ 2147483646 w 115"/>
                <a:gd name="T7" fmla="*/ 2147483646 h 102"/>
                <a:gd name="T8" fmla="*/ 2147483646 w 115"/>
                <a:gd name="T9" fmla="*/ 2147483646 h 102"/>
                <a:gd name="T10" fmla="*/ 2147483646 w 115"/>
                <a:gd name="T11" fmla="*/ 0 h 102"/>
                <a:gd name="T12" fmla="*/ 2147483646 w 115"/>
                <a:gd name="T13" fmla="*/ 0 h 102"/>
                <a:gd name="T14" fmla="*/ 2147483646 w 115"/>
                <a:gd name="T15" fmla="*/ 2147483646 h 102"/>
                <a:gd name="T16" fmla="*/ 2147483646 w 115"/>
                <a:gd name="T17" fmla="*/ 2147483646 h 102"/>
                <a:gd name="T18" fmla="*/ 2147483646 w 115"/>
                <a:gd name="T19" fmla="*/ 2147483646 h 102"/>
                <a:gd name="T20" fmla="*/ 0 w 115"/>
                <a:gd name="T21" fmla="*/ 2147483646 h 102"/>
                <a:gd name="T22" fmla="*/ 0 w 115"/>
                <a:gd name="T23" fmla="*/ 2147483646 h 102"/>
                <a:gd name="T24" fmla="*/ 2147483646 w 115"/>
                <a:gd name="T25" fmla="*/ 2147483646 h 102"/>
                <a:gd name="T26" fmla="*/ 2147483646 w 115"/>
                <a:gd name="T27" fmla="*/ 2147483646 h 102"/>
                <a:gd name="T28" fmla="*/ 2147483646 w 115"/>
                <a:gd name="T29" fmla="*/ 2147483646 h 102"/>
                <a:gd name="T30" fmla="*/ 2147483646 w 115"/>
                <a:gd name="T31" fmla="*/ 2147483646 h 102"/>
                <a:gd name="T32" fmla="*/ 2147483646 w 115"/>
                <a:gd name="T33" fmla="*/ 2147483646 h 102"/>
                <a:gd name="T34" fmla="*/ 2147483646 w 115"/>
                <a:gd name="T35" fmla="*/ 2147483646 h 102"/>
                <a:gd name="T36" fmla="*/ 2147483646 w 115"/>
                <a:gd name="T37" fmla="*/ 2147483646 h 102"/>
                <a:gd name="T38" fmla="*/ 2147483646 w 115"/>
                <a:gd name="T39" fmla="*/ 2147483646 h 102"/>
                <a:gd name="T40" fmla="*/ 2147483646 w 115"/>
                <a:gd name="T41" fmla="*/ 2147483646 h 102"/>
                <a:gd name="T42" fmla="*/ 2147483646 w 115"/>
                <a:gd name="T43" fmla="*/ 2147483646 h 102"/>
                <a:gd name="T44" fmla="*/ 2147483646 w 115"/>
                <a:gd name="T45" fmla="*/ 2147483646 h 102"/>
                <a:gd name="T46" fmla="*/ 2147483646 w 115"/>
                <a:gd name="T47" fmla="*/ 2147483646 h 102"/>
                <a:gd name="T48" fmla="*/ 2147483646 w 115"/>
                <a:gd name="T49" fmla="*/ 2147483646 h 102"/>
                <a:gd name="T50" fmla="*/ 2147483646 w 115"/>
                <a:gd name="T51" fmla="*/ 2147483646 h 102"/>
                <a:gd name="T52" fmla="*/ 2147483646 w 115"/>
                <a:gd name="T53" fmla="*/ 2147483646 h 102"/>
                <a:gd name="T54" fmla="*/ 2147483646 w 115"/>
                <a:gd name="T55" fmla="*/ 2147483646 h 102"/>
                <a:gd name="T56" fmla="*/ 2147483646 w 115"/>
                <a:gd name="T57" fmla="*/ 2147483646 h 1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5" h="102">
                  <a:moveTo>
                    <a:pt x="115" y="37"/>
                  </a:moveTo>
                  <a:cubicBezTo>
                    <a:pt x="115" y="36"/>
                    <a:pt x="115" y="36"/>
                    <a:pt x="114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2"/>
                    <a:pt x="23" y="102"/>
                    <a:pt x="26" y="102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3" y="102"/>
                    <a:pt x="93" y="102"/>
                    <a:pt x="95" y="10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107" y="43"/>
                    <a:pt x="107" y="43"/>
                    <a:pt x="107" y="43"/>
                  </a:cubicBezTo>
                  <a:lnTo>
                    <a:pt x="115" y="37"/>
                  </a:lnTo>
                  <a:close/>
                  <a:moveTo>
                    <a:pt x="31" y="7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87" y="76"/>
                    <a:pt x="87" y="76"/>
                    <a:pt x="87" y="76"/>
                  </a:cubicBezTo>
                  <a:lnTo>
                    <a:pt x="3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2419350" y="5681663"/>
            <a:ext cx="100013" cy="169862"/>
          </a:xfrm>
          <a:custGeom>
            <a:avLst/>
            <a:gdLst>
              <a:gd name="T0" fmla="*/ 2147483646 w 64"/>
              <a:gd name="T1" fmla="*/ 2147483646 h 108"/>
              <a:gd name="T2" fmla="*/ 2147483646 w 64"/>
              <a:gd name="T3" fmla="*/ 2147483646 h 108"/>
              <a:gd name="T4" fmla="*/ 2147483646 w 64"/>
              <a:gd name="T5" fmla="*/ 2147483646 h 108"/>
              <a:gd name="T6" fmla="*/ 2147483646 w 64"/>
              <a:gd name="T7" fmla="*/ 2147483646 h 108"/>
              <a:gd name="T8" fmla="*/ 2147483646 w 64"/>
              <a:gd name="T9" fmla="*/ 2147483646 h 108"/>
              <a:gd name="T10" fmla="*/ 2147483646 w 64"/>
              <a:gd name="T11" fmla="*/ 2147483646 h 108"/>
              <a:gd name="T12" fmla="*/ 2147483646 w 64"/>
              <a:gd name="T13" fmla="*/ 2147483646 h 108"/>
              <a:gd name="T14" fmla="*/ 2147483646 w 64"/>
              <a:gd name="T15" fmla="*/ 2147483646 h 108"/>
              <a:gd name="T16" fmla="*/ 0 w 64"/>
              <a:gd name="T17" fmla="*/ 2147483646 h 108"/>
              <a:gd name="T18" fmla="*/ 0 w 64"/>
              <a:gd name="T19" fmla="*/ 2147483646 h 108"/>
              <a:gd name="T20" fmla="*/ 2147483646 w 64"/>
              <a:gd name="T21" fmla="*/ 2147483646 h 108"/>
              <a:gd name="T22" fmla="*/ 2147483646 w 64"/>
              <a:gd name="T23" fmla="*/ 2147483646 h 108"/>
              <a:gd name="T24" fmla="*/ 2147483646 w 64"/>
              <a:gd name="T25" fmla="*/ 2147483646 h 108"/>
              <a:gd name="T26" fmla="*/ 2147483646 w 64"/>
              <a:gd name="T27" fmla="*/ 2147483646 h 108"/>
              <a:gd name="T28" fmla="*/ 2147483646 w 64"/>
              <a:gd name="T29" fmla="*/ 2147483646 h 108"/>
              <a:gd name="T30" fmla="*/ 2147483646 w 64"/>
              <a:gd name="T31" fmla="*/ 2147483646 h 108"/>
              <a:gd name="T32" fmla="*/ 2147483646 w 64"/>
              <a:gd name="T33" fmla="*/ 2147483646 h 108"/>
              <a:gd name="T34" fmla="*/ 2147483646 w 64"/>
              <a:gd name="T35" fmla="*/ 2147483646 h 108"/>
              <a:gd name="T36" fmla="*/ 2147483646 w 64"/>
              <a:gd name="T37" fmla="*/ 2147483646 h 108"/>
              <a:gd name="T38" fmla="*/ 2147483646 w 64"/>
              <a:gd name="T39" fmla="*/ 2147483646 h 108"/>
              <a:gd name="T40" fmla="*/ 2147483646 w 64"/>
              <a:gd name="T41" fmla="*/ 2147483646 h 108"/>
              <a:gd name="T42" fmla="*/ 2147483646 w 64"/>
              <a:gd name="T43" fmla="*/ 2147483646 h 108"/>
              <a:gd name="T44" fmla="*/ 2147483646 w 64"/>
              <a:gd name="T45" fmla="*/ 2147483646 h 108"/>
              <a:gd name="T46" fmla="*/ 2147483646 w 64"/>
              <a:gd name="T47" fmla="*/ 2147483646 h 108"/>
              <a:gd name="T48" fmla="*/ 2147483646 w 64"/>
              <a:gd name="T49" fmla="*/ 2147483646 h 108"/>
              <a:gd name="T50" fmla="*/ 2147483646 w 64"/>
              <a:gd name="T51" fmla="*/ 2147483646 h 108"/>
              <a:gd name="T52" fmla="*/ 2147483646 w 64"/>
              <a:gd name="T53" fmla="*/ 2147483646 h 108"/>
              <a:gd name="T54" fmla="*/ 2147483646 w 64"/>
              <a:gd name="T55" fmla="*/ 0 h 108"/>
              <a:gd name="T56" fmla="*/ 2147483646 w 64"/>
              <a:gd name="T57" fmla="*/ 2147483646 h 108"/>
              <a:gd name="T58" fmla="*/ 2147483646 w 64"/>
              <a:gd name="T59" fmla="*/ 2147483646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4" h="108">
                <a:moveTo>
                  <a:pt x="61" y="26"/>
                </a:moveTo>
                <a:cubicBezTo>
                  <a:pt x="61" y="33"/>
                  <a:pt x="59" y="38"/>
                  <a:pt x="55" y="43"/>
                </a:cubicBezTo>
                <a:cubicBezTo>
                  <a:pt x="51" y="47"/>
                  <a:pt x="46" y="50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47" y="53"/>
                  <a:pt x="53" y="55"/>
                  <a:pt x="57" y="60"/>
                </a:cubicBezTo>
                <a:cubicBezTo>
                  <a:pt x="62" y="64"/>
                  <a:pt x="64" y="70"/>
                  <a:pt x="64" y="77"/>
                </a:cubicBezTo>
                <a:cubicBezTo>
                  <a:pt x="64" y="87"/>
                  <a:pt x="61" y="95"/>
                  <a:pt x="54" y="100"/>
                </a:cubicBezTo>
                <a:cubicBezTo>
                  <a:pt x="48" y="105"/>
                  <a:pt x="39" y="108"/>
                  <a:pt x="27" y="108"/>
                </a:cubicBezTo>
                <a:cubicBezTo>
                  <a:pt x="16" y="108"/>
                  <a:pt x="8" y="106"/>
                  <a:pt x="0" y="102"/>
                </a:cubicBezTo>
                <a:cubicBezTo>
                  <a:pt x="0" y="95"/>
                  <a:pt x="0" y="95"/>
                  <a:pt x="0" y="95"/>
                </a:cubicBezTo>
                <a:cubicBezTo>
                  <a:pt x="4" y="97"/>
                  <a:pt x="8" y="99"/>
                  <a:pt x="13" y="100"/>
                </a:cubicBezTo>
                <a:cubicBezTo>
                  <a:pt x="18" y="101"/>
                  <a:pt x="22" y="102"/>
                  <a:pt x="26" y="102"/>
                </a:cubicBezTo>
                <a:cubicBezTo>
                  <a:pt x="36" y="102"/>
                  <a:pt x="44" y="100"/>
                  <a:pt x="49" y="95"/>
                </a:cubicBezTo>
                <a:cubicBezTo>
                  <a:pt x="54" y="91"/>
                  <a:pt x="57" y="85"/>
                  <a:pt x="57" y="77"/>
                </a:cubicBezTo>
                <a:cubicBezTo>
                  <a:pt x="57" y="70"/>
                  <a:pt x="54" y="65"/>
                  <a:pt x="49" y="61"/>
                </a:cubicBezTo>
                <a:cubicBezTo>
                  <a:pt x="44" y="57"/>
                  <a:pt x="36" y="56"/>
                  <a:pt x="26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49"/>
                  <a:pt x="15" y="49"/>
                  <a:pt x="15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35" y="49"/>
                  <a:pt x="41" y="47"/>
                  <a:pt x="46" y="42"/>
                </a:cubicBezTo>
                <a:cubicBezTo>
                  <a:pt x="51" y="38"/>
                  <a:pt x="53" y="33"/>
                  <a:pt x="53" y="26"/>
                </a:cubicBezTo>
                <a:cubicBezTo>
                  <a:pt x="53" y="20"/>
                  <a:pt x="51" y="15"/>
                  <a:pt x="47" y="11"/>
                </a:cubicBezTo>
                <a:cubicBezTo>
                  <a:pt x="43" y="8"/>
                  <a:pt x="38" y="6"/>
                  <a:pt x="32" y="6"/>
                </a:cubicBezTo>
                <a:cubicBezTo>
                  <a:pt x="27" y="6"/>
                  <a:pt x="22" y="7"/>
                  <a:pt x="18" y="8"/>
                </a:cubicBezTo>
                <a:cubicBezTo>
                  <a:pt x="14" y="10"/>
                  <a:pt x="9" y="12"/>
                  <a:pt x="4" y="16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8"/>
                  <a:pt x="10" y="5"/>
                  <a:pt x="15" y="3"/>
                </a:cubicBezTo>
                <a:cubicBezTo>
                  <a:pt x="21" y="1"/>
                  <a:pt x="26" y="0"/>
                  <a:pt x="32" y="0"/>
                </a:cubicBezTo>
                <a:cubicBezTo>
                  <a:pt x="41" y="0"/>
                  <a:pt x="48" y="2"/>
                  <a:pt x="53" y="7"/>
                </a:cubicBezTo>
                <a:cubicBezTo>
                  <a:pt x="58" y="11"/>
                  <a:pt x="61" y="18"/>
                  <a:pt x="61" y="26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6"/>
          <p:cNvSpPr/>
          <p:nvPr/>
        </p:nvSpPr>
        <p:spPr bwMode="auto">
          <a:xfrm>
            <a:off x="3584575" y="5681663"/>
            <a:ext cx="104775" cy="168275"/>
          </a:xfrm>
          <a:custGeom>
            <a:avLst/>
            <a:gdLst>
              <a:gd name="T0" fmla="*/ 2147483646 w 66"/>
              <a:gd name="T1" fmla="*/ 2147483646 h 107"/>
              <a:gd name="T2" fmla="*/ 0 w 66"/>
              <a:gd name="T3" fmla="*/ 2147483646 h 107"/>
              <a:gd name="T4" fmla="*/ 0 w 66"/>
              <a:gd name="T5" fmla="*/ 2147483646 h 107"/>
              <a:gd name="T6" fmla="*/ 2147483646 w 66"/>
              <a:gd name="T7" fmla="*/ 2147483646 h 107"/>
              <a:gd name="T8" fmla="*/ 2147483646 w 66"/>
              <a:gd name="T9" fmla="*/ 2147483646 h 107"/>
              <a:gd name="T10" fmla="*/ 2147483646 w 66"/>
              <a:gd name="T11" fmla="*/ 2147483646 h 107"/>
              <a:gd name="T12" fmla="*/ 2147483646 w 66"/>
              <a:gd name="T13" fmla="*/ 2147483646 h 107"/>
              <a:gd name="T14" fmla="*/ 2147483646 w 66"/>
              <a:gd name="T15" fmla="*/ 2147483646 h 107"/>
              <a:gd name="T16" fmla="*/ 2147483646 w 66"/>
              <a:gd name="T17" fmla="*/ 2147483646 h 107"/>
              <a:gd name="T18" fmla="*/ 2147483646 w 66"/>
              <a:gd name="T19" fmla="*/ 2147483646 h 107"/>
              <a:gd name="T20" fmla="*/ 2147483646 w 66"/>
              <a:gd name="T21" fmla="*/ 2147483646 h 107"/>
              <a:gd name="T22" fmla="*/ 2147483646 w 66"/>
              <a:gd name="T23" fmla="*/ 0 h 107"/>
              <a:gd name="T24" fmla="*/ 2147483646 w 66"/>
              <a:gd name="T25" fmla="*/ 2147483646 h 107"/>
              <a:gd name="T26" fmla="*/ 2147483646 w 66"/>
              <a:gd name="T27" fmla="*/ 2147483646 h 107"/>
              <a:gd name="T28" fmla="*/ 2147483646 w 66"/>
              <a:gd name="T29" fmla="*/ 2147483646 h 107"/>
              <a:gd name="T30" fmla="*/ 2147483646 w 66"/>
              <a:gd name="T31" fmla="*/ 2147483646 h 107"/>
              <a:gd name="T32" fmla="*/ 2147483646 w 66"/>
              <a:gd name="T33" fmla="*/ 2147483646 h 107"/>
              <a:gd name="T34" fmla="*/ 2147483646 w 66"/>
              <a:gd name="T35" fmla="*/ 2147483646 h 107"/>
              <a:gd name="T36" fmla="*/ 2147483646 w 66"/>
              <a:gd name="T37" fmla="*/ 2147483646 h 107"/>
              <a:gd name="T38" fmla="*/ 2147483646 w 66"/>
              <a:gd name="T39" fmla="*/ 2147483646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107">
                <a:moveTo>
                  <a:pt x="66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71"/>
                  <a:pt x="28" y="71"/>
                  <a:pt x="28" y="71"/>
                </a:cubicBezTo>
                <a:cubicBezTo>
                  <a:pt x="36" y="63"/>
                  <a:pt x="42" y="57"/>
                  <a:pt x="45" y="52"/>
                </a:cubicBezTo>
                <a:cubicBezTo>
                  <a:pt x="48" y="48"/>
                  <a:pt x="50" y="44"/>
                  <a:pt x="52" y="40"/>
                </a:cubicBezTo>
                <a:cubicBezTo>
                  <a:pt x="53" y="36"/>
                  <a:pt x="54" y="32"/>
                  <a:pt x="54" y="28"/>
                </a:cubicBezTo>
                <a:cubicBezTo>
                  <a:pt x="54" y="21"/>
                  <a:pt x="52" y="16"/>
                  <a:pt x="48" y="12"/>
                </a:cubicBezTo>
                <a:cubicBezTo>
                  <a:pt x="44" y="8"/>
                  <a:pt x="39" y="6"/>
                  <a:pt x="32" y="6"/>
                </a:cubicBezTo>
                <a:cubicBezTo>
                  <a:pt x="23" y="6"/>
                  <a:pt x="15" y="10"/>
                  <a:pt x="7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12" y="4"/>
                  <a:pt x="21" y="0"/>
                  <a:pt x="32" y="0"/>
                </a:cubicBezTo>
                <a:cubicBezTo>
                  <a:pt x="41" y="0"/>
                  <a:pt x="48" y="2"/>
                  <a:pt x="54" y="7"/>
                </a:cubicBezTo>
                <a:cubicBezTo>
                  <a:pt x="59" y="12"/>
                  <a:pt x="62" y="19"/>
                  <a:pt x="62" y="28"/>
                </a:cubicBezTo>
                <a:cubicBezTo>
                  <a:pt x="62" y="35"/>
                  <a:pt x="60" y="41"/>
                  <a:pt x="56" y="48"/>
                </a:cubicBezTo>
                <a:cubicBezTo>
                  <a:pt x="53" y="54"/>
                  <a:pt x="46" y="62"/>
                  <a:pt x="37" y="72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66" y="100"/>
                  <a:pt x="66" y="100"/>
                  <a:pt x="66" y="100"/>
                </a:cubicBezTo>
                <a:lnTo>
                  <a:pt x="66" y="107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7"/>
          <p:cNvSpPr/>
          <p:nvPr/>
        </p:nvSpPr>
        <p:spPr bwMode="auto">
          <a:xfrm>
            <a:off x="4757738" y="5683250"/>
            <a:ext cx="49212" cy="166688"/>
          </a:xfrm>
          <a:custGeom>
            <a:avLst/>
            <a:gdLst>
              <a:gd name="T0" fmla="*/ 2147483646 w 32"/>
              <a:gd name="T1" fmla="*/ 2147483646 h 106"/>
              <a:gd name="T2" fmla="*/ 2147483646 w 32"/>
              <a:gd name="T3" fmla="*/ 2147483646 h 106"/>
              <a:gd name="T4" fmla="*/ 2147483646 w 32"/>
              <a:gd name="T5" fmla="*/ 2147483646 h 106"/>
              <a:gd name="T6" fmla="*/ 2147483646 w 32"/>
              <a:gd name="T7" fmla="*/ 2147483646 h 106"/>
              <a:gd name="T8" fmla="*/ 2147483646 w 32"/>
              <a:gd name="T9" fmla="*/ 2147483646 h 106"/>
              <a:gd name="T10" fmla="*/ 2147483646 w 32"/>
              <a:gd name="T11" fmla="*/ 2147483646 h 106"/>
              <a:gd name="T12" fmla="*/ 0 w 32"/>
              <a:gd name="T13" fmla="*/ 2147483646 h 106"/>
              <a:gd name="T14" fmla="*/ 2147483646 w 32"/>
              <a:gd name="T15" fmla="*/ 0 h 106"/>
              <a:gd name="T16" fmla="*/ 2147483646 w 32"/>
              <a:gd name="T17" fmla="*/ 0 h 106"/>
              <a:gd name="T18" fmla="*/ 2147483646 w 32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2" h="106">
                <a:moveTo>
                  <a:pt x="32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22"/>
                  <a:pt x="26" y="15"/>
                  <a:pt x="26" y="7"/>
                </a:cubicBezTo>
                <a:cubicBezTo>
                  <a:pt x="26" y="8"/>
                  <a:pt x="25" y="9"/>
                  <a:pt x="24" y="9"/>
                </a:cubicBezTo>
                <a:cubicBezTo>
                  <a:pt x="23" y="10"/>
                  <a:pt x="17" y="16"/>
                  <a:pt x="4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26" y="0"/>
                  <a:pt x="26" y="0"/>
                  <a:pt x="26" y="0"/>
                </a:cubicBezTo>
                <a:cubicBezTo>
                  <a:pt x="32" y="0"/>
                  <a:pt x="32" y="0"/>
                  <a:pt x="32" y="0"/>
                </a:cubicBezTo>
                <a:lnTo>
                  <a:pt x="32" y="106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5827713" y="5681663"/>
            <a:ext cx="107950" cy="169862"/>
          </a:xfrm>
          <a:custGeom>
            <a:avLst/>
            <a:gdLst>
              <a:gd name="T0" fmla="*/ 2147483646 w 68"/>
              <a:gd name="T1" fmla="*/ 2147483646 h 108"/>
              <a:gd name="T2" fmla="*/ 2147483646 w 68"/>
              <a:gd name="T3" fmla="*/ 2147483646 h 108"/>
              <a:gd name="T4" fmla="*/ 2147483646 w 68"/>
              <a:gd name="T5" fmla="*/ 2147483646 h 108"/>
              <a:gd name="T6" fmla="*/ 2147483646 w 68"/>
              <a:gd name="T7" fmla="*/ 2147483646 h 108"/>
              <a:gd name="T8" fmla="*/ 0 w 68"/>
              <a:gd name="T9" fmla="*/ 2147483646 h 108"/>
              <a:gd name="T10" fmla="*/ 2147483646 w 68"/>
              <a:gd name="T11" fmla="*/ 2147483646 h 108"/>
              <a:gd name="T12" fmla="*/ 2147483646 w 68"/>
              <a:gd name="T13" fmla="*/ 0 h 108"/>
              <a:gd name="T14" fmla="*/ 2147483646 w 68"/>
              <a:gd name="T15" fmla="*/ 2147483646 h 108"/>
              <a:gd name="T16" fmla="*/ 2147483646 w 68"/>
              <a:gd name="T17" fmla="*/ 2147483646 h 108"/>
              <a:gd name="T18" fmla="*/ 2147483646 w 68"/>
              <a:gd name="T19" fmla="*/ 2147483646 h 108"/>
              <a:gd name="T20" fmla="*/ 2147483646 w 68"/>
              <a:gd name="T21" fmla="*/ 2147483646 h 108"/>
              <a:gd name="T22" fmla="*/ 2147483646 w 68"/>
              <a:gd name="T23" fmla="*/ 2147483646 h 108"/>
              <a:gd name="T24" fmla="*/ 2147483646 w 68"/>
              <a:gd name="T25" fmla="*/ 2147483646 h 108"/>
              <a:gd name="T26" fmla="*/ 2147483646 w 68"/>
              <a:gd name="T27" fmla="*/ 2147483646 h 108"/>
              <a:gd name="T28" fmla="*/ 2147483646 w 68"/>
              <a:gd name="T29" fmla="*/ 2147483646 h 108"/>
              <a:gd name="T30" fmla="*/ 2147483646 w 68"/>
              <a:gd name="T31" fmla="*/ 2147483646 h 108"/>
              <a:gd name="T32" fmla="*/ 2147483646 w 68"/>
              <a:gd name="T33" fmla="*/ 2147483646 h 108"/>
              <a:gd name="T34" fmla="*/ 2147483646 w 68"/>
              <a:gd name="T35" fmla="*/ 2147483646 h 1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" h="108">
                <a:moveTo>
                  <a:pt x="68" y="54"/>
                </a:moveTo>
                <a:cubicBezTo>
                  <a:pt x="68" y="72"/>
                  <a:pt x="65" y="86"/>
                  <a:pt x="59" y="95"/>
                </a:cubicBezTo>
                <a:cubicBezTo>
                  <a:pt x="54" y="104"/>
                  <a:pt x="45" y="108"/>
                  <a:pt x="34" y="108"/>
                </a:cubicBezTo>
                <a:cubicBezTo>
                  <a:pt x="23" y="108"/>
                  <a:pt x="14" y="104"/>
                  <a:pt x="9" y="94"/>
                </a:cubicBezTo>
                <a:cubicBezTo>
                  <a:pt x="3" y="85"/>
                  <a:pt x="0" y="72"/>
                  <a:pt x="0" y="54"/>
                </a:cubicBezTo>
                <a:cubicBezTo>
                  <a:pt x="0" y="35"/>
                  <a:pt x="3" y="22"/>
                  <a:pt x="8" y="13"/>
                </a:cubicBezTo>
                <a:cubicBezTo>
                  <a:pt x="14" y="4"/>
                  <a:pt x="22" y="0"/>
                  <a:pt x="34" y="0"/>
                </a:cubicBezTo>
                <a:cubicBezTo>
                  <a:pt x="45" y="0"/>
                  <a:pt x="53" y="4"/>
                  <a:pt x="59" y="14"/>
                </a:cubicBezTo>
                <a:cubicBezTo>
                  <a:pt x="65" y="23"/>
                  <a:pt x="68" y="36"/>
                  <a:pt x="68" y="54"/>
                </a:cubicBezTo>
                <a:close/>
                <a:moveTo>
                  <a:pt x="8" y="54"/>
                </a:moveTo>
                <a:cubicBezTo>
                  <a:pt x="8" y="70"/>
                  <a:pt x="10" y="82"/>
                  <a:pt x="14" y="90"/>
                </a:cubicBezTo>
                <a:cubicBezTo>
                  <a:pt x="18" y="98"/>
                  <a:pt x="25" y="102"/>
                  <a:pt x="34" y="102"/>
                </a:cubicBezTo>
                <a:cubicBezTo>
                  <a:pt x="43" y="102"/>
                  <a:pt x="49" y="98"/>
                  <a:pt x="53" y="90"/>
                </a:cubicBezTo>
                <a:cubicBezTo>
                  <a:pt x="58" y="82"/>
                  <a:pt x="60" y="70"/>
                  <a:pt x="60" y="54"/>
                </a:cubicBezTo>
                <a:cubicBezTo>
                  <a:pt x="60" y="38"/>
                  <a:pt x="58" y="26"/>
                  <a:pt x="53" y="18"/>
                </a:cubicBezTo>
                <a:cubicBezTo>
                  <a:pt x="49" y="10"/>
                  <a:pt x="43" y="6"/>
                  <a:pt x="34" y="6"/>
                </a:cubicBezTo>
                <a:cubicBezTo>
                  <a:pt x="25" y="6"/>
                  <a:pt x="18" y="10"/>
                  <a:pt x="14" y="18"/>
                </a:cubicBezTo>
                <a:cubicBezTo>
                  <a:pt x="10" y="26"/>
                  <a:pt x="8" y="38"/>
                  <a:pt x="8" y="54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6291263" y="5681663"/>
            <a:ext cx="107950" cy="169862"/>
          </a:xfrm>
          <a:custGeom>
            <a:avLst/>
            <a:gdLst>
              <a:gd name="T0" fmla="*/ 2147483646 w 68"/>
              <a:gd name="T1" fmla="*/ 2147483646 h 108"/>
              <a:gd name="T2" fmla="*/ 2147483646 w 68"/>
              <a:gd name="T3" fmla="*/ 2147483646 h 108"/>
              <a:gd name="T4" fmla="*/ 2147483646 w 68"/>
              <a:gd name="T5" fmla="*/ 2147483646 h 108"/>
              <a:gd name="T6" fmla="*/ 2147483646 w 68"/>
              <a:gd name="T7" fmla="*/ 2147483646 h 108"/>
              <a:gd name="T8" fmla="*/ 0 w 68"/>
              <a:gd name="T9" fmla="*/ 2147483646 h 108"/>
              <a:gd name="T10" fmla="*/ 2147483646 w 68"/>
              <a:gd name="T11" fmla="*/ 2147483646 h 108"/>
              <a:gd name="T12" fmla="*/ 2147483646 w 68"/>
              <a:gd name="T13" fmla="*/ 0 h 108"/>
              <a:gd name="T14" fmla="*/ 2147483646 w 68"/>
              <a:gd name="T15" fmla="*/ 2147483646 h 108"/>
              <a:gd name="T16" fmla="*/ 2147483646 w 68"/>
              <a:gd name="T17" fmla="*/ 2147483646 h 108"/>
              <a:gd name="T18" fmla="*/ 2147483646 w 68"/>
              <a:gd name="T19" fmla="*/ 2147483646 h 108"/>
              <a:gd name="T20" fmla="*/ 2147483646 w 68"/>
              <a:gd name="T21" fmla="*/ 2147483646 h 108"/>
              <a:gd name="T22" fmla="*/ 2147483646 w 68"/>
              <a:gd name="T23" fmla="*/ 2147483646 h 108"/>
              <a:gd name="T24" fmla="*/ 2147483646 w 68"/>
              <a:gd name="T25" fmla="*/ 2147483646 h 108"/>
              <a:gd name="T26" fmla="*/ 2147483646 w 68"/>
              <a:gd name="T27" fmla="*/ 2147483646 h 108"/>
              <a:gd name="T28" fmla="*/ 2147483646 w 68"/>
              <a:gd name="T29" fmla="*/ 2147483646 h 108"/>
              <a:gd name="T30" fmla="*/ 2147483646 w 68"/>
              <a:gd name="T31" fmla="*/ 2147483646 h 108"/>
              <a:gd name="T32" fmla="*/ 2147483646 w 68"/>
              <a:gd name="T33" fmla="*/ 2147483646 h 108"/>
              <a:gd name="T34" fmla="*/ 2147483646 w 68"/>
              <a:gd name="T35" fmla="*/ 2147483646 h 1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8" h="108">
                <a:moveTo>
                  <a:pt x="68" y="54"/>
                </a:moveTo>
                <a:cubicBezTo>
                  <a:pt x="68" y="72"/>
                  <a:pt x="65" y="86"/>
                  <a:pt x="59" y="95"/>
                </a:cubicBezTo>
                <a:cubicBezTo>
                  <a:pt x="54" y="104"/>
                  <a:pt x="45" y="108"/>
                  <a:pt x="34" y="108"/>
                </a:cubicBezTo>
                <a:cubicBezTo>
                  <a:pt x="23" y="108"/>
                  <a:pt x="14" y="104"/>
                  <a:pt x="9" y="94"/>
                </a:cubicBezTo>
                <a:cubicBezTo>
                  <a:pt x="3" y="85"/>
                  <a:pt x="0" y="72"/>
                  <a:pt x="0" y="54"/>
                </a:cubicBezTo>
                <a:cubicBezTo>
                  <a:pt x="0" y="35"/>
                  <a:pt x="3" y="22"/>
                  <a:pt x="8" y="13"/>
                </a:cubicBezTo>
                <a:cubicBezTo>
                  <a:pt x="14" y="4"/>
                  <a:pt x="22" y="0"/>
                  <a:pt x="34" y="0"/>
                </a:cubicBezTo>
                <a:cubicBezTo>
                  <a:pt x="45" y="0"/>
                  <a:pt x="53" y="4"/>
                  <a:pt x="59" y="14"/>
                </a:cubicBezTo>
                <a:cubicBezTo>
                  <a:pt x="65" y="23"/>
                  <a:pt x="68" y="36"/>
                  <a:pt x="68" y="54"/>
                </a:cubicBezTo>
                <a:close/>
                <a:moveTo>
                  <a:pt x="8" y="54"/>
                </a:moveTo>
                <a:cubicBezTo>
                  <a:pt x="8" y="70"/>
                  <a:pt x="10" y="82"/>
                  <a:pt x="14" y="90"/>
                </a:cubicBezTo>
                <a:cubicBezTo>
                  <a:pt x="19" y="98"/>
                  <a:pt x="25" y="102"/>
                  <a:pt x="34" y="102"/>
                </a:cubicBezTo>
                <a:cubicBezTo>
                  <a:pt x="43" y="102"/>
                  <a:pt x="49" y="98"/>
                  <a:pt x="54" y="90"/>
                </a:cubicBezTo>
                <a:cubicBezTo>
                  <a:pt x="58" y="82"/>
                  <a:pt x="60" y="70"/>
                  <a:pt x="60" y="54"/>
                </a:cubicBezTo>
                <a:cubicBezTo>
                  <a:pt x="60" y="38"/>
                  <a:pt x="58" y="26"/>
                  <a:pt x="54" y="18"/>
                </a:cubicBezTo>
                <a:cubicBezTo>
                  <a:pt x="49" y="10"/>
                  <a:pt x="43" y="6"/>
                  <a:pt x="34" y="6"/>
                </a:cubicBezTo>
                <a:cubicBezTo>
                  <a:pt x="25" y="6"/>
                  <a:pt x="18" y="10"/>
                  <a:pt x="14" y="18"/>
                </a:cubicBezTo>
                <a:cubicBezTo>
                  <a:pt x="10" y="26"/>
                  <a:pt x="8" y="38"/>
                  <a:pt x="8" y="54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0"/>
          <p:cNvSpPr/>
          <p:nvPr/>
        </p:nvSpPr>
        <p:spPr bwMode="auto">
          <a:xfrm>
            <a:off x="6848475" y="5683250"/>
            <a:ext cx="55563" cy="166688"/>
          </a:xfrm>
          <a:custGeom>
            <a:avLst/>
            <a:gdLst>
              <a:gd name="T0" fmla="*/ 2147483646 w 35"/>
              <a:gd name="T1" fmla="*/ 2147483646 h 106"/>
              <a:gd name="T2" fmla="*/ 2147483646 w 35"/>
              <a:gd name="T3" fmla="*/ 2147483646 h 106"/>
              <a:gd name="T4" fmla="*/ 2147483646 w 35"/>
              <a:gd name="T5" fmla="*/ 2147483646 h 106"/>
              <a:gd name="T6" fmla="*/ 2147483646 w 35"/>
              <a:gd name="T7" fmla="*/ 2147483646 h 106"/>
              <a:gd name="T8" fmla="*/ 2147483646 w 35"/>
              <a:gd name="T9" fmla="*/ 2147483646 h 106"/>
              <a:gd name="T10" fmla="*/ 2147483646 w 35"/>
              <a:gd name="T11" fmla="*/ 2147483646 h 106"/>
              <a:gd name="T12" fmla="*/ 0 w 35"/>
              <a:gd name="T13" fmla="*/ 2147483646 h 106"/>
              <a:gd name="T14" fmla="*/ 2147483646 w 35"/>
              <a:gd name="T15" fmla="*/ 0 h 106"/>
              <a:gd name="T16" fmla="*/ 2147483646 w 35"/>
              <a:gd name="T17" fmla="*/ 0 h 106"/>
              <a:gd name="T18" fmla="*/ 2147483646 w 35"/>
              <a:gd name="T19" fmla="*/ 2147483646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5" h="106">
                <a:moveTo>
                  <a:pt x="35" y="106"/>
                </a:moveTo>
                <a:cubicBezTo>
                  <a:pt x="28" y="106"/>
                  <a:pt x="28" y="106"/>
                  <a:pt x="28" y="106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2"/>
                  <a:pt x="28" y="15"/>
                  <a:pt x="28" y="7"/>
                </a:cubicBezTo>
                <a:cubicBezTo>
                  <a:pt x="28" y="8"/>
                  <a:pt x="27" y="9"/>
                  <a:pt x="26" y="9"/>
                </a:cubicBezTo>
                <a:cubicBezTo>
                  <a:pt x="25" y="10"/>
                  <a:pt x="18" y="16"/>
                  <a:pt x="4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28" y="0"/>
                  <a:pt x="28" y="0"/>
                  <a:pt x="28" y="0"/>
                </a:cubicBezTo>
                <a:cubicBezTo>
                  <a:pt x="35" y="0"/>
                  <a:pt x="35" y="0"/>
                  <a:pt x="35" y="0"/>
                </a:cubicBezTo>
                <a:lnTo>
                  <a:pt x="35" y="106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1"/>
          <p:cNvSpPr/>
          <p:nvPr/>
        </p:nvSpPr>
        <p:spPr bwMode="auto">
          <a:xfrm>
            <a:off x="7421563" y="5681663"/>
            <a:ext cx="103187" cy="168275"/>
          </a:xfrm>
          <a:custGeom>
            <a:avLst/>
            <a:gdLst>
              <a:gd name="T0" fmla="*/ 2147483646 w 66"/>
              <a:gd name="T1" fmla="*/ 2147483646 h 107"/>
              <a:gd name="T2" fmla="*/ 0 w 66"/>
              <a:gd name="T3" fmla="*/ 2147483646 h 107"/>
              <a:gd name="T4" fmla="*/ 0 w 66"/>
              <a:gd name="T5" fmla="*/ 2147483646 h 107"/>
              <a:gd name="T6" fmla="*/ 2147483646 w 66"/>
              <a:gd name="T7" fmla="*/ 2147483646 h 107"/>
              <a:gd name="T8" fmla="*/ 2147483646 w 66"/>
              <a:gd name="T9" fmla="*/ 2147483646 h 107"/>
              <a:gd name="T10" fmla="*/ 2147483646 w 66"/>
              <a:gd name="T11" fmla="*/ 2147483646 h 107"/>
              <a:gd name="T12" fmla="*/ 2147483646 w 66"/>
              <a:gd name="T13" fmla="*/ 2147483646 h 107"/>
              <a:gd name="T14" fmla="*/ 2147483646 w 66"/>
              <a:gd name="T15" fmla="*/ 2147483646 h 107"/>
              <a:gd name="T16" fmla="*/ 2147483646 w 66"/>
              <a:gd name="T17" fmla="*/ 2147483646 h 107"/>
              <a:gd name="T18" fmla="*/ 2147483646 w 66"/>
              <a:gd name="T19" fmla="*/ 2147483646 h 107"/>
              <a:gd name="T20" fmla="*/ 2147483646 w 66"/>
              <a:gd name="T21" fmla="*/ 2147483646 h 107"/>
              <a:gd name="T22" fmla="*/ 2147483646 w 66"/>
              <a:gd name="T23" fmla="*/ 0 h 107"/>
              <a:gd name="T24" fmla="*/ 2147483646 w 66"/>
              <a:gd name="T25" fmla="*/ 2147483646 h 107"/>
              <a:gd name="T26" fmla="*/ 2147483646 w 66"/>
              <a:gd name="T27" fmla="*/ 2147483646 h 107"/>
              <a:gd name="T28" fmla="*/ 2147483646 w 66"/>
              <a:gd name="T29" fmla="*/ 2147483646 h 107"/>
              <a:gd name="T30" fmla="*/ 2147483646 w 66"/>
              <a:gd name="T31" fmla="*/ 2147483646 h 107"/>
              <a:gd name="T32" fmla="*/ 2147483646 w 66"/>
              <a:gd name="T33" fmla="*/ 2147483646 h 107"/>
              <a:gd name="T34" fmla="*/ 2147483646 w 66"/>
              <a:gd name="T35" fmla="*/ 2147483646 h 107"/>
              <a:gd name="T36" fmla="*/ 2147483646 w 66"/>
              <a:gd name="T37" fmla="*/ 2147483646 h 107"/>
              <a:gd name="T38" fmla="*/ 2147483646 w 66"/>
              <a:gd name="T39" fmla="*/ 2147483646 h 1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6" h="107">
                <a:moveTo>
                  <a:pt x="66" y="107"/>
                </a:moveTo>
                <a:cubicBezTo>
                  <a:pt x="0" y="107"/>
                  <a:pt x="0" y="107"/>
                  <a:pt x="0" y="107"/>
                </a:cubicBezTo>
                <a:cubicBezTo>
                  <a:pt x="0" y="100"/>
                  <a:pt x="0" y="100"/>
                  <a:pt x="0" y="100"/>
                </a:cubicBezTo>
                <a:cubicBezTo>
                  <a:pt x="28" y="71"/>
                  <a:pt x="28" y="71"/>
                  <a:pt x="28" y="71"/>
                </a:cubicBezTo>
                <a:cubicBezTo>
                  <a:pt x="36" y="63"/>
                  <a:pt x="41" y="57"/>
                  <a:pt x="45" y="52"/>
                </a:cubicBezTo>
                <a:cubicBezTo>
                  <a:pt x="48" y="48"/>
                  <a:pt x="50" y="44"/>
                  <a:pt x="52" y="40"/>
                </a:cubicBezTo>
                <a:cubicBezTo>
                  <a:pt x="53" y="36"/>
                  <a:pt x="54" y="32"/>
                  <a:pt x="54" y="28"/>
                </a:cubicBezTo>
                <a:cubicBezTo>
                  <a:pt x="54" y="21"/>
                  <a:pt x="52" y="16"/>
                  <a:pt x="48" y="12"/>
                </a:cubicBezTo>
                <a:cubicBezTo>
                  <a:pt x="44" y="8"/>
                  <a:pt x="38" y="6"/>
                  <a:pt x="32" y="6"/>
                </a:cubicBezTo>
                <a:cubicBezTo>
                  <a:pt x="23" y="6"/>
                  <a:pt x="14" y="10"/>
                  <a:pt x="6" y="16"/>
                </a:cubicBezTo>
                <a:cubicBezTo>
                  <a:pt x="3" y="11"/>
                  <a:pt x="3" y="11"/>
                  <a:pt x="3" y="11"/>
                </a:cubicBezTo>
                <a:cubicBezTo>
                  <a:pt x="11" y="4"/>
                  <a:pt x="21" y="0"/>
                  <a:pt x="32" y="0"/>
                </a:cubicBezTo>
                <a:cubicBezTo>
                  <a:pt x="41" y="0"/>
                  <a:pt x="48" y="2"/>
                  <a:pt x="53" y="7"/>
                </a:cubicBezTo>
                <a:cubicBezTo>
                  <a:pt x="59" y="12"/>
                  <a:pt x="61" y="19"/>
                  <a:pt x="61" y="28"/>
                </a:cubicBezTo>
                <a:cubicBezTo>
                  <a:pt x="61" y="35"/>
                  <a:pt x="60" y="41"/>
                  <a:pt x="56" y="48"/>
                </a:cubicBezTo>
                <a:cubicBezTo>
                  <a:pt x="52" y="54"/>
                  <a:pt x="46" y="62"/>
                  <a:pt x="37" y="72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100"/>
                  <a:pt x="10" y="100"/>
                  <a:pt x="10" y="100"/>
                </a:cubicBezTo>
                <a:cubicBezTo>
                  <a:pt x="66" y="100"/>
                  <a:pt x="66" y="100"/>
                  <a:pt x="66" y="100"/>
                </a:cubicBezTo>
                <a:lnTo>
                  <a:pt x="66" y="107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12"/>
          <p:cNvSpPr/>
          <p:nvPr/>
        </p:nvSpPr>
        <p:spPr bwMode="auto">
          <a:xfrm>
            <a:off x="8001000" y="5681663"/>
            <a:ext cx="104775" cy="169862"/>
          </a:xfrm>
          <a:custGeom>
            <a:avLst/>
            <a:gdLst>
              <a:gd name="T0" fmla="*/ 2147483646 w 67"/>
              <a:gd name="T1" fmla="*/ 2147483646 h 108"/>
              <a:gd name="T2" fmla="*/ 2147483646 w 67"/>
              <a:gd name="T3" fmla="*/ 2147483646 h 108"/>
              <a:gd name="T4" fmla="*/ 2147483646 w 67"/>
              <a:gd name="T5" fmla="*/ 2147483646 h 108"/>
              <a:gd name="T6" fmla="*/ 2147483646 w 67"/>
              <a:gd name="T7" fmla="*/ 2147483646 h 108"/>
              <a:gd name="T8" fmla="*/ 2147483646 w 67"/>
              <a:gd name="T9" fmla="*/ 2147483646 h 108"/>
              <a:gd name="T10" fmla="*/ 2147483646 w 67"/>
              <a:gd name="T11" fmla="*/ 2147483646 h 108"/>
              <a:gd name="T12" fmla="*/ 2147483646 w 67"/>
              <a:gd name="T13" fmla="*/ 2147483646 h 108"/>
              <a:gd name="T14" fmla="*/ 2147483646 w 67"/>
              <a:gd name="T15" fmla="*/ 2147483646 h 108"/>
              <a:gd name="T16" fmla="*/ 0 w 67"/>
              <a:gd name="T17" fmla="*/ 2147483646 h 108"/>
              <a:gd name="T18" fmla="*/ 0 w 67"/>
              <a:gd name="T19" fmla="*/ 2147483646 h 108"/>
              <a:gd name="T20" fmla="*/ 2147483646 w 67"/>
              <a:gd name="T21" fmla="*/ 2147483646 h 108"/>
              <a:gd name="T22" fmla="*/ 2147483646 w 67"/>
              <a:gd name="T23" fmla="*/ 2147483646 h 108"/>
              <a:gd name="T24" fmla="*/ 2147483646 w 67"/>
              <a:gd name="T25" fmla="*/ 2147483646 h 108"/>
              <a:gd name="T26" fmla="*/ 2147483646 w 67"/>
              <a:gd name="T27" fmla="*/ 2147483646 h 108"/>
              <a:gd name="T28" fmla="*/ 2147483646 w 67"/>
              <a:gd name="T29" fmla="*/ 2147483646 h 108"/>
              <a:gd name="T30" fmla="*/ 2147483646 w 67"/>
              <a:gd name="T31" fmla="*/ 2147483646 h 108"/>
              <a:gd name="T32" fmla="*/ 2147483646 w 67"/>
              <a:gd name="T33" fmla="*/ 2147483646 h 108"/>
              <a:gd name="T34" fmla="*/ 2147483646 w 67"/>
              <a:gd name="T35" fmla="*/ 2147483646 h 108"/>
              <a:gd name="T36" fmla="*/ 2147483646 w 67"/>
              <a:gd name="T37" fmla="*/ 2147483646 h 108"/>
              <a:gd name="T38" fmla="*/ 2147483646 w 67"/>
              <a:gd name="T39" fmla="*/ 2147483646 h 108"/>
              <a:gd name="T40" fmla="*/ 2147483646 w 67"/>
              <a:gd name="T41" fmla="*/ 2147483646 h 108"/>
              <a:gd name="T42" fmla="*/ 2147483646 w 67"/>
              <a:gd name="T43" fmla="*/ 2147483646 h 108"/>
              <a:gd name="T44" fmla="*/ 2147483646 w 67"/>
              <a:gd name="T45" fmla="*/ 2147483646 h 108"/>
              <a:gd name="T46" fmla="*/ 2147483646 w 67"/>
              <a:gd name="T47" fmla="*/ 2147483646 h 108"/>
              <a:gd name="T48" fmla="*/ 2147483646 w 67"/>
              <a:gd name="T49" fmla="*/ 2147483646 h 108"/>
              <a:gd name="T50" fmla="*/ 2147483646 w 67"/>
              <a:gd name="T51" fmla="*/ 2147483646 h 108"/>
              <a:gd name="T52" fmla="*/ 2147483646 w 67"/>
              <a:gd name="T53" fmla="*/ 2147483646 h 108"/>
              <a:gd name="T54" fmla="*/ 2147483646 w 67"/>
              <a:gd name="T55" fmla="*/ 0 h 108"/>
              <a:gd name="T56" fmla="*/ 2147483646 w 67"/>
              <a:gd name="T57" fmla="*/ 2147483646 h 108"/>
              <a:gd name="T58" fmla="*/ 2147483646 w 67"/>
              <a:gd name="T59" fmla="*/ 2147483646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7" h="108">
                <a:moveTo>
                  <a:pt x="64" y="26"/>
                </a:moveTo>
                <a:cubicBezTo>
                  <a:pt x="64" y="33"/>
                  <a:pt x="62" y="38"/>
                  <a:pt x="58" y="43"/>
                </a:cubicBezTo>
                <a:cubicBezTo>
                  <a:pt x="54" y="47"/>
                  <a:pt x="48" y="50"/>
                  <a:pt x="41" y="51"/>
                </a:cubicBezTo>
                <a:cubicBezTo>
                  <a:pt x="41" y="52"/>
                  <a:pt x="41" y="52"/>
                  <a:pt x="41" y="52"/>
                </a:cubicBezTo>
                <a:cubicBezTo>
                  <a:pt x="50" y="53"/>
                  <a:pt x="56" y="55"/>
                  <a:pt x="60" y="60"/>
                </a:cubicBezTo>
                <a:cubicBezTo>
                  <a:pt x="65" y="64"/>
                  <a:pt x="67" y="70"/>
                  <a:pt x="67" y="77"/>
                </a:cubicBezTo>
                <a:cubicBezTo>
                  <a:pt x="67" y="87"/>
                  <a:pt x="64" y="95"/>
                  <a:pt x="57" y="100"/>
                </a:cubicBezTo>
                <a:cubicBezTo>
                  <a:pt x="50" y="105"/>
                  <a:pt x="41" y="108"/>
                  <a:pt x="28" y="108"/>
                </a:cubicBezTo>
                <a:cubicBezTo>
                  <a:pt x="17" y="108"/>
                  <a:pt x="8" y="106"/>
                  <a:pt x="0" y="102"/>
                </a:cubicBezTo>
                <a:cubicBezTo>
                  <a:pt x="0" y="95"/>
                  <a:pt x="0" y="95"/>
                  <a:pt x="0" y="95"/>
                </a:cubicBezTo>
                <a:cubicBezTo>
                  <a:pt x="4" y="97"/>
                  <a:pt x="9" y="99"/>
                  <a:pt x="14" y="100"/>
                </a:cubicBezTo>
                <a:cubicBezTo>
                  <a:pt x="19" y="101"/>
                  <a:pt x="23" y="102"/>
                  <a:pt x="28" y="102"/>
                </a:cubicBezTo>
                <a:cubicBezTo>
                  <a:pt x="38" y="102"/>
                  <a:pt x="46" y="100"/>
                  <a:pt x="52" y="95"/>
                </a:cubicBezTo>
                <a:cubicBezTo>
                  <a:pt x="57" y="91"/>
                  <a:pt x="60" y="85"/>
                  <a:pt x="60" y="77"/>
                </a:cubicBezTo>
                <a:cubicBezTo>
                  <a:pt x="60" y="70"/>
                  <a:pt x="57" y="65"/>
                  <a:pt x="52" y="61"/>
                </a:cubicBezTo>
                <a:cubicBezTo>
                  <a:pt x="46" y="57"/>
                  <a:pt x="38" y="56"/>
                  <a:pt x="28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49"/>
                  <a:pt x="16" y="49"/>
                  <a:pt x="16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36" y="49"/>
                  <a:pt x="43" y="47"/>
                  <a:pt x="48" y="42"/>
                </a:cubicBezTo>
                <a:cubicBezTo>
                  <a:pt x="54" y="38"/>
                  <a:pt x="56" y="33"/>
                  <a:pt x="56" y="26"/>
                </a:cubicBezTo>
                <a:cubicBezTo>
                  <a:pt x="56" y="20"/>
                  <a:pt x="54" y="15"/>
                  <a:pt x="50" y="11"/>
                </a:cubicBezTo>
                <a:cubicBezTo>
                  <a:pt x="46" y="8"/>
                  <a:pt x="40" y="6"/>
                  <a:pt x="34" y="6"/>
                </a:cubicBezTo>
                <a:cubicBezTo>
                  <a:pt x="28" y="6"/>
                  <a:pt x="24" y="7"/>
                  <a:pt x="19" y="8"/>
                </a:cubicBezTo>
                <a:cubicBezTo>
                  <a:pt x="15" y="10"/>
                  <a:pt x="10" y="12"/>
                  <a:pt x="5" y="16"/>
                </a:cubicBezTo>
                <a:cubicBezTo>
                  <a:pt x="1" y="11"/>
                  <a:pt x="1" y="11"/>
                  <a:pt x="1" y="11"/>
                </a:cubicBezTo>
                <a:cubicBezTo>
                  <a:pt x="5" y="8"/>
                  <a:pt x="10" y="5"/>
                  <a:pt x="16" y="3"/>
                </a:cubicBezTo>
                <a:cubicBezTo>
                  <a:pt x="22" y="1"/>
                  <a:pt x="28" y="0"/>
                  <a:pt x="33" y="0"/>
                </a:cubicBezTo>
                <a:cubicBezTo>
                  <a:pt x="43" y="0"/>
                  <a:pt x="51" y="2"/>
                  <a:pt x="56" y="7"/>
                </a:cubicBezTo>
                <a:cubicBezTo>
                  <a:pt x="61" y="11"/>
                  <a:pt x="64" y="18"/>
                  <a:pt x="64" y="26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3"/>
          <p:cNvSpPr>
            <a:spLocks noEditPoints="1"/>
          </p:cNvSpPr>
          <p:nvPr/>
        </p:nvSpPr>
        <p:spPr bwMode="auto">
          <a:xfrm>
            <a:off x="8577263" y="5683250"/>
            <a:ext cx="125412" cy="166688"/>
          </a:xfrm>
          <a:custGeom>
            <a:avLst/>
            <a:gdLst>
              <a:gd name="T0" fmla="*/ 2147483646 w 79"/>
              <a:gd name="T1" fmla="*/ 2147483646 h 106"/>
              <a:gd name="T2" fmla="*/ 2147483646 w 79"/>
              <a:gd name="T3" fmla="*/ 2147483646 h 106"/>
              <a:gd name="T4" fmla="*/ 2147483646 w 79"/>
              <a:gd name="T5" fmla="*/ 2147483646 h 106"/>
              <a:gd name="T6" fmla="*/ 2147483646 w 79"/>
              <a:gd name="T7" fmla="*/ 2147483646 h 106"/>
              <a:gd name="T8" fmla="*/ 2147483646 w 79"/>
              <a:gd name="T9" fmla="*/ 2147483646 h 106"/>
              <a:gd name="T10" fmla="*/ 0 w 79"/>
              <a:gd name="T11" fmla="*/ 2147483646 h 106"/>
              <a:gd name="T12" fmla="*/ 0 w 79"/>
              <a:gd name="T13" fmla="*/ 2147483646 h 106"/>
              <a:gd name="T14" fmla="*/ 2147483646 w 79"/>
              <a:gd name="T15" fmla="*/ 0 h 106"/>
              <a:gd name="T16" fmla="*/ 2147483646 w 79"/>
              <a:gd name="T17" fmla="*/ 0 h 106"/>
              <a:gd name="T18" fmla="*/ 2147483646 w 79"/>
              <a:gd name="T19" fmla="*/ 2147483646 h 106"/>
              <a:gd name="T20" fmla="*/ 2147483646 w 79"/>
              <a:gd name="T21" fmla="*/ 2147483646 h 106"/>
              <a:gd name="T22" fmla="*/ 2147483646 w 79"/>
              <a:gd name="T23" fmla="*/ 2147483646 h 106"/>
              <a:gd name="T24" fmla="*/ 2147483646 w 79"/>
              <a:gd name="T25" fmla="*/ 2147483646 h 106"/>
              <a:gd name="T26" fmla="*/ 2147483646 w 79"/>
              <a:gd name="T27" fmla="*/ 2147483646 h 106"/>
              <a:gd name="T28" fmla="*/ 2147483646 w 79"/>
              <a:gd name="T29" fmla="*/ 2147483646 h 106"/>
              <a:gd name="T30" fmla="*/ 2147483646 w 79"/>
              <a:gd name="T31" fmla="*/ 2147483646 h 106"/>
              <a:gd name="T32" fmla="*/ 2147483646 w 79"/>
              <a:gd name="T33" fmla="*/ 2147483646 h 106"/>
              <a:gd name="T34" fmla="*/ 2147483646 w 79"/>
              <a:gd name="T35" fmla="*/ 2147483646 h 106"/>
              <a:gd name="T36" fmla="*/ 2147483646 w 79"/>
              <a:gd name="T37" fmla="*/ 2147483646 h 10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9" h="106">
                <a:moveTo>
                  <a:pt x="79" y="79"/>
                </a:moveTo>
                <a:cubicBezTo>
                  <a:pt x="61" y="79"/>
                  <a:pt x="61" y="79"/>
                  <a:pt x="61" y="79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79"/>
                  <a:pt x="54" y="79"/>
                  <a:pt x="54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4"/>
                  <a:pt x="0" y="74"/>
                  <a:pt x="0" y="74"/>
                </a:cubicBezTo>
                <a:cubicBezTo>
                  <a:pt x="52" y="0"/>
                  <a:pt x="52" y="0"/>
                  <a:pt x="52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73"/>
                  <a:pt x="61" y="73"/>
                  <a:pt x="61" y="73"/>
                </a:cubicBezTo>
                <a:cubicBezTo>
                  <a:pt x="79" y="73"/>
                  <a:pt x="79" y="73"/>
                  <a:pt x="79" y="73"/>
                </a:cubicBezTo>
                <a:lnTo>
                  <a:pt x="79" y="79"/>
                </a:lnTo>
                <a:close/>
                <a:moveTo>
                  <a:pt x="54" y="73"/>
                </a:moveTo>
                <a:cubicBezTo>
                  <a:pt x="54" y="43"/>
                  <a:pt x="54" y="43"/>
                  <a:pt x="54" y="43"/>
                </a:cubicBezTo>
                <a:cubicBezTo>
                  <a:pt x="54" y="28"/>
                  <a:pt x="54" y="16"/>
                  <a:pt x="55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8"/>
                  <a:pt x="51" y="12"/>
                  <a:pt x="46" y="20"/>
                </a:cubicBezTo>
                <a:cubicBezTo>
                  <a:pt x="8" y="73"/>
                  <a:pt x="8" y="73"/>
                  <a:pt x="8" y="73"/>
                </a:cubicBezTo>
                <a:lnTo>
                  <a:pt x="54" y="73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4"/>
          <p:cNvSpPr/>
          <p:nvPr/>
        </p:nvSpPr>
        <p:spPr bwMode="auto">
          <a:xfrm>
            <a:off x="9169400" y="5683250"/>
            <a:ext cx="103188" cy="168275"/>
          </a:xfrm>
          <a:custGeom>
            <a:avLst/>
            <a:gdLst>
              <a:gd name="T0" fmla="*/ 2147483646 w 65"/>
              <a:gd name="T1" fmla="*/ 2147483646 h 107"/>
              <a:gd name="T2" fmla="*/ 2147483646 w 65"/>
              <a:gd name="T3" fmla="*/ 2147483646 h 107"/>
              <a:gd name="T4" fmla="*/ 2147483646 w 65"/>
              <a:gd name="T5" fmla="*/ 2147483646 h 107"/>
              <a:gd name="T6" fmla="*/ 2147483646 w 65"/>
              <a:gd name="T7" fmla="*/ 2147483646 h 107"/>
              <a:gd name="T8" fmla="*/ 2147483646 w 65"/>
              <a:gd name="T9" fmla="*/ 2147483646 h 107"/>
              <a:gd name="T10" fmla="*/ 2147483646 w 65"/>
              <a:gd name="T11" fmla="*/ 2147483646 h 107"/>
              <a:gd name="T12" fmla="*/ 0 w 65"/>
              <a:gd name="T13" fmla="*/ 2147483646 h 107"/>
              <a:gd name="T14" fmla="*/ 0 w 65"/>
              <a:gd name="T15" fmla="*/ 2147483646 h 107"/>
              <a:gd name="T16" fmla="*/ 2147483646 w 65"/>
              <a:gd name="T17" fmla="*/ 2147483646 h 107"/>
              <a:gd name="T18" fmla="*/ 2147483646 w 65"/>
              <a:gd name="T19" fmla="*/ 2147483646 h 107"/>
              <a:gd name="T20" fmla="*/ 2147483646 w 65"/>
              <a:gd name="T21" fmla="*/ 2147483646 h 107"/>
              <a:gd name="T22" fmla="*/ 2147483646 w 65"/>
              <a:gd name="T23" fmla="*/ 2147483646 h 107"/>
              <a:gd name="T24" fmla="*/ 2147483646 w 65"/>
              <a:gd name="T25" fmla="*/ 2147483646 h 107"/>
              <a:gd name="T26" fmla="*/ 2147483646 w 65"/>
              <a:gd name="T27" fmla="*/ 2147483646 h 107"/>
              <a:gd name="T28" fmla="*/ 2147483646 w 65"/>
              <a:gd name="T29" fmla="*/ 2147483646 h 107"/>
              <a:gd name="T30" fmla="*/ 2147483646 w 65"/>
              <a:gd name="T31" fmla="*/ 2147483646 h 107"/>
              <a:gd name="T32" fmla="*/ 2147483646 w 65"/>
              <a:gd name="T33" fmla="*/ 0 h 107"/>
              <a:gd name="T34" fmla="*/ 2147483646 w 65"/>
              <a:gd name="T35" fmla="*/ 0 h 107"/>
              <a:gd name="T36" fmla="*/ 2147483646 w 65"/>
              <a:gd name="T37" fmla="*/ 2147483646 h 107"/>
              <a:gd name="T38" fmla="*/ 2147483646 w 65"/>
              <a:gd name="T39" fmla="*/ 2147483646 h 107"/>
              <a:gd name="T40" fmla="*/ 2147483646 w 65"/>
              <a:gd name="T41" fmla="*/ 2147483646 h 107"/>
              <a:gd name="T42" fmla="*/ 2147483646 w 65"/>
              <a:gd name="T43" fmla="*/ 2147483646 h 10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5" h="107">
                <a:moveTo>
                  <a:pt x="29" y="42"/>
                </a:moveTo>
                <a:cubicBezTo>
                  <a:pt x="40" y="42"/>
                  <a:pt x="49" y="45"/>
                  <a:pt x="55" y="51"/>
                </a:cubicBezTo>
                <a:cubicBezTo>
                  <a:pt x="62" y="56"/>
                  <a:pt x="65" y="63"/>
                  <a:pt x="65" y="73"/>
                </a:cubicBezTo>
                <a:cubicBezTo>
                  <a:pt x="65" y="84"/>
                  <a:pt x="62" y="92"/>
                  <a:pt x="55" y="98"/>
                </a:cubicBezTo>
                <a:cubicBezTo>
                  <a:pt x="48" y="104"/>
                  <a:pt x="39" y="107"/>
                  <a:pt x="27" y="107"/>
                </a:cubicBezTo>
                <a:cubicBezTo>
                  <a:pt x="22" y="107"/>
                  <a:pt x="17" y="107"/>
                  <a:pt x="12" y="106"/>
                </a:cubicBezTo>
                <a:cubicBezTo>
                  <a:pt x="8" y="105"/>
                  <a:pt x="4" y="103"/>
                  <a:pt x="0" y="101"/>
                </a:cubicBezTo>
                <a:cubicBezTo>
                  <a:pt x="0" y="94"/>
                  <a:pt x="0" y="94"/>
                  <a:pt x="0" y="94"/>
                </a:cubicBezTo>
                <a:cubicBezTo>
                  <a:pt x="6" y="96"/>
                  <a:pt x="10" y="98"/>
                  <a:pt x="14" y="99"/>
                </a:cubicBezTo>
                <a:cubicBezTo>
                  <a:pt x="18" y="100"/>
                  <a:pt x="23" y="101"/>
                  <a:pt x="27" y="101"/>
                </a:cubicBezTo>
                <a:cubicBezTo>
                  <a:pt x="36" y="101"/>
                  <a:pt x="44" y="98"/>
                  <a:pt x="49" y="93"/>
                </a:cubicBezTo>
                <a:cubicBezTo>
                  <a:pt x="55" y="89"/>
                  <a:pt x="58" y="82"/>
                  <a:pt x="58" y="74"/>
                </a:cubicBezTo>
                <a:cubicBezTo>
                  <a:pt x="58" y="66"/>
                  <a:pt x="55" y="60"/>
                  <a:pt x="50" y="55"/>
                </a:cubicBezTo>
                <a:cubicBezTo>
                  <a:pt x="44" y="51"/>
                  <a:pt x="37" y="49"/>
                  <a:pt x="27" y="49"/>
                </a:cubicBezTo>
                <a:cubicBezTo>
                  <a:pt x="21" y="49"/>
                  <a:pt x="15" y="50"/>
                  <a:pt x="8" y="51"/>
                </a:cubicBezTo>
                <a:cubicBezTo>
                  <a:pt x="4" y="49"/>
                  <a:pt x="4" y="49"/>
                  <a:pt x="4" y="49"/>
                </a:cubicBezTo>
                <a:cubicBezTo>
                  <a:pt x="8" y="0"/>
                  <a:pt x="8" y="0"/>
                  <a:pt x="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7"/>
                  <a:pt x="58" y="7"/>
                  <a:pt x="58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1" y="45"/>
                  <a:pt x="11" y="45"/>
                  <a:pt x="11" y="45"/>
                </a:cubicBezTo>
                <a:cubicBezTo>
                  <a:pt x="19" y="43"/>
                  <a:pt x="25" y="42"/>
                  <a:pt x="29" y="4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15"/>
          <p:cNvSpPr>
            <a:spLocks noEditPoints="1"/>
          </p:cNvSpPr>
          <p:nvPr/>
        </p:nvSpPr>
        <p:spPr bwMode="auto">
          <a:xfrm>
            <a:off x="9752013" y="5681663"/>
            <a:ext cx="104775" cy="169862"/>
          </a:xfrm>
          <a:custGeom>
            <a:avLst/>
            <a:gdLst>
              <a:gd name="T0" fmla="*/ 0 w 67"/>
              <a:gd name="T1" fmla="*/ 2147483646 h 108"/>
              <a:gd name="T2" fmla="*/ 2147483646 w 67"/>
              <a:gd name="T3" fmla="*/ 2147483646 h 108"/>
              <a:gd name="T4" fmla="*/ 2147483646 w 67"/>
              <a:gd name="T5" fmla="*/ 2147483646 h 108"/>
              <a:gd name="T6" fmla="*/ 2147483646 w 67"/>
              <a:gd name="T7" fmla="*/ 0 h 108"/>
              <a:gd name="T8" fmla="*/ 2147483646 w 67"/>
              <a:gd name="T9" fmla="*/ 2147483646 h 108"/>
              <a:gd name="T10" fmla="*/ 2147483646 w 67"/>
              <a:gd name="T11" fmla="*/ 2147483646 h 108"/>
              <a:gd name="T12" fmla="*/ 2147483646 w 67"/>
              <a:gd name="T13" fmla="*/ 2147483646 h 108"/>
              <a:gd name="T14" fmla="*/ 2147483646 w 67"/>
              <a:gd name="T15" fmla="*/ 2147483646 h 108"/>
              <a:gd name="T16" fmla="*/ 2147483646 w 67"/>
              <a:gd name="T17" fmla="*/ 2147483646 h 108"/>
              <a:gd name="T18" fmla="*/ 2147483646 w 67"/>
              <a:gd name="T19" fmla="*/ 2147483646 h 108"/>
              <a:gd name="T20" fmla="*/ 2147483646 w 67"/>
              <a:gd name="T21" fmla="*/ 2147483646 h 108"/>
              <a:gd name="T22" fmla="*/ 2147483646 w 67"/>
              <a:gd name="T23" fmla="*/ 2147483646 h 108"/>
              <a:gd name="T24" fmla="*/ 2147483646 w 67"/>
              <a:gd name="T25" fmla="*/ 2147483646 h 108"/>
              <a:gd name="T26" fmla="*/ 2147483646 w 67"/>
              <a:gd name="T27" fmla="*/ 2147483646 h 108"/>
              <a:gd name="T28" fmla="*/ 2147483646 w 67"/>
              <a:gd name="T29" fmla="*/ 2147483646 h 108"/>
              <a:gd name="T30" fmla="*/ 2147483646 w 67"/>
              <a:gd name="T31" fmla="*/ 2147483646 h 108"/>
              <a:gd name="T32" fmla="*/ 2147483646 w 67"/>
              <a:gd name="T33" fmla="*/ 2147483646 h 108"/>
              <a:gd name="T34" fmla="*/ 0 w 67"/>
              <a:gd name="T35" fmla="*/ 2147483646 h 108"/>
              <a:gd name="T36" fmla="*/ 2147483646 w 67"/>
              <a:gd name="T37" fmla="*/ 2147483646 h 108"/>
              <a:gd name="T38" fmla="*/ 2147483646 w 67"/>
              <a:gd name="T39" fmla="*/ 2147483646 h 108"/>
              <a:gd name="T40" fmla="*/ 2147483646 w 67"/>
              <a:gd name="T41" fmla="*/ 2147483646 h 108"/>
              <a:gd name="T42" fmla="*/ 2147483646 w 67"/>
              <a:gd name="T43" fmla="*/ 2147483646 h 108"/>
              <a:gd name="T44" fmla="*/ 2147483646 w 67"/>
              <a:gd name="T45" fmla="*/ 2147483646 h 108"/>
              <a:gd name="T46" fmla="*/ 2147483646 w 67"/>
              <a:gd name="T47" fmla="*/ 2147483646 h 108"/>
              <a:gd name="T48" fmla="*/ 2147483646 w 67"/>
              <a:gd name="T49" fmla="*/ 2147483646 h 108"/>
              <a:gd name="T50" fmla="*/ 2147483646 w 67"/>
              <a:gd name="T51" fmla="*/ 2147483646 h 108"/>
              <a:gd name="T52" fmla="*/ 2147483646 w 67"/>
              <a:gd name="T53" fmla="*/ 2147483646 h 108"/>
              <a:gd name="T54" fmla="*/ 2147483646 w 67"/>
              <a:gd name="T55" fmla="*/ 2147483646 h 108"/>
              <a:gd name="T56" fmla="*/ 2147483646 w 67"/>
              <a:gd name="T57" fmla="*/ 2147483646 h 10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7" h="108">
                <a:moveTo>
                  <a:pt x="0" y="62"/>
                </a:moveTo>
                <a:cubicBezTo>
                  <a:pt x="0" y="48"/>
                  <a:pt x="2" y="37"/>
                  <a:pt x="6" y="27"/>
                </a:cubicBezTo>
                <a:cubicBezTo>
                  <a:pt x="9" y="18"/>
                  <a:pt x="15" y="11"/>
                  <a:pt x="21" y="7"/>
                </a:cubicBezTo>
                <a:cubicBezTo>
                  <a:pt x="28" y="2"/>
                  <a:pt x="36" y="0"/>
                  <a:pt x="46" y="0"/>
                </a:cubicBezTo>
                <a:cubicBezTo>
                  <a:pt x="51" y="0"/>
                  <a:pt x="55" y="0"/>
                  <a:pt x="58" y="1"/>
                </a:cubicBezTo>
                <a:cubicBezTo>
                  <a:pt x="58" y="8"/>
                  <a:pt x="58" y="8"/>
                  <a:pt x="58" y="8"/>
                </a:cubicBezTo>
                <a:cubicBezTo>
                  <a:pt x="55" y="7"/>
                  <a:pt x="51" y="6"/>
                  <a:pt x="46" y="6"/>
                </a:cubicBezTo>
                <a:cubicBezTo>
                  <a:pt x="34" y="6"/>
                  <a:pt x="25" y="10"/>
                  <a:pt x="18" y="19"/>
                </a:cubicBezTo>
                <a:cubicBezTo>
                  <a:pt x="12" y="27"/>
                  <a:pt x="8" y="40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12" y="51"/>
                  <a:pt x="16" y="48"/>
                  <a:pt x="20" y="45"/>
                </a:cubicBezTo>
                <a:cubicBezTo>
                  <a:pt x="25" y="43"/>
                  <a:pt x="30" y="42"/>
                  <a:pt x="35" y="42"/>
                </a:cubicBezTo>
                <a:cubicBezTo>
                  <a:pt x="45" y="42"/>
                  <a:pt x="53" y="45"/>
                  <a:pt x="58" y="50"/>
                </a:cubicBezTo>
                <a:cubicBezTo>
                  <a:pt x="64" y="56"/>
                  <a:pt x="67" y="63"/>
                  <a:pt x="67" y="73"/>
                </a:cubicBezTo>
                <a:cubicBezTo>
                  <a:pt x="67" y="84"/>
                  <a:pt x="64" y="93"/>
                  <a:pt x="58" y="99"/>
                </a:cubicBezTo>
                <a:cubicBezTo>
                  <a:pt x="52" y="105"/>
                  <a:pt x="44" y="108"/>
                  <a:pt x="34" y="108"/>
                </a:cubicBezTo>
                <a:cubicBezTo>
                  <a:pt x="24" y="108"/>
                  <a:pt x="15" y="104"/>
                  <a:pt x="9" y="96"/>
                </a:cubicBezTo>
                <a:cubicBezTo>
                  <a:pt x="3" y="88"/>
                  <a:pt x="0" y="76"/>
                  <a:pt x="0" y="62"/>
                </a:cubicBezTo>
                <a:close/>
                <a:moveTo>
                  <a:pt x="34" y="102"/>
                </a:moveTo>
                <a:cubicBezTo>
                  <a:pt x="42" y="102"/>
                  <a:pt x="48" y="99"/>
                  <a:pt x="53" y="94"/>
                </a:cubicBezTo>
                <a:cubicBezTo>
                  <a:pt x="57" y="89"/>
                  <a:pt x="59" y="82"/>
                  <a:pt x="59" y="73"/>
                </a:cubicBezTo>
                <a:cubicBezTo>
                  <a:pt x="59" y="65"/>
                  <a:pt x="57" y="59"/>
                  <a:pt x="53" y="54"/>
                </a:cubicBezTo>
                <a:cubicBezTo>
                  <a:pt x="49" y="50"/>
                  <a:pt x="43" y="48"/>
                  <a:pt x="35" y="48"/>
                </a:cubicBezTo>
                <a:cubicBezTo>
                  <a:pt x="30" y="48"/>
                  <a:pt x="26" y="49"/>
                  <a:pt x="22" y="51"/>
                </a:cubicBezTo>
                <a:cubicBezTo>
                  <a:pt x="17" y="53"/>
                  <a:pt x="14" y="56"/>
                  <a:pt x="12" y="59"/>
                </a:cubicBezTo>
                <a:cubicBezTo>
                  <a:pt x="9" y="63"/>
                  <a:pt x="8" y="67"/>
                  <a:pt x="8" y="70"/>
                </a:cubicBezTo>
                <a:cubicBezTo>
                  <a:pt x="8" y="76"/>
                  <a:pt x="9" y="81"/>
                  <a:pt x="11" y="86"/>
                </a:cubicBezTo>
                <a:cubicBezTo>
                  <a:pt x="14" y="91"/>
                  <a:pt x="17" y="95"/>
                  <a:pt x="21" y="97"/>
                </a:cubicBezTo>
                <a:cubicBezTo>
                  <a:pt x="25" y="100"/>
                  <a:pt x="30" y="102"/>
                  <a:pt x="34" y="10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274763" y="4102100"/>
            <a:ext cx="4656137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270000" y="2609850"/>
            <a:ext cx="4656138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270000" y="1116013"/>
            <a:ext cx="4656138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2438400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36020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4765675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6273800" y="410210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6273800" y="260985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 flipH="1">
            <a:off x="6273800" y="1863725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6273800" y="3352800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6273800" y="4848225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H="1">
            <a:off x="6273800" y="1116013"/>
            <a:ext cx="4657725" cy="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9766300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918368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V="1">
            <a:off x="80216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V="1">
            <a:off x="6856413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8602663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7437438" y="1116013"/>
            <a:ext cx="0" cy="4470400"/>
          </a:xfrm>
          <a:prstGeom prst="line">
            <a:avLst/>
          </a:prstGeom>
          <a:noFill/>
          <a:ln w="6350">
            <a:solidFill>
              <a:srgbClr val="E6E7E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273800" y="1401763"/>
            <a:ext cx="3957638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6273800" y="1658938"/>
            <a:ext cx="40735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273800" y="1914525"/>
            <a:ext cx="1628775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6273800" y="2171700"/>
            <a:ext cx="1978025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6273800" y="4406900"/>
            <a:ext cx="2328863" cy="14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6273800" y="4665663"/>
            <a:ext cx="1281113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6273800" y="4921250"/>
            <a:ext cx="2211388" cy="138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6273800" y="5176838"/>
            <a:ext cx="1979613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2339975" y="6105525"/>
            <a:ext cx="300038" cy="300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7" name="Oval 61"/>
          <p:cNvSpPr>
            <a:spLocks noChangeArrowheads="1"/>
          </p:cNvSpPr>
          <p:nvPr/>
        </p:nvSpPr>
        <p:spPr bwMode="auto">
          <a:xfrm>
            <a:off x="4381500" y="6105525"/>
            <a:ext cx="300038" cy="3000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8" name="Oval 76"/>
          <p:cNvSpPr>
            <a:spLocks noChangeArrowheads="1"/>
          </p:cNvSpPr>
          <p:nvPr/>
        </p:nvSpPr>
        <p:spPr bwMode="auto">
          <a:xfrm>
            <a:off x="6423025" y="6105525"/>
            <a:ext cx="300038" cy="3000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49" name="Oval 91"/>
          <p:cNvSpPr>
            <a:spLocks noChangeArrowheads="1"/>
          </p:cNvSpPr>
          <p:nvPr/>
        </p:nvSpPr>
        <p:spPr bwMode="auto">
          <a:xfrm>
            <a:off x="8464550" y="6105525"/>
            <a:ext cx="300038" cy="3000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0" name="Freeform 121"/>
          <p:cNvSpPr/>
          <p:nvPr/>
        </p:nvSpPr>
        <p:spPr bwMode="auto">
          <a:xfrm>
            <a:off x="1270000" y="971550"/>
            <a:ext cx="4656138" cy="4614863"/>
          </a:xfrm>
          <a:custGeom>
            <a:avLst/>
            <a:gdLst>
              <a:gd name="T0" fmla="*/ 2147483646 w 2933"/>
              <a:gd name="T1" fmla="*/ 0 h 2907"/>
              <a:gd name="T2" fmla="*/ 2147483646 w 2933"/>
              <a:gd name="T3" fmla="*/ 2147483646 h 2907"/>
              <a:gd name="T4" fmla="*/ 0 w 2933"/>
              <a:gd name="T5" fmla="*/ 2147483646 h 2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" h="2907">
                <a:moveTo>
                  <a:pt x="2933" y="0"/>
                </a:moveTo>
                <a:lnTo>
                  <a:pt x="2933" y="2907"/>
                </a:lnTo>
                <a:lnTo>
                  <a:pt x="0" y="2907"/>
                </a:lnTo>
              </a:path>
            </a:pathLst>
          </a:custGeom>
          <a:noFill/>
          <a:ln w="6350" cap="flat">
            <a:solidFill>
              <a:srgbClr val="BDBD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" name="Oval 122"/>
          <p:cNvSpPr>
            <a:spLocks noChangeArrowheads="1"/>
          </p:cNvSpPr>
          <p:nvPr/>
        </p:nvSpPr>
        <p:spPr bwMode="auto">
          <a:xfrm>
            <a:off x="5883275" y="930275"/>
            <a:ext cx="87313" cy="8731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2" name="Freeform 123"/>
          <p:cNvSpPr/>
          <p:nvPr/>
        </p:nvSpPr>
        <p:spPr bwMode="auto">
          <a:xfrm>
            <a:off x="6273800" y="971550"/>
            <a:ext cx="4656138" cy="4614863"/>
          </a:xfrm>
          <a:custGeom>
            <a:avLst/>
            <a:gdLst>
              <a:gd name="T0" fmla="*/ 0 w 2933"/>
              <a:gd name="T1" fmla="*/ 0 h 2907"/>
              <a:gd name="T2" fmla="*/ 0 w 2933"/>
              <a:gd name="T3" fmla="*/ 2147483646 h 2907"/>
              <a:gd name="T4" fmla="*/ 2147483646 w 2933"/>
              <a:gd name="T5" fmla="*/ 2147483646 h 290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33" h="2907">
                <a:moveTo>
                  <a:pt x="0" y="0"/>
                </a:moveTo>
                <a:lnTo>
                  <a:pt x="0" y="2907"/>
                </a:lnTo>
                <a:lnTo>
                  <a:pt x="2933" y="2907"/>
                </a:lnTo>
              </a:path>
            </a:pathLst>
          </a:custGeom>
          <a:noFill/>
          <a:ln w="6350" cap="flat">
            <a:solidFill>
              <a:srgbClr val="BDBDB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Oval 124"/>
          <p:cNvSpPr>
            <a:spLocks noChangeArrowheads="1"/>
          </p:cNvSpPr>
          <p:nvPr/>
        </p:nvSpPr>
        <p:spPr bwMode="auto">
          <a:xfrm>
            <a:off x="6229350" y="930275"/>
            <a:ext cx="87313" cy="8731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4" name="Rectangle 126"/>
          <p:cNvSpPr>
            <a:spLocks noChangeArrowheads="1"/>
          </p:cNvSpPr>
          <p:nvPr/>
        </p:nvSpPr>
        <p:spPr bwMode="auto">
          <a:xfrm>
            <a:off x="2725738" y="1401763"/>
            <a:ext cx="3200400" cy="13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" name="Rectangle 127"/>
          <p:cNvSpPr>
            <a:spLocks noChangeArrowheads="1"/>
          </p:cNvSpPr>
          <p:nvPr/>
        </p:nvSpPr>
        <p:spPr bwMode="auto">
          <a:xfrm>
            <a:off x="3249613" y="1658938"/>
            <a:ext cx="2676525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6" name="Rectangle 128"/>
          <p:cNvSpPr>
            <a:spLocks noChangeArrowheads="1"/>
          </p:cNvSpPr>
          <p:nvPr/>
        </p:nvSpPr>
        <p:spPr bwMode="auto">
          <a:xfrm>
            <a:off x="2841625" y="1914525"/>
            <a:ext cx="3084513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7" name="Rectangle 129"/>
          <p:cNvSpPr>
            <a:spLocks noChangeArrowheads="1"/>
          </p:cNvSpPr>
          <p:nvPr/>
        </p:nvSpPr>
        <p:spPr bwMode="auto">
          <a:xfrm>
            <a:off x="2435225" y="2171700"/>
            <a:ext cx="3490913" cy="1381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58" name="Rectangle 131"/>
          <p:cNvSpPr>
            <a:spLocks noChangeArrowheads="1"/>
          </p:cNvSpPr>
          <p:nvPr/>
        </p:nvSpPr>
        <p:spPr bwMode="auto">
          <a:xfrm>
            <a:off x="6273800" y="2892425"/>
            <a:ext cx="2560638" cy="138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9" name="Rectangle 132"/>
          <p:cNvSpPr>
            <a:spLocks noChangeArrowheads="1"/>
          </p:cNvSpPr>
          <p:nvPr/>
        </p:nvSpPr>
        <p:spPr bwMode="auto">
          <a:xfrm>
            <a:off x="6273800" y="3148013"/>
            <a:ext cx="4073525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0" name="Rectangle 133"/>
          <p:cNvSpPr>
            <a:spLocks noChangeArrowheads="1"/>
          </p:cNvSpPr>
          <p:nvPr/>
        </p:nvSpPr>
        <p:spPr bwMode="auto">
          <a:xfrm>
            <a:off x="6273800" y="3403600"/>
            <a:ext cx="814388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1" name="Rectangle 134"/>
          <p:cNvSpPr>
            <a:spLocks noChangeArrowheads="1"/>
          </p:cNvSpPr>
          <p:nvPr/>
        </p:nvSpPr>
        <p:spPr bwMode="auto">
          <a:xfrm>
            <a:off x="6273800" y="3659188"/>
            <a:ext cx="19780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2" name="Rectangle 136"/>
          <p:cNvSpPr>
            <a:spLocks noChangeArrowheads="1"/>
          </p:cNvSpPr>
          <p:nvPr/>
        </p:nvSpPr>
        <p:spPr bwMode="auto">
          <a:xfrm>
            <a:off x="3481388" y="2892425"/>
            <a:ext cx="2444750" cy="1381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3" name="Rectangle 137"/>
          <p:cNvSpPr>
            <a:spLocks noChangeArrowheads="1"/>
          </p:cNvSpPr>
          <p:nvPr/>
        </p:nvSpPr>
        <p:spPr bwMode="auto">
          <a:xfrm>
            <a:off x="4065588" y="3148013"/>
            <a:ext cx="1860550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4" name="Rectangle 138"/>
          <p:cNvSpPr>
            <a:spLocks noChangeArrowheads="1"/>
          </p:cNvSpPr>
          <p:nvPr/>
        </p:nvSpPr>
        <p:spPr bwMode="auto">
          <a:xfrm>
            <a:off x="4878388" y="3403600"/>
            <a:ext cx="1047750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5" name="Rectangle 139"/>
          <p:cNvSpPr>
            <a:spLocks noChangeArrowheads="1"/>
          </p:cNvSpPr>
          <p:nvPr/>
        </p:nvSpPr>
        <p:spPr bwMode="auto">
          <a:xfrm>
            <a:off x="3605213" y="3659188"/>
            <a:ext cx="2320925" cy="13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6" name="Rectangle 141"/>
          <p:cNvSpPr>
            <a:spLocks noChangeArrowheads="1"/>
          </p:cNvSpPr>
          <p:nvPr/>
        </p:nvSpPr>
        <p:spPr bwMode="auto">
          <a:xfrm>
            <a:off x="4002088" y="4411663"/>
            <a:ext cx="1924050" cy="1412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7" name="Rectangle 142"/>
          <p:cNvSpPr>
            <a:spLocks noChangeArrowheads="1"/>
          </p:cNvSpPr>
          <p:nvPr/>
        </p:nvSpPr>
        <p:spPr bwMode="auto">
          <a:xfrm>
            <a:off x="3657600" y="4668838"/>
            <a:ext cx="2268538" cy="13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8" name="Rectangle 143"/>
          <p:cNvSpPr>
            <a:spLocks noChangeArrowheads="1"/>
          </p:cNvSpPr>
          <p:nvPr/>
        </p:nvSpPr>
        <p:spPr bwMode="auto">
          <a:xfrm>
            <a:off x="3889375" y="4924425"/>
            <a:ext cx="2036763" cy="13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69" name="Rectangle 144"/>
          <p:cNvSpPr>
            <a:spLocks noChangeArrowheads="1"/>
          </p:cNvSpPr>
          <p:nvPr/>
        </p:nvSpPr>
        <p:spPr bwMode="auto">
          <a:xfrm>
            <a:off x="4297363" y="5180013"/>
            <a:ext cx="1628775" cy="141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>
              <a:ea typeface="等线" panose="02010600030101010101" charset="-122"/>
            </a:endParaRPr>
          </a:p>
        </p:txBody>
      </p:sp>
      <p:sp>
        <p:nvSpPr>
          <p:cNvPr id="70" name="矩形 51"/>
          <p:cNvSpPr>
            <a:spLocks noChangeArrowheads="1"/>
          </p:cNvSpPr>
          <p:nvPr/>
        </p:nvSpPr>
        <p:spPr bwMode="auto">
          <a:xfrm>
            <a:off x="2624138" y="6053138"/>
            <a:ext cx="110648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1" name="矩形 51"/>
          <p:cNvSpPr>
            <a:spLocks noChangeArrowheads="1"/>
          </p:cNvSpPr>
          <p:nvPr/>
        </p:nvSpPr>
        <p:spPr bwMode="auto">
          <a:xfrm>
            <a:off x="4695825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2" name="矩形 51"/>
          <p:cNvSpPr>
            <a:spLocks noChangeArrowheads="1"/>
          </p:cNvSpPr>
          <p:nvPr/>
        </p:nvSpPr>
        <p:spPr bwMode="auto">
          <a:xfrm>
            <a:off x="6723063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3" name="矩形 51"/>
          <p:cNvSpPr>
            <a:spLocks noChangeArrowheads="1"/>
          </p:cNvSpPr>
          <p:nvPr/>
        </p:nvSpPr>
        <p:spPr bwMode="auto">
          <a:xfrm>
            <a:off x="8764588" y="6053138"/>
            <a:ext cx="11080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4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9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4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9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436298" y="3844095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436298" y="3253555"/>
            <a:ext cx="9513235" cy="10338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36298" y="2663017"/>
            <a:ext cx="9513235" cy="10338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436298" y="2071186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436298" y="1480646"/>
            <a:ext cx="9513235" cy="11630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650974" y="1120575"/>
            <a:ext cx="7408228" cy="3333441"/>
            <a:chOff x="2650974" y="1700808"/>
            <a:chExt cx="7408228" cy="3914098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50974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501415" y="1700808"/>
              <a:ext cx="10338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350565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8198422" y="1700808"/>
              <a:ext cx="11630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0048864" y="1700808"/>
              <a:ext cx="10338" cy="391409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17"/>
          <p:cNvSpPr/>
          <p:nvPr/>
        </p:nvSpPr>
        <p:spPr bwMode="auto">
          <a:xfrm>
            <a:off x="1259265" y="3217373"/>
            <a:ext cx="29721" cy="91747"/>
          </a:xfrm>
          <a:custGeom>
            <a:avLst/>
            <a:gdLst>
              <a:gd name="T0" fmla="*/ 15 w 23"/>
              <a:gd name="T1" fmla="*/ 9 h 71"/>
              <a:gd name="T2" fmla="*/ 15 w 23"/>
              <a:gd name="T3" fmla="*/ 9 h 71"/>
              <a:gd name="T4" fmla="*/ 2 w 23"/>
              <a:gd name="T5" fmla="*/ 15 h 71"/>
              <a:gd name="T6" fmla="*/ 0 w 23"/>
              <a:gd name="T7" fmla="*/ 6 h 71"/>
              <a:gd name="T8" fmla="*/ 15 w 23"/>
              <a:gd name="T9" fmla="*/ 0 h 71"/>
              <a:gd name="T10" fmla="*/ 23 w 23"/>
              <a:gd name="T11" fmla="*/ 0 h 71"/>
              <a:gd name="T12" fmla="*/ 23 w 23"/>
              <a:gd name="T13" fmla="*/ 71 h 71"/>
              <a:gd name="T14" fmla="*/ 15 w 23"/>
              <a:gd name="T15" fmla="*/ 71 h 71"/>
              <a:gd name="T16" fmla="*/ 15 w 23"/>
              <a:gd name="T17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1">
                <a:moveTo>
                  <a:pt x="15" y="9"/>
                </a:moveTo>
                <a:lnTo>
                  <a:pt x="15" y="9"/>
                </a:lnTo>
                <a:lnTo>
                  <a:pt x="2" y="15"/>
                </a:lnTo>
                <a:lnTo>
                  <a:pt x="0" y="6"/>
                </a:lnTo>
                <a:lnTo>
                  <a:pt x="15" y="0"/>
                </a:lnTo>
                <a:lnTo>
                  <a:pt x="23" y="0"/>
                </a:lnTo>
                <a:lnTo>
                  <a:pt x="23" y="71"/>
                </a:lnTo>
                <a:lnTo>
                  <a:pt x="15" y="71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1322584" y="3214789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6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>
            <a:off x="1259265" y="2620373"/>
            <a:ext cx="29721" cy="94332"/>
          </a:xfrm>
          <a:custGeom>
            <a:avLst/>
            <a:gdLst>
              <a:gd name="T0" fmla="*/ 15 w 23"/>
              <a:gd name="T1" fmla="*/ 9 h 73"/>
              <a:gd name="T2" fmla="*/ 15 w 23"/>
              <a:gd name="T3" fmla="*/ 9 h 73"/>
              <a:gd name="T4" fmla="*/ 2 w 23"/>
              <a:gd name="T5" fmla="*/ 18 h 73"/>
              <a:gd name="T6" fmla="*/ 0 w 23"/>
              <a:gd name="T7" fmla="*/ 9 h 73"/>
              <a:gd name="T8" fmla="*/ 15 w 23"/>
              <a:gd name="T9" fmla="*/ 0 h 73"/>
              <a:gd name="T10" fmla="*/ 23 w 23"/>
              <a:gd name="T11" fmla="*/ 0 h 73"/>
              <a:gd name="T12" fmla="*/ 23 w 23"/>
              <a:gd name="T13" fmla="*/ 73 h 73"/>
              <a:gd name="T14" fmla="*/ 15 w 23"/>
              <a:gd name="T15" fmla="*/ 73 h 73"/>
              <a:gd name="T16" fmla="*/ 15 w 23"/>
              <a:gd name="T17" fmla="*/ 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3">
                <a:moveTo>
                  <a:pt x="15" y="9"/>
                </a:moveTo>
                <a:lnTo>
                  <a:pt x="15" y="9"/>
                </a:lnTo>
                <a:lnTo>
                  <a:pt x="2" y="18"/>
                </a:lnTo>
                <a:lnTo>
                  <a:pt x="0" y="9"/>
                </a:lnTo>
                <a:lnTo>
                  <a:pt x="15" y="0"/>
                </a:lnTo>
                <a:lnTo>
                  <a:pt x="23" y="0"/>
                </a:lnTo>
                <a:lnTo>
                  <a:pt x="23" y="73"/>
                </a:lnTo>
                <a:lnTo>
                  <a:pt x="15" y="73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0"/>
          <p:cNvSpPr/>
          <p:nvPr/>
        </p:nvSpPr>
        <p:spPr bwMode="auto">
          <a:xfrm>
            <a:off x="1322584" y="2620373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3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9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2"/>
                  <a:pt x="14" y="13"/>
                  <a:pt x="16" y="14"/>
                </a:cubicBezTo>
                <a:cubicBezTo>
                  <a:pt x="19" y="16"/>
                  <a:pt x="21" y="19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8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1"/>
          <p:cNvSpPr/>
          <p:nvPr/>
        </p:nvSpPr>
        <p:spPr bwMode="auto">
          <a:xfrm>
            <a:off x="1322584" y="3802744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8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7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1322584" y="4468230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5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3"/>
          <p:cNvSpPr/>
          <p:nvPr/>
        </p:nvSpPr>
        <p:spPr bwMode="auto">
          <a:xfrm>
            <a:off x="2601870" y="4490198"/>
            <a:ext cx="29721" cy="91747"/>
          </a:xfrm>
          <a:custGeom>
            <a:avLst/>
            <a:gdLst>
              <a:gd name="T0" fmla="*/ 15 w 23"/>
              <a:gd name="T1" fmla="*/ 9 h 71"/>
              <a:gd name="T2" fmla="*/ 12 w 23"/>
              <a:gd name="T3" fmla="*/ 9 h 71"/>
              <a:gd name="T4" fmla="*/ 2 w 23"/>
              <a:gd name="T5" fmla="*/ 15 h 71"/>
              <a:gd name="T6" fmla="*/ 0 w 23"/>
              <a:gd name="T7" fmla="*/ 9 h 71"/>
              <a:gd name="T8" fmla="*/ 15 w 23"/>
              <a:gd name="T9" fmla="*/ 0 h 71"/>
              <a:gd name="T10" fmla="*/ 23 w 23"/>
              <a:gd name="T11" fmla="*/ 0 h 71"/>
              <a:gd name="T12" fmla="*/ 23 w 23"/>
              <a:gd name="T13" fmla="*/ 71 h 71"/>
              <a:gd name="T14" fmla="*/ 15 w 23"/>
              <a:gd name="T15" fmla="*/ 71 h 71"/>
              <a:gd name="T16" fmla="*/ 15 w 23"/>
              <a:gd name="T17" fmla="*/ 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1">
                <a:moveTo>
                  <a:pt x="15" y="9"/>
                </a:moveTo>
                <a:lnTo>
                  <a:pt x="12" y="9"/>
                </a:lnTo>
                <a:lnTo>
                  <a:pt x="2" y="15"/>
                </a:lnTo>
                <a:lnTo>
                  <a:pt x="0" y="9"/>
                </a:lnTo>
                <a:lnTo>
                  <a:pt x="15" y="0"/>
                </a:lnTo>
                <a:lnTo>
                  <a:pt x="23" y="0"/>
                </a:lnTo>
                <a:lnTo>
                  <a:pt x="23" y="71"/>
                </a:lnTo>
                <a:lnTo>
                  <a:pt x="15" y="71"/>
                </a:lnTo>
                <a:lnTo>
                  <a:pt x="15" y="9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4"/>
          <p:cNvSpPr>
            <a:spLocks noEditPoints="1"/>
          </p:cNvSpPr>
          <p:nvPr/>
        </p:nvSpPr>
        <p:spPr bwMode="auto">
          <a:xfrm>
            <a:off x="2665187" y="4487614"/>
            <a:ext cx="60734" cy="96916"/>
          </a:xfrm>
          <a:custGeom>
            <a:avLst/>
            <a:gdLst>
              <a:gd name="T0" fmla="*/ 22 w 22"/>
              <a:gd name="T1" fmla="*/ 17 h 35"/>
              <a:gd name="T2" fmla="*/ 11 w 22"/>
              <a:gd name="T3" fmla="*/ 35 h 35"/>
              <a:gd name="T4" fmla="*/ 0 w 22"/>
              <a:gd name="T5" fmla="*/ 18 h 35"/>
              <a:gd name="T6" fmla="*/ 11 w 22"/>
              <a:gd name="T7" fmla="*/ 0 h 35"/>
              <a:gd name="T8" fmla="*/ 22 w 22"/>
              <a:gd name="T9" fmla="*/ 17 h 35"/>
              <a:gd name="T10" fmla="*/ 4 w 22"/>
              <a:gd name="T11" fmla="*/ 18 h 35"/>
              <a:gd name="T12" fmla="*/ 11 w 22"/>
              <a:gd name="T13" fmla="*/ 31 h 35"/>
              <a:gd name="T14" fmla="*/ 18 w 22"/>
              <a:gd name="T15" fmla="*/ 18 h 35"/>
              <a:gd name="T16" fmla="*/ 11 w 22"/>
              <a:gd name="T17" fmla="*/ 4 h 35"/>
              <a:gd name="T18" fmla="*/ 4 w 22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5">
                <a:moveTo>
                  <a:pt x="22" y="17"/>
                </a:moveTo>
                <a:cubicBezTo>
                  <a:pt x="22" y="29"/>
                  <a:pt x="18" y="35"/>
                  <a:pt x="11" y="35"/>
                </a:cubicBezTo>
                <a:cubicBezTo>
                  <a:pt x="4" y="35"/>
                  <a:pt x="0" y="29"/>
                  <a:pt x="0" y="18"/>
                </a:cubicBezTo>
                <a:cubicBezTo>
                  <a:pt x="0" y="7"/>
                  <a:pt x="4" y="0"/>
                  <a:pt x="11" y="0"/>
                </a:cubicBezTo>
                <a:cubicBezTo>
                  <a:pt x="18" y="0"/>
                  <a:pt x="22" y="7"/>
                  <a:pt x="22" y="17"/>
                </a:cubicBezTo>
                <a:close/>
                <a:moveTo>
                  <a:pt x="4" y="18"/>
                </a:moveTo>
                <a:cubicBezTo>
                  <a:pt x="4" y="26"/>
                  <a:pt x="7" y="31"/>
                  <a:pt x="11" y="31"/>
                </a:cubicBezTo>
                <a:cubicBezTo>
                  <a:pt x="15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4" y="9"/>
                  <a:pt x="4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>
            <a:off x="4421298" y="4487614"/>
            <a:ext cx="60734" cy="94332"/>
          </a:xfrm>
          <a:custGeom>
            <a:avLst/>
            <a:gdLst>
              <a:gd name="T0" fmla="*/ 0 w 22"/>
              <a:gd name="T1" fmla="*/ 34 h 34"/>
              <a:gd name="T2" fmla="*/ 0 w 22"/>
              <a:gd name="T3" fmla="*/ 32 h 34"/>
              <a:gd name="T4" fmla="*/ 4 w 22"/>
              <a:gd name="T5" fmla="*/ 28 h 34"/>
              <a:gd name="T6" fmla="*/ 16 w 22"/>
              <a:gd name="T7" fmla="*/ 11 h 34"/>
              <a:gd name="T8" fmla="*/ 10 w 22"/>
              <a:gd name="T9" fmla="*/ 4 h 34"/>
              <a:gd name="T10" fmla="*/ 3 w 22"/>
              <a:gd name="T11" fmla="*/ 7 h 34"/>
              <a:gd name="T12" fmla="*/ 1 w 22"/>
              <a:gd name="T13" fmla="*/ 4 h 34"/>
              <a:gd name="T14" fmla="*/ 11 w 22"/>
              <a:gd name="T15" fmla="*/ 0 h 34"/>
              <a:gd name="T16" fmla="*/ 21 w 22"/>
              <a:gd name="T17" fmla="*/ 10 h 34"/>
              <a:gd name="T18" fmla="*/ 9 w 22"/>
              <a:gd name="T19" fmla="*/ 28 h 34"/>
              <a:gd name="T20" fmla="*/ 7 w 22"/>
              <a:gd name="T21" fmla="*/ 30 h 34"/>
              <a:gd name="T22" fmla="*/ 7 w 22"/>
              <a:gd name="T23" fmla="*/ 31 h 34"/>
              <a:gd name="T24" fmla="*/ 22 w 22"/>
              <a:gd name="T25" fmla="*/ 31 h 34"/>
              <a:gd name="T26" fmla="*/ 22 w 22"/>
              <a:gd name="T27" fmla="*/ 34 h 34"/>
              <a:gd name="T28" fmla="*/ 0 w 22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" h="34">
                <a:moveTo>
                  <a:pt x="0" y="34"/>
                </a:moveTo>
                <a:cubicBezTo>
                  <a:pt x="0" y="32"/>
                  <a:pt x="0" y="32"/>
                  <a:pt x="0" y="32"/>
                </a:cubicBezTo>
                <a:cubicBezTo>
                  <a:pt x="4" y="28"/>
                  <a:pt x="4" y="28"/>
                  <a:pt x="4" y="28"/>
                </a:cubicBezTo>
                <a:cubicBezTo>
                  <a:pt x="12" y="20"/>
                  <a:pt x="16" y="16"/>
                  <a:pt x="16" y="11"/>
                </a:cubicBezTo>
                <a:cubicBezTo>
                  <a:pt x="16" y="7"/>
                  <a:pt x="15" y="4"/>
                  <a:pt x="10" y="4"/>
                </a:cubicBezTo>
                <a:cubicBezTo>
                  <a:pt x="7" y="4"/>
                  <a:pt x="4" y="6"/>
                  <a:pt x="3" y="7"/>
                </a:cubicBezTo>
                <a:cubicBezTo>
                  <a:pt x="1" y="4"/>
                  <a:pt x="1" y="4"/>
                  <a:pt x="1" y="4"/>
                </a:cubicBezTo>
                <a:cubicBezTo>
                  <a:pt x="3" y="2"/>
                  <a:pt x="7" y="0"/>
                  <a:pt x="11" y="0"/>
                </a:cubicBezTo>
                <a:cubicBezTo>
                  <a:pt x="18" y="0"/>
                  <a:pt x="21" y="5"/>
                  <a:pt x="21" y="10"/>
                </a:cubicBezTo>
                <a:cubicBezTo>
                  <a:pt x="21" y="16"/>
                  <a:pt x="16" y="21"/>
                  <a:pt x="9" y="28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4"/>
                  <a:pt x="22" y="34"/>
                  <a:pt x="22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6"/>
          <p:cNvSpPr/>
          <p:nvPr/>
        </p:nvSpPr>
        <p:spPr bwMode="auto">
          <a:xfrm>
            <a:off x="4492369" y="4490198"/>
            <a:ext cx="59442" cy="94332"/>
          </a:xfrm>
          <a:custGeom>
            <a:avLst/>
            <a:gdLst>
              <a:gd name="T0" fmla="*/ 20 w 21"/>
              <a:gd name="T1" fmla="*/ 4 h 34"/>
              <a:gd name="T2" fmla="*/ 8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9 w 21"/>
              <a:gd name="T13" fmla="*/ 34 h 34"/>
              <a:gd name="T14" fmla="*/ 0 w 21"/>
              <a:gd name="T15" fmla="*/ 32 h 34"/>
              <a:gd name="T16" fmla="*/ 2 w 21"/>
              <a:gd name="T17" fmla="*/ 28 h 34"/>
              <a:gd name="T18" fmla="*/ 9 w 21"/>
              <a:gd name="T19" fmla="*/ 30 h 34"/>
              <a:gd name="T20" fmla="*/ 17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5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8" y="4"/>
                  <a:pt x="8" y="4"/>
                  <a:pt x="8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2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9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9"/>
                  <a:pt x="6" y="30"/>
                  <a:pt x="9" y="30"/>
                </a:cubicBezTo>
                <a:cubicBezTo>
                  <a:pt x="13" y="30"/>
                  <a:pt x="17" y="27"/>
                  <a:pt x="17" y="23"/>
                </a:cubicBezTo>
                <a:cubicBezTo>
                  <a:pt x="16" y="19"/>
                  <a:pt x="14" y="16"/>
                  <a:pt x="7" y="16"/>
                </a:cubicBezTo>
                <a:cubicBezTo>
                  <a:pt x="5" y="16"/>
                  <a:pt x="4" y="16"/>
                  <a:pt x="2" y="16"/>
                </a:cubicBezTo>
                <a:cubicBezTo>
                  <a:pt x="5" y="0"/>
                  <a:pt x="5" y="0"/>
                  <a:pt x="5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7"/>
          <p:cNvSpPr>
            <a:spLocks noEditPoints="1"/>
          </p:cNvSpPr>
          <p:nvPr/>
        </p:nvSpPr>
        <p:spPr bwMode="auto">
          <a:xfrm>
            <a:off x="6284662" y="4490198"/>
            <a:ext cx="65903" cy="91747"/>
          </a:xfrm>
          <a:custGeom>
            <a:avLst/>
            <a:gdLst>
              <a:gd name="T0" fmla="*/ 15 w 24"/>
              <a:gd name="T1" fmla="*/ 33 h 33"/>
              <a:gd name="T2" fmla="*/ 15 w 24"/>
              <a:gd name="T3" fmla="*/ 24 h 33"/>
              <a:gd name="T4" fmla="*/ 0 w 24"/>
              <a:gd name="T5" fmla="*/ 24 h 33"/>
              <a:gd name="T6" fmla="*/ 0 w 24"/>
              <a:gd name="T7" fmla="*/ 21 h 33"/>
              <a:gd name="T8" fmla="*/ 15 w 24"/>
              <a:gd name="T9" fmla="*/ 0 h 33"/>
              <a:gd name="T10" fmla="*/ 19 w 24"/>
              <a:gd name="T11" fmla="*/ 0 h 33"/>
              <a:gd name="T12" fmla="*/ 19 w 24"/>
              <a:gd name="T13" fmla="*/ 21 h 33"/>
              <a:gd name="T14" fmla="*/ 24 w 24"/>
              <a:gd name="T15" fmla="*/ 21 h 33"/>
              <a:gd name="T16" fmla="*/ 24 w 24"/>
              <a:gd name="T17" fmla="*/ 24 h 33"/>
              <a:gd name="T18" fmla="*/ 19 w 24"/>
              <a:gd name="T19" fmla="*/ 24 h 33"/>
              <a:gd name="T20" fmla="*/ 19 w 24"/>
              <a:gd name="T21" fmla="*/ 33 h 33"/>
              <a:gd name="T22" fmla="*/ 15 w 24"/>
              <a:gd name="T23" fmla="*/ 33 h 33"/>
              <a:gd name="T24" fmla="*/ 15 w 24"/>
              <a:gd name="T25" fmla="*/ 21 h 33"/>
              <a:gd name="T26" fmla="*/ 15 w 24"/>
              <a:gd name="T27" fmla="*/ 10 h 33"/>
              <a:gd name="T28" fmla="*/ 15 w 24"/>
              <a:gd name="T29" fmla="*/ 4 h 33"/>
              <a:gd name="T30" fmla="*/ 15 w 24"/>
              <a:gd name="T31" fmla="*/ 4 h 33"/>
              <a:gd name="T32" fmla="*/ 12 w 24"/>
              <a:gd name="T33" fmla="*/ 9 h 33"/>
              <a:gd name="T34" fmla="*/ 4 w 24"/>
              <a:gd name="T35" fmla="*/ 21 h 33"/>
              <a:gd name="T36" fmla="*/ 4 w 24"/>
              <a:gd name="T37" fmla="*/ 21 h 33"/>
              <a:gd name="T38" fmla="*/ 15 w 24"/>
              <a:gd name="T39" fmla="*/ 2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" h="33">
                <a:moveTo>
                  <a:pt x="15" y="33"/>
                </a:moveTo>
                <a:cubicBezTo>
                  <a:pt x="15" y="24"/>
                  <a:pt x="15" y="24"/>
                  <a:pt x="15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1"/>
                  <a:pt x="0" y="21"/>
                  <a:pt x="0" y="21"/>
                </a:cubicBezTo>
                <a:cubicBezTo>
                  <a:pt x="15" y="0"/>
                  <a:pt x="15" y="0"/>
                  <a:pt x="15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21"/>
                  <a:pt x="19" y="21"/>
                  <a:pt x="1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4"/>
                  <a:pt x="24" y="24"/>
                  <a:pt x="24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33"/>
                  <a:pt x="19" y="33"/>
                  <a:pt x="19" y="33"/>
                </a:cubicBezTo>
                <a:lnTo>
                  <a:pt x="15" y="33"/>
                </a:lnTo>
                <a:close/>
                <a:moveTo>
                  <a:pt x="15" y="21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8"/>
                  <a:pt x="15" y="6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6"/>
                  <a:pt x="13" y="8"/>
                  <a:pt x="12" y="9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lnTo>
                  <a:pt x="15" y="21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8"/>
          <p:cNvSpPr>
            <a:spLocks noEditPoints="1"/>
          </p:cNvSpPr>
          <p:nvPr/>
        </p:nvSpPr>
        <p:spPr bwMode="auto">
          <a:xfrm>
            <a:off x="6359610" y="4487614"/>
            <a:ext cx="63319" cy="96916"/>
          </a:xfrm>
          <a:custGeom>
            <a:avLst/>
            <a:gdLst>
              <a:gd name="T0" fmla="*/ 23 w 23"/>
              <a:gd name="T1" fmla="*/ 17 h 35"/>
              <a:gd name="T2" fmla="*/ 11 w 23"/>
              <a:gd name="T3" fmla="*/ 35 h 35"/>
              <a:gd name="T4" fmla="*/ 0 w 23"/>
              <a:gd name="T5" fmla="*/ 18 h 35"/>
              <a:gd name="T6" fmla="*/ 12 w 23"/>
              <a:gd name="T7" fmla="*/ 0 h 35"/>
              <a:gd name="T8" fmla="*/ 23 w 23"/>
              <a:gd name="T9" fmla="*/ 17 h 35"/>
              <a:gd name="T10" fmla="*/ 5 w 23"/>
              <a:gd name="T11" fmla="*/ 18 h 35"/>
              <a:gd name="T12" fmla="*/ 11 w 23"/>
              <a:gd name="T13" fmla="*/ 31 h 35"/>
              <a:gd name="T14" fmla="*/ 18 w 23"/>
              <a:gd name="T15" fmla="*/ 18 h 35"/>
              <a:gd name="T16" fmla="*/ 11 w 23"/>
              <a:gd name="T17" fmla="*/ 4 h 35"/>
              <a:gd name="T18" fmla="*/ 5 w 23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5">
                <a:moveTo>
                  <a:pt x="23" y="17"/>
                </a:moveTo>
                <a:cubicBezTo>
                  <a:pt x="23" y="29"/>
                  <a:pt x="18" y="35"/>
                  <a:pt x="11" y="35"/>
                </a:cubicBezTo>
                <a:cubicBezTo>
                  <a:pt x="5" y="35"/>
                  <a:pt x="0" y="29"/>
                  <a:pt x="0" y="18"/>
                </a:cubicBezTo>
                <a:cubicBezTo>
                  <a:pt x="0" y="7"/>
                  <a:pt x="5" y="0"/>
                  <a:pt x="12" y="0"/>
                </a:cubicBezTo>
                <a:cubicBezTo>
                  <a:pt x="19" y="0"/>
                  <a:pt x="23" y="7"/>
                  <a:pt x="23" y="17"/>
                </a:cubicBezTo>
                <a:close/>
                <a:moveTo>
                  <a:pt x="5" y="18"/>
                </a:moveTo>
                <a:cubicBezTo>
                  <a:pt x="5" y="26"/>
                  <a:pt x="7" y="31"/>
                  <a:pt x="11" y="31"/>
                </a:cubicBezTo>
                <a:cubicBezTo>
                  <a:pt x="16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5" y="9"/>
                  <a:pt x="5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8140272" y="4490198"/>
            <a:ext cx="60734" cy="94332"/>
          </a:xfrm>
          <a:custGeom>
            <a:avLst/>
            <a:gdLst>
              <a:gd name="T0" fmla="*/ 19 w 22"/>
              <a:gd name="T1" fmla="*/ 3 h 34"/>
              <a:gd name="T2" fmla="*/ 16 w 22"/>
              <a:gd name="T3" fmla="*/ 3 h 34"/>
              <a:gd name="T4" fmla="*/ 4 w 22"/>
              <a:gd name="T5" fmla="*/ 15 h 34"/>
              <a:gd name="T6" fmla="*/ 4 w 22"/>
              <a:gd name="T7" fmla="*/ 15 h 34"/>
              <a:gd name="T8" fmla="*/ 12 w 22"/>
              <a:gd name="T9" fmla="*/ 11 h 34"/>
              <a:gd name="T10" fmla="*/ 22 w 22"/>
              <a:gd name="T11" fmla="*/ 22 h 34"/>
              <a:gd name="T12" fmla="*/ 11 w 22"/>
              <a:gd name="T13" fmla="*/ 34 h 34"/>
              <a:gd name="T14" fmla="*/ 0 w 22"/>
              <a:gd name="T15" fmla="*/ 20 h 34"/>
              <a:gd name="T16" fmla="*/ 5 w 22"/>
              <a:gd name="T17" fmla="*/ 5 h 34"/>
              <a:gd name="T18" fmla="*/ 16 w 22"/>
              <a:gd name="T19" fmla="*/ 0 h 34"/>
              <a:gd name="T20" fmla="*/ 19 w 22"/>
              <a:gd name="T21" fmla="*/ 0 h 34"/>
              <a:gd name="T22" fmla="*/ 19 w 22"/>
              <a:gd name="T23" fmla="*/ 3 h 34"/>
              <a:gd name="T24" fmla="*/ 18 w 22"/>
              <a:gd name="T25" fmla="*/ 22 h 34"/>
              <a:gd name="T26" fmla="*/ 11 w 22"/>
              <a:gd name="T27" fmla="*/ 15 h 34"/>
              <a:gd name="T28" fmla="*/ 5 w 22"/>
              <a:gd name="T29" fmla="*/ 19 h 34"/>
              <a:gd name="T30" fmla="*/ 4 w 22"/>
              <a:gd name="T31" fmla="*/ 21 h 34"/>
              <a:gd name="T32" fmla="*/ 11 w 22"/>
              <a:gd name="T33" fmla="*/ 30 h 34"/>
              <a:gd name="T34" fmla="*/ 18 w 22"/>
              <a:gd name="T35" fmla="*/ 2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34">
                <a:moveTo>
                  <a:pt x="19" y="3"/>
                </a:moveTo>
                <a:cubicBezTo>
                  <a:pt x="18" y="3"/>
                  <a:pt x="17" y="3"/>
                  <a:pt x="16" y="3"/>
                </a:cubicBezTo>
                <a:cubicBezTo>
                  <a:pt x="9" y="5"/>
                  <a:pt x="5" y="10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6" y="13"/>
                  <a:pt x="9" y="11"/>
                  <a:pt x="12" y="11"/>
                </a:cubicBezTo>
                <a:cubicBezTo>
                  <a:pt x="18" y="11"/>
                  <a:pt x="22" y="16"/>
                  <a:pt x="22" y="22"/>
                </a:cubicBez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20"/>
                </a:cubicBezTo>
                <a:cubicBezTo>
                  <a:pt x="0" y="13"/>
                  <a:pt x="2" y="8"/>
                  <a:pt x="5" y="5"/>
                </a:cubicBezTo>
                <a:cubicBezTo>
                  <a:pt x="8" y="2"/>
                  <a:pt x="12" y="0"/>
                  <a:pt x="16" y="0"/>
                </a:cubicBezTo>
                <a:cubicBezTo>
                  <a:pt x="17" y="0"/>
                  <a:pt x="18" y="0"/>
                  <a:pt x="19" y="0"/>
                </a:cubicBezTo>
                <a:lnTo>
                  <a:pt x="19" y="3"/>
                </a:lnTo>
                <a:close/>
                <a:moveTo>
                  <a:pt x="18" y="22"/>
                </a:moveTo>
                <a:cubicBezTo>
                  <a:pt x="18" y="18"/>
                  <a:pt x="15" y="15"/>
                  <a:pt x="11" y="15"/>
                </a:cubicBezTo>
                <a:cubicBezTo>
                  <a:pt x="8" y="15"/>
                  <a:pt x="6" y="16"/>
                  <a:pt x="5" y="19"/>
                </a:cubicBezTo>
                <a:cubicBezTo>
                  <a:pt x="4" y="19"/>
                  <a:pt x="4" y="20"/>
                  <a:pt x="4" y="21"/>
                </a:cubicBezTo>
                <a:cubicBezTo>
                  <a:pt x="4" y="26"/>
                  <a:pt x="7" y="30"/>
                  <a:pt x="11" y="30"/>
                </a:cubicBezTo>
                <a:cubicBezTo>
                  <a:pt x="15" y="30"/>
                  <a:pt x="18" y="27"/>
                  <a:pt x="18" y="22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0"/>
          <p:cNvSpPr/>
          <p:nvPr/>
        </p:nvSpPr>
        <p:spPr bwMode="auto">
          <a:xfrm>
            <a:off x="8212636" y="4490198"/>
            <a:ext cx="58150" cy="94332"/>
          </a:xfrm>
          <a:custGeom>
            <a:avLst/>
            <a:gdLst>
              <a:gd name="T0" fmla="*/ 20 w 21"/>
              <a:gd name="T1" fmla="*/ 4 h 34"/>
              <a:gd name="T2" fmla="*/ 8 w 21"/>
              <a:gd name="T3" fmla="*/ 4 h 34"/>
              <a:gd name="T4" fmla="*/ 6 w 21"/>
              <a:gd name="T5" fmla="*/ 12 h 34"/>
              <a:gd name="T6" fmla="*/ 9 w 21"/>
              <a:gd name="T7" fmla="*/ 12 h 34"/>
              <a:gd name="T8" fmla="*/ 16 w 21"/>
              <a:gd name="T9" fmla="*/ 14 h 34"/>
              <a:gd name="T10" fmla="*/ 21 w 21"/>
              <a:gd name="T11" fmla="*/ 23 h 34"/>
              <a:gd name="T12" fmla="*/ 9 w 21"/>
              <a:gd name="T13" fmla="*/ 34 h 34"/>
              <a:gd name="T14" fmla="*/ 0 w 21"/>
              <a:gd name="T15" fmla="*/ 32 h 34"/>
              <a:gd name="T16" fmla="*/ 1 w 21"/>
              <a:gd name="T17" fmla="*/ 28 h 34"/>
              <a:gd name="T18" fmla="*/ 8 w 21"/>
              <a:gd name="T19" fmla="*/ 30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8" y="4"/>
                  <a:pt x="8" y="4"/>
                  <a:pt x="8" y="4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2" y="12"/>
                  <a:pt x="14" y="13"/>
                  <a:pt x="16" y="14"/>
                </a:cubicBezTo>
                <a:cubicBezTo>
                  <a:pt x="19" y="15"/>
                  <a:pt x="21" y="18"/>
                  <a:pt x="21" y="23"/>
                </a:cubicBezTo>
                <a:cubicBezTo>
                  <a:pt x="21" y="29"/>
                  <a:pt x="16" y="34"/>
                  <a:pt x="9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9"/>
                  <a:pt x="5" y="30"/>
                  <a:pt x="8" y="30"/>
                </a:cubicBezTo>
                <a:cubicBezTo>
                  <a:pt x="13" y="30"/>
                  <a:pt x="16" y="27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1"/>
          <p:cNvSpPr>
            <a:spLocks noEditPoints="1"/>
          </p:cNvSpPr>
          <p:nvPr/>
        </p:nvSpPr>
        <p:spPr bwMode="auto">
          <a:xfrm>
            <a:off x="9993298" y="4487614"/>
            <a:ext cx="60734" cy="96916"/>
          </a:xfrm>
          <a:custGeom>
            <a:avLst/>
            <a:gdLst>
              <a:gd name="T0" fmla="*/ 0 w 22"/>
              <a:gd name="T1" fmla="*/ 26 h 35"/>
              <a:gd name="T2" fmla="*/ 6 w 22"/>
              <a:gd name="T3" fmla="*/ 17 h 35"/>
              <a:gd name="T4" fmla="*/ 6 w 22"/>
              <a:gd name="T5" fmla="*/ 17 h 35"/>
              <a:gd name="T6" fmla="*/ 1 w 22"/>
              <a:gd name="T7" fmla="*/ 9 h 35"/>
              <a:gd name="T8" fmla="*/ 11 w 22"/>
              <a:gd name="T9" fmla="*/ 0 h 35"/>
              <a:gd name="T10" fmla="*/ 21 w 22"/>
              <a:gd name="T11" fmla="*/ 9 h 35"/>
              <a:gd name="T12" fmla="*/ 15 w 22"/>
              <a:gd name="T13" fmla="*/ 16 h 35"/>
              <a:gd name="T14" fmla="*/ 15 w 22"/>
              <a:gd name="T15" fmla="*/ 17 h 35"/>
              <a:gd name="T16" fmla="*/ 22 w 22"/>
              <a:gd name="T17" fmla="*/ 25 h 35"/>
              <a:gd name="T18" fmla="*/ 11 w 22"/>
              <a:gd name="T19" fmla="*/ 35 h 35"/>
              <a:gd name="T20" fmla="*/ 0 w 22"/>
              <a:gd name="T21" fmla="*/ 26 h 35"/>
              <a:gd name="T22" fmla="*/ 17 w 22"/>
              <a:gd name="T23" fmla="*/ 26 h 35"/>
              <a:gd name="T24" fmla="*/ 10 w 22"/>
              <a:gd name="T25" fmla="*/ 18 h 35"/>
              <a:gd name="T26" fmla="*/ 4 w 22"/>
              <a:gd name="T27" fmla="*/ 25 h 35"/>
              <a:gd name="T28" fmla="*/ 11 w 22"/>
              <a:gd name="T29" fmla="*/ 32 h 35"/>
              <a:gd name="T30" fmla="*/ 17 w 22"/>
              <a:gd name="T31" fmla="*/ 26 h 35"/>
              <a:gd name="T32" fmla="*/ 5 w 22"/>
              <a:gd name="T33" fmla="*/ 9 h 35"/>
              <a:gd name="T34" fmla="*/ 11 w 22"/>
              <a:gd name="T35" fmla="*/ 15 h 35"/>
              <a:gd name="T36" fmla="*/ 16 w 22"/>
              <a:gd name="T37" fmla="*/ 9 h 35"/>
              <a:gd name="T38" fmla="*/ 11 w 22"/>
              <a:gd name="T39" fmla="*/ 4 h 35"/>
              <a:gd name="T40" fmla="*/ 5 w 22"/>
              <a:gd name="T41" fmla="*/ 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" h="35">
                <a:moveTo>
                  <a:pt x="0" y="26"/>
                </a:moveTo>
                <a:cubicBezTo>
                  <a:pt x="0" y="22"/>
                  <a:pt x="2" y="19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2" y="15"/>
                  <a:pt x="1" y="12"/>
                  <a:pt x="1" y="9"/>
                </a:cubicBezTo>
                <a:cubicBezTo>
                  <a:pt x="1" y="4"/>
                  <a:pt x="5" y="0"/>
                  <a:pt x="11" y="0"/>
                </a:cubicBezTo>
                <a:cubicBezTo>
                  <a:pt x="18" y="0"/>
                  <a:pt x="21" y="5"/>
                  <a:pt x="21" y="9"/>
                </a:cubicBezTo>
                <a:cubicBezTo>
                  <a:pt x="21" y="11"/>
                  <a:pt x="19" y="15"/>
                  <a:pt x="15" y="16"/>
                </a:cubicBezTo>
                <a:cubicBezTo>
                  <a:pt x="15" y="17"/>
                  <a:pt x="15" y="17"/>
                  <a:pt x="15" y="17"/>
                </a:cubicBezTo>
                <a:cubicBezTo>
                  <a:pt x="19" y="18"/>
                  <a:pt x="22" y="21"/>
                  <a:pt x="22" y="25"/>
                </a:cubicBezTo>
                <a:cubicBezTo>
                  <a:pt x="22" y="31"/>
                  <a:pt x="17" y="35"/>
                  <a:pt x="11" y="35"/>
                </a:cubicBezTo>
                <a:cubicBezTo>
                  <a:pt x="4" y="35"/>
                  <a:pt x="0" y="31"/>
                  <a:pt x="0" y="26"/>
                </a:cubicBezTo>
                <a:close/>
                <a:moveTo>
                  <a:pt x="17" y="26"/>
                </a:moveTo>
                <a:cubicBezTo>
                  <a:pt x="17" y="22"/>
                  <a:pt x="15" y="20"/>
                  <a:pt x="10" y="18"/>
                </a:cubicBezTo>
                <a:cubicBezTo>
                  <a:pt x="6" y="20"/>
                  <a:pt x="4" y="22"/>
                  <a:pt x="4" y="25"/>
                </a:cubicBezTo>
                <a:cubicBezTo>
                  <a:pt x="4" y="29"/>
                  <a:pt x="7" y="32"/>
                  <a:pt x="11" y="32"/>
                </a:cubicBezTo>
                <a:cubicBezTo>
                  <a:pt x="15" y="32"/>
                  <a:pt x="17" y="29"/>
                  <a:pt x="17" y="26"/>
                </a:cubicBezTo>
                <a:close/>
                <a:moveTo>
                  <a:pt x="5" y="9"/>
                </a:moveTo>
                <a:cubicBezTo>
                  <a:pt x="5" y="12"/>
                  <a:pt x="8" y="14"/>
                  <a:pt x="11" y="15"/>
                </a:cubicBezTo>
                <a:cubicBezTo>
                  <a:pt x="14" y="14"/>
                  <a:pt x="16" y="12"/>
                  <a:pt x="16" y="9"/>
                </a:cubicBezTo>
                <a:cubicBezTo>
                  <a:pt x="16" y="6"/>
                  <a:pt x="15" y="4"/>
                  <a:pt x="11" y="4"/>
                </a:cubicBezTo>
                <a:cubicBezTo>
                  <a:pt x="7" y="4"/>
                  <a:pt x="5" y="6"/>
                  <a:pt x="5" y="9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2"/>
          <p:cNvSpPr>
            <a:spLocks noEditPoints="1"/>
          </p:cNvSpPr>
          <p:nvPr/>
        </p:nvSpPr>
        <p:spPr bwMode="auto">
          <a:xfrm>
            <a:off x="10064370" y="4487614"/>
            <a:ext cx="62026" cy="96916"/>
          </a:xfrm>
          <a:custGeom>
            <a:avLst/>
            <a:gdLst>
              <a:gd name="T0" fmla="*/ 22 w 22"/>
              <a:gd name="T1" fmla="*/ 17 h 35"/>
              <a:gd name="T2" fmla="*/ 11 w 22"/>
              <a:gd name="T3" fmla="*/ 35 h 35"/>
              <a:gd name="T4" fmla="*/ 0 w 22"/>
              <a:gd name="T5" fmla="*/ 18 h 35"/>
              <a:gd name="T6" fmla="*/ 11 w 22"/>
              <a:gd name="T7" fmla="*/ 0 h 35"/>
              <a:gd name="T8" fmla="*/ 22 w 22"/>
              <a:gd name="T9" fmla="*/ 17 h 35"/>
              <a:gd name="T10" fmla="*/ 4 w 22"/>
              <a:gd name="T11" fmla="*/ 18 h 35"/>
              <a:gd name="T12" fmla="*/ 11 w 22"/>
              <a:gd name="T13" fmla="*/ 31 h 35"/>
              <a:gd name="T14" fmla="*/ 18 w 22"/>
              <a:gd name="T15" fmla="*/ 18 h 35"/>
              <a:gd name="T16" fmla="*/ 11 w 22"/>
              <a:gd name="T17" fmla="*/ 4 h 35"/>
              <a:gd name="T18" fmla="*/ 4 w 22"/>
              <a:gd name="T19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5">
                <a:moveTo>
                  <a:pt x="22" y="17"/>
                </a:moveTo>
                <a:cubicBezTo>
                  <a:pt x="22" y="29"/>
                  <a:pt x="18" y="35"/>
                  <a:pt x="11" y="35"/>
                </a:cubicBezTo>
                <a:cubicBezTo>
                  <a:pt x="4" y="35"/>
                  <a:pt x="0" y="29"/>
                  <a:pt x="0" y="18"/>
                </a:cubicBezTo>
                <a:cubicBezTo>
                  <a:pt x="0" y="7"/>
                  <a:pt x="5" y="0"/>
                  <a:pt x="11" y="0"/>
                </a:cubicBezTo>
                <a:cubicBezTo>
                  <a:pt x="18" y="0"/>
                  <a:pt x="22" y="7"/>
                  <a:pt x="22" y="17"/>
                </a:cubicBezTo>
                <a:close/>
                <a:moveTo>
                  <a:pt x="4" y="18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6"/>
                  <a:pt x="18" y="18"/>
                </a:cubicBezTo>
                <a:cubicBezTo>
                  <a:pt x="18" y="9"/>
                  <a:pt x="16" y="4"/>
                  <a:pt x="11" y="4"/>
                </a:cubicBezTo>
                <a:cubicBezTo>
                  <a:pt x="7" y="4"/>
                  <a:pt x="4" y="9"/>
                  <a:pt x="4" y="18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3"/>
          <p:cNvSpPr/>
          <p:nvPr/>
        </p:nvSpPr>
        <p:spPr bwMode="auto">
          <a:xfrm>
            <a:off x="1242467" y="2029835"/>
            <a:ext cx="58150" cy="94332"/>
          </a:xfrm>
          <a:custGeom>
            <a:avLst/>
            <a:gdLst>
              <a:gd name="T0" fmla="*/ 0 w 21"/>
              <a:gd name="T1" fmla="*/ 34 h 34"/>
              <a:gd name="T2" fmla="*/ 0 w 21"/>
              <a:gd name="T3" fmla="*/ 31 h 34"/>
              <a:gd name="T4" fmla="*/ 4 w 21"/>
              <a:gd name="T5" fmla="*/ 28 h 34"/>
              <a:gd name="T6" fmla="*/ 16 w 21"/>
              <a:gd name="T7" fmla="*/ 10 h 34"/>
              <a:gd name="T8" fmla="*/ 9 w 21"/>
              <a:gd name="T9" fmla="*/ 4 h 34"/>
              <a:gd name="T10" fmla="*/ 2 w 21"/>
              <a:gd name="T11" fmla="*/ 6 h 34"/>
              <a:gd name="T12" fmla="*/ 1 w 21"/>
              <a:gd name="T13" fmla="*/ 3 h 34"/>
              <a:gd name="T14" fmla="*/ 10 w 21"/>
              <a:gd name="T15" fmla="*/ 0 h 34"/>
              <a:gd name="T16" fmla="*/ 20 w 21"/>
              <a:gd name="T17" fmla="*/ 10 h 34"/>
              <a:gd name="T18" fmla="*/ 9 w 21"/>
              <a:gd name="T19" fmla="*/ 27 h 34"/>
              <a:gd name="T20" fmla="*/ 6 w 21"/>
              <a:gd name="T21" fmla="*/ 30 h 34"/>
              <a:gd name="T22" fmla="*/ 6 w 21"/>
              <a:gd name="T23" fmla="*/ 30 h 34"/>
              <a:gd name="T24" fmla="*/ 21 w 21"/>
              <a:gd name="T25" fmla="*/ 30 h 34"/>
              <a:gd name="T26" fmla="*/ 21 w 21"/>
              <a:gd name="T27" fmla="*/ 34 h 34"/>
              <a:gd name="T28" fmla="*/ 0 w 21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4">
                <a:moveTo>
                  <a:pt x="0" y="34"/>
                </a:moveTo>
                <a:cubicBezTo>
                  <a:pt x="0" y="31"/>
                  <a:pt x="0" y="31"/>
                  <a:pt x="0" y="31"/>
                </a:cubicBezTo>
                <a:cubicBezTo>
                  <a:pt x="4" y="28"/>
                  <a:pt x="4" y="28"/>
                  <a:pt x="4" y="28"/>
                </a:cubicBezTo>
                <a:cubicBezTo>
                  <a:pt x="12" y="19"/>
                  <a:pt x="16" y="15"/>
                  <a:pt x="16" y="10"/>
                </a:cubicBezTo>
                <a:cubicBezTo>
                  <a:pt x="16" y="7"/>
                  <a:pt x="14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3" y="1"/>
                  <a:pt x="6" y="0"/>
                  <a:pt x="10" y="0"/>
                </a:cubicBezTo>
                <a:cubicBezTo>
                  <a:pt x="17" y="0"/>
                  <a:pt x="20" y="5"/>
                  <a:pt x="20" y="10"/>
                </a:cubicBezTo>
                <a:cubicBezTo>
                  <a:pt x="20" y="16"/>
                  <a:pt x="16" y="21"/>
                  <a:pt x="9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4"/>
          <p:cNvSpPr>
            <a:spLocks noEditPoints="1"/>
          </p:cNvSpPr>
          <p:nvPr/>
        </p:nvSpPr>
        <p:spPr bwMode="auto">
          <a:xfrm>
            <a:off x="1314831" y="2029835"/>
            <a:ext cx="60734" cy="94332"/>
          </a:xfrm>
          <a:custGeom>
            <a:avLst/>
            <a:gdLst>
              <a:gd name="T0" fmla="*/ 22 w 22"/>
              <a:gd name="T1" fmla="*/ 17 h 34"/>
              <a:gd name="T2" fmla="*/ 11 w 22"/>
              <a:gd name="T3" fmla="*/ 34 h 34"/>
              <a:gd name="T4" fmla="*/ 0 w 22"/>
              <a:gd name="T5" fmla="*/ 17 h 34"/>
              <a:gd name="T6" fmla="*/ 11 w 22"/>
              <a:gd name="T7" fmla="*/ 0 h 34"/>
              <a:gd name="T8" fmla="*/ 22 w 22"/>
              <a:gd name="T9" fmla="*/ 17 h 34"/>
              <a:gd name="T10" fmla="*/ 4 w 22"/>
              <a:gd name="T11" fmla="*/ 17 h 34"/>
              <a:gd name="T12" fmla="*/ 11 w 22"/>
              <a:gd name="T13" fmla="*/ 31 h 34"/>
              <a:gd name="T14" fmla="*/ 18 w 22"/>
              <a:gd name="T15" fmla="*/ 17 h 34"/>
              <a:gd name="T16" fmla="*/ 11 w 22"/>
              <a:gd name="T17" fmla="*/ 3 h 34"/>
              <a:gd name="T18" fmla="*/ 4 w 22"/>
              <a:gd name="T1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22" y="17"/>
                </a:moveTo>
                <a:cubicBezTo>
                  <a:pt x="22" y="28"/>
                  <a:pt x="18" y="34"/>
                  <a:pt x="11" y="34"/>
                </a:cubicBezTo>
                <a:cubicBezTo>
                  <a:pt x="4" y="34"/>
                  <a:pt x="0" y="28"/>
                  <a:pt x="0" y="17"/>
                </a:cubicBezTo>
                <a:cubicBezTo>
                  <a:pt x="0" y="6"/>
                  <a:pt x="5" y="0"/>
                  <a:pt x="11" y="0"/>
                </a:cubicBezTo>
                <a:cubicBezTo>
                  <a:pt x="18" y="0"/>
                  <a:pt x="22" y="6"/>
                  <a:pt x="22" y="17"/>
                </a:cubicBezTo>
                <a:close/>
                <a:moveTo>
                  <a:pt x="4" y="17"/>
                </a:moveTo>
                <a:cubicBezTo>
                  <a:pt x="4" y="26"/>
                  <a:pt x="7" y="31"/>
                  <a:pt x="11" y="31"/>
                </a:cubicBezTo>
                <a:cubicBezTo>
                  <a:pt x="16" y="31"/>
                  <a:pt x="18" y="25"/>
                  <a:pt x="18" y="17"/>
                </a:cubicBezTo>
                <a:cubicBezTo>
                  <a:pt x="18" y="9"/>
                  <a:pt x="16" y="3"/>
                  <a:pt x="11" y="3"/>
                </a:cubicBezTo>
                <a:cubicBezTo>
                  <a:pt x="7" y="3"/>
                  <a:pt x="4" y="8"/>
                  <a:pt x="4" y="17"/>
                </a:cubicBez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"/>
          <p:cNvSpPr/>
          <p:nvPr/>
        </p:nvSpPr>
        <p:spPr bwMode="auto">
          <a:xfrm>
            <a:off x="1242467" y="1439296"/>
            <a:ext cx="58150" cy="94332"/>
          </a:xfrm>
          <a:custGeom>
            <a:avLst/>
            <a:gdLst>
              <a:gd name="T0" fmla="*/ 0 w 21"/>
              <a:gd name="T1" fmla="*/ 34 h 34"/>
              <a:gd name="T2" fmla="*/ 0 w 21"/>
              <a:gd name="T3" fmla="*/ 31 h 34"/>
              <a:gd name="T4" fmla="*/ 4 w 21"/>
              <a:gd name="T5" fmla="*/ 27 h 34"/>
              <a:gd name="T6" fmla="*/ 16 w 21"/>
              <a:gd name="T7" fmla="*/ 10 h 34"/>
              <a:gd name="T8" fmla="*/ 9 w 21"/>
              <a:gd name="T9" fmla="*/ 4 h 34"/>
              <a:gd name="T10" fmla="*/ 2 w 21"/>
              <a:gd name="T11" fmla="*/ 6 h 34"/>
              <a:gd name="T12" fmla="*/ 1 w 21"/>
              <a:gd name="T13" fmla="*/ 3 h 34"/>
              <a:gd name="T14" fmla="*/ 10 w 21"/>
              <a:gd name="T15" fmla="*/ 0 h 34"/>
              <a:gd name="T16" fmla="*/ 20 w 21"/>
              <a:gd name="T17" fmla="*/ 9 h 34"/>
              <a:gd name="T18" fmla="*/ 9 w 21"/>
              <a:gd name="T19" fmla="*/ 27 h 34"/>
              <a:gd name="T20" fmla="*/ 6 w 21"/>
              <a:gd name="T21" fmla="*/ 30 h 34"/>
              <a:gd name="T22" fmla="*/ 6 w 21"/>
              <a:gd name="T23" fmla="*/ 30 h 34"/>
              <a:gd name="T24" fmla="*/ 21 w 21"/>
              <a:gd name="T25" fmla="*/ 30 h 34"/>
              <a:gd name="T26" fmla="*/ 21 w 21"/>
              <a:gd name="T27" fmla="*/ 34 h 34"/>
              <a:gd name="T28" fmla="*/ 0 w 21"/>
              <a:gd name="T2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34">
                <a:moveTo>
                  <a:pt x="0" y="34"/>
                </a:moveTo>
                <a:cubicBezTo>
                  <a:pt x="0" y="31"/>
                  <a:pt x="0" y="31"/>
                  <a:pt x="0" y="31"/>
                </a:cubicBezTo>
                <a:cubicBezTo>
                  <a:pt x="4" y="27"/>
                  <a:pt x="4" y="27"/>
                  <a:pt x="4" y="27"/>
                </a:cubicBezTo>
                <a:cubicBezTo>
                  <a:pt x="12" y="19"/>
                  <a:pt x="16" y="15"/>
                  <a:pt x="16" y="10"/>
                </a:cubicBezTo>
                <a:cubicBezTo>
                  <a:pt x="16" y="7"/>
                  <a:pt x="14" y="4"/>
                  <a:pt x="9" y="4"/>
                </a:cubicBezTo>
                <a:cubicBezTo>
                  <a:pt x="6" y="4"/>
                  <a:pt x="4" y="5"/>
                  <a:pt x="2" y="6"/>
                </a:cubicBezTo>
                <a:cubicBezTo>
                  <a:pt x="1" y="3"/>
                  <a:pt x="1" y="3"/>
                  <a:pt x="1" y="3"/>
                </a:cubicBezTo>
                <a:cubicBezTo>
                  <a:pt x="3" y="1"/>
                  <a:pt x="6" y="0"/>
                  <a:pt x="10" y="0"/>
                </a:cubicBezTo>
                <a:cubicBezTo>
                  <a:pt x="17" y="0"/>
                  <a:pt x="20" y="5"/>
                  <a:pt x="20" y="9"/>
                </a:cubicBezTo>
                <a:cubicBezTo>
                  <a:pt x="20" y="16"/>
                  <a:pt x="16" y="21"/>
                  <a:pt x="9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lnTo>
                  <a:pt x="0" y="3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6"/>
          <p:cNvSpPr/>
          <p:nvPr/>
        </p:nvSpPr>
        <p:spPr bwMode="auto">
          <a:xfrm>
            <a:off x="1314831" y="1439296"/>
            <a:ext cx="58150" cy="94332"/>
          </a:xfrm>
          <a:custGeom>
            <a:avLst/>
            <a:gdLst>
              <a:gd name="T0" fmla="*/ 20 w 21"/>
              <a:gd name="T1" fmla="*/ 4 h 34"/>
              <a:gd name="T2" fmla="*/ 7 w 21"/>
              <a:gd name="T3" fmla="*/ 4 h 34"/>
              <a:gd name="T4" fmla="*/ 6 w 21"/>
              <a:gd name="T5" fmla="*/ 13 h 34"/>
              <a:gd name="T6" fmla="*/ 9 w 21"/>
              <a:gd name="T7" fmla="*/ 13 h 34"/>
              <a:gd name="T8" fmla="*/ 16 w 21"/>
              <a:gd name="T9" fmla="*/ 14 h 34"/>
              <a:gd name="T10" fmla="*/ 21 w 21"/>
              <a:gd name="T11" fmla="*/ 23 h 34"/>
              <a:gd name="T12" fmla="*/ 8 w 21"/>
              <a:gd name="T13" fmla="*/ 34 h 34"/>
              <a:gd name="T14" fmla="*/ 0 w 21"/>
              <a:gd name="T15" fmla="*/ 32 h 34"/>
              <a:gd name="T16" fmla="*/ 1 w 21"/>
              <a:gd name="T17" fmla="*/ 29 h 34"/>
              <a:gd name="T18" fmla="*/ 8 w 21"/>
              <a:gd name="T19" fmla="*/ 31 h 34"/>
              <a:gd name="T20" fmla="*/ 16 w 21"/>
              <a:gd name="T21" fmla="*/ 23 h 34"/>
              <a:gd name="T22" fmla="*/ 7 w 21"/>
              <a:gd name="T23" fmla="*/ 16 h 34"/>
              <a:gd name="T24" fmla="*/ 2 w 21"/>
              <a:gd name="T25" fmla="*/ 16 h 34"/>
              <a:gd name="T26" fmla="*/ 4 w 21"/>
              <a:gd name="T27" fmla="*/ 0 h 34"/>
              <a:gd name="T28" fmla="*/ 20 w 21"/>
              <a:gd name="T29" fmla="*/ 0 h 34"/>
              <a:gd name="T30" fmla="*/ 20 w 21"/>
              <a:gd name="T31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1" h="34">
                <a:moveTo>
                  <a:pt x="20" y="4"/>
                </a:moveTo>
                <a:cubicBezTo>
                  <a:pt x="7" y="4"/>
                  <a:pt x="7" y="4"/>
                  <a:pt x="7" y="4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3"/>
                  <a:pt x="14" y="13"/>
                  <a:pt x="16" y="14"/>
                </a:cubicBezTo>
                <a:cubicBezTo>
                  <a:pt x="19" y="16"/>
                  <a:pt x="21" y="19"/>
                  <a:pt x="21" y="23"/>
                </a:cubicBezTo>
                <a:cubicBezTo>
                  <a:pt x="21" y="29"/>
                  <a:pt x="16" y="34"/>
                  <a:pt x="8" y="34"/>
                </a:cubicBezTo>
                <a:cubicBezTo>
                  <a:pt x="5" y="34"/>
                  <a:pt x="2" y="33"/>
                  <a:pt x="0" y="32"/>
                </a:cubicBezTo>
                <a:cubicBezTo>
                  <a:pt x="1" y="29"/>
                  <a:pt x="1" y="29"/>
                  <a:pt x="1" y="29"/>
                </a:cubicBezTo>
                <a:cubicBezTo>
                  <a:pt x="3" y="30"/>
                  <a:pt x="5" y="31"/>
                  <a:pt x="8" y="31"/>
                </a:cubicBezTo>
                <a:cubicBezTo>
                  <a:pt x="13" y="31"/>
                  <a:pt x="16" y="28"/>
                  <a:pt x="16" y="23"/>
                </a:cubicBezTo>
                <a:cubicBezTo>
                  <a:pt x="16" y="19"/>
                  <a:pt x="13" y="16"/>
                  <a:pt x="7" y="16"/>
                </a:cubicBezTo>
                <a:cubicBezTo>
                  <a:pt x="5" y="16"/>
                  <a:pt x="3" y="16"/>
                  <a:pt x="2" y="16"/>
                </a:cubicBezTo>
                <a:cubicBezTo>
                  <a:pt x="4" y="0"/>
                  <a:pt x="4" y="0"/>
                  <a:pt x="4" y="0"/>
                </a:cubicBezTo>
                <a:cubicBezTo>
                  <a:pt x="20" y="0"/>
                  <a:pt x="20" y="0"/>
                  <a:pt x="20" y="0"/>
                </a:cubicBezTo>
                <a:lnTo>
                  <a:pt x="20" y="4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990655" y="4230464"/>
            <a:ext cx="1301254" cy="213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1990655" y="3769147"/>
            <a:ext cx="1301254" cy="461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990655" y="3188945"/>
            <a:ext cx="1301254" cy="5802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1990655" y="2312828"/>
            <a:ext cx="1301254" cy="8761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3857896" y="4226588"/>
            <a:ext cx="1297377" cy="214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3857896" y="3993991"/>
            <a:ext cx="1297377" cy="2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3857896" y="3176023"/>
            <a:ext cx="1297377" cy="817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3857896" y="2557056"/>
            <a:ext cx="1297377" cy="618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7554903" y="3996575"/>
            <a:ext cx="1301254" cy="444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7554903" y="3763978"/>
            <a:ext cx="1301254" cy="2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7554903" y="2426542"/>
            <a:ext cx="1301254" cy="13374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7554903" y="2000114"/>
            <a:ext cx="1301254" cy="426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9405344" y="4185237"/>
            <a:ext cx="1297377" cy="255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9405344" y="3430588"/>
            <a:ext cx="1297377" cy="7546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Rectangle 56"/>
          <p:cNvSpPr>
            <a:spLocks noChangeArrowheads="1"/>
          </p:cNvSpPr>
          <p:nvPr/>
        </p:nvSpPr>
        <p:spPr bwMode="auto">
          <a:xfrm>
            <a:off x="9405344" y="2781900"/>
            <a:ext cx="1297377" cy="6486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Rectangle 57"/>
          <p:cNvSpPr>
            <a:spLocks noChangeArrowheads="1"/>
          </p:cNvSpPr>
          <p:nvPr/>
        </p:nvSpPr>
        <p:spPr bwMode="auto">
          <a:xfrm>
            <a:off x="9405344" y="2354179"/>
            <a:ext cx="1297377" cy="4277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Rectangle 59"/>
          <p:cNvSpPr>
            <a:spLocks noChangeArrowheads="1"/>
          </p:cNvSpPr>
          <p:nvPr/>
        </p:nvSpPr>
        <p:spPr bwMode="auto">
          <a:xfrm>
            <a:off x="5704460" y="4226588"/>
            <a:ext cx="1301254" cy="2145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Rectangle 60"/>
          <p:cNvSpPr>
            <a:spLocks noChangeArrowheads="1"/>
          </p:cNvSpPr>
          <p:nvPr/>
        </p:nvSpPr>
        <p:spPr bwMode="auto">
          <a:xfrm>
            <a:off x="5704460" y="3364685"/>
            <a:ext cx="1301254" cy="861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Rectangle 61"/>
          <p:cNvSpPr>
            <a:spLocks noChangeArrowheads="1"/>
          </p:cNvSpPr>
          <p:nvPr/>
        </p:nvSpPr>
        <p:spPr bwMode="auto">
          <a:xfrm>
            <a:off x="5704460" y="2734088"/>
            <a:ext cx="1301254" cy="6305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Rectangle 62"/>
          <p:cNvSpPr>
            <a:spLocks noChangeArrowheads="1"/>
          </p:cNvSpPr>
          <p:nvPr/>
        </p:nvSpPr>
        <p:spPr bwMode="auto">
          <a:xfrm>
            <a:off x="5704460" y="2102199"/>
            <a:ext cx="1301254" cy="6318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64"/>
          <p:cNvSpPr/>
          <p:nvPr/>
        </p:nvSpPr>
        <p:spPr bwMode="auto">
          <a:xfrm>
            <a:off x="1428545" y="1120576"/>
            <a:ext cx="9477053" cy="3325687"/>
          </a:xfrm>
          <a:custGeom>
            <a:avLst/>
            <a:gdLst>
              <a:gd name="T0" fmla="*/ 7334 w 7334"/>
              <a:gd name="T1" fmla="*/ 2990 h 2990"/>
              <a:gd name="T2" fmla="*/ 8 w 7334"/>
              <a:gd name="T3" fmla="*/ 2990 h 2990"/>
              <a:gd name="T4" fmla="*/ 8 w 7334"/>
              <a:gd name="T5" fmla="*/ 2986 h 2990"/>
              <a:gd name="T6" fmla="*/ 0 w 7334"/>
              <a:gd name="T7" fmla="*/ 0 h 2990"/>
              <a:gd name="T8" fmla="*/ 8 w 7334"/>
              <a:gd name="T9" fmla="*/ 0 h 2990"/>
              <a:gd name="T10" fmla="*/ 17 w 7334"/>
              <a:gd name="T11" fmla="*/ 2981 h 2990"/>
              <a:gd name="T12" fmla="*/ 7334 w 7334"/>
              <a:gd name="T13" fmla="*/ 2981 h 2990"/>
              <a:gd name="T14" fmla="*/ 7334 w 7334"/>
              <a:gd name="T15" fmla="*/ 2990 h 2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34" h="2990">
                <a:moveTo>
                  <a:pt x="7334" y="2990"/>
                </a:moveTo>
                <a:lnTo>
                  <a:pt x="8" y="2990"/>
                </a:lnTo>
                <a:lnTo>
                  <a:pt x="8" y="2986"/>
                </a:lnTo>
                <a:lnTo>
                  <a:pt x="0" y="0"/>
                </a:lnTo>
                <a:lnTo>
                  <a:pt x="8" y="0"/>
                </a:lnTo>
                <a:lnTo>
                  <a:pt x="17" y="2981"/>
                </a:lnTo>
                <a:lnTo>
                  <a:pt x="7334" y="2981"/>
                </a:lnTo>
                <a:lnTo>
                  <a:pt x="7334" y="2990"/>
                </a:lnTo>
                <a:close/>
              </a:path>
            </a:pathLst>
          </a:cu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65"/>
          <p:cNvSpPr/>
          <p:nvPr/>
        </p:nvSpPr>
        <p:spPr bwMode="auto">
          <a:xfrm>
            <a:off x="1389779" y="1072655"/>
            <a:ext cx="87870" cy="89163"/>
          </a:xfrm>
          <a:custGeom>
            <a:avLst/>
            <a:gdLst>
              <a:gd name="T0" fmla="*/ 0 w 32"/>
              <a:gd name="T1" fmla="*/ 16 h 32"/>
              <a:gd name="T2" fmla="*/ 16 w 32"/>
              <a:gd name="T3" fmla="*/ 0 h 32"/>
              <a:gd name="T4" fmla="*/ 32 w 32"/>
              <a:gd name="T5" fmla="*/ 16 h 32"/>
              <a:gd name="T6" fmla="*/ 16 w 32"/>
              <a:gd name="T7" fmla="*/ 32 h 32"/>
              <a:gd name="T8" fmla="*/ 0 w 32"/>
              <a:gd name="T9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2">
                <a:moveTo>
                  <a:pt x="0" y="16"/>
                </a:moveTo>
                <a:cubicBezTo>
                  <a:pt x="0" y="7"/>
                  <a:pt x="7" y="0"/>
                  <a:pt x="16" y="0"/>
                </a:cubicBezTo>
                <a:cubicBezTo>
                  <a:pt x="24" y="0"/>
                  <a:pt x="32" y="7"/>
                  <a:pt x="32" y="16"/>
                </a:cubicBezTo>
                <a:cubicBezTo>
                  <a:pt x="32" y="25"/>
                  <a:pt x="25" y="32"/>
                  <a:pt x="16" y="32"/>
                </a:cubicBezTo>
                <a:cubicBezTo>
                  <a:pt x="7" y="32"/>
                  <a:pt x="0" y="25"/>
                  <a:pt x="0" y="16"/>
                </a:cubicBezTo>
                <a:close/>
              </a:path>
            </a:pathLst>
          </a:cu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66"/>
          <p:cNvSpPr>
            <a:spLocks noChangeArrowheads="1"/>
          </p:cNvSpPr>
          <p:nvPr/>
        </p:nvSpPr>
        <p:spPr bwMode="auto">
          <a:xfrm>
            <a:off x="10857786" y="4395867"/>
            <a:ext cx="89163" cy="89163"/>
          </a:xfrm>
          <a:prstGeom prst="ellipse">
            <a:avLst/>
          </a:prstGeom>
          <a:solidFill>
            <a:srgbClr val="BDB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1659966" y="4731304"/>
            <a:ext cx="203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2624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64" name="矩形 124"/>
          <p:cNvSpPr>
            <a:spLocks noChangeArrowheads="1"/>
          </p:cNvSpPr>
          <p:nvPr/>
        </p:nvSpPr>
        <p:spPr bwMode="auto">
          <a:xfrm>
            <a:off x="1659966" y="5244067"/>
            <a:ext cx="8878370" cy="10668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1709394" y="5206996"/>
            <a:ext cx="188267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42"/>
          <p:cNvSpPr/>
          <p:nvPr/>
        </p:nvSpPr>
        <p:spPr bwMode="auto">
          <a:xfrm>
            <a:off x="2103438" y="1609725"/>
            <a:ext cx="3246437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42"/>
          <p:cNvSpPr/>
          <p:nvPr/>
        </p:nvSpPr>
        <p:spPr bwMode="auto">
          <a:xfrm flipH="1">
            <a:off x="6454775" y="1609725"/>
            <a:ext cx="3246438" cy="739775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42"/>
          <p:cNvSpPr/>
          <p:nvPr/>
        </p:nvSpPr>
        <p:spPr bwMode="auto">
          <a:xfrm flipV="1">
            <a:off x="2103438" y="4941888"/>
            <a:ext cx="3246437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42"/>
          <p:cNvSpPr/>
          <p:nvPr/>
        </p:nvSpPr>
        <p:spPr bwMode="auto">
          <a:xfrm flipH="1" flipV="1">
            <a:off x="6454775" y="4941888"/>
            <a:ext cx="3246438" cy="738187"/>
          </a:xfrm>
          <a:custGeom>
            <a:avLst/>
            <a:gdLst>
              <a:gd name="T0" fmla="*/ 0 w 4673"/>
              <a:gd name="T1" fmla="*/ 1547 h 1547"/>
              <a:gd name="T2" fmla="*/ 0 w 4673"/>
              <a:gd name="T3" fmla="*/ 0 h 1547"/>
              <a:gd name="T4" fmla="*/ 4673 w 4673"/>
              <a:gd name="T5" fmla="*/ 0 h 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3" h="1547">
                <a:moveTo>
                  <a:pt x="0" y="1547"/>
                </a:moveTo>
                <a:lnTo>
                  <a:pt x="0" y="0"/>
                </a:lnTo>
                <a:lnTo>
                  <a:pt x="4673" y="0"/>
                </a:lnTo>
              </a:path>
            </a:pathLst>
          </a:custGeom>
          <a:noFill/>
          <a:ln w="9" cap="flat" cmpd="sng">
            <a:solidFill>
              <a:srgbClr val="7F7F7F"/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32"/>
          <p:cNvSpPr>
            <a:spLocks noChangeArrowheads="1"/>
          </p:cNvSpPr>
          <p:nvPr/>
        </p:nvSpPr>
        <p:spPr bwMode="auto">
          <a:xfrm>
            <a:off x="0" y="3141663"/>
            <a:ext cx="12196763" cy="1150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4356576" y="3424743"/>
            <a:ext cx="3467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/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</a:p>
        </p:txBody>
      </p:sp>
      <p:grpSp>
        <p:nvGrpSpPr>
          <p:cNvPr id="15" name="组合 34"/>
          <p:cNvGrpSpPr/>
          <p:nvPr/>
        </p:nvGrpSpPr>
        <p:grpSpPr bwMode="auto">
          <a:xfrm>
            <a:off x="1543050" y="2278063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6" name="Oval 30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7" name="Freeform 34"/>
            <p:cNvSpPr>
              <a:spLocks noEditPoints="1"/>
            </p:cNvSpPr>
            <p:nvPr/>
          </p:nvSpPr>
          <p:spPr bwMode="auto">
            <a:xfrm>
              <a:off x="266700" y="128587"/>
              <a:ext cx="638175" cy="868362"/>
            </a:xfrm>
            <a:custGeom>
              <a:avLst/>
              <a:gdLst>
                <a:gd name="T0" fmla="*/ 143 w 709"/>
                <a:gd name="T1" fmla="*/ 358 h 965"/>
                <a:gd name="T2" fmla="*/ 218 w 709"/>
                <a:gd name="T3" fmla="*/ 534 h 965"/>
                <a:gd name="T4" fmla="*/ 279 w 709"/>
                <a:gd name="T5" fmla="*/ 675 h 965"/>
                <a:gd name="T6" fmla="*/ 416 w 709"/>
                <a:gd name="T7" fmla="*/ 679 h 965"/>
                <a:gd name="T8" fmla="*/ 446 w 709"/>
                <a:gd name="T9" fmla="*/ 623 h 965"/>
                <a:gd name="T10" fmla="*/ 522 w 709"/>
                <a:gd name="T11" fmla="*/ 481 h 965"/>
                <a:gd name="T12" fmla="*/ 355 w 709"/>
                <a:gd name="T13" fmla="*/ 147 h 965"/>
                <a:gd name="T14" fmla="*/ 294 w 709"/>
                <a:gd name="T15" fmla="*/ 723 h 965"/>
                <a:gd name="T16" fmla="*/ 224 w 709"/>
                <a:gd name="T17" fmla="*/ 643 h 965"/>
                <a:gd name="T18" fmla="*/ 151 w 709"/>
                <a:gd name="T19" fmla="*/ 506 h 965"/>
                <a:gd name="T20" fmla="*/ 355 w 709"/>
                <a:gd name="T21" fmla="*/ 102 h 965"/>
                <a:gd name="T22" fmla="*/ 559 w 709"/>
                <a:gd name="T23" fmla="*/ 506 h 965"/>
                <a:gd name="T24" fmla="*/ 485 w 709"/>
                <a:gd name="T25" fmla="*/ 643 h 965"/>
                <a:gd name="T26" fmla="*/ 416 w 709"/>
                <a:gd name="T27" fmla="*/ 723 h 965"/>
                <a:gd name="T28" fmla="*/ 254 w 709"/>
                <a:gd name="T29" fmla="*/ 865 h 965"/>
                <a:gd name="T30" fmla="*/ 426 w 709"/>
                <a:gd name="T31" fmla="*/ 897 h 965"/>
                <a:gd name="T32" fmla="*/ 426 w 709"/>
                <a:gd name="T33" fmla="*/ 832 h 965"/>
                <a:gd name="T34" fmla="*/ 274 w 709"/>
                <a:gd name="T35" fmla="*/ 885 h 965"/>
                <a:gd name="T36" fmla="*/ 439 w 709"/>
                <a:gd name="T37" fmla="*/ 885 h 965"/>
                <a:gd name="T38" fmla="*/ 459 w 709"/>
                <a:gd name="T39" fmla="*/ 865 h 965"/>
                <a:gd name="T40" fmla="*/ 254 w 709"/>
                <a:gd name="T41" fmla="*/ 762 h 965"/>
                <a:gd name="T42" fmla="*/ 459 w 709"/>
                <a:gd name="T43" fmla="*/ 865 h 965"/>
                <a:gd name="T44" fmla="*/ 457 w 709"/>
                <a:gd name="T45" fmla="*/ 403 h 965"/>
                <a:gd name="T46" fmla="*/ 388 w 709"/>
                <a:gd name="T47" fmla="*/ 472 h 965"/>
                <a:gd name="T48" fmla="*/ 321 w 709"/>
                <a:gd name="T49" fmla="*/ 472 h 965"/>
                <a:gd name="T50" fmla="*/ 252 w 709"/>
                <a:gd name="T51" fmla="*/ 403 h 965"/>
                <a:gd name="T52" fmla="*/ 252 w 709"/>
                <a:gd name="T53" fmla="*/ 336 h 965"/>
                <a:gd name="T54" fmla="*/ 321 w 709"/>
                <a:gd name="T55" fmla="*/ 266 h 965"/>
                <a:gd name="T56" fmla="*/ 388 w 709"/>
                <a:gd name="T57" fmla="*/ 266 h 965"/>
                <a:gd name="T58" fmla="*/ 457 w 709"/>
                <a:gd name="T59" fmla="*/ 336 h 965"/>
                <a:gd name="T60" fmla="*/ 681 w 709"/>
                <a:gd name="T61" fmla="*/ 326 h 965"/>
                <a:gd name="T62" fmla="*/ 645 w 709"/>
                <a:gd name="T63" fmla="*/ 358 h 965"/>
                <a:gd name="T64" fmla="*/ 681 w 709"/>
                <a:gd name="T65" fmla="*/ 379 h 965"/>
                <a:gd name="T66" fmla="*/ 681 w 709"/>
                <a:gd name="T67" fmla="*/ 326 h 965"/>
                <a:gd name="T68" fmla="*/ 603 w 709"/>
                <a:gd name="T69" fmla="*/ 142 h 965"/>
                <a:gd name="T70" fmla="*/ 566 w 709"/>
                <a:gd name="T71" fmla="*/ 105 h 965"/>
                <a:gd name="T72" fmla="*/ 576 w 709"/>
                <a:gd name="T73" fmla="*/ 170 h 965"/>
                <a:gd name="T74" fmla="*/ 380 w 709"/>
                <a:gd name="T75" fmla="*/ 68 h 965"/>
                <a:gd name="T76" fmla="*/ 354 w 709"/>
                <a:gd name="T77" fmla="*/ 0 h 965"/>
                <a:gd name="T78" fmla="*/ 327 w 709"/>
                <a:gd name="T79" fmla="*/ 68 h 965"/>
                <a:gd name="T80" fmla="*/ 130 w 709"/>
                <a:gd name="T81" fmla="*/ 173 h 965"/>
                <a:gd name="T82" fmla="*/ 142 w 709"/>
                <a:gd name="T83" fmla="*/ 109 h 965"/>
                <a:gd name="T84" fmla="*/ 104 w 709"/>
                <a:gd name="T85" fmla="*/ 147 h 965"/>
                <a:gd name="T86" fmla="*/ 64 w 709"/>
                <a:gd name="T87" fmla="*/ 358 h 965"/>
                <a:gd name="T88" fmla="*/ 28 w 709"/>
                <a:gd name="T89" fmla="*/ 326 h 965"/>
                <a:gd name="T90" fmla="*/ 28 w 709"/>
                <a:gd name="T91" fmla="*/ 379 h 965"/>
                <a:gd name="T92" fmla="*/ 64 w 709"/>
                <a:gd name="T93" fmla="*/ 358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9" h="965">
                  <a:moveTo>
                    <a:pt x="355" y="147"/>
                  </a:moveTo>
                  <a:cubicBezTo>
                    <a:pt x="238" y="147"/>
                    <a:pt x="143" y="241"/>
                    <a:pt x="143" y="358"/>
                  </a:cubicBezTo>
                  <a:cubicBezTo>
                    <a:pt x="143" y="414"/>
                    <a:pt x="187" y="481"/>
                    <a:pt x="188" y="481"/>
                  </a:cubicBezTo>
                  <a:cubicBezTo>
                    <a:pt x="197" y="496"/>
                    <a:pt x="210" y="519"/>
                    <a:pt x="218" y="534"/>
                  </a:cubicBezTo>
                  <a:lnTo>
                    <a:pt x="264" y="623"/>
                  </a:lnTo>
                  <a:cubicBezTo>
                    <a:pt x="272" y="639"/>
                    <a:pt x="279" y="662"/>
                    <a:pt x="279" y="675"/>
                  </a:cubicBezTo>
                  <a:cubicBezTo>
                    <a:pt x="279" y="675"/>
                    <a:pt x="284" y="679"/>
                    <a:pt x="294" y="679"/>
                  </a:cubicBezTo>
                  <a:lnTo>
                    <a:pt x="416" y="679"/>
                  </a:lnTo>
                  <a:cubicBezTo>
                    <a:pt x="425" y="679"/>
                    <a:pt x="430" y="675"/>
                    <a:pt x="431" y="674"/>
                  </a:cubicBezTo>
                  <a:cubicBezTo>
                    <a:pt x="430" y="662"/>
                    <a:pt x="437" y="639"/>
                    <a:pt x="446" y="623"/>
                  </a:cubicBezTo>
                  <a:lnTo>
                    <a:pt x="491" y="534"/>
                  </a:lnTo>
                  <a:cubicBezTo>
                    <a:pt x="499" y="519"/>
                    <a:pt x="513" y="495"/>
                    <a:pt x="522" y="481"/>
                  </a:cubicBezTo>
                  <a:cubicBezTo>
                    <a:pt x="537" y="458"/>
                    <a:pt x="566" y="402"/>
                    <a:pt x="566" y="358"/>
                  </a:cubicBezTo>
                  <a:cubicBezTo>
                    <a:pt x="566" y="241"/>
                    <a:pt x="471" y="147"/>
                    <a:pt x="355" y="147"/>
                  </a:cubicBezTo>
                  <a:close/>
                  <a:moveTo>
                    <a:pt x="416" y="723"/>
                  </a:moveTo>
                  <a:lnTo>
                    <a:pt x="294" y="723"/>
                  </a:lnTo>
                  <a:cubicBezTo>
                    <a:pt x="261" y="723"/>
                    <a:pt x="235" y="702"/>
                    <a:pt x="235" y="675"/>
                  </a:cubicBezTo>
                  <a:cubicBezTo>
                    <a:pt x="235" y="671"/>
                    <a:pt x="231" y="656"/>
                    <a:pt x="224" y="643"/>
                  </a:cubicBezTo>
                  <a:lnTo>
                    <a:pt x="179" y="554"/>
                  </a:lnTo>
                  <a:cubicBezTo>
                    <a:pt x="172" y="540"/>
                    <a:pt x="159" y="519"/>
                    <a:pt x="151" y="506"/>
                  </a:cubicBezTo>
                  <a:cubicBezTo>
                    <a:pt x="145" y="498"/>
                    <a:pt x="99" y="425"/>
                    <a:pt x="99" y="358"/>
                  </a:cubicBezTo>
                  <a:cubicBezTo>
                    <a:pt x="99" y="217"/>
                    <a:pt x="214" y="102"/>
                    <a:pt x="355" y="102"/>
                  </a:cubicBezTo>
                  <a:cubicBezTo>
                    <a:pt x="495" y="102"/>
                    <a:pt x="610" y="217"/>
                    <a:pt x="610" y="358"/>
                  </a:cubicBezTo>
                  <a:cubicBezTo>
                    <a:pt x="610" y="425"/>
                    <a:pt x="564" y="498"/>
                    <a:pt x="559" y="506"/>
                  </a:cubicBezTo>
                  <a:cubicBezTo>
                    <a:pt x="550" y="518"/>
                    <a:pt x="537" y="541"/>
                    <a:pt x="530" y="554"/>
                  </a:cubicBezTo>
                  <a:lnTo>
                    <a:pt x="485" y="643"/>
                  </a:lnTo>
                  <a:cubicBezTo>
                    <a:pt x="478" y="656"/>
                    <a:pt x="475" y="671"/>
                    <a:pt x="475" y="675"/>
                  </a:cubicBezTo>
                  <a:cubicBezTo>
                    <a:pt x="475" y="702"/>
                    <a:pt x="449" y="723"/>
                    <a:pt x="416" y="723"/>
                  </a:cubicBezTo>
                  <a:close/>
                  <a:moveTo>
                    <a:pt x="287" y="832"/>
                  </a:moveTo>
                  <a:cubicBezTo>
                    <a:pt x="269" y="832"/>
                    <a:pt x="254" y="846"/>
                    <a:pt x="254" y="865"/>
                  </a:cubicBezTo>
                  <a:cubicBezTo>
                    <a:pt x="254" y="883"/>
                    <a:pt x="269" y="897"/>
                    <a:pt x="287" y="897"/>
                  </a:cubicBezTo>
                  <a:lnTo>
                    <a:pt x="426" y="897"/>
                  </a:lnTo>
                  <a:cubicBezTo>
                    <a:pt x="444" y="897"/>
                    <a:pt x="459" y="883"/>
                    <a:pt x="459" y="865"/>
                  </a:cubicBezTo>
                  <a:cubicBezTo>
                    <a:pt x="459" y="846"/>
                    <a:pt x="444" y="832"/>
                    <a:pt x="426" y="832"/>
                  </a:cubicBezTo>
                  <a:lnTo>
                    <a:pt x="287" y="832"/>
                  </a:lnTo>
                  <a:close/>
                  <a:moveTo>
                    <a:pt x="274" y="885"/>
                  </a:moveTo>
                  <a:cubicBezTo>
                    <a:pt x="276" y="929"/>
                    <a:pt x="312" y="965"/>
                    <a:pt x="356" y="965"/>
                  </a:cubicBezTo>
                  <a:cubicBezTo>
                    <a:pt x="401" y="965"/>
                    <a:pt x="437" y="929"/>
                    <a:pt x="439" y="885"/>
                  </a:cubicBezTo>
                  <a:lnTo>
                    <a:pt x="274" y="885"/>
                  </a:lnTo>
                  <a:close/>
                  <a:moveTo>
                    <a:pt x="459" y="865"/>
                  </a:moveTo>
                  <a:lnTo>
                    <a:pt x="254" y="865"/>
                  </a:lnTo>
                  <a:lnTo>
                    <a:pt x="254" y="762"/>
                  </a:lnTo>
                  <a:lnTo>
                    <a:pt x="459" y="762"/>
                  </a:lnTo>
                  <a:lnTo>
                    <a:pt x="459" y="865"/>
                  </a:lnTo>
                  <a:close/>
                  <a:moveTo>
                    <a:pt x="491" y="369"/>
                  </a:moveTo>
                  <a:cubicBezTo>
                    <a:pt x="491" y="388"/>
                    <a:pt x="476" y="403"/>
                    <a:pt x="457" y="403"/>
                  </a:cubicBezTo>
                  <a:lnTo>
                    <a:pt x="388" y="403"/>
                  </a:lnTo>
                  <a:lnTo>
                    <a:pt x="388" y="472"/>
                  </a:lnTo>
                  <a:cubicBezTo>
                    <a:pt x="388" y="491"/>
                    <a:pt x="373" y="506"/>
                    <a:pt x="355" y="506"/>
                  </a:cubicBezTo>
                  <a:cubicBezTo>
                    <a:pt x="336" y="506"/>
                    <a:pt x="321" y="491"/>
                    <a:pt x="321" y="472"/>
                  </a:cubicBezTo>
                  <a:lnTo>
                    <a:pt x="321" y="403"/>
                  </a:lnTo>
                  <a:lnTo>
                    <a:pt x="252" y="403"/>
                  </a:lnTo>
                  <a:cubicBezTo>
                    <a:pt x="233" y="403"/>
                    <a:pt x="218" y="388"/>
                    <a:pt x="218" y="369"/>
                  </a:cubicBezTo>
                  <a:cubicBezTo>
                    <a:pt x="218" y="351"/>
                    <a:pt x="233" y="336"/>
                    <a:pt x="252" y="336"/>
                  </a:cubicBezTo>
                  <a:lnTo>
                    <a:pt x="321" y="336"/>
                  </a:lnTo>
                  <a:lnTo>
                    <a:pt x="321" y="266"/>
                  </a:lnTo>
                  <a:cubicBezTo>
                    <a:pt x="321" y="248"/>
                    <a:pt x="336" y="233"/>
                    <a:pt x="355" y="233"/>
                  </a:cubicBezTo>
                  <a:cubicBezTo>
                    <a:pt x="373" y="233"/>
                    <a:pt x="388" y="248"/>
                    <a:pt x="388" y="266"/>
                  </a:cubicBezTo>
                  <a:lnTo>
                    <a:pt x="388" y="336"/>
                  </a:lnTo>
                  <a:lnTo>
                    <a:pt x="457" y="336"/>
                  </a:lnTo>
                  <a:cubicBezTo>
                    <a:pt x="476" y="336"/>
                    <a:pt x="491" y="351"/>
                    <a:pt x="491" y="369"/>
                  </a:cubicBezTo>
                  <a:close/>
                  <a:moveTo>
                    <a:pt x="681" y="326"/>
                  </a:moveTo>
                  <a:lnTo>
                    <a:pt x="643" y="326"/>
                  </a:lnTo>
                  <a:cubicBezTo>
                    <a:pt x="644" y="336"/>
                    <a:pt x="645" y="347"/>
                    <a:pt x="645" y="358"/>
                  </a:cubicBezTo>
                  <a:cubicBezTo>
                    <a:pt x="645" y="365"/>
                    <a:pt x="644" y="372"/>
                    <a:pt x="643" y="379"/>
                  </a:cubicBezTo>
                  <a:lnTo>
                    <a:pt x="681" y="379"/>
                  </a:lnTo>
                  <a:cubicBezTo>
                    <a:pt x="696" y="379"/>
                    <a:pt x="709" y="367"/>
                    <a:pt x="709" y="352"/>
                  </a:cubicBezTo>
                  <a:cubicBezTo>
                    <a:pt x="709" y="338"/>
                    <a:pt x="696" y="326"/>
                    <a:pt x="681" y="326"/>
                  </a:cubicBezTo>
                  <a:close/>
                  <a:moveTo>
                    <a:pt x="576" y="170"/>
                  </a:moveTo>
                  <a:lnTo>
                    <a:pt x="603" y="142"/>
                  </a:lnTo>
                  <a:cubicBezTo>
                    <a:pt x="614" y="131"/>
                    <a:pt x="614" y="114"/>
                    <a:pt x="604" y="104"/>
                  </a:cubicBezTo>
                  <a:cubicBezTo>
                    <a:pt x="594" y="94"/>
                    <a:pt x="577" y="94"/>
                    <a:pt x="566" y="105"/>
                  </a:cubicBezTo>
                  <a:lnTo>
                    <a:pt x="538" y="132"/>
                  </a:lnTo>
                  <a:cubicBezTo>
                    <a:pt x="552" y="144"/>
                    <a:pt x="564" y="156"/>
                    <a:pt x="576" y="170"/>
                  </a:cubicBezTo>
                  <a:close/>
                  <a:moveTo>
                    <a:pt x="354" y="67"/>
                  </a:moveTo>
                  <a:cubicBezTo>
                    <a:pt x="363" y="67"/>
                    <a:pt x="372" y="68"/>
                    <a:pt x="380" y="68"/>
                  </a:cubicBezTo>
                  <a:lnTo>
                    <a:pt x="380" y="27"/>
                  </a:lnTo>
                  <a:cubicBezTo>
                    <a:pt x="380" y="12"/>
                    <a:pt x="368" y="0"/>
                    <a:pt x="354" y="0"/>
                  </a:cubicBezTo>
                  <a:cubicBezTo>
                    <a:pt x="339" y="0"/>
                    <a:pt x="327" y="12"/>
                    <a:pt x="327" y="27"/>
                  </a:cubicBezTo>
                  <a:lnTo>
                    <a:pt x="327" y="68"/>
                  </a:lnTo>
                  <a:cubicBezTo>
                    <a:pt x="336" y="68"/>
                    <a:pt x="345" y="67"/>
                    <a:pt x="354" y="67"/>
                  </a:cubicBezTo>
                  <a:close/>
                  <a:moveTo>
                    <a:pt x="130" y="173"/>
                  </a:moveTo>
                  <a:cubicBezTo>
                    <a:pt x="142" y="159"/>
                    <a:pt x="154" y="147"/>
                    <a:pt x="168" y="135"/>
                  </a:cubicBezTo>
                  <a:lnTo>
                    <a:pt x="142" y="109"/>
                  </a:lnTo>
                  <a:cubicBezTo>
                    <a:pt x="131" y="99"/>
                    <a:pt x="114" y="98"/>
                    <a:pt x="104" y="109"/>
                  </a:cubicBezTo>
                  <a:cubicBezTo>
                    <a:pt x="93" y="119"/>
                    <a:pt x="94" y="136"/>
                    <a:pt x="104" y="147"/>
                  </a:cubicBezTo>
                  <a:lnTo>
                    <a:pt x="130" y="173"/>
                  </a:lnTo>
                  <a:close/>
                  <a:moveTo>
                    <a:pt x="64" y="358"/>
                  </a:moveTo>
                  <a:cubicBezTo>
                    <a:pt x="64" y="347"/>
                    <a:pt x="64" y="336"/>
                    <a:pt x="66" y="326"/>
                  </a:cubicBezTo>
                  <a:lnTo>
                    <a:pt x="28" y="326"/>
                  </a:lnTo>
                  <a:cubicBezTo>
                    <a:pt x="13" y="326"/>
                    <a:pt x="0" y="338"/>
                    <a:pt x="0" y="352"/>
                  </a:cubicBezTo>
                  <a:cubicBezTo>
                    <a:pt x="0" y="367"/>
                    <a:pt x="13" y="379"/>
                    <a:pt x="28" y="379"/>
                  </a:cubicBezTo>
                  <a:lnTo>
                    <a:pt x="65" y="379"/>
                  </a:lnTo>
                  <a:cubicBezTo>
                    <a:pt x="64" y="372"/>
                    <a:pt x="64" y="365"/>
                    <a:pt x="64" y="3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37"/>
          <p:cNvGrpSpPr/>
          <p:nvPr/>
        </p:nvGrpSpPr>
        <p:grpSpPr bwMode="auto">
          <a:xfrm>
            <a:off x="1568450" y="3852863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19" name="Oval 31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269875" y="169862"/>
              <a:ext cx="563563" cy="766762"/>
            </a:xfrm>
            <a:custGeom>
              <a:avLst/>
              <a:gdLst>
                <a:gd name="T0" fmla="*/ 82 w 625"/>
                <a:gd name="T1" fmla="*/ 138 h 852"/>
                <a:gd name="T2" fmla="*/ 69 w 625"/>
                <a:gd name="T3" fmla="*/ 852 h 852"/>
                <a:gd name="T4" fmla="*/ 625 w 625"/>
                <a:gd name="T5" fmla="*/ 209 h 852"/>
                <a:gd name="T6" fmla="*/ 577 w 625"/>
                <a:gd name="T7" fmla="*/ 224 h 852"/>
                <a:gd name="T8" fmla="*/ 71 w 625"/>
                <a:gd name="T9" fmla="*/ 803 h 852"/>
                <a:gd name="T10" fmla="*/ 270 w 625"/>
                <a:gd name="T11" fmla="*/ 91 h 852"/>
                <a:gd name="T12" fmla="*/ 355 w 625"/>
                <a:gd name="T13" fmla="*/ 91 h 852"/>
                <a:gd name="T14" fmla="*/ 311 w 625"/>
                <a:gd name="T15" fmla="*/ 136 h 852"/>
                <a:gd name="T16" fmla="*/ 218 w 625"/>
                <a:gd name="T17" fmla="*/ 93 h 852"/>
                <a:gd name="T18" fmla="*/ 115 w 625"/>
                <a:gd name="T19" fmla="*/ 216 h 852"/>
                <a:gd name="T20" fmla="*/ 510 w 625"/>
                <a:gd name="T21" fmla="*/ 216 h 852"/>
                <a:gd name="T22" fmla="*/ 407 w 625"/>
                <a:gd name="T23" fmla="*/ 93 h 852"/>
                <a:gd name="T24" fmla="*/ 218 w 625"/>
                <a:gd name="T25" fmla="*/ 93 h 852"/>
                <a:gd name="T26" fmla="*/ 221 w 625"/>
                <a:gd name="T27" fmla="*/ 647 h 852"/>
                <a:gd name="T28" fmla="*/ 151 w 625"/>
                <a:gd name="T29" fmla="*/ 667 h 852"/>
                <a:gd name="T30" fmla="*/ 136 w 625"/>
                <a:gd name="T31" fmla="*/ 682 h 852"/>
                <a:gd name="T32" fmla="*/ 221 w 625"/>
                <a:gd name="T33" fmla="*/ 688 h 852"/>
                <a:gd name="T34" fmla="*/ 132 w 625"/>
                <a:gd name="T35" fmla="*/ 732 h 852"/>
                <a:gd name="T36" fmla="*/ 242 w 625"/>
                <a:gd name="T37" fmla="*/ 678 h 852"/>
                <a:gd name="T38" fmla="*/ 242 w 625"/>
                <a:gd name="T39" fmla="*/ 643 h 852"/>
                <a:gd name="T40" fmla="*/ 110 w 625"/>
                <a:gd name="T41" fmla="*/ 650 h 852"/>
                <a:gd name="T42" fmla="*/ 214 w 625"/>
                <a:gd name="T43" fmla="*/ 760 h 852"/>
                <a:gd name="T44" fmla="*/ 214 w 625"/>
                <a:gd name="T45" fmla="*/ 335 h 852"/>
                <a:gd name="T46" fmla="*/ 151 w 625"/>
                <a:gd name="T47" fmla="*/ 354 h 852"/>
                <a:gd name="T48" fmla="*/ 173 w 625"/>
                <a:gd name="T49" fmla="*/ 410 h 852"/>
                <a:gd name="T50" fmla="*/ 132 w 625"/>
                <a:gd name="T51" fmla="*/ 425 h 852"/>
                <a:gd name="T52" fmla="*/ 214 w 625"/>
                <a:gd name="T53" fmla="*/ 313 h 852"/>
                <a:gd name="T54" fmla="*/ 110 w 625"/>
                <a:gd name="T55" fmla="*/ 423 h 852"/>
                <a:gd name="T56" fmla="*/ 241 w 625"/>
                <a:gd name="T57" fmla="*/ 359 h 852"/>
                <a:gd name="T58" fmla="*/ 240 w 625"/>
                <a:gd name="T59" fmla="*/ 330 h 852"/>
                <a:gd name="T60" fmla="*/ 221 w 625"/>
                <a:gd name="T61" fmla="*/ 503 h 852"/>
                <a:gd name="T62" fmla="*/ 136 w 625"/>
                <a:gd name="T63" fmla="*/ 524 h 852"/>
                <a:gd name="T64" fmla="*/ 221 w 625"/>
                <a:gd name="T65" fmla="*/ 581 h 852"/>
                <a:gd name="T66" fmla="*/ 242 w 625"/>
                <a:gd name="T67" fmla="*/ 487 h 852"/>
                <a:gd name="T68" fmla="*/ 110 w 625"/>
                <a:gd name="T69" fmla="*/ 492 h 852"/>
                <a:gd name="T70" fmla="*/ 221 w 625"/>
                <a:gd name="T71" fmla="*/ 602 h 852"/>
                <a:gd name="T72" fmla="*/ 289 w 625"/>
                <a:gd name="T73" fmla="*/ 465 h 852"/>
                <a:gd name="T74" fmla="*/ 327 w 625"/>
                <a:gd name="T75" fmla="*/ 723 h 852"/>
                <a:gd name="T76" fmla="*/ 502 w 625"/>
                <a:gd name="T77" fmla="*/ 669 h 852"/>
                <a:gd name="T78" fmla="*/ 320 w 625"/>
                <a:gd name="T79" fmla="*/ 716 h 852"/>
                <a:gd name="T80" fmla="*/ 502 w 625"/>
                <a:gd name="T81" fmla="*/ 507 h 852"/>
                <a:gd name="T82" fmla="*/ 320 w 625"/>
                <a:gd name="T83" fmla="*/ 410 h 852"/>
                <a:gd name="T84" fmla="*/ 320 w 625"/>
                <a:gd name="T85" fmla="*/ 35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5" h="852">
                  <a:moveTo>
                    <a:pt x="48" y="224"/>
                  </a:moveTo>
                  <a:cubicBezTo>
                    <a:pt x="48" y="200"/>
                    <a:pt x="59" y="188"/>
                    <a:pt x="82" y="188"/>
                  </a:cubicBezTo>
                  <a:lnTo>
                    <a:pt x="82" y="138"/>
                  </a:lnTo>
                  <a:cubicBezTo>
                    <a:pt x="39" y="139"/>
                    <a:pt x="0" y="167"/>
                    <a:pt x="0" y="209"/>
                  </a:cubicBezTo>
                  <a:lnTo>
                    <a:pt x="0" y="783"/>
                  </a:lnTo>
                  <a:cubicBezTo>
                    <a:pt x="0" y="818"/>
                    <a:pt x="34" y="852"/>
                    <a:pt x="69" y="852"/>
                  </a:cubicBezTo>
                  <a:lnTo>
                    <a:pt x="556" y="852"/>
                  </a:lnTo>
                  <a:cubicBezTo>
                    <a:pt x="591" y="852"/>
                    <a:pt x="625" y="818"/>
                    <a:pt x="625" y="783"/>
                  </a:cubicBezTo>
                  <a:lnTo>
                    <a:pt x="625" y="209"/>
                  </a:lnTo>
                  <a:cubicBezTo>
                    <a:pt x="625" y="167"/>
                    <a:pt x="586" y="139"/>
                    <a:pt x="543" y="138"/>
                  </a:cubicBezTo>
                  <a:lnTo>
                    <a:pt x="543" y="188"/>
                  </a:lnTo>
                  <a:cubicBezTo>
                    <a:pt x="566" y="188"/>
                    <a:pt x="577" y="200"/>
                    <a:pt x="577" y="224"/>
                  </a:cubicBezTo>
                  <a:lnTo>
                    <a:pt x="577" y="768"/>
                  </a:lnTo>
                  <a:cubicBezTo>
                    <a:pt x="577" y="785"/>
                    <a:pt x="570" y="803"/>
                    <a:pt x="554" y="803"/>
                  </a:cubicBezTo>
                  <a:lnTo>
                    <a:pt x="71" y="803"/>
                  </a:lnTo>
                  <a:cubicBezTo>
                    <a:pt x="53" y="803"/>
                    <a:pt x="48" y="783"/>
                    <a:pt x="48" y="764"/>
                  </a:cubicBezTo>
                  <a:lnTo>
                    <a:pt x="48" y="224"/>
                  </a:lnTo>
                  <a:close/>
                  <a:moveTo>
                    <a:pt x="270" y="91"/>
                  </a:moveTo>
                  <a:cubicBezTo>
                    <a:pt x="270" y="71"/>
                    <a:pt x="289" y="52"/>
                    <a:pt x="309" y="52"/>
                  </a:cubicBezTo>
                  <a:lnTo>
                    <a:pt x="316" y="52"/>
                  </a:lnTo>
                  <a:cubicBezTo>
                    <a:pt x="336" y="52"/>
                    <a:pt x="355" y="71"/>
                    <a:pt x="355" y="91"/>
                  </a:cubicBezTo>
                  <a:lnTo>
                    <a:pt x="355" y="95"/>
                  </a:lnTo>
                  <a:cubicBezTo>
                    <a:pt x="355" y="117"/>
                    <a:pt x="336" y="136"/>
                    <a:pt x="314" y="136"/>
                  </a:cubicBezTo>
                  <a:lnTo>
                    <a:pt x="311" y="136"/>
                  </a:lnTo>
                  <a:cubicBezTo>
                    <a:pt x="289" y="136"/>
                    <a:pt x="270" y="117"/>
                    <a:pt x="270" y="95"/>
                  </a:cubicBezTo>
                  <a:lnTo>
                    <a:pt x="270" y="91"/>
                  </a:lnTo>
                  <a:close/>
                  <a:moveTo>
                    <a:pt x="218" y="93"/>
                  </a:moveTo>
                  <a:lnTo>
                    <a:pt x="149" y="93"/>
                  </a:lnTo>
                  <a:cubicBezTo>
                    <a:pt x="126" y="93"/>
                    <a:pt x="115" y="104"/>
                    <a:pt x="115" y="127"/>
                  </a:cubicBezTo>
                  <a:lnTo>
                    <a:pt x="115" y="216"/>
                  </a:lnTo>
                  <a:cubicBezTo>
                    <a:pt x="115" y="231"/>
                    <a:pt x="124" y="246"/>
                    <a:pt x="138" y="246"/>
                  </a:cubicBezTo>
                  <a:lnTo>
                    <a:pt x="487" y="246"/>
                  </a:lnTo>
                  <a:cubicBezTo>
                    <a:pt x="501" y="246"/>
                    <a:pt x="510" y="231"/>
                    <a:pt x="510" y="216"/>
                  </a:cubicBezTo>
                  <a:lnTo>
                    <a:pt x="510" y="127"/>
                  </a:lnTo>
                  <a:cubicBezTo>
                    <a:pt x="510" y="104"/>
                    <a:pt x="499" y="93"/>
                    <a:pt x="476" y="93"/>
                  </a:cubicBezTo>
                  <a:lnTo>
                    <a:pt x="407" y="93"/>
                  </a:lnTo>
                  <a:cubicBezTo>
                    <a:pt x="407" y="45"/>
                    <a:pt x="366" y="0"/>
                    <a:pt x="320" y="0"/>
                  </a:cubicBezTo>
                  <a:lnTo>
                    <a:pt x="305" y="0"/>
                  </a:lnTo>
                  <a:cubicBezTo>
                    <a:pt x="259" y="0"/>
                    <a:pt x="218" y="45"/>
                    <a:pt x="218" y="93"/>
                  </a:cubicBezTo>
                  <a:close/>
                  <a:moveTo>
                    <a:pt x="132" y="654"/>
                  </a:moveTo>
                  <a:cubicBezTo>
                    <a:pt x="132" y="649"/>
                    <a:pt x="133" y="647"/>
                    <a:pt x="138" y="647"/>
                  </a:cubicBezTo>
                  <a:lnTo>
                    <a:pt x="221" y="647"/>
                  </a:lnTo>
                  <a:lnTo>
                    <a:pt x="221" y="654"/>
                  </a:lnTo>
                  <a:cubicBezTo>
                    <a:pt x="221" y="661"/>
                    <a:pt x="186" y="680"/>
                    <a:pt x="180" y="684"/>
                  </a:cubicBezTo>
                  <a:cubicBezTo>
                    <a:pt x="174" y="679"/>
                    <a:pt x="161" y="667"/>
                    <a:pt x="151" y="667"/>
                  </a:cubicBezTo>
                  <a:lnTo>
                    <a:pt x="149" y="667"/>
                  </a:lnTo>
                  <a:cubicBezTo>
                    <a:pt x="144" y="667"/>
                    <a:pt x="136" y="675"/>
                    <a:pt x="136" y="680"/>
                  </a:cubicBezTo>
                  <a:lnTo>
                    <a:pt x="136" y="682"/>
                  </a:lnTo>
                  <a:cubicBezTo>
                    <a:pt x="136" y="688"/>
                    <a:pt x="167" y="721"/>
                    <a:pt x="173" y="721"/>
                  </a:cubicBezTo>
                  <a:lnTo>
                    <a:pt x="175" y="721"/>
                  </a:lnTo>
                  <a:cubicBezTo>
                    <a:pt x="180" y="721"/>
                    <a:pt x="214" y="693"/>
                    <a:pt x="221" y="688"/>
                  </a:cubicBezTo>
                  <a:cubicBezTo>
                    <a:pt x="221" y="700"/>
                    <a:pt x="225" y="738"/>
                    <a:pt x="214" y="738"/>
                  </a:cubicBezTo>
                  <a:lnTo>
                    <a:pt x="138" y="738"/>
                  </a:lnTo>
                  <a:cubicBezTo>
                    <a:pt x="133" y="738"/>
                    <a:pt x="132" y="737"/>
                    <a:pt x="132" y="732"/>
                  </a:cubicBezTo>
                  <a:lnTo>
                    <a:pt x="132" y="654"/>
                  </a:lnTo>
                  <a:close/>
                  <a:moveTo>
                    <a:pt x="214" y="760"/>
                  </a:moveTo>
                  <a:cubicBezTo>
                    <a:pt x="255" y="760"/>
                    <a:pt x="240" y="715"/>
                    <a:pt x="242" y="678"/>
                  </a:cubicBezTo>
                  <a:cubicBezTo>
                    <a:pt x="243" y="658"/>
                    <a:pt x="292" y="642"/>
                    <a:pt x="296" y="624"/>
                  </a:cubicBezTo>
                  <a:lnTo>
                    <a:pt x="290" y="624"/>
                  </a:lnTo>
                  <a:cubicBezTo>
                    <a:pt x="275" y="624"/>
                    <a:pt x="253" y="637"/>
                    <a:pt x="242" y="643"/>
                  </a:cubicBezTo>
                  <a:cubicBezTo>
                    <a:pt x="237" y="635"/>
                    <a:pt x="232" y="626"/>
                    <a:pt x="218" y="626"/>
                  </a:cubicBezTo>
                  <a:lnTo>
                    <a:pt x="134" y="626"/>
                  </a:lnTo>
                  <a:cubicBezTo>
                    <a:pt x="122" y="626"/>
                    <a:pt x="110" y="637"/>
                    <a:pt x="110" y="650"/>
                  </a:cubicBezTo>
                  <a:lnTo>
                    <a:pt x="110" y="736"/>
                  </a:lnTo>
                  <a:cubicBezTo>
                    <a:pt x="110" y="750"/>
                    <a:pt x="123" y="760"/>
                    <a:pt x="138" y="760"/>
                  </a:cubicBezTo>
                  <a:lnTo>
                    <a:pt x="214" y="760"/>
                  </a:lnTo>
                  <a:close/>
                  <a:moveTo>
                    <a:pt x="132" y="341"/>
                  </a:moveTo>
                  <a:cubicBezTo>
                    <a:pt x="132" y="336"/>
                    <a:pt x="133" y="335"/>
                    <a:pt x="138" y="335"/>
                  </a:cubicBezTo>
                  <a:lnTo>
                    <a:pt x="214" y="335"/>
                  </a:lnTo>
                  <a:cubicBezTo>
                    <a:pt x="219" y="335"/>
                    <a:pt x="221" y="336"/>
                    <a:pt x="221" y="341"/>
                  </a:cubicBezTo>
                  <a:cubicBezTo>
                    <a:pt x="221" y="346"/>
                    <a:pt x="184" y="371"/>
                    <a:pt x="180" y="371"/>
                  </a:cubicBezTo>
                  <a:cubicBezTo>
                    <a:pt x="175" y="371"/>
                    <a:pt x="164" y="354"/>
                    <a:pt x="151" y="354"/>
                  </a:cubicBezTo>
                  <a:cubicBezTo>
                    <a:pt x="145" y="354"/>
                    <a:pt x="136" y="361"/>
                    <a:pt x="136" y="367"/>
                  </a:cubicBezTo>
                  <a:lnTo>
                    <a:pt x="136" y="369"/>
                  </a:lnTo>
                  <a:cubicBezTo>
                    <a:pt x="136" y="378"/>
                    <a:pt x="166" y="406"/>
                    <a:pt x="173" y="410"/>
                  </a:cubicBezTo>
                  <a:lnTo>
                    <a:pt x="221" y="376"/>
                  </a:lnTo>
                  <a:lnTo>
                    <a:pt x="221" y="425"/>
                  </a:lnTo>
                  <a:lnTo>
                    <a:pt x="132" y="425"/>
                  </a:lnTo>
                  <a:lnTo>
                    <a:pt x="132" y="341"/>
                  </a:lnTo>
                  <a:close/>
                  <a:moveTo>
                    <a:pt x="240" y="330"/>
                  </a:moveTo>
                  <a:cubicBezTo>
                    <a:pt x="237" y="319"/>
                    <a:pt x="228" y="313"/>
                    <a:pt x="214" y="313"/>
                  </a:cubicBezTo>
                  <a:lnTo>
                    <a:pt x="138" y="313"/>
                  </a:lnTo>
                  <a:cubicBezTo>
                    <a:pt x="123" y="313"/>
                    <a:pt x="110" y="322"/>
                    <a:pt x="110" y="337"/>
                  </a:cubicBezTo>
                  <a:lnTo>
                    <a:pt x="110" y="423"/>
                  </a:lnTo>
                  <a:cubicBezTo>
                    <a:pt x="110" y="436"/>
                    <a:pt x="122" y="447"/>
                    <a:pt x="134" y="447"/>
                  </a:cubicBezTo>
                  <a:lnTo>
                    <a:pt x="218" y="447"/>
                  </a:lnTo>
                  <a:cubicBezTo>
                    <a:pt x="252" y="447"/>
                    <a:pt x="242" y="393"/>
                    <a:pt x="241" y="359"/>
                  </a:cubicBezTo>
                  <a:lnTo>
                    <a:pt x="296" y="313"/>
                  </a:lnTo>
                  <a:cubicBezTo>
                    <a:pt x="296" y="313"/>
                    <a:pt x="292" y="311"/>
                    <a:pt x="292" y="311"/>
                  </a:cubicBezTo>
                  <a:cubicBezTo>
                    <a:pt x="271" y="311"/>
                    <a:pt x="253" y="329"/>
                    <a:pt x="240" y="330"/>
                  </a:cubicBezTo>
                  <a:close/>
                  <a:moveTo>
                    <a:pt x="132" y="492"/>
                  </a:moveTo>
                  <a:lnTo>
                    <a:pt x="221" y="492"/>
                  </a:lnTo>
                  <a:lnTo>
                    <a:pt x="221" y="503"/>
                  </a:lnTo>
                  <a:lnTo>
                    <a:pt x="180" y="529"/>
                  </a:lnTo>
                  <a:lnTo>
                    <a:pt x="152" y="508"/>
                  </a:lnTo>
                  <a:cubicBezTo>
                    <a:pt x="145" y="513"/>
                    <a:pt x="136" y="515"/>
                    <a:pt x="136" y="524"/>
                  </a:cubicBezTo>
                  <a:cubicBezTo>
                    <a:pt x="136" y="531"/>
                    <a:pt x="167" y="565"/>
                    <a:pt x="173" y="565"/>
                  </a:cubicBezTo>
                  <a:cubicBezTo>
                    <a:pt x="183" y="565"/>
                    <a:pt x="209" y="536"/>
                    <a:pt x="221" y="533"/>
                  </a:cubicBezTo>
                  <a:lnTo>
                    <a:pt x="221" y="581"/>
                  </a:lnTo>
                  <a:lnTo>
                    <a:pt x="132" y="581"/>
                  </a:lnTo>
                  <a:lnTo>
                    <a:pt x="132" y="492"/>
                  </a:lnTo>
                  <a:close/>
                  <a:moveTo>
                    <a:pt x="242" y="487"/>
                  </a:moveTo>
                  <a:cubicBezTo>
                    <a:pt x="238" y="480"/>
                    <a:pt x="233" y="470"/>
                    <a:pt x="221" y="470"/>
                  </a:cubicBezTo>
                  <a:lnTo>
                    <a:pt x="132" y="470"/>
                  </a:lnTo>
                  <a:cubicBezTo>
                    <a:pt x="121" y="470"/>
                    <a:pt x="110" y="481"/>
                    <a:pt x="110" y="492"/>
                  </a:cubicBezTo>
                  <a:lnTo>
                    <a:pt x="110" y="581"/>
                  </a:lnTo>
                  <a:cubicBezTo>
                    <a:pt x="110" y="591"/>
                    <a:pt x="121" y="602"/>
                    <a:pt x="132" y="602"/>
                  </a:cubicBezTo>
                  <a:lnTo>
                    <a:pt x="221" y="602"/>
                  </a:lnTo>
                  <a:cubicBezTo>
                    <a:pt x="252" y="602"/>
                    <a:pt x="242" y="547"/>
                    <a:pt x="242" y="515"/>
                  </a:cubicBezTo>
                  <a:lnTo>
                    <a:pt x="296" y="469"/>
                  </a:lnTo>
                  <a:lnTo>
                    <a:pt x="289" y="465"/>
                  </a:lnTo>
                  <a:lnTo>
                    <a:pt x="242" y="487"/>
                  </a:lnTo>
                  <a:close/>
                  <a:moveTo>
                    <a:pt x="320" y="716"/>
                  </a:moveTo>
                  <a:cubicBezTo>
                    <a:pt x="320" y="721"/>
                    <a:pt x="322" y="723"/>
                    <a:pt x="327" y="723"/>
                  </a:cubicBezTo>
                  <a:lnTo>
                    <a:pt x="495" y="723"/>
                  </a:lnTo>
                  <a:cubicBezTo>
                    <a:pt x="500" y="723"/>
                    <a:pt x="502" y="721"/>
                    <a:pt x="502" y="716"/>
                  </a:cubicBezTo>
                  <a:lnTo>
                    <a:pt x="502" y="669"/>
                  </a:lnTo>
                  <a:cubicBezTo>
                    <a:pt x="502" y="664"/>
                    <a:pt x="500" y="663"/>
                    <a:pt x="495" y="663"/>
                  </a:cubicBezTo>
                  <a:lnTo>
                    <a:pt x="320" y="663"/>
                  </a:lnTo>
                  <a:lnTo>
                    <a:pt x="320" y="716"/>
                  </a:lnTo>
                  <a:close/>
                  <a:moveTo>
                    <a:pt x="320" y="565"/>
                  </a:moveTo>
                  <a:lnTo>
                    <a:pt x="502" y="565"/>
                  </a:lnTo>
                  <a:lnTo>
                    <a:pt x="502" y="507"/>
                  </a:lnTo>
                  <a:lnTo>
                    <a:pt x="320" y="507"/>
                  </a:lnTo>
                  <a:lnTo>
                    <a:pt x="320" y="565"/>
                  </a:lnTo>
                  <a:close/>
                  <a:moveTo>
                    <a:pt x="320" y="410"/>
                  </a:moveTo>
                  <a:lnTo>
                    <a:pt x="452" y="410"/>
                  </a:lnTo>
                  <a:lnTo>
                    <a:pt x="452" y="352"/>
                  </a:lnTo>
                  <a:lnTo>
                    <a:pt x="320" y="352"/>
                  </a:lnTo>
                  <a:lnTo>
                    <a:pt x="320" y="4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组合 40"/>
          <p:cNvGrpSpPr/>
          <p:nvPr/>
        </p:nvGrpSpPr>
        <p:grpSpPr bwMode="auto">
          <a:xfrm>
            <a:off x="9077325" y="2309813"/>
            <a:ext cx="1155700" cy="1155700"/>
            <a:chOff x="0" y="0"/>
            <a:chExt cx="1155700" cy="1155699"/>
          </a:xfrm>
          <a:solidFill>
            <a:schemeClr val="bg1"/>
          </a:solidFill>
        </p:grpSpPr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0" y="0"/>
              <a:ext cx="1155700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3" name="Freeform 36"/>
            <p:cNvSpPr>
              <a:spLocks noEditPoints="1"/>
            </p:cNvSpPr>
            <p:nvPr/>
          </p:nvSpPr>
          <p:spPr bwMode="auto">
            <a:xfrm>
              <a:off x="261937" y="217487"/>
              <a:ext cx="712788" cy="701675"/>
            </a:xfrm>
            <a:custGeom>
              <a:avLst/>
              <a:gdLst>
                <a:gd name="T0" fmla="*/ 209 w 792"/>
                <a:gd name="T1" fmla="*/ 341 h 779"/>
                <a:gd name="T2" fmla="*/ 277 w 792"/>
                <a:gd name="T3" fmla="*/ 223 h 779"/>
                <a:gd name="T4" fmla="*/ 390 w 792"/>
                <a:gd name="T5" fmla="*/ 323 h 779"/>
                <a:gd name="T6" fmla="*/ 294 w 792"/>
                <a:gd name="T7" fmla="*/ 203 h 779"/>
                <a:gd name="T8" fmla="*/ 390 w 792"/>
                <a:gd name="T9" fmla="*/ 323 h 779"/>
                <a:gd name="T10" fmla="*/ 390 w 792"/>
                <a:gd name="T11" fmla="*/ 323 h 779"/>
                <a:gd name="T12" fmla="*/ 467 w 792"/>
                <a:gd name="T13" fmla="*/ 194 h 779"/>
                <a:gd name="T14" fmla="*/ 492 w 792"/>
                <a:gd name="T15" fmla="*/ 181 h 779"/>
                <a:gd name="T16" fmla="*/ 495 w 792"/>
                <a:gd name="T17" fmla="*/ 203 h 779"/>
                <a:gd name="T18" fmla="*/ 488 w 792"/>
                <a:gd name="T19" fmla="*/ 239 h 779"/>
                <a:gd name="T20" fmla="*/ 465 w 792"/>
                <a:gd name="T21" fmla="*/ 230 h 779"/>
                <a:gd name="T22" fmla="*/ 437 w 792"/>
                <a:gd name="T23" fmla="*/ 206 h 779"/>
                <a:gd name="T24" fmla="*/ 456 w 792"/>
                <a:gd name="T25" fmla="*/ 192 h 779"/>
                <a:gd name="T26" fmla="*/ 492 w 792"/>
                <a:gd name="T27" fmla="*/ 181 h 779"/>
                <a:gd name="T28" fmla="*/ 375 w 792"/>
                <a:gd name="T29" fmla="*/ 343 h 779"/>
                <a:gd name="T30" fmla="*/ 362 w 792"/>
                <a:gd name="T31" fmla="*/ 489 h 779"/>
                <a:gd name="T32" fmla="*/ 413 w 792"/>
                <a:gd name="T33" fmla="*/ 356 h 779"/>
                <a:gd name="T34" fmla="*/ 312 w 792"/>
                <a:gd name="T35" fmla="*/ 298 h 779"/>
                <a:gd name="T36" fmla="*/ 274 w 792"/>
                <a:gd name="T37" fmla="*/ 311 h 779"/>
                <a:gd name="T38" fmla="*/ 325 w 792"/>
                <a:gd name="T39" fmla="*/ 489 h 779"/>
                <a:gd name="T40" fmla="*/ 312 w 792"/>
                <a:gd name="T41" fmla="*/ 298 h 779"/>
                <a:gd name="T42" fmla="*/ 463 w 792"/>
                <a:gd name="T43" fmla="*/ 267 h 779"/>
                <a:gd name="T44" fmla="*/ 450 w 792"/>
                <a:gd name="T45" fmla="*/ 489 h 779"/>
                <a:gd name="T46" fmla="*/ 501 w 792"/>
                <a:gd name="T47" fmla="*/ 281 h 779"/>
                <a:gd name="T48" fmla="*/ 224 w 792"/>
                <a:gd name="T49" fmla="*/ 390 h 779"/>
                <a:gd name="T50" fmla="*/ 186 w 792"/>
                <a:gd name="T51" fmla="*/ 403 h 779"/>
                <a:gd name="T52" fmla="*/ 237 w 792"/>
                <a:gd name="T53" fmla="*/ 489 h 779"/>
                <a:gd name="T54" fmla="*/ 224 w 792"/>
                <a:gd name="T55" fmla="*/ 390 h 779"/>
                <a:gd name="T56" fmla="*/ 136 w 792"/>
                <a:gd name="T57" fmla="*/ 489 h 779"/>
                <a:gd name="T58" fmla="*/ 123 w 792"/>
                <a:gd name="T59" fmla="*/ 189 h 779"/>
                <a:gd name="T60" fmla="*/ 149 w 792"/>
                <a:gd name="T61" fmla="*/ 189 h 779"/>
                <a:gd name="T62" fmla="*/ 531 w 792"/>
                <a:gd name="T63" fmla="*/ 463 h 779"/>
                <a:gd name="T64" fmla="*/ 531 w 792"/>
                <a:gd name="T65" fmla="*/ 489 h 779"/>
                <a:gd name="T66" fmla="*/ 123 w 792"/>
                <a:gd name="T67" fmla="*/ 476 h 779"/>
                <a:gd name="T68" fmla="*/ 531 w 792"/>
                <a:gd name="T69" fmla="*/ 463 h 779"/>
                <a:gd name="T70" fmla="*/ 680 w 792"/>
                <a:gd name="T71" fmla="*/ 779 h 779"/>
                <a:gd name="T72" fmla="*/ 485 w 792"/>
                <a:gd name="T73" fmla="*/ 629 h 779"/>
                <a:gd name="T74" fmla="*/ 0 w 792"/>
                <a:gd name="T75" fmla="*/ 332 h 779"/>
                <a:gd name="T76" fmla="*/ 666 w 792"/>
                <a:gd name="T77" fmla="*/ 332 h 779"/>
                <a:gd name="T78" fmla="*/ 753 w 792"/>
                <a:gd name="T79" fmla="*/ 605 h 779"/>
                <a:gd name="T80" fmla="*/ 334 w 792"/>
                <a:gd name="T81" fmla="*/ 623 h 779"/>
                <a:gd name="T82" fmla="*/ 624 w 792"/>
                <a:gd name="T83" fmla="*/ 332 h 779"/>
                <a:gd name="T84" fmla="*/ 43 w 792"/>
                <a:gd name="T85" fmla="*/ 332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2" h="779">
                  <a:moveTo>
                    <a:pt x="297" y="240"/>
                  </a:moveTo>
                  <a:lnTo>
                    <a:pt x="209" y="341"/>
                  </a:lnTo>
                  <a:lnTo>
                    <a:pt x="188" y="323"/>
                  </a:lnTo>
                  <a:lnTo>
                    <a:pt x="277" y="223"/>
                  </a:lnTo>
                  <a:lnTo>
                    <a:pt x="297" y="240"/>
                  </a:lnTo>
                  <a:close/>
                  <a:moveTo>
                    <a:pt x="390" y="323"/>
                  </a:moveTo>
                  <a:lnTo>
                    <a:pt x="276" y="224"/>
                  </a:lnTo>
                  <a:lnTo>
                    <a:pt x="294" y="203"/>
                  </a:lnTo>
                  <a:lnTo>
                    <a:pt x="408" y="303"/>
                  </a:lnTo>
                  <a:lnTo>
                    <a:pt x="390" y="323"/>
                  </a:lnTo>
                  <a:close/>
                  <a:moveTo>
                    <a:pt x="487" y="212"/>
                  </a:moveTo>
                  <a:lnTo>
                    <a:pt x="390" y="323"/>
                  </a:lnTo>
                  <a:lnTo>
                    <a:pt x="369" y="305"/>
                  </a:lnTo>
                  <a:lnTo>
                    <a:pt x="467" y="194"/>
                  </a:lnTo>
                  <a:lnTo>
                    <a:pt x="487" y="212"/>
                  </a:lnTo>
                  <a:close/>
                  <a:moveTo>
                    <a:pt x="492" y="181"/>
                  </a:moveTo>
                  <a:cubicBezTo>
                    <a:pt x="497" y="179"/>
                    <a:pt x="500" y="182"/>
                    <a:pt x="499" y="187"/>
                  </a:cubicBezTo>
                  <a:lnTo>
                    <a:pt x="495" y="203"/>
                  </a:lnTo>
                  <a:cubicBezTo>
                    <a:pt x="494" y="209"/>
                    <a:pt x="492" y="217"/>
                    <a:pt x="491" y="222"/>
                  </a:cubicBezTo>
                  <a:lnTo>
                    <a:pt x="488" y="239"/>
                  </a:lnTo>
                  <a:cubicBezTo>
                    <a:pt x="487" y="244"/>
                    <a:pt x="483" y="245"/>
                    <a:pt x="479" y="242"/>
                  </a:cubicBezTo>
                  <a:lnTo>
                    <a:pt x="465" y="230"/>
                  </a:lnTo>
                  <a:cubicBezTo>
                    <a:pt x="461" y="227"/>
                    <a:pt x="455" y="221"/>
                    <a:pt x="451" y="217"/>
                  </a:cubicBezTo>
                  <a:lnTo>
                    <a:pt x="437" y="206"/>
                  </a:lnTo>
                  <a:cubicBezTo>
                    <a:pt x="433" y="202"/>
                    <a:pt x="434" y="198"/>
                    <a:pt x="439" y="197"/>
                  </a:cubicBezTo>
                  <a:lnTo>
                    <a:pt x="456" y="192"/>
                  </a:lnTo>
                  <a:cubicBezTo>
                    <a:pt x="461" y="190"/>
                    <a:pt x="470" y="187"/>
                    <a:pt x="475" y="186"/>
                  </a:cubicBezTo>
                  <a:lnTo>
                    <a:pt x="492" y="181"/>
                  </a:lnTo>
                  <a:close/>
                  <a:moveTo>
                    <a:pt x="400" y="343"/>
                  </a:moveTo>
                  <a:lnTo>
                    <a:pt x="375" y="343"/>
                  </a:lnTo>
                  <a:cubicBezTo>
                    <a:pt x="368" y="343"/>
                    <a:pt x="362" y="349"/>
                    <a:pt x="362" y="356"/>
                  </a:cubicBezTo>
                  <a:lnTo>
                    <a:pt x="362" y="489"/>
                  </a:lnTo>
                  <a:lnTo>
                    <a:pt x="413" y="489"/>
                  </a:lnTo>
                  <a:lnTo>
                    <a:pt x="413" y="356"/>
                  </a:lnTo>
                  <a:cubicBezTo>
                    <a:pt x="413" y="349"/>
                    <a:pt x="407" y="343"/>
                    <a:pt x="400" y="343"/>
                  </a:cubicBezTo>
                  <a:close/>
                  <a:moveTo>
                    <a:pt x="312" y="298"/>
                  </a:moveTo>
                  <a:lnTo>
                    <a:pt x="287" y="298"/>
                  </a:lnTo>
                  <a:cubicBezTo>
                    <a:pt x="280" y="298"/>
                    <a:pt x="274" y="304"/>
                    <a:pt x="274" y="311"/>
                  </a:cubicBezTo>
                  <a:lnTo>
                    <a:pt x="274" y="489"/>
                  </a:lnTo>
                  <a:lnTo>
                    <a:pt x="325" y="489"/>
                  </a:lnTo>
                  <a:lnTo>
                    <a:pt x="325" y="311"/>
                  </a:lnTo>
                  <a:cubicBezTo>
                    <a:pt x="325" y="304"/>
                    <a:pt x="319" y="298"/>
                    <a:pt x="312" y="298"/>
                  </a:cubicBezTo>
                  <a:close/>
                  <a:moveTo>
                    <a:pt x="488" y="267"/>
                  </a:moveTo>
                  <a:lnTo>
                    <a:pt x="463" y="267"/>
                  </a:lnTo>
                  <a:cubicBezTo>
                    <a:pt x="456" y="267"/>
                    <a:pt x="450" y="273"/>
                    <a:pt x="450" y="281"/>
                  </a:cubicBezTo>
                  <a:lnTo>
                    <a:pt x="450" y="489"/>
                  </a:lnTo>
                  <a:lnTo>
                    <a:pt x="501" y="489"/>
                  </a:lnTo>
                  <a:lnTo>
                    <a:pt x="501" y="281"/>
                  </a:lnTo>
                  <a:cubicBezTo>
                    <a:pt x="501" y="273"/>
                    <a:pt x="495" y="267"/>
                    <a:pt x="488" y="267"/>
                  </a:cubicBezTo>
                  <a:close/>
                  <a:moveTo>
                    <a:pt x="224" y="390"/>
                  </a:moveTo>
                  <a:lnTo>
                    <a:pt x="200" y="390"/>
                  </a:lnTo>
                  <a:cubicBezTo>
                    <a:pt x="192" y="390"/>
                    <a:pt x="186" y="396"/>
                    <a:pt x="186" y="403"/>
                  </a:cubicBezTo>
                  <a:lnTo>
                    <a:pt x="186" y="489"/>
                  </a:lnTo>
                  <a:lnTo>
                    <a:pt x="237" y="489"/>
                  </a:lnTo>
                  <a:lnTo>
                    <a:pt x="237" y="403"/>
                  </a:lnTo>
                  <a:cubicBezTo>
                    <a:pt x="237" y="396"/>
                    <a:pt x="231" y="390"/>
                    <a:pt x="224" y="390"/>
                  </a:cubicBezTo>
                  <a:close/>
                  <a:moveTo>
                    <a:pt x="149" y="476"/>
                  </a:moveTo>
                  <a:cubicBezTo>
                    <a:pt x="149" y="483"/>
                    <a:pt x="144" y="489"/>
                    <a:pt x="136" y="489"/>
                  </a:cubicBezTo>
                  <a:cubicBezTo>
                    <a:pt x="129" y="489"/>
                    <a:pt x="123" y="483"/>
                    <a:pt x="123" y="476"/>
                  </a:cubicBezTo>
                  <a:lnTo>
                    <a:pt x="123" y="189"/>
                  </a:lnTo>
                  <a:cubicBezTo>
                    <a:pt x="123" y="182"/>
                    <a:pt x="129" y="176"/>
                    <a:pt x="136" y="176"/>
                  </a:cubicBezTo>
                  <a:cubicBezTo>
                    <a:pt x="143" y="176"/>
                    <a:pt x="149" y="182"/>
                    <a:pt x="149" y="189"/>
                  </a:cubicBezTo>
                  <a:lnTo>
                    <a:pt x="149" y="476"/>
                  </a:lnTo>
                  <a:close/>
                  <a:moveTo>
                    <a:pt x="531" y="463"/>
                  </a:moveTo>
                  <a:cubicBezTo>
                    <a:pt x="538" y="463"/>
                    <a:pt x="544" y="469"/>
                    <a:pt x="544" y="476"/>
                  </a:cubicBezTo>
                  <a:cubicBezTo>
                    <a:pt x="544" y="483"/>
                    <a:pt x="538" y="489"/>
                    <a:pt x="531" y="489"/>
                  </a:cubicBezTo>
                  <a:lnTo>
                    <a:pt x="136" y="489"/>
                  </a:lnTo>
                  <a:cubicBezTo>
                    <a:pt x="129" y="489"/>
                    <a:pt x="123" y="483"/>
                    <a:pt x="123" y="476"/>
                  </a:cubicBezTo>
                  <a:cubicBezTo>
                    <a:pt x="123" y="469"/>
                    <a:pt x="129" y="463"/>
                    <a:pt x="136" y="463"/>
                  </a:cubicBezTo>
                  <a:lnTo>
                    <a:pt x="531" y="463"/>
                  </a:lnTo>
                  <a:close/>
                  <a:moveTo>
                    <a:pt x="753" y="750"/>
                  </a:moveTo>
                  <a:cubicBezTo>
                    <a:pt x="732" y="770"/>
                    <a:pt x="706" y="779"/>
                    <a:pt x="680" y="779"/>
                  </a:cubicBezTo>
                  <a:cubicBezTo>
                    <a:pt x="654" y="779"/>
                    <a:pt x="628" y="770"/>
                    <a:pt x="608" y="750"/>
                  </a:cubicBezTo>
                  <a:lnTo>
                    <a:pt x="485" y="629"/>
                  </a:lnTo>
                  <a:cubicBezTo>
                    <a:pt x="440" y="653"/>
                    <a:pt x="388" y="666"/>
                    <a:pt x="334" y="666"/>
                  </a:cubicBezTo>
                  <a:cubicBezTo>
                    <a:pt x="149" y="666"/>
                    <a:pt x="0" y="517"/>
                    <a:pt x="0" y="332"/>
                  </a:cubicBezTo>
                  <a:cubicBezTo>
                    <a:pt x="0" y="149"/>
                    <a:pt x="149" y="0"/>
                    <a:pt x="334" y="0"/>
                  </a:cubicBezTo>
                  <a:cubicBezTo>
                    <a:pt x="517" y="0"/>
                    <a:pt x="666" y="149"/>
                    <a:pt x="666" y="332"/>
                  </a:cubicBezTo>
                  <a:cubicBezTo>
                    <a:pt x="666" y="387"/>
                    <a:pt x="653" y="439"/>
                    <a:pt x="630" y="484"/>
                  </a:cubicBezTo>
                  <a:lnTo>
                    <a:pt x="753" y="605"/>
                  </a:lnTo>
                  <a:cubicBezTo>
                    <a:pt x="792" y="645"/>
                    <a:pt x="792" y="709"/>
                    <a:pt x="753" y="750"/>
                  </a:cubicBezTo>
                  <a:close/>
                  <a:moveTo>
                    <a:pt x="334" y="623"/>
                  </a:moveTo>
                  <a:lnTo>
                    <a:pt x="334" y="623"/>
                  </a:lnTo>
                  <a:cubicBezTo>
                    <a:pt x="494" y="623"/>
                    <a:pt x="624" y="493"/>
                    <a:pt x="624" y="332"/>
                  </a:cubicBezTo>
                  <a:cubicBezTo>
                    <a:pt x="624" y="172"/>
                    <a:pt x="494" y="42"/>
                    <a:pt x="334" y="42"/>
                  </a:cubicBezTo>
                  <a:cubicBezTo>
                    <a:pt x="173" y="42"/>
                    <a:pt x="43" y="172"/>
                    <a:pt x="43" y="332"/>
                  </a:cubicBezTo>
                  <a:cubicBezTo>
                    <a:pt x="43" y="493"/>
                    <a:pt x="173" y="623"/>
                    <a:pt x="334" y="6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43"/>
          <p:cNvGrpSpPr/>
          <p:nvPr/>
        </p:nvGrpSpPr>
        <p:grpSpPr bwMode="auto">
          <a:xfrm>
            <a:off x="9124950" y="3883025"/>
            <a:ext cx="1154113" cy="1155700"/>
            <a:chOff x="0" y="0"/>
            <a:chExt cx="1154113" cy="1155699"/>
          </a:xfrm>
          <a:solidFill>
            <a:schemeClr val="bg1"/>
          </a:solidFill>
        </p:grpSpPr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0" y="0"/>
              <a:ext cx="1154113" cy="11556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6" name="Freeform 37"/>
            <p:cNvSpPr>
              <a:spLocks noEditPoints="1"/>
            </p:cNvSpPr>
            <p:nvPr/>
          </p:nvSpPr>
          <p:spPr bwMode="auto">
            <a:xfrm>
              <a:off x="268287" y="254000"/>
              <a:ext cx="658813" cy="652462"/>
            </a:xfrm>
            <a:custGeom>
              <a:avLst/>
              <a:gdLst>
                <a:gd name="T0" fmla="*/ 661 w 732"/>
                <a:gd name="T1" fmla="*/ 624 h 724"/>
                <a:gd name="T2" fmla="*/ 585 w 732"/>
                <a:gd name="T3" fmla="*/ 624 h 724"/>
                <a:gd name="T4" fmla="*/ 479 w 732"/>
                <a:gd name="T5" fmla="*/ 421 h 724"/>
                <a:gd name="T6" fmla="*/ 468 w 732"/>
                <a:gd name="T7" fmla="*/ 461 h 724"/>
                <a:gd name="T8" fmla="*/ 410 w 732"/>
                <a:gd name="T9" fmla="*/ 505 h 724"/>
                <a:gd name="T10" fmla="*/ 600 w 732"/>
                <a:gd name="T11" fmla="*/ 715 h 724"/>
                <a:gd name="T12" fmla="*/ 722 w 732"/>
                <a:gd name="T13" fmla="*/ 633 h 724"/>
                <a:gd name="T14" fmla="*/ 632 w 732"/>
                <a:gd name="T15" fmla="*/ 540 h 724"/>
                <a:gd name="T16" fmla="*/ 499 w 732"/>
                <a:gd name="T17" fmla="*/ 431 h 724"/>
                <a:gd name="T18" fmla="*/ 264 w 732"/>
                <a:gd name="T19" fmla="*/ 257 h 724"/>
                <a:gd name="T20" fmla="*/ 304 w 732"/>
                <a:gd name="T21" fmla="*/ 246 h 724"/>
                <a:gd name="T22" fmla="*/ 315 w 732"/>
                <a:gd name="T23" fmla="*/ 207 h 724"/>
                <a:gd name="T24" fmla="*/ 325 w 732"/>
                <a:gd name="T25" fmla="*/ 170 h 724"/>
                <a:gd name="T26" fmla="*/ 141 w 732"/>
                <a:gd name="T27" fmla="*/ 16 h 724"/>
                <a:gd name="T28" fmla="*/ 116 w 732"/>
                <a:gd name="T29" fmla="*/ 205 h 724"/>
                <a:gd name="T30" fmla="*/ 1 w 732"/>
                <a:gd name="T31" fmla="*/ 157 h 724"/>
                <a:gd name="T32" fmla="*/ 218 w 732"/>
                <a:gd name="T33" fmla="*/ 312 h 724"/>
                <a:gd name="T34" fmla="*/ 246 w 732"/>
                <a:gd name="T35" fmla="*/ 276 h 724"/>
                <a:gd name="T36" fmla="*/ 705 w 732"/>
                <a:gd name="T37" fmla="*/ 71 h 724"/>
                <a:gd name="T38" fmla="*/ 607 w 732"/>
                <a:gd name="T39" fmla="*/ 0 h 724"/>
                <a:gd name="T40" fmla="*/ 344 w 732"/>
                <a:gd name="T41" fmla="*/ 235 h 724"/>
                <a:gd name="T42" fmla="*/ 306 w 732"/>
                <a:gd name="T43" fmla="*/ 289 h 724"/>
                <a:gd name="T44" fmla="*/ 274 w 732"/>
                <a:gd name="T45" fmla="*/ 305 h 724"/>
                <a:gd name="T46" fmla="*/ 278 w 732"/>
                <a:gd name="T47" fmla="*/ 405 h 724"/>
                <a:gd name="T48" fmla="*/ 65 w 732"/>
                <a:gd name="T49" fmla="*/ 589 h 724"/>
                <a:gd name="T50" fmla="*/ 42 w 732"/>
                <a:gd name="T51" fmla="*/ 724 h 724"/>
                <a:gd name="T52" fmla="*/ 152 w 732"/>
                <a:gd name="T53" fmla="*/ 614 h 724"/>
                <a:gd name="T54" fmla="*/ 324 w 732"/>
                <a:gd name="T55" fmla="*/ 451 h 724"/>
                <a:gd name="T56" fmla="*/ 421 w 732"/>
                <a:gd name="T57" fmla="*/ 451 h 724"/>
                <a:gd name="T58" fmla="*/ 449 w 732"/>
                <a:gd name="T59" fmla="*/ 391 h 724"/>
                <a:gd name="T60" fmla="*/ 490 w 732"/>
                <a:gd name="T61" fmla="*/ 382 h 724"/>
                <a:gd name="T62" fmla="*/ 705 w 732"/>
                <a:gd name="T63" fmla="*/ 71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2" h="724">
                  <a:moveTo>
                    <a:pt x="623" y="586"/>
                  </a:moveTo>
                  <a:cubicBezTo>
                    <a:pt x="644" y="586"/>
                    <a:pt x="661" y="603"/>
                    <a:pt x="661" y="624"/>
                  </a:cubicBezTo>
                  <a:cubicBezTo>
                    <a:pt x="661" y="645"/>
                    <a:pt x="644" y="662"/>
                    <a:pt x="623" y="662"/>
                  </a:cubicBezTo>
                  <a:cubicBezTo>
                    <a:pt x="602" y="662"/>
                    <a:pt x="585" y="645"/>
                    <a:pt x="585" y="624"/>
                  </a:cubicBezTo>
                  <a:cubicBezTo>
                    <a:pt x="585" y="603"/>
                    <a:pt x="602" y="586"/>
                    <a:pt x="623" y="586"/>
                  </a:cubicBezTo>
                  <a:close/>
                  <a:moveTo>
                    <a:pt x="479" y="421"/>
                  </a:moveTo>
                  <a:lnTo>
                    <a:pt x="489" y="441"/>
                  </a:lnTo>
                  <a:lnTo>
                    <a:pt x="468" y="461"/>
                  </a:lnTo>
                  <a:lnTo>
                    <a:pt x="449" y="480"/>
                  </a:lnTo>
                  <a:cubicBezTo>
                    <a:pt x="438" y="491"/>
                    <a:pt x="425" y="500"/>
                    <a:pt x="410" y="505"/>
                  </a:cubicBezTo>
                  <a:lnTo>
                    <a:pt x="539" y="633"/>
                  </a:lnTo>
                  <a:lnTo>
                    <a:pt x="600" y="715"/>
                  </a:lnTo>
                  <a:lnTo>
                    <a:pt x="632" y="724"/>
                  </a:lnTo>
                  <a:lnTo>
                    <a:pt x="722" y="633"/>
                  </a:lnTo>
                  <a:lnTo>
                    <a:pt x="713" y="600"/>
                  </a:lnTo>
                  <a:lnTo>
                    <a:pt x="632" y="540"/>
                  </a:lnTo>
                  <a:lnTo>
                    <a:pt x="511" y="419"/>
                  </a:lnTo>
                  <a:lnTo>
                    <a:pt x="499" y="431"/>
                  </a:lnTo>
                  <a:lnTo>
                    <a:pt x="479" y="421"/>
                  </a:lnTo>
                  <a:close/>
                  <a:moveTo>
                    <a:pt x="264" y="257"/>
                  </a:moveTo>
                  <a:lnTo>
                    <a:pt x="285" y="237"/>
                  </a:lnTo>
                  <a:lnTo>
                    <a:pt x="304" y="246"/>
                  </a:lnTo>
                  <a:lnTo>
                    <a:pt x="294" y="227"/>
                  </a:lnTo>
                  <a:lnTo>
                    <a:pt x="315" y="207"/>
                  </a:lnTo>
                  <a:lnTo>
                    <a:pt x="317" y="205"/>
                  </a:lnTo>
                  <a:cubicBezTo>
                    <a:pt x="322" y="193"/>
                    <a:pt x="325" y="181"/>
                    <a:pt x="325" y="170"/>
                  </a:cubicBezTo>
                  <a:cubicBezTo>
                    <a:pt x="325" y="84"/>
                    <a:pt x="242" y="0"/>
                    <a:pt x="156" y="1"/>
                  </a:cubicBezTo>
                  <a:cubicBezTo>
                    <a:pt x="156" y="1"/>
                    <a:pt x="146" y="11"/>
                    <a:pt x="141" y="16"/>
                  </a:cubicBezTo>
                  <a:cubicBezTo>
                    <a:pt x="210" y="85"/>
                    <a:pt x="204" y="74"/>
                    <a:pt x="204" y="116"/>
                  </a:cubicBezTo>
                  <a:cubicBezTo>
                    <a:pt x="204" y="151"/>
                    <a:pt x="149" y="205"/>
                    <a:pt x="116" y="205"/>
                  </a:cubicBezTo>
                  <a:cubicBezTo>
                    <a:pt x="72" y="205"/>
                    <a:pt x="86" y="212"/>
                    <a:pt x="16" y="142"/>
                  </a:cubicBezTo>
                  <a:cubicBezTo>
                    <a:pt x="10" y="147"/>
                    <a:pt x="1" y="157"/>
                    <a:pt x="1" y="157"/>
                  </a:cubicBezTo>
                  <a:cubicBezTo>
                    <a:pt x="2" y="243"/>
                    <a:pt x="83" y="325"/>
                    <a:pt x="169" y="325"/>
                  </a:cubicBezTo>
                  <a:cubicBezTo>
                    <a:pt x="185" y="325"/>
                    <a:pt x="201" y="320"/>
                    <a:pt x="218" y="312"/>
                  </a:cubicBezTo>
                  <a:lnTo>
                    <a:pt x="221" y="315"/>
                  </a:lnTo>
                  <a:cubicBezTo>
                    <a:pt x="226" y="301"/>
                    <a:pt x="234" y="288"/>
                    <a:pt x="246" y="276"/>
                  </a:cubicBezTo>
                  <a:lnTo>
                    <a:pt x="264" y="257"/>
                  </a:lnTo>
                  <a:close/>
                  <a:moveTo>
                    <a:pt x="705" y="71"/>
                  </a:moveTo>
                  <a:lnTo>
                    <a:pt x="655" y="20"/>
                  </a:lnTo>
                  <a:cubicBezTo>
                    <a:pt x="642" y="7"/>
                    <a:pt x="624" y="0"/>
                    <a:pt x="607" y="0"/>
                  </a:cubicBezTo>
                  <a:cubicBezTo>
                    <a:pt x="589" y="0"/>
                    <a:pt x="572" y="7"/>
                    <a:pt x="558" y="20"/>
                  </a:cubicBezTo>
                  <a:lnTo>
                    <a:pt x="344" y="235"/>
                  </a:lnTo>
                  <a:cubicBezTo>
                    <a:pt x="350" y="248"/>
                    <a:pt x="345" y="267"/>
                    <a:pt x="335" y="277"/>
                  </a:cubicBezTo>
                  <a:cubicBezTo>
                    <a:pt x="328" y="284"/>
                    <a:pt x="317" y="289"/>
                    <a:pt x="306" y="289"/>
                  </a:cubicBezTo>
                  <a:cubicBezTo>
                    <a:pt x="302" y="289"/>
                    <a:pt x="297" y="288"/>
                    <a:pt x="293" y="286"/>
                  </a:cubicBezTo>
                  <a:lnTo>
                    <a:pt x="274" y="305"/>
                  </a:lnTo>
                  <a:cubicBezTo>
                    <a:pt x="247" y="331"/>
                    <a:pt x="247" y="375"/>
                    <a:pt x="274" y="401"/>
                  </a:cubicBezTo>
                  <a:lnTo>
                    <a:pt x="278" y="405"/>
                  </a:lnTo>
                  <a:lnTo>
                    <a:pt x="110" y="572"/>
                  </a:lnTo>
                  <a:lnTo>
                    <a:pt x="65" y="589"/>
                  </a:lnTo>
                  <a:lnTo>
                    <a:pt x="0" y="682"/>
                  </a:lnTo>
                  <a:lnTo>
                    <a:pt x="42" y="724"/>
                  </a:lnTo>
                  <a:lnTo>
                    <a:pt x="135" y="659"/>
                  </a:lnTo>
                  <a:lnTo>
                    <a:pt x="152" y="614"/>
                  </a:lnTo>
                  <a:lnTo>
                    <a:pt x="319" y="447"/>
                  </a:lnTo>
                  <a:lnTo>
                    <a:pt x="324" y="451"/>
                  </a:lnTo>
                  <a:cubicBezTo>
                    <a:pt x="338" y="465"/>
                    <a:pt x="355" y="471"/>
                    <a:pt x="373" y="471"/>
                  </a:cubicBezTo>
                  <a:cubicBezTo>
                    <a:pt x="390" y="471"/>
                    <a:pt x="408" y="465"/>
                    <a:pt x="421" y="451"/>
                  </a:cubicBezTo>
                  <a:lnTo>
                    <a:pt x="440" y="433"/>
                  </a:lnTo>
                  <a:cubicBezTo>
                    <a:pt x="434" y="420"/>
                    <a:pt x="438" y="401"/>
                    <a:pt x="449" y="391"/>
                  </a:cubicBezTo>
                  <a:cubicBezTo>
                    <a:pt x="456" y="384"/>
                    <a:pt x="467" y="379"/>
                    <a:pt x="477" y="379"/>
                  </a:cubicBezTo>
                  <a:cubicBezTo>
                    <a:pt x="482" y="379"/>
                    <a:pt x="487" y="380"/>
                    <a:pt x="490" y="382"/>
                  </a:cubicBezTo>
                  <a:lnTo>
                    <a:pt x="705" y="167"/>
                  </a:lnTo>
                  <a:cubicBezTo>
                    <a:pt x="732" y="140"/>
                    <a:pt x="732" y="97"/>
                    <a:pt x="705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2792413" y="1157288"/>
            <a:ext cx="1758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47"/>
          <p:cNvSpPr txBox="1">
            <a:spLocks noChangeArrowheads="1"/>
          </p:cNvSpPr>
          <p:nvPr/>
        </p:nvSpPr>
        <p:spPr bwMode="auto">
          <a:xfrm>
            <a:off x="2716213" y="1673225"/>
            <a:ext cx="259238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9" name="TextBox 48"/>
          <p:cNvSpPr txBox="1">
            <a:spLocks noChangeArrowheads="1"/>
          </p:cNvSpPr>
          <p:nvPr/>
        </p:nvSpPr>
        <p:spPr bwMode="auto">
          <a:xfrm>
            <a:off x="7197725" y="1157288"/>
            <a:ext cx="176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49"/>
          <p:cNvSpPr txBox="1">
            <a:spLocks noChangeArrowheads="1"/>
          </p:cNvSpPr>
          <p:nvPr/>
        </p:nvSpPr>
        <p:spPr bwMode="auto">
          <a:xfrm>
            <a:off x="6461125" y="1673225"/>
            <a:ext cx="259238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31" name="TextBox 50"/>
          <p:cNvSpPr txBox="1">
            <a:spLocks noChangeArrowheads="1"/>
          </p:cNvSpPr>
          <p:nvPr/>
        </p:nvSpPr>
        <p:spPr bwMode="auto">
          <a:xfrm>
            <a:off x="2792413" y="5732463"/>
            <a:ext cx="1758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1"/>
          <p:cNvSpPr txBox="1">
            <a:spLocks noChangeArrowheads="1"/>
          </p:cNvSpPr>
          <p:nvPr/>
        </p:nvSpPr>
        <p:spPr bwMode="auto">
          <a:xfrm>
            <a:off x="2716213" y="4313899"/>
            <a:ext cx="259238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33" name="TextBox 52"/>
          <p:cNvSpPr txBox="1">
            <a:spLocks noChangeArrowheads="1"/>
          </p:cNvSpPr>
          <p:nvPr/>
        </p:nvSpPr>
        <p:spPr bwMode="auto">
          <a:xfrm>
            <a:off x="7197725" y="5732463"/>
            <a:ext cx="17605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3"/>
          <p:cNvSpPr txBox="1">
            <a:spLocks noChangeArrowheads="1"/>
          </p:cNvSpPr>
          <p:nvPr/>
        </p:nvSpPr>
        <p:spPr bwMode="auto">
          <a:xfrm>
            <a:off x="6461125" y="4313899"/>
            <a:ext cx="2592388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481E-6 -2.96296E-6 L -0.313 -0.10856 " pathEditMode="relative" rAng="0" ptsTypes="AA">
                                      <p:cBhvr>
                                        <p:cTn id="34" dur="1000" spd="-99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-52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816E-7 4.81481E-6 L 0.30831 0.12546 " pathEditMode="relative" rAng="0" ptsTypes="AA">
                                      <p:cBhvr>
                                        <p:cTn id="36" dur="1000" spd="-99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6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6838E-6 -4.81481E-6 L 0.30623 -0.10416 " pathEditMode="relative" rAng="0" ptsTypes="AA">
                                      <p:cBhvr>
                                        <p:cTn id="38" dur="1000" spd="-99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791E-6 -4.81481E-6 L -0.30923 0.12084 " pathEditMode="relative" rAng="0" ptsTypes="AA">
                                      <p:cBhvr>
                                        <p:cTn id="40" dur="1000" spd="-99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0" y="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 autoUpdateAnimBg="0"/>
      <p:bldP spid="14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200" y="-1125203"/>
            <a:ext cx="4572114" cy="441849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27" y="734165"/>
            <a:ext cx="5683073" cy="3429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6056773" y="1909912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6727323" y="1909912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MH_Entry_2"/>
          <p:cNvSpPr/>
          <p:nvPr>
            <p:custDataLst>
              <p:tags r:id="rId3"/>
            </p:custDataLst>
          </p:nvPr>
        </p:nvSpPr>
        <p:spPr>
          <a:xfrm>
            <a:off x="6727323" y="2739513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7" name="MH_Number_2"/>
          <p:cNvSpPr/>
          <p:nvPr>
            <p:custDataLst>
              <p:tags r:id="rId4"/>
            </p:custDataLst>
          </p:nvPr>
        </p:nvSpPr>
        <p:spPr>
          <a:xfrm>
            <a:off x="6056773" y="2739513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MH_Number_1"/>
          <p:cNvSpPr/>
          <p:nvPr>
            <p:custDataLst>
              <p:tags r:id="rId5"/>
            </p:custDataLst>
          </p:nvPr>
        </p:nvSpPr>
        <p:spPr>
          <a:xfrm>
            <a:off x="6056773" y="3569114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MH_Entry_1"/>
          <p:cNvSpPr/>
          <p:nvPr>
            <p:custDataLst>
              <p:tags r:id="rId6"/>
            </p:custDataLst>
          </p:nvPr>
        </p:nvSpPr>
        <p:spPr>
          <a:xfrm>
            <a:off x="6727323" y="3569114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0" name="MH_Entry_2"/>
          <p:cNvSpPr/>
          <p:nvPr>
            <p:custDataLst>
              <p:tags r:id="rId7"/>
            </p:custDataLst>
          </p:nvPr>
        </p:nvSpPr>
        <p:spPr>
          <a:xfrm>
            <a:off x="6727323" y="4398715"/>
            <a:ext cx="4027591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11" name="MH_Number_2"/>
          <p:cNvSpPr/>
          <p:nvPr>
            <p:custDataLst>
              <p:tags r:id="rId8"/>
            </p:custDataLst>
          </p:nvPr>
        </p:nvSpPr>
        <p:spPr>
          <a:xfrm>
            <a:off x="6056773" y="4398715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5400000">
            <a:off x="1293414" y="2037910"/>
            <a:ext cx="248119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795620" y="1014925"/>
            <a:ext cx="121058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6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5" y="3835589"/>
            <a:ext cx="1581039" cy="2162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162"/>
          <p:cNvSpPr/>
          <p:nvPr/>
        </p:nvSpPr>
        <p:spPr bwMode="auto">
          <a:xfrm>
            <a:off x="7386638" y="972939"/>
            <a:ext cx="3343275" cy="1690688"/>
          </a:xfrm>
          <a:custGeom>
            <a:avLst/>
            <a:gdLst>
              <a:gd name="T0" fmla="*/ 913 w 978"/>
              <a:gd name="T1" fmla="*/ 269 h 494"/>
              <a:gd name="T2" fmla="*/ 480 w 978"/>
              <a:gd name="T3" fmla="*/ 18 h 494"/>
              <a:gd name="T4" fmla="*/ 0 w 978"/>
              <a:gd name="T5" fmla="*/ 445 h 494"/>
              <a:gd name="T6" fmla="*/ 1 w 978"/>
              <a:gd name="T7" fmla="*/ 494 h 494"/>
              <a:gd name="T8" fmla="*/ 978 w 978"/>
              <a:gd name="T9" fmla="*/ 494 h 494"/>
              <a:gd name="T10" fmla="*/ 913 w 978"/>
              <a:gd name="T11" fmla="*/ 269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8" h="494">
                <a:moveTo>
                  <a:pt x="913" y="269"/>
                </a:moveTo>
                <a:cubicBezTo>
                  <a:pt x="739" y="0"/>
                  <a:pt x="480" y="18"/>
                  <a:pt x="480" y="18"/>
                </a:cubicBezTo>
                <a:cubicBezTo>
                  <a:pt x="480" y="18"/>
                  <a:pt x="3" y="17"/>
                  <a:pt x="0" y="445"/>
                </a:cubicBezTo>
                <a:cubicBezTo>
                  <a:pt x="0" y="461"/>
                  <a:pt x="0" y="477"/>
                  <a:pt x="1" y="494"/>
                </a:cubicBezTo>
                <a:cubicBezTo>
                  <a:pt x="978" y="494"/>
                  <a:pt x="978" y="494"/>
                  <a:pt x="978" y="494"/>
                </a:cubicBezTo>
                <a:cubicBezTo>
                  <a:pt x="978" y="419"/>
                  <a:pt x="960" y="343"/>
                  <a:pt x="913" y="2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63"/>
          <p:cNvSpPr/>
          <p:nvPr/>
        </p:nvSpPr>
        <p:spPr bwMode="auto">
          <a:xfrm>
            <a:off x="6977063" y="2663627"/>
            <a:ext cx="3752850" cy="1341438"/>
          </a:xfrm>
          <a:custGeom>
            <a:avLst/>
            <a:gdLst>
              <a:gd name="T0" fmla="*/ 1019 w 1098"/>
              <a:gd name="T1" fmla="*/ 305 h 392"/>
              <a:gd name="T2" fmla="*/ 1098 w 1098"/>
              <a:gd name="T3" fmla="*/ 0 h 392"/>
              <a:gd name="T4" fmla="*/ 121 w 1098"/>
              <a:gd name="T5" fmla="*/ 0 h 392"/>
              <a:gd name="T6" fmla="*/ 126 w 1098"/>
              <a:gd name="T7" fmla="*/ 48 h 392"/>
              <a:gd name="T8" fmla="*/ 55 w 1098"/>
              <a:gd name="T9" fmla="*/ 250 h 392"/>
              <a:gd name="T10" fmla="*/ 119 w 1098"/>
              <a:gd name="T11" fmla="*/ 317 h 392"/>
              <a:gd name="T12" fmla="*/ 127 w 1098"/>
              <a:gd name="T13" fmla="*/ 392 h 392"/>
              <a:gd name="T14" fmla="*/ 977 w 1098"/>
              <a:gd name="T15" fmla="*/ 392 h 392"/>
              <a:gd name="T16" fmla="*/ 1019 w 1098"/>
              <a:gd name="T17" fmla="*/ 305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8" h="392">
                <a:moveTo>
                  <a:pt x="1019" y="305"/>
                </a:moveTo>
                <a:cubicBezTo>
                  <a:pt x="1060" y="216"/>
                  <a:pt x="1098" y="110"/>
                  <a:pt x="1098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2" y="16"/>
                  <a:pt x="124" y="32"/>
                  <a:pt x="126" y="48"/>
                </a:cubicBezTo>
                <a:cubicBezTo>
                  <a:pt x="126" y="48"/>
                  <a:pt x="139" y="131"/>
                  <a:pt x="55" y="250"/>
                </a:cubicBezTo>
                <a:cubicBezTo>
                  <a:pt x="55" y="250"/>
                  <a:pt x="0" y="317"/>
                  <a:pt x="119" y="317"/>
                </a:cubicBezTo>
                <a:cubicBezTo>
                  <a:pt x="119" y="317"/>
                  <a:pt x="121" y="349"/>
                  <a:pt x="127" y="392"/>
                </a:cubicBezTo>
                <a:cubicBezTo>
                  <a:pt x="977" y="392"/>
                  <a:pt x="977" y="392"/>
                  <a:pt x="977" y="392"/>
                </a:cubicBezTo>
                <a:cubicBezTo>
                  <a:pt x="990" y="366"/>
                  <a:pt x="1005" y="336"/>
                  <a:pt x="1019" y="3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64"/>
          <p:cNvSpPr/>
          <p:nvPr/>
        </p:nvSpPr>
        <p:spPr bwMode="auto">
          <a:xfrm>
            <a:off x="7410450" y="4005064"/>
            <a:ext cx="2960688" cy="1300163"/>
          </a:xfrm>
          <a:custGeom>
            <a:avLst/>
            <a:gdLst>
              <a:gd name="T0" fmla="*/ 0 w 866"/>
              <a:gd name="T1" fmla="*/ 0 h 380"/>
              <a:gd name="T2" fmla="*/ 126 w 866"/>
              <a:gd name="T3" fmla="*/ 247 h 380"/>
              <a:gd name="T4" fmla="*/ 255 w 866"/>
              <a:gd name="T5" fmla="*/ 247 h 380"/>
              <a:gd name="T6" fmla="*/ 360 w 866"/>
              <a:gd name="T7" fmla="*/ 380 h 380"/>
              <a:gd name="T8" fmla="*/ 866 w 866"/>
              <a:gd name="T9" fmla="*/ 380 h 380"/>
              <a:gd name="T10" fmla="*/ 798 w 866"/>
              <a:gd name="T11" fmla="*/ 127 h 380"/>
              <a:gd name="T12" fmla="*/ 850 w 866"/>
              <a:gd name="T13" fmla="*/ 0 h 380"/>
              <a:gd name="T14" fmla="*/ 0 w 866"/>
              <a:gd name="T15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6" h="380">
                <a:moveTo>
                  <a:pt x="0" y="0"/>
                </a:moveTo>
                <a:cubicBezTo>
                  <a:pt x="12" y="95"/>
                  <a:pt x="44" y="247"/>
                  <a:pt x="126" y="247"/>
                </a:cubicBezTo>
                <a:cubicBezTo>
                  <a:pt x="255" y="247"/>
                  <a:pt x="255" y="247"/>
                  <a:pt x="255" y="247"/>
                </a:cubicBezTo>
                <a:cubicBezTo>
                  <a:pt x="255" y="247"/>
                  <a:pt x="320" y="307"/>
                  <a:pt x="360" y="380"/>
                </a:cubicBezTo>
                <a:cubicBezTo>
                  <a:pt x="866" y="380"/>
                  <a:pt x="866" y="380"/>
                  <a:pt x="866" y="380"/>
                </a:cubicBezTo>
                <a:cubicBezTo>
                  <a:pt x="866" y="380"/>
                  <a:pt x="798" y="215"/>
                  <a:pt x="798" y="127"/>
                </a:cubicBezTo>
                <a:cubicBezTo>
                  <a:pt x="798" y="102"/>
                  <a:pt x="821" y="58"/>
                  <a:pt x="85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65"/>
          <p:cNvSpPr>
            <a:spLocks noChangeArrowheads="1"/>
          </p:cNvSpPr>
          <p:nvPr/>
        </p:nvSpPr>
        <p:spPr bwMode="auto">
          <a:xfrm>
            <a:off x="1555750" y="5297289"/>
            <a:ext cx="9577388" cy="142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13" name="Rectangle 334"/>
          <p:cNvSpPr>
            <a:spLocks noChangeArrowheads="1"/>
          </p:cNvSpPr>
          <p:nvPr/>
        </p:nvSpPr>
        <p:spPr bwMode="auto">
          <a:xfrm>
            <a:off x="6334125" y="1757164"/>
            <a:ext cx="1639888" cy="269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335"/>
          <p:cNvSpPr>
            <a:spLocks noChangeArrowheads="1"/>
          </p:cNvSpPr>
          <p:nvPr/>
        </p:nvSpPr>
        <p:spPr bwMode="auto">
          <a:xfrm>
            <a:off x="7848600" y="1677789"/>
            <a:ext cx="184150" cy="184150"/>
          </a:xfrm>
          <a:prstGeom prst="ellipse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336"/>
          <p:cNvSpPr>
            <a:spLocks noChangeArrowheads="1"/>
          </p:cNvSpPr>
          <p:nvPr/>
        </p:nvSpPr>
        <p:spPr bwMode="auto">
          <a:xfrm>
            <a:off x="6343650" y="2906514"/>
            <a:ext cx="1630363" cy="269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337"/>
          <p:cNvSpPr>
            <a:spLocks noChangeArrowheads="1"/>
          </p:cNvSpPr>
          <p:nvPr/>
        </p:nvSpPr>
        <p:spPr bwMode="auto">
          <a:xfrm>
            <a:off x="7848600" y="2827139"/>
            <a:ext cx="184150" cy="185738"/>
          </a:xfrm>
          <a:prstGeom prst="ellipse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338"/>
          <p:cNvSpPr>
            <a:spLocks noChangeArrowheads="1"/>
          </p:cNvSpPr>
          <p:nvPr/>
        </p:nvSpPr>
        <p:spPr bwMode="auto">
          <a:xfrm>
            <a:off x="6367463" y="4165401"/>
            <a:ext cx="1606550" cy="26988"/>
          </a:xfrm>
          <a:prstGeom prst="rect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Oval 339"/>
          <p:cNvSpPr>
            <a:spLocks noChangeArrowheads="1"/>
          </p:cNvSpPr>
          <p:nvPr/>
        </p:nvSpPr>
        <p:spPr bwMode="auto">
          <a:xfrm>
            <a:off x="7848600" y="4086026"/>
            <a:ext cx="184150" cy="185738"/>
          </a:xfrm>
          <a:prstGeom prst="ellipse">
            <a:avLst/>
          </a:prstGeom>
          <a:solidFill>
            <a:srgbClr val="6D6E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340"/>
          <p:cNvSpPr>
            <a:spLocks noEditPoints="1"/>
          </p:cNvSpPr>
          <p:nvPr/>
        </p:nvSpPr>
        <p:spPr bwMode="auto">
          <a:xfrm>
            <a:off x="5281613" y="2714426"/>
            <a:ext cx="758825" cy="458788"/>
          </a:xfrm>
          <a:custGeom>
            <a:avLst/>
            <a:gdLst>
              <a:gd name="T0" fmla="*/ 221 w 222"/>
              <a:gd name="T1" fmla="*/ 57 h 134"/>
              <a:gd name="T2" fmla="*/ 188 w 222"/>
              <a:gd name="T3" fmla="*/ 28 h 134"/>
              <a:gd name="T4" fmla="*/ 110 w 222"/>
              <a:gd name="T5" fmla="*/ 0 h 134"/>
              <a:gd name="T6" fmla="*/ 1 w 222"/>
              <a:gd name="T7" fmla="*/ 57 h 134"/>
              <a:gd name="T8" fmla="*/ 0 w 222"/>
              <a:gd name="T9" fmla="*/ 61 h 134"/>
              <a:gd name="T10" fmla="*/ 0 w 222"/>
              <a:gd name="T11" fmla="*/ 63 h 134"/>
              <a:gd name="T12" fmla="*/ 111 w 222"/>
              <a:gd name="T13" fmla="*/ 134 h 134"/>
              <a:gd name="T14" fmla="*/ 222 w 222"/>
              <a:gd name="T15" fmla="*/ 60 h 134"/>
              <a:gd name="T16" fmla="*/ 221 w 222"/>
              <a:gd name="T17" fmla="*/ 57 h 134"/>
              <a:gd name="T18" fmla="*/ 111 w 222"/>
              <a:gd name="T19" fmla="*/ 128 h 134"/>
              <a:gd name="T20" fmla="*/ 6 w 222"/>
              <a:gd name="T21" fmla="*/ 61 h 134"/>
              <a:gd name="T22" fmla="*/ 110 w 222"/>
              <a:gd name="T23" fmla="*/ 6 h 134"/>
              <a:gd name="T24" fmla="*/ 215 w 222"/>
              <a:gd name="T25" fmla="*/ 60 h 134"/>
              <a:gd name="T26" fmla="*/ 111 w 222"/>
              <a:gd name="T27" fmla="*/ 128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2" h="134">
                <a:moveTo>
                  <a:pt x="221" y="57"/>
                </a:moveTo>
                <a:cubicBezTo>
                  <a:pt x="221" y="57"/>
                  <a:pt x="208" y="43"/>
                  <a:pt x="188" y="28"/>
                </a:cubicBezTo>
                <a:cubicBezTo>
                  <a:pt x="170" y="15"/>
                  <a:pt x="141" y="0"/>
                  <a:pt x="110" y="0"/>
                </a:cubicBezTo>
                <a:cubicBezTo>
                  <a:pt x="50" y="0"/>
                  <a:pt x="3" y="55"/>
                  <a:pt x="1" y="57"/>
                </a:cubicBezTo>
                <a:cubicBezTo>
                  <a:pt x="0" y="58"/>
                  <a:pt x="0" y="59"/>
                  <a:pt x="0" y="61"/>
                </a:cubicBezTo>
                <a:cubicBezTo>
                  <a:pt x="0" y="61"/>
                  <a:pt x="0" y="62"/>
                  <a:pt x="0" y="63"/>
                </a:cubicBezTo>
                <a:cubicBezTo>
                  <a:pt x="1" y="64"/>
                  <a:pt x="36" y="134"/>
                  <a:pt x="111" y="134"/>
                </a:cubicBezTo>
                <a:cubicBezTo>
                  <a:pt x="186" y="134"/>
                  <a:pt x="221" y="61"/>
                  <a:pt x="222" y="60"/>
                </a:cubicBezTo>
                <a:cubicBezTo>
                  <a:pt x="222" y="59"/>
                  <a:pt x="222" y="58"/>
                  <a:pt x="221" y="57"/>
                </a:cubicBezTo>
                <a:close/>
                <a:moveTo>
                  <a:pt x="111" y="128"/>
                </a:moveTo>
                <a:cubicBezTo>
                  <a:pt x="40" y="128"/>
                  <a:pt x="6" y="62"/>
                  <a:pt x="6" y="61"/>
                </a:cubicBezTo>
                <a:cubicBezTo>
                  <a:pt x="10" y="55"/>
                  <a:pt x="55" y="6"/>
                  <a:pt x="110" y="6"/>
                </a:cubicBezTo>
                <a:cubicBezTo>
                  <a:pt x="162" y="6"/>
                  <a:pt x="207" y="51"/>
                  <a:pt x="215" y="60"/>
                </a:cubicBezTo>
                <a:cubicBezTo>
                  <a:pt x="210" y="71"/>
                  <a:pt x="176" y="128"/>
                  <a:pt x="111" y="128"/>
                </a:cubicBezTo>
                <a:close/>
              </a:path>
            </a:pathLst>
          </a:custGeom>
          <a:solidFill>
            <a:srgbClr val="65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41"/>
          <p:cNvSpPr>
            <a:spLocks noEditPoints="1"/>
          </p:cNvSpPr>
          <p:nvPr/>
        </p:nvSpPr>
        <p:spPr bwMode="auto">
          <a:xfrm>
            <a:off x="5537200" y="2820789"/>
            <a:ext cx="246063" cy="246063"/>
          </a:xfrm>
          <a:custGeom>
            <a:avLst/>
            <a:gdLst>
              <a:gd name="T0" fmla="*/ 36 w 72"/>
              <a:gd name="T1" fmla="*/ 0 h 72"/>
              <a:gd name="T2" fmla="*/ 0 w 72"/>
              <a:gd name="T3" fmla="*/ 36 h 72"/>
              <a:gd name="T4" fmla="*/ 36 w 72"/>
              <a:gd name="T5" fmla="*/ 72 h 72"/>
              <a:gd name="T6" fmla="*/ 72 w 72"/>
              <a:gd name="T7" fmla="*/ 36 h 72"/>
              <a:gd name="T8" fmla="*/ 36 w 72"/>
              <a:gd name="T9" fmla="*/ 0 h 72"/>
              <a:gd name="T10" fmla="*/ 36 w 72"/>
              <a:gd name="T11" fmla="*/ 66 h 72"/>
              <a:gd name="T12" fmla="*/ 6 w 72"/>
              <a:gd name="T13" fmla="*/ 36 h 72"/>
              <a:gd name="T14" fmla="*/ 36 w 72"/>
              <a:gd name="T15" fmla="*/ 6 h 72"/>
              <a:gd name="T16" fmla="*/ 66 w 72"/>
              <a:gd name="T17" fmla="*/ 36 h 72"/>
              <a:gd name="T18" fmla="*/ 36 w 72"/>
              <a:gd name="T19" fmla="*/ 66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2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6"/>
                  <a:pt x="16" y="72"/>
                  <a:pt x="36" y="72"/>
                </a:cubicBezTo>
                <a:cubicBezTo>
                  <a:pt x="56" y="72"/>
                  <a:pt x="72" y="56"/>
                  <a:pt x="72" y="36"/>
                </a:cubicBezTo>
                <a:cubicBezTo>
                  <a:pt x="72" y="16"/>
                  <a:pt x="56" y="0"/>
                  <a:pt x="36" y="0"/>
                </a:cubicBezTo>
                <a:close/>
                <a:moveTo>
                  <a:pt x="36" y="66"/>
                </a:moveTo>
                <a:cubicBezTo>
                  <a:pt x="20" y="66"/>
                  <a:pt x="6" y="52"/>
                  <a:pt x="6" y="36"/>
                </a:cubicBezTo>
                <a:cubicBezTo>
                  <a:pt x="6" y="20"/>
                  <a:pt x="20" y="6"/>
                  <a:pt x="36" y="6"/>
                </a:cubicBezTo>
                <a:cubicBezTo>
                  <a:pt x="52" y="6"/>
                  <a:pt x="66" y="20"/>
                  <a:pt x="66" y="36"/>
                </a:cubicBezTo>
                <a:cubicBezTo>
                  <a:pt x="66" y="52"/>
                  <a:pt x="52" y="66"/>
                  <a:pt x="36" y="66"/>
                </a:cubicBezTo>
                <a:close/>
              </a:path>
            </a:pathLst>
          </a:custGeom>
          <a:solidFill>
            <a:srgbClr val="65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42"/>
          <p:cNvSpPr>
            <a:spLocks noEditPoints="1"/>
          </p:cNvSpPr>
          <p:nvPr/>
        </p:nvSpPr>
        <p:spPr bwMode="auto">
          <a:xfrm>
            <a:off x="5414963" y="1431726"/>
            <a:ext cx="477838" cy="666750"/>
          </a:xfrm>
          <a:custGeom>
            <a:avLst/>
            <a:gdLst>
              <a:gd name="T0" fmla="*/ 70 w 140"/>
              <a:gd name="T1" fmla="*/ 0 h 195"/>
              <a:gd name="T2" fmla="*/ 0 w 140"/>
              <a:gd name="T3" fmla="*/ 70 h 195"/>
              <a:gd name="T4" fmla="*/ 38 w 140"/>
              <a:gd name="T5" fmla="*/ 132 h 195"/>
              <a:gd name="T6" fmla="*/ 38 w 140"/>
              <a:gd name="T7" fmla="*/ 166 h 195"/>
              <a:gd name="T8" fmla="*/ 41 w 140"/>
              <a:gd name="T9" fmla="*/ 169 h 195"/>
              <a:gd name="T10" fmla="*/ 46 w 140"/>
              <a:gd name="T11" fmla="*/ 169 h 195"/>
              <a:gd name="T12" fmla="*/ 46 w 140"/>
              <a:gd name="T13" fmla="*/ 192 h 195"/>
              <a:gd name="T14" fmla="*/ 49 w 140"/>
              <a:gd name="T15" fmla="*/ 195 h 195"/>
              <a:gd name="T16" fmla="*/ 91 w 140"/>
              <a:gd name="T17" fmla="*/ 195 h 195"/>
              <a:gd name="T18" fmla="*/ 94 w 140"/>
              <a:gd name="T19" fmla="*/ 192 h 195"/>
              <a:gd name="T20" fmla="*/ 94 w 140"/>
              <a:gd name="T21" fmla="*/ 169 h 195"/>
              <a:gd name="T22" fmla="*/ 99 w 140"/>
              <a:gd name="T23" fmla="*/ 169 h 195"/>
              <a:gd name="T24" fmla="*/ 102 w 140"/>
              <a:gd name="T25" fmla="*/ 166 h 195"/>
              <a:gd name="T26" fmla="*/ 102 w 140"/>
              <a:gd name="T27" fmla="*/ 132 h 195"/>
              <a:gd name="T28" fmla="*/ 140 w 140"/>
              <a:gd name="T29" fmla="*/ 70 h 195"/>
              <a:gd name="T30" fmla="*/ 70 w 140"/>
              <a:gd name="T31" fmla="*/ 0 h 195"/>
              <a:gd name="T32" fmla="*/ 88 w 140"/>
              <a:gd name="T33" fmla="*/ 189 h 195"/>
              <a:gd name="T34" fmla="*/ 52 w 140"/>
              <a:gd name="T35" fmla="*/ 189 h 195"/>
              <a:gd name="T36" fmla="*/ 52 w 140"/>
              <a:gd name="T37" fmla="*/ 169 h 195"/>
              <a:gd name="T38" fmla="*/ 88 w 140"/>
              <a:gd name="T39" fmla="*/ 169 h 195"/>
              <a:gd name="T40" fmla="*/ 88 w 140"/>
              <a:gd name="T41" fmla="*/ 189 h 195"/>
              <a:gd name="T42" fmla="*/ 97 w 140"/>
              <a:gd name="T43" fmla="*/ 128 h 195"/>
              <a:gd name="T44" fmla="*/ 96 w 140"/>
              <a:gd name="T45" fmla="*/ 130 h 195"/>
              <a:gd name="T46" fmla="*/ 96 w 140"/>
              <a:gd name="T47" fmla="*/ 163 h 195"/>
              <a:gd name="T48" fmla="*/ 91 w 140"/>
              <a:gd name="T49" fmla="*/ 163 h 195"/>
              <a:gd name="T50" fmla="*/ 73 w 140"/>
              <a:gd name="T51" fmla="*/ 163 h 195"/>
              <a:gd name="T52" fmla="*/ 73 w 140"/>
              <a:gd name="T53" fmla="*/ 98 h 195"/>
              <a:gd name="T54" fmla="*/ 89 w 140"/>
              <a:gd name="T55" fmla="*/ 79 h 195"/>
              <a:gd name="T56" fmla="*/ 70 w 140"/>
              <a:gd name="T57" fmla="*/ 60 h 195"/>
              <a:gd name="T58" fmla="*/ 51 w 140"/>
              <a:gd name="T59" fmla="*/ 79 h 195"/>
              <a:gd name="T60" fmla="*/ 67 w 140"/>
              <a:gd name="T61" fmla="*/ 98 h 195"/>
              <a:gd name="T62" fmla="*/ 67 w 140"/>
              <a:gd name="T63" fmla="*/ 163 h 195"/>
              <a:gd name="T64" fmla="*/ 49 w 140"/>
              <a:gd name="T65" fmla="*/ 163 h 195"/>
              <a:gd name="T66" fmla="*/ 44 w 140"/>
              <a:gd name="T67" fmla="*/ 163 h 195"/>
              <a:gd name="T68" fmla="*/ 44 w 140"/>
              <a:gd name="T69" fmla="*/ 130 h 195"/>
              <a:gd name="T70" fmla="*/ 43 w 140"/>
              <a:gd name="T71" fmla="*/ 128 h 195"/>
              <a:gd name="T72" fmla="*/ 6 w 140"/>
              <a:gd name="T73" fmla="*/ 70 h 195"/>
              <a:gd name="T74" fmla="*/ 70 w 140"/>
              <a:gd name="T75" fmla="*/ 6 h 195"/>
              <a:gd name="T76" fmla="*/ 134 w 140"/>
              <a:gd name="T77" fmla="*/ 70 h 195"/>
              <a:gd name="T78" fmla="*/ 97 w 140"/>
              <a:gd name="T79" fmla="*/ 128 h 195"/>
              <a:gd name="T80" fmla="*/ 70 w 140"/>
              <a:gd name="T81" fmla="*/ 92 h 195"/>
              <a:gd name="T82" fmla="*/ 57 w 140"/>
              <a:gd name="T83" fmla="*/ 79 h 195"/>
              <a:gd name="T84" fmla="*/ 70 w 140"/>
              <a:gd name="T85" fmla="*/ 66 h 195"/>
              <a:gd name="T86" fmla="*/ 83 w 140"/>
              <a:gd name="T87" fmla="*/ 79 h 195"/>
              <a:gd name="T88" fmla="*/ 70 w 140"/>
              <a:gd name="T89" fmla="*/ 9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0" h="195">
                <a:moveTo>
                  <a:pt x="70" y="0"/>
                </a:moveTo>
                <a:cubicBezTo>
                  <a:pt x="32" y="0"/>
                  <a:pt x="0" y="32"/>
                  <a:pt x="0" y="70"/>
                </a:cubicBezTo>
                <a:cubicBezTo>
                  <a:pt x="0" y="96"/>
                  <a:pt x="15" y="121"/>
                  <a:pt x="38" y="132"/>
                </a:cubicBezTo>
                <a:cubicBezTo>
                  <a:pt x="38" y="166"/>
                  <a:pt x="38" y="166"/>
                  <a:pt x="38" y="166"/>
                </a:cubicBezTo>
                <a:cubicBezTo>
                  <a:pt x="38" y="168"/>
                  <a:pt x="40" y="169"/>
                  <a:pt x="41" y="169"/>
                </a:cubicBezTo>
                <a:cubicBezTo>
                  <a:pt x="46" y="169"/>
                  <a:pt x="46" y="169"/>
                  <a:pt x="46" y="169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8" y="195"/>
                  <a:pt x="49" y="195"/>
                </a:cubicBezTo>
                <a:cubicBezTo>
                  <a:pt x="91" y="195"/>
                  <a:pt x="91" y="195"/>
                  <a:pt x="91" y="195"/>
                </a:cubicBezTo>
                <a:cubicBezTo>
                  <a:pt x="92" y="195"/>
                  <a:pt x="94" y="194"/>
                  <a:pt x="94" y="192"/>
                </a:cubicBezTo>
                <a:cubicBezTo>
                  <a:pt x="94" y="169"/>
                  <a:pt x="94" y="169"/>
                  <a:pt x="94" y="169"/>
                </a:cubicBezTo>
                <a:cubicBezTo>
                  <a:pt x="99" y="169"/>
                  <a:pt x="99" y="169"/>
                  <a:pt x="99" y="169"/>
                </a:cubicBezTo>
                <a:cubicBezTo>
                  <a:pt x="100" y="169"/>
                  <a:pt x="102" y="168"/>
                  <a:pt x="102" y="166"/>
                </a:cubicBezTo>
                <a:cubicBezTo>
                  <a:pt x="102" y="132"/>
                  <a:pt x="102" y="132"/>
                  <a:pt x="102" y="132"/>
                </a:cubicBezTo>
                <a:cubicBezTo>
                  <a:pt x="125" y="121"/>
                  <a:pt x="140" y="96"/>
                  <a:pt x="140" y="70"/>
                </a:cubicBezTo>
                <a:cubicBezTo>
                  <a:pt x="140" y="32"/>
                  <a:pt x="108" y="0"/>
                  <a:pt x="70" y="0"/>
                </a:cubicBezTo>
                <a:close/>
                <a:moveTo>
                  <a:pt x="88" y="189"/>
                </a:moveTo>
                <a:cubicBezTo>
                  <a:pt x="52" y="189"/>
                  <a:pt x="52" y="189"/>
                  <a:pt x="52" y="189"/>
                </a:cubicBezTo>
                <a:cubicBezTo>
                  <a:pt x="52" y="169"/>
                  <a:pt x="52" y="169"/>
                  <a:pt x="52" y="169"/>
                </a:cubicBezTo>
                <a:cubicBezTo>
                  <a:pt x="88" y="169"/>
                  <a:pt x="88" y="169"/>
                  <a:pt x="88" y="169"/>
                </a:cubicBezTo>
                <a:lnTo>
                  <a:pt x="88" y="189"/>
                </a:lnTo>
                <a:close/>
                <a:moveTo>
                  <a:pt x="97" y="128"/>
                </a:moveTo>
                <a:cubicBezTo>
                  <a:pt x="96" y="128"/>
                  <a:pt x="96" y="129"/>
                  <a:pt x="96" y="130"/>
                </a:cubicBezTo>
                <a:cubicBezTo>
                  <a:pt x="96" y="163"/>
                  <a:pt x="96" y="163"/>
                  <a:pt x="96" y="163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73" y="163"/>
                  <a:pt x="73" y="163"/>
                  <a:pt x="73" y="163"/>
                </a:cubicBezTo>
                <a:cubicBezTo>
                  <a:pt x="73" y="98"/>
                  <a:pt x="73" y="98"/>
                  <a:pt x="73" y="98"/>
                </a:cubicBezTo>
                <a:cubicBezTo>
                  <a:pt x="82" y="97"/>
                  <a:pt x="89" y="89"/>
                  <a:pt x="89" y="79"/>
                </a:cubicBezTo>
                <a:cubicBezTo>
                  <a:pt x="89" y="69"/>
                  <a:pt x="81" y="60"/>
                  <a:pt x="70" y="60"/>
                </a:cubicBezTo>
                <a:cubicBezTo>
                  <a:pt x="59" y="60"/>
                  <a:pt x="51" y="69"/>
                  <a:pt x="51" y="79"/>
                </a:cubicBezTo>
                <a:cubicBezTo>
                  <a:pt x="51" y="89"/>
                  <a:pt x="58" y="97"/>
                  <a:pt x="67" y="98"/>
                </a:cubicBezTo>
                <a:cubicBezTo>
                  <a:pt x="67" y="163"/>
                  <a:pt x="67" y="163"/>
                  <a:pt x="67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4" y="163"/>
                  <a:pt x="44" y="163"/>
                  <a:pt x="44" y="163"/>
                </a:cubicBezTo>
                <a:cubicBezTo>
                  <a:pt x="44" y="130"/>
                  <a:pt x="44" y="130"/>
                  <a:pt x="44" y="130"/>
                </a:cubicBezTo>
                <a:cubicBezTo>
                  <a:pt x="44" y="129"/>
                  <a:pt x="44" y="128"/>
                  <a:pt x="43" y="128"/>
                </a:cubicBezTo>
                <a:cubicBezTo>
                  <a:pt x="21" y="117"/>
                  <a:pt x="6" y="95"/>
                  <a:pt x="6" y="70"/>
                </a:cubicBezTo>
                <a:cubicBezTo>
                  <a:pt x="6" y="35"/>
                  <a:pt x="35" y="6"/>
                  <a:pt x="70" y="6"/>
                </a:cubicBezTo>
                <a:cubicBezTo>
                  <a:pt x="105" y="6"/>
                  <a:pt x="134" y="35"/>
                  <a:pt x="134" y="70"/>
                </a:cubicBezTo>
                <a:cubicBezTo>
                  <a:pt x="134" y="95"/>
                  <a:pt x="119" y="117"/>
                  <a:pt x="97" y="128"/>
                </a:cubicBezTo>
                <a:close/>
                <a:moveTo>
                  <a:pt x="70" y="92"/>
                </a:moveTo>
                <a:cubicBezTo>
                  <a:pt x="63" y="92"/>
                  <a:pt x="57" y="87"/>
                  <a:pt x="57" y="79"/>
                </a:cubicBezTo>
                <a:cubicBezTo>
                  <a:pt x="57" y="72"/>
                  <a:pt x="63" y="66"/>
                  <a:pt x="70" y="66"/>
                </a:cubicBezTo>
                <a:cubicBezTo>
                  <a:pt x="77" y="66"/>
                  <a:pt x="83" y="72"/>
                  <a:pt x="83" y="79"/>
                </a:cubicBezTo>
                <a:cubicBezTo>
                  <a:pt x="83" y="87"/>
                  <a:pt x="77" y="92"/>
                  <a:pt x="70" y="92"/>
                </a:cubicBezTo>
                <a:close/>
              </a:path>
            </a:pathLst>
          </a:custGeom>
          <a:solidFill>
            <a:srgbClr val="6566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5414963" y="3851076"/>
            <a:ext cx="560388" cy="731838"/>
            <a:chOff x="5414963" y="4081463"/>
            <a:chExt cx="560388" cy="731838"/>
          </a:xfrm>
        </p:grpSpPr>
        <p:sp>
          <p:nvSpPr>
            <p:cNvPr id="23" name="Freeform 343"/>
            <p:cNvSpPr>
              <a:spLocks noEditPoints="1"/>
            </p:cNvSpPr>
            <p:nvPr/>
          </p:nvSpPr>
          <p:spPr bwMode="auto">
            <a:xfrm>
              <a:off x="5414963" y="4081463"/>
              <a:ext cx="560388" cy="731838"/>
            </a:xfrm>
            <a:custGeom>
              <a:avLst/>
              <a:gdLst>
                <a:gd name="T0" fmla="*/ 164 w 164"/>
                <a:gd name="T1" fmla="*/ 44 h 214"/>
                <a:gd name="T2" fmla="*/ 164 w 164"/>
                <a:gd name="T3" fmla="*/ 43 h 214"/>
                <a:gd name="T4" fmla="*/ 164 w 164"/>
                <a:gd name="T5" fmla="*/ 43 h 214"/>
                <a:gd name="T6" fmla="*/ 163 w 164"/>
                <a:gd name="T7" fmla="*/ 42 h 214"/>
                <a:gd name="T8" fmla="*/ 122 w 164"/>
                <a:gd name="T9" fmla="*/ 1 h 214"/>
                <a:gd name="T10" fmla="*/ 122 w 164"/>
                <a:gd name="T11" fmla="*/ 0 h 214"/>
                <a:gd name="T12" fmla="*/ 121 w 164"/>
                <a:gd name="T13" fmla="*/ 0 h 214"/>
                <a:gd name="T14" fmla="*/ 121 w 164"/>
                <a:gd name="T15" fmla="*/ 0 h 214"/>
                <a:gd name="T16" fmla="*/ 120 w 164"/>
                <a:gd name="T17" fmla="*/ 0 h 214"/>
                <a:gd name="T18" fmla="*/ 3 w 164"/>
                <a:gd name="T19" fmla="*/ 0 h 214"/>
                <a:gd name="T20" fmla="*/ 0 w 164"/>
                <a:gd name="T21" fmla="*/ 3 h 214"/>
                <a:gd name="T22" fmla="*/ 0 w 164"/>
                <a:gd name="T23" fmla="*/ 211 h 214"/>
                <a:gd name="T24" fmla="*/ 3 w 164"/>
                <a:gd name="T25" fmla="*/ 214 h 214"/>
                <a:gd name="T26" fmla="*/ 161 w 164"/>
                <a:gd name="T27" fmla="*/ 214 h 214"/>
                <a:gd name="T28" fmla="*/ 164 w 164"/>
                <a:gd name="T29" fmla="*/ 211 h 214"/>
                <a:gd name="T30" fmla="*/ 164 w 164"/>
                <a:gd name="T31" fmla="*/ 44 h 214"/>
                <a:gd name="T32" fmla="*/ 164 w 164"/>
                <a:gd name="T33" fmla="*/ 44 h 214"/>
                <a:gd name="T34" fmla="*/ 123 w 164"/>
                <a:gd name="T35" fmla="*/ 10 h 214"/>
                <a:gd name="T36" fmla="*/ 154 w 164"/>
                <a:gd name="T37" fmla="*/ 41 h 214"/>
                <a:gd name="T38" fmla="*/ 123 w 164"/>
                <a:gd name="T39" fmla="*/ 41 h 214"/>
                <a:gd name="T40" fmla="*/ 123 w 164"/>
                <a:gd name="T41" fmla="*/ 10 h 214"/>
                <a:gd name="T42" fmla="*/ 158 w 164"/>
                <a:gd name="T43" fmla="*/ 208 h 214"/>
                <a:gd name="T44" fmla="*/ 6 w 164"/>
                <a:gd name="T45" fmla="*/ 208 h 214"/>
                <a:gd name="T46" fmla="*/ 6 w 164"/>
                <a:gd name="T47" fmla="*/ 6 h 214"/>
                <a:gd name="T48" fmla="*/ 117 w 164"/>
                <a:gd name="T49" fmla="*/ 6 h 214"/>
                <a:gd name="T50" fmla="*/ 117 w 164"/>
                <a:gd name="T51" fmla="*/ 44 h 214"/>
                <a:gd name="T52" fmla="*/ 120 w 164"/>
                <a:gd name="T53" fmla="*/ 47 h 214"/>
                <a:gd name="T54" fmla="*/ 158 w 164"/>
                <a:gd name="T55" fmla="*/ 47 h 214"/>
                <a:gd name="T56" fmla="*/ 158 w 164"/>
                <a:gd name="T57" fmla="*/ 20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4" h="214">
                  <a:moveTo>
                    <a:pt x="164" y="44"/>
                  </a:moveTo>
                  <a:cubicBezTo>
                    <a:pt x="164" y="44"/>
                    <a:pt x="164" y="43"/>
                    <a:pt x="164" y="43"/>
                  </a:cubicBezTo>
                  <a:cubicBezTo>
                    <a:pt x="164" y="43"/>
                    <a:pt x="164" y="43"/>
                    <a:pt x="164" y="43"/>
                  </a:cubicBezTo>
                  <a:cubicBezTo>
                    <a:pt x="164" y="42"/>
                    <a:pt x="164" y="42"/>
                    <a:pt x="163" y="42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22" y="1"/>
                    <a:pt x="122" y="1"/>
                    <a:pt x="12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3"/>
                    <a:pt x="1" y="214"/>
                    <a:pt x="3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163" y="214"/>
                    <a:pt x="164" y="213"/>
                    <a:pt x="164" y="211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4" y="44"/>
                    <a:pt x="164" y="44"/>
                    <a:pt x="164" y="44"/>
                  </a:cubicBezTo>
                  <a:close/>
                  <a:moveTo>
                    <a:pt x="123" y="10"/>
                  </a:moveTo>
                  <a:cubicBezTo>
                    <a:pt x="154" y="41"/>
                    <a:pt x="154" y="41"/>
                    <a:pt x="154" y="41"/>
                  </a:cubicBezTo>
                  <a:cubicBezTo>
                    <a:pt x="123" y="41"/>
                    <a:pt x="123" y="41"/>
                    <a:pt x="123" y="41"/>
                  </a:cubicBezTo>
                  <a:lnTo>
                    <a:pt x="123" y="10"/>
                  </a:lnTo>
                  <a:close/>
                  <a:moveTo>
                    <a:pt x="158" y="208"/>
                  </a:moveTo>
                  <a:cubicBezTo>
                    <a:pt x="6" y="208"/>
                    <a:pt x="6" y="208"/>
                    <a:pt x="6" y="20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7" y="44"/>
                    <a:pt x="117" y="44"/>
                    <a:pt x="117" y="44"/>
                  </a:cubicBezTo>
                  <a:cubicBezTo>
                    <a:pt x="117" y="46"/>
                    <a:pt x="119" y="47"/>
                    <a:pt x="120" y="47"/>
                  </a:cubicBezTo>
                  <a:cubicBezTo>
                    <a:pt x="158" y="47"/>
                    <a:pt x="158" y="47"/>
                    <a:pt x="158" y="47"/>
                  </a:cubicBezTo>
                  <a:lnTo>
                    <a:pt x="158" y="208"/>
                  </a:ln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44"/>
            <p:cNvSpPr>
              <a:spLocks noEditPoints="1"/>
            </p:cNvSpPr>
            <p:nvPr/>
          </p:nvSpPr>
          <p:spPr bwMode="auto">
            <a:xfrm>
              <a:off x="5605463" y="4251326"/>
              <a:ext cx="82550" cy="381000"/>
            </a:xfrm>
            <a:custGeom>
              <a:avLst/>
              <a:gdLst>
                <a:gd name="T0" fmla="*/ 24 w 24"/>
                <a:gd name="T1" fmla="*/ 89 h 111"/>
                <a:gd name="T2" fmla="*/ 24 w 24"/>
                <a:gd name="T3" fmla="*/ 89 h 111"/>
                <a:gd name="T4" fmla="*/ 24 w 24"/>
                <a:gd name="T5" fmla="*/ 88 h 111"/>
                <a:gd name="T6" fmla="*/ 24 w 24"/>
                <a:gd name="T7" fmla="*/ 88 h 111"/>
                <a:gd name="T8" fmla="*/ 24 w 24"/>
                <a:gd name="T9" fmla="*/ 3 h 111"/>
                <a:gd name="T10" fmla="*/ 21 w 24"/>
                <a:gd name="T11" fmla="*/ 0 h 111"/>
                <a:gd name="T12" fmla="*/ 3 w 24"/>
                <a:gd name="T13" fmla="*/ 0 h 111"/>
                <a:gd name="T14" fmla="*/ 0 w 24"/>
                <a:gd name="T15" fmla="*/ 3 h 111"/>
                <a:gd name="T16" fmla="*/ 0 w 24"/>
                <a:gd name="T17" fmla="*/ 88 h 111"/>
                <a:gd name="T18" fmla="*/ 0 w 24"/>
                <a:gd name="T19" fmla="*/ 88 h 111"/>
                <a:gd name="T20" fmla="*/ 0 w 24"/>
                <a:gd name="T21" fmla="*/ 89 h 111"/>
                <a:gd name="T22" fmla="*/ 0 w 24"/>
                <a:gd name="T23" fmla="*/ 89 h 111"/>
                <a:gd name="T24" fmla="*/ 0 w 24"/>
                <a:gd name="T25" fmla="*/ 89 h 111"/>
                <a:gd name="T26" fmla="*/ 9 w 24"/>
                <a:gd name="T27" fmla="*/ 109 h 111"/>
                <a:gd name="T28" fmla="*/ 12 w 24"/>
                <a:gd name="T29" fmla="*/ 111 h 111"/>
                <a:gd name="T30" fmla="*/ 15 w 24"/>
                <a:gd name="T31" fmla="*/ 109 h 111"/>
                <a:gd name="T32" fmla="*/ 24 w 24"/>
                <a:gd name="T33" fmla="*/ 89 h 111"/>
                <a:gd name="T34" fmla="*/ 24 w 24"/>
                <a:gd name="T35" fmla="*/ 89 h 111"/>
                <a:gd name="T36" fmla="*/ 12 w 24"/>
                <a:gd name="T37" fmla="*/ 101 h 111"/>
                <a:gd name="T38" fmla="*/ 7 w 24"/>
                <a:gd name="T39" fmla="*/ 91 h 111"/>
                <a:gd name="T40" fmla="*/ 17 w 24"/>
                <a:gd name="T41" fmla="*/ 91 h 111"/>
                <a:gd name="T42" fmla="*/ 12 w 24"/>
                <a:gd name="T43" fmla="*/ 101 h 111"/>
                <a:gd name="T44" fmla="*/ 18 w 24"/>
                <a:gd name="T45" fmla="*/ 85 h 111"/>
                <a:gd name="T46" fmla="*/ 6 w 24"/>
                <a:gd name="T47" fmla="*/ 85 h 111"/>
                <a:gd name="T48" fmla="*/ 6 w 24"/>
                <a:gd name="T49" fmla="*/ 6 h 111"/>
                <a:gd name="T50" fmla="*/ 18 w 24"/>
                <a:gd name="T51" fmla="*/ 6 h 111"/>
                <a:gd name="T52" fmla="*/ 18 w 24"/>
                <a:gd name="T53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111">
                  <a:moveTo>
                    <a:pt x="24" y="89"/>
                  </a:move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8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3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11"/>
                    <a:pt x="11" y="111"/>
                    <a:pt x="12" y="111"/>
                  </a:cubicBezTo>
                  <a:cubicBezTo>
                    <a:pt x="13" y="111"/>
                    <a:pt x="14" y="111"/>
                    <a:pt x="15" y="10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lose/>
                  <a:moveTo>
                    <a:pt x="12" y="10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17" y="91"/>
                    <a:pt x="17" y="91"/>
                    <a:pt x="17" y="91"/>
                  </a:cubicBezTo>
                  <a:lnTo>
                    <a:pt x="12" y="101"/>
                  </a:lnTo>
                  <a:close/>
                  <a:moveTo>
                    <a:pt x="18" y="85"/>
                  </a:moveTo>
                  <a:cubicBezTo>
                    <a:pt x="6" y="85"/>
                    <a:pt x="6" y="85"/>
                    <a:pt x="6" y="8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18" y="85"/>
                  </a:ln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45"/>
            <p:cNvSpPr/>
            <p:nvPr/>
          </p:nvSpPr>
          <p:spPr bwMode="auto">
            <a:xfrm>
              <a:off x="5684838" y="4621213"/>
              <a:ext cx="187325" cy="20638"/>
            </a:xfrm>
            <a:custGeom>
              <a:avLst/>
              <a:gdLst>
                <a:gd name="T0" fmla="*/ 0 w 55"/>
                <a:gd name="T1" fmla="*/ 3 h 6"/>
                <a:gd name="T2" fmla="*/ 3 w 55"/>
                <a:gd name="T3" fmla="*/ 6 h 6"/>
                <a:gd name="T4" fmla="*/ 52 w 55"/>
                <a:gd name="T5" fmla="*/ 6 h 6"/>
                <a:gd name="T6" fmla="*/ 55 w 55"/>
                <a:gd name="T7" fmla="*/ 3 h 6"/>
                <a:gd name="T8" fmla="*/ 52 w 55"/>
                <a:gd name="T9" fmla="*/ 0 h 6"/>
                <a:gd name="T10" fmla="*/ 3 w 55"/>
                <a:gd name="T11" fmla="*/ 0 h 6"/>
                <a:gd name="T12" fmla="*/ 0 w 55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0" y="3"/>
                  </a:moveTo>
                  <a:cubicBezTo>
                    <a:pt x="0" y="4"/>
                    <a:pt x="1" y="6"/>
                    <a:pt x="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4" y="6"/>
                    <a:pt x="55" y="4"/>
                    <a:pt x="55" y="3"/>
                  </a:cubicBezTo>
                  <a:cubicBezTo>
                    <a:pt x="55" y="1"/>
                    <a:pt x="54" y="0"/>
                    <a:pt x="5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656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矩形 124"/>
          <p:cNvSpPr>
            <a:spLocks noChangeArrowheads="1"/>
          </p:cNvSpPr>
          <p:nvPr/>
        </p:nvSpPr>
        <p:spPr bwMode="auto">
          <a:xfrm>
            <a:off x="1453616" y="5396408"/>
            <a:ext cx="9679522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775520" y="1513969"/>
            <a:ext cx="3374553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460304" y="1082776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775520" y="2853823"/>
            <a:ext cx="3374553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460304" y="2422630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47528" y="4198014"/>
            <a:ext cx="330254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2460304" y="3766821"/>
            <a:ext cx="2646870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点击此处添加标题</a:t>
            </a:r>
          </a:p>
        </p:txBody>
      </p:sp>
      <p:sp>
        <p:nvSpPr>
          <p:cNvPr id="33" name="Rectangle 161"/>
          <p:cNvSpPr>
            <a:spLocks noChangeArrowheads="1"/>
          </p:cNvSpPr>
          <p:nvPr/>
        </p:nvSpPr>
        <p:spPr bwMode="auto">
          <a:xfrm>
            <a:off x="8573905" y="1431726"/>
            <a:ext cx="10227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Rectangle 161"/>
          <p:cNvSpPr>
            <a:spLocks noChangeArrowheads="1"/>
          </p:cNvSpPr>
          <p:nvPr/>
        </p:nvSpPr>
        <p:spPr bwMode="auto">
          <a:xfrm>
            <a:off x="8573905" y="2806563"/>
            <a:ext cx="10227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0" lang="en-US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Rectangle 161"/>
          <p:cNvSpPr>
            <a:spLocks noChangeArrowheads="1"/>
          </p:cNvSpPr>
          <p:nvPr/>
        </p:nvSpPr>
        <p:spPr bwMode="auto">
          <a:xfrm>
            <a:off x="8573905" y="4098787"/>
            <a:ext cx="10227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0" lang="en-US" altLang="zh-CN" sz="6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55988" y="4361093"/>
            <a:ext cx="2660650" cy="6048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745538" y="4361093"/>
            <a:ext cx="2660650" cy="604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455988" y="18068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102351" y="18068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745538" y="1806806"/>
            <a:ext cx="14288" cy="2554288"/>
          </a:xfrm>
          <a:prstGeom prst="rect">
            <a:avLst/>
          </a:pr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08038" y="1243243"/>
            <a:ext cx="2662238" cy="604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102351" y="1243243"/>
            <a:ext cx="2657475" cy="6048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75"/>
          <p:cNvSpPr>
            <a:spLocks noChangeArrowheads="1"/>
          </p:cNvSpPr>
          <p:nvPr/>
        </p:nvSpPr>
        <p:spPr bwMode="auto">
          <a:xfrm>
            <a:off x="1773238" y="1375006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6"/>
          <p:cNvSpPr>
            <a:spLocks noChangeArrowheads="1"/>
          </p:cNvSpPr>
          <p:nvPr/>
        </p:nvSpPr>
        <p:spPr bwMode="auto">
          <a:xfrm>
            <a:off x="1869249" y="2190675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7"/>
          <p:cNvSpPr>
            <a:spLocks noChangeArrowheads="1"/>
          </p:cNvSpPr>
          <p:nvPr/>
        </p:nvSpPr>
        <p:spPr bwMode="auto">
          <a:xfrm>
            <a:off x="4397376" y="4526193"/>
            <a:ext cx="54610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5</a:t>
            </a:r>
          </a:p>
        </p:txBody>
      </p:sp>
      <p:sp>
        <p:nvSpPr>
          <p:cNvPr id="19" name="Rectangle 178"/>
          <p:cNvSpPr>
            <a:spLocks noChangeArrowheads="1"/>
          </p:cNvSpPr>
          <p:nvPr/>
        </p:nvSpPr>
        <p:spPr bwMode="auto">
          <a:xfrm>
            <a:off x="7078663" y="1375006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6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79"/>
          <p:cNvSpPr>
            <a:spLocks noChangeArrowheads="1"/>
          </p:cNvSpPr>
          <p:nvPr/>
        </p:nvSpPr>
        <p:spPr bwMode="auto">
          <a:xfrm>
            <a:off x="9780588" y="4526193"/>
            <a:ext cx="5514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201</a:t>
            </a:r>
            <a:r>
              <a:rPr kumimoji="0" lang="en-US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yriad Pro" panose="020B0503030403020204" pitchFamily="34" charset="0"/>
              </a:rPr>
              <a:t>7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Freeform 390"/>
          <p:cNvSpPr>
            <a:spLocks noEditPoints="1"/>
          </p:cNvSpPr>
          <p:nvPr/>
        </p:nvSpPr>
        <p:spPr bwMode="auto">
          <a:xfrm>
            <a:off x="1428751" y="1971903"/>
            <a:ext cx="1216025" cy="1222375"/>
          </a:xfrm>
          <a:custGeom>
            <a:avLst/>
            <a:gdLst>
              <a:gd name="T0" fmla="*/ 162 w 324"/>
              <a:gd name="T1" fmla="*/ 325 h 325"/>
              <a:gd name="T2" fmla="*/ 0 w 324"/>
              <a:gd name="T3" fmla="*/ 162 h 325"/>
              <a:gd name="T4" fmla="*/ 162 w 324"/>
              <a:gd name="T5" fmla="*/ 0 h 325"/>
              <a:gd name="T6" fmla="*/ 324 w 324"/>
              <a:gd name="T7" fmla="*/ 162 h 325"/>
              <a:gd name="T8" fmla="*/ 162 w 324"/>
              <a:gd name="T9" fmla="*/ 325 h 325"/>
              <a:gd name="T10" fmla="*/ 162 w 324"/>
              <a:gd name="T11" fmla="*/ 8 h 325"/>
              <a:gd name="T12" fmla="*/ 8 w 324"/>
              <a:gd name="T13" fmla="*/ 162 h 325"/>
              <a:gd name="T14" fmla="*/ 162 w 324"/>
              <a:gd name="T15" fmla="*/ 317 h 325"/>
              <a:gd name="T16" fmla="*/ 316 w 324"/>
              <a:gd name="T17" fmla="*/ 162 h 325"/>
              <a:gd name="T18" fmla="*/ 162 w 324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4" h="325">
                <a:moveTo>
                  <a:pt x="162" y="325"/>
                </a:moveTo>
                <a:cubicBezTo>
                  <a:pt x="72" y="325"/>
                  <a:pt x="0" y="252"/>
                  <a:pt x="0" y="162"/>
                </a:cubicBezTo>
                <a:cubicBezTo>
                  <a:pt x="0" y="73"/>
                  <a:pt x="72" y="0"/>
                  <a:pt x="162" y="0"/>
                </a:cubicBezTo>
                <a:cubicBezTo>
                  <a:pt x="252" y="0"/>
                  <a:pt x="324" y="73"/>
                  <a:pt x="324" y="162"/>
                </a:cubicBezTo>
                <a:cubicBezTo>
                  <a:pt x="324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7" y="317"/>
                  <a:pt x="316" y="247"/>
                  <a:pt x="316" y="162"/>
                </a:cubicBezTo>
                <a:cubicBezTo>
                  <a:pt x="316" y="77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Rectangle 391"/>
          <p:cNvSpPr>
            <a:spLocks noChangeArrowheads="1"/>
          </p:cNvSpPr>
          <p:nvPr/>
        </p:nvSpPr>
        <p:spPr bwMode="auto">
          <a:xfrm>
            <a:off x="4618799" y="1468870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2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Freeform 392"/>
          <p:cNvSpPr>
            <a:spLocks noEditPoints="1"/>
          </p:cNvSpPr>
          <p:nvPr/>
        </p:nvSpPr>
        <p:spPr bwMode="auto">
          <a:xfrm>
            <a:off x="4176713" y="1250098"/>
            <a:ext cx="1219200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3 h 325"/>
              <a:gd name="T4" fmla="*/ 162 w 325"/>
              <a:gd name="T5" fmla="*/ 0 h 325"/>
              <a:gd name="T6" fmla="*/ 325 w 325"/>
              <a:gd name="T7" fmla="*/ 163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3 h 325"/>
              <a:gd name="T14" fmla="*/ 162 w 325"/>
              <a:gd name="T15" fmla="*/ 317 h 325"/>
              <a:gd name="T16" fmla="*/ 317 w 325"/>
              <a:gd name="T17" fmla="*/ 163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3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3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8"/>
                  <a:pt x="8" y="163"/>
                </a:cubicBezTo>
                <a:cubicBezTo>
                  <a:pt x="8" y="248"/>
                  <a:pt x="77" y="317"/>
                  <a:pt x="162" y="317"/>
                </a:cubicBezTo>
                <a:cubicBezTo>
                  <a:pt x="247" y="317"/>
                  <a:pt x="317" y="248"/>
                  <a:pt x="317" y="163"/>
                </a:cubicBezTo>
                <a:cubicBezTo>
                  <a:pt x="317" y="78"/>
                  <a:pt x="247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393"/>
          <p:cNvSpPr>
            <a:spLocks noChangeArrowheads="1"/>
          </p:cNvSpPr>
          <p:nvPr/>
        </p:nvSpPr>
        <p:spPr bwMode="auto">
          <a:xfrm>
            <a:off x="7235052" y="2190675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 dirty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3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394"/>
          <p:cNvSpPr>
            <a:spLocks noEditPoints="1"/>
          </p:cNvSpPr>
          <p:nvPr/>
        </p:nvSpPr>
        <p:spPr bwMode="auto">
          <a:xfrm>
            <a:off x="6818313" y="1971903"/>
            <a:ext cx="1220788" cy="1222375"/>
          </a:xfrm>
          <a:custGeom>
            <a:avLst/>
            <a:gdLst>
              <a:gd name="T0" fmla="*/ 162 w 325"/>
              <a:gd name="T1" fmla="*/ 325 h 325"/>
              <a:gd name="T2" fmla="*/ 0 w 325"/>
              <a:gd name="T3" fmla="*/ 162 h 325"/>
              <a:gd name="T4" fmla="*/ 162 w 325"/>
              <a:gd name="T5" fmla="*/ 0 h 325"/>
              <a:gd name="T6" fmla="*/ 325 w 325"/>
              <a:gd name="T7" fmla="*/ 162 h 325"/>
              <a:gd name="T8" fmla="*/ 162 w 325"/>
              <a:gd name="T9" fmla="*/ 325 h 325"/>
              <a:gd name="T10" fmla="*/ 162 w 325"/>
              <a:gd name="T11" fmla="*/ 8 h 325"/>
              <a:gd name="T12" fmla="*/ 8 w 325"/>
              <a:gd name="T13" fmla="*/ 162 h 325"/>
              <a:gd name="T14" fmla="*/ 162 w 325"/>
              <a:gd name="T15" fmla="*/ 317 h 325"/>
              <a:gd name="T16" fmla="*/ 317 w 325"/>
              <a:gd name="T17" fmla="*/ 162 h 325"/>
              <a:gd name="T18" fmla="*/ 162 w 325"/>
              <a:gd name="T19" fmla="*/ 8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5">
                <a:moveTo>
                  <a:pt x="162" y="325"/>
                </a:moveTo>
                <a:cubicBezTo>
                  <a:pt x="73" y="325"/>
                  <a:pt x="0" y="252"/>
                  <a:pt x="0" y="162"/>
                </a:cubicBezTo>
                <a:cubicBezTo>
                  <a:pt x="0" y="73"/>
                  <a:pt x="73" y="0"/>
                  <a:pt x="162" y="0"/>
                </a:cubicBezTo>
                <a:cubicBezTo>
                  <a:pt x="252" y="0"/>
                  <a:pt x="325" y="73"/>
                  <a:pt x="325" y="162"/>
                </a:cubicBezTo>
                <a:cubicBezTo>
                  <a:pt x="325" y="252"/>
                  <a:pt x="252" y="325"/>
                  <a:pt x="162" y="325"/>
                </a:cubicBezTo>
                <a:close/>
                <a:moveTo>
                  <a:pt x="162" y="8"/>
                </a:moveTo>
                <a:cubicBezTo>
                  <a:pt x="77" y="8"/>
                  <a:pt x="8" y="77"/>
                  <a:pt x="8" y="162"/>
                </a:cubicBezTo>
                <a:cubicBezTo>
                  <a:pt x="8" y="247"/>
                  <a:pt x="77" y="317"/>
                  <a:pt x="162" y="317"/>
                </a:cubicBezTo>
                <a:cubicBezTo>
                  <a:pt x="248" y="317"/>
                  <a:pt x="317" y="247"/>
                  <a:pt x="317" y="162"/>
                </a:cubicBezTo>
                <a:cubicBezTo>
                  <a:pt x="317" y="77"/>
                  <a:pt x="248" y="8"/>
                  <a:pt x="162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395"/>
          <p:cNvSpPr>
            <a:spLocks noChangeArrowheads="1"/>
          </p:cNvSpPr>
          <p:nvPr/>
        </p:nvSpPr>
        <p:spPr bwMode="auto">
          <a:xfrm>
            <a:off x="9908349" y="1468870"/>
            <a:ext cx="33502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5100" b="0" i="0" u="none" strike="noStrike" cap="none" normalizeH="0" baseline="0">
                <a:ln>
                  <a:noFill/>
                </a:ln>
                <a:solidFill>
                  <a:srgbClr val="939598"/>
                </a:solidFill>
                <a:effectLst/>
                <a:latin typeface="Myriad Pro" panose="020B0503030403020204" pitchFamily="34" charset="0"/>
              </a:rPr>
              <a:t>4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Freeform 396"/>
          <p:cNvSpPr>
            <a:spLocks noEditPoints="1"/>
          </p:cNvSpPr>
          <p:nvPr/>
        </p:nvSpPr>
        <p:spPr bwMode="auto">
          <a:xfrm>
            <a:off x="9466263" y="1252479"/>
            <a:ext cx="1219200" cy="1217613"/>
          </a:xfrm>
          <a:custGeom>
            <a:avLst/>
            <a:gdLst>
              <a:gd name="T0" fmla="*/ 163 w 325"/>
              <a:gd name="T1" fmla="*/ 324 h 324"/>
              <a:gd name="T2" fmla="*/ 0 w 325"/>
              <a:gd name="T3" fmla="*/ 162 h 324"/>
              <a:gd name="T4" fmla="*/ 163 w 325"/>
              <a:gd name="T5" fmla="*/ 0 h 324"/>
              <a:gd name="T6" fmla="*/ 325 w 325"/>
              <a:gd name="T7" fmla="*/ 162 h 324"/>
              <a:gd name="T8" fmla="*/ 163 w 325"/>
              <a:gd name="T9" fmla="*/ 324 h 324"/>
              <a:gd name="T10" fmla="*/ 163 w 325"/>
              <a:gd name="T11" fmla="*/ 8 h 324"/>
              <a:gd name="T12" fmla="*/ 8 w 325"/>
              <a:gd name="T13" fmla="*/ 162 h 324"/>
              <a:gd name="T14" fmla="*/ 163 w 325"/>
              <a:gd name="T15" fmla="*/ 316 h 324"/>
              <a:gd name="T16" fmla="*/ 317 w 325"/>
              <a:gd name="T17" fmla="*/ 162 h 324"/>
              <a:gd name="T18" fmla="*/ 163 w 325"/>
              <a:gd name="T19" fmla="*/ 8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5" h="324">
                <a:moveTo>
                  <a:pt x="163" y="324"/>
                </a:moveTo>
                <a:cubicBezTo>
                  <a:pt x="73" y="324"/>
                  <a:pt x="0" y="251"/>
                  <a:pt x="0" y="162"/>
                </a:cubicBezTo>
                <a:cubicBezTo>
                  <a:pt x="0" y="72"/>
                  <a:pt x="73" y="0"/>
                  <a:pt x="163" y="0"/>
                </a:cubicBezTo>
                <a:cubicBezTo>
                  <a:pt x="252" y="0"/>
                  <a:pt x="325" y="72"/>
                  <a:pt x="325" y="162"/>
                </a:cubicBezTo>
                <a:cubicBezTo>
                  <a:pt x="325" y="251"/>
                  <a:pt x="252" y="324"/>
                  <a:pt x="163" y="324"/>
                </a:cubicBezTo>
                <a:close/>
                <a:moveTo>
                  <a:pt x="163" y="8"/>
                </a:moveTo>
                <a:cubicBezTo>
                  <a:pt x="78" y="8"/>
                  <a:pt x="8" y="77"/>
                  <a:pt x="8" y="162"/>
                </a:cubicBezTo>
                <a:cubicBezTo>
                  <a:pt x="8" y="247"/>
                  <a:pt x="78" y="316"/>
                  <a:pt x="163" y="316"/>
                </a:cubicBezTo>
                <a:cubicBezTo>
                  <a:pt x="248" y="316"/>
                  <a:pt x="317" y="247"/>
                  <a:pt x="317" y="162"/>
                </a:cubicBezTo>
                <a:cubicBezTo>
                  <a:pt x="317" y="77"/>
                  <a:pt x="248" y="8"/>
                  <a:pt x="163" y="8"/>
                </a:cubicBezTo>
                <a:close/>
              </a:path>
            </a:pathLst>
          </a:custGeom>
          <a:solidFill>
            <a:srgbClr val="A7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矩形 124"/>
          <p:cNvSpPr>
            <a:spLocks noChangeArrowheads="1"/>
          </p:cNvSpPr>
          <p:nvPr/>
        </p:nvSpPr>
        <p:spPr bwMode="auto">
          <a:xfrm>
            <a:off x="804671" y="5345917"/>
            <a:ext cx="10598149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sz="1600" dirty="0">
                <a:solidFill>
                  <a:srgbClr val="262423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11424" y="3696680"/>
            <a:ext cx="2347336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36776" y="32654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575720" y="3022380"/>
            <a:ext cx="2389671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68263" y="25911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226537" y="3663394"/>
            <a:ext cx="241151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430061" y="3232201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3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882540" y="3022380"/>
            <a:ext cx="2395346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9067369" y="2591187"/>
            <a:ext cx="2031317" cy="46166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456565"/>
            <a:r>
              <a:rPr kumimoji="1" lang="zh-CN" altLang="en-US" sz="2400" b="1" dirty="0">
                <a:solidFill>
                  <a:schemeClr val="accent4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</a:rPr>
              <a:t>点击添加标题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46188" y="46148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1.0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46188" y="39417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2.0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46188" y="3268663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3.0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46188" y="2613025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4.0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246188" y="1944688"/>
            <a:ext cx="4778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808284"/>
                </a:solidFill>
                <a:effectLst/>
                <a:latin typeface="Myriad Pro" panose="020B0503030403020204" pitchFamily="34" charset="0"/>
              </a:rPr>
              <a:t>5.0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846263" y="2095500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846263" y="2757488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1846263" y="3438525"/>
            <a:ext cx="9123362" cy="2540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846263" y="4111625"/>
            <a:ext cx="9123362" cy="25400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1846263" y="4779963"/>
            <a:ext cx="9123362" cy="26988"/>
          </a:xfrm>
          <a:prstGeom prst="rect">
            <a:avLst/>
          </a:prstGeom>
          <a:solidFill>
            <a:srgbClr val="BCBE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51"/>
          <p:cNvSpPr/>
          <p:nvPr/>
        </p:nvSpPr>
        <p:spPr bwMode="auto">
          <a:xfrm>
            <a:off x="6697663" y="1193800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0"/>
          <p:cNvSpPr/>
          <p:nvPr/>
        </p:nvSpPr>
        <p:spPr bwMode="auto">
          <a:xfrm>
            <a:off x="4648200" y="1193800"/>
            <a:ext cx="427037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9"/>
          <p:cNvSpPr/>
          <p:nvPr/>
        </p:nvSpPr>
        <p:spPr bwMode="auto">
          <a:xfrm>
            <a:off x="2608263" y="1193800"/>
            <a:ext cx="431800" cy="428625"/>
          </a:xfrm>
          <a:custGeom>
            <a:avLst/>
            <a:gdLst>
              <a:gd name="T0" fmla="*/ 0 w 115"/>
              <a:gd name="T1" fmla="*/ 104 h 114"/>
              <a:gd name="T2" fmla="*/ 10 w 115"/>
              <a:gd name="T3" fmla="*/ 114 h 114"/>
              <a:gd name="T4" fmla="*/ 105 w 115"/>
              <a:gd name="T5" fmla="*/ 114 h 114"/>
              <a:gd name="T6" fmla="*/ 115 w 115"/>
              <a:gd name="T7" fmla="*/ 104 h 114"/>
              <a:gd name="T8" fmla="*/ 115 w 115"/>
              <a:gd name="T9" fmla="*/ 9 h 114"/>
              <a:gd name="T10" fmla="*/ 105 w 115"/>
              <a:gd name="T11" fmla="*/ 0 h 114"/>
              <a:gd name="T12" fmla="*/ 10 w 115"/>
              <a:gd name="T13" fmla="*/ 0 h 114"/>
              <a:gd name="T14" fmla="*/ 0 w 115"/>
              <a:gd name="T15" fmla="*/ 9 h 114"/>
              <a:gd name="T16" fmla="*/ 0 w 115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5" y="109"/>
                  <a:pt x="115" y="104"/>
                </a:cubicBezTo>
                <a:cubicBezTo>
                  <a:pt x="115" y="9"/>
                  <a:pt x="115" y="9"/>
                  <a:pt x="115" y="9"/>
                </a:cubicBezTo>
                <a:cubicBezTo>
                  <a:pt x="115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90"/>
          <p:cNvSpPr/>
          <p:nvPr/>
        </p:nvSpPr>
        <p:spPr bwMode="auto">
          <a:xfrm>
            <a:off x="8521700" y="1193800"/>
            <a:ext cx="428625" cy="428625"/>
          </a:xfrm>
          <a:custGeom>
            <a:avLst/>
            <a:gdLst>
              <a:gd name="T0" fmla="*/ 0 w 114"/>
              <a:gd name="T1" fmla="*/ 104 h 114"/>
              <a:gd name="T2" fmla="*/ 10 w 114"/>
              <a:gd name="T3" fmla="*/ 114 h 114"/>
              <a:gd name="T4" fmla="*/ 105 w 114"/>
              <a:gd name="T5" fmla="*/ 114 h 114"/>
              <a:gd name="T6" fmla="*/ 114 w 114"/>
              <a:gd name="T7" fmla="*/ 104 h 114"/>
              <a:gd name="T8" fmla="*/ 114 w 114"/>
              <a:gd name="T9" fmla="*/ 9 h 114"/>
              <a:gd name="T10" fmla="*/ 105 w 114"/>
              <a:gd name="T11" fmla="*/ 0 h 114"/>
              <a:gd name="T12" fmla="*/ 10 w 114"/>
              <a:gd name="T13" fmla="*/ 0 h 114"/>
              <a:gd name="T14" fmla="*/ 0 w 114"/>
              <a:gd name="T15" fmla="*/ 9 h 114"/>
              <a:gd name="T16" fmla="*/ 0 w 114"/>
              <a:gd name="T17" fmla="*/ 10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" h="114">
                <a:moveTo>
                  <a:pt x="0" y="104"/>
                </a:moveTo>
                <a:cubicBezTo>
                  <a:pt x="0" y="109"/>
                  <a:pt x="5" y="114"/>
                  <a:pt x="10" y="114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10" y="114"/>
                  <a:pt x="114" y="109"/>
                  <a:pt x="114" y="104"/>
                </a:cubicBezTo>
                <a:cubicBezTo>
                  <a:pt x="114" y="9"/>
                  <a:pt x="114" y="9"/>
                  <a:pt x="114" y="9"/>
                </a:cubicBezTo>
                <a:cubicBezTo>
                  <a:pt x="114" y="4"/>
                  <a:pt x="110" y="0"/>
                  <a:pt x="105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lnTo>
                  <a:pt x="0" y="1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Rectangle 91"/>
          <p:cNvSpPr>
            <a:spLocks noChangeArrowheads="1"/>
          </p:cNvSpPr>
          <p:nvPr/>
        </p:nvSpPr>
        <p:spPr bwMode="auto">
          <a:xfrm>
            <a:off x="2740025" y="4227513"/>
            <a:ext cx="811212" cy="981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Rectangle 92"/>
          <p:cNvSpPr>
            <a:spLocks noChangeArrowheads="1"/>
          </p:cNvSpPr>
          <p:nvPr/>
        </p:nvSpPr>
        <p:spPr bwMode="auto">
          <a:xfrm>
            <a:off x="2740025" y="4227513"/>
            <a:ext cx="176212" cy="9810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Rectangle 93"/>
          <p:cNvSpPr>
            <a:spLocks noChangeArrowheads="1"/>
          </p:cNvSpPr>
          <p:nvPr/>
        </p:nvSpPr>
        <p:spPr bwMode="auto">
          <a:xfrm>
            <a:off x="4943475" y="2960688"/>
            <a:ext cx="811212" cy="22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Rectangle 94"/>
          <p:cNvSpPr>
            <a:spLocks noChangeArrowheads="1"/>
          </p:cNvSpPr>
          <p:nvPr/>
        </p:nvSpPr>
        <p:spPr bwMode="auto">
          <a:xfrm>
            <a:off x="4940300" y="2960688"/>
            <a:ext cx="176212" cy="2247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Rectangle 95"/>
          <p:cNvSpPr>
            <a:spLocks noChangeArrowheads="1"/>
          </p:cNvSpPr>
          <p:nvPr/>
        </p:nvSpPr>
        <p:spPr bwMode="auto">
          <a:xfrm>
            <a:off x="7050088" y="2339975"/>
            <a:ext cx="811212" cy="28797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Rectangle 96"/>
          <p:cNvSpPr>
            <a:spLocks noChangeArrowheads="1"/>
          </p:cNvSpPr>
          <p:nvPr/>
        </p:nvSpPr>
        <p:spPr bwMode="auto">
          <a:xfrm>
            <a:off x="7050088" y="2339975"/>
            <a:ext cx="173037" cy="28797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Rectangle 97"/>
          <p:cNvSpPr>
            <a:spLocks noChangeArrowheads="1"/>
          </p:cNvSpPr>
          <p:nvPr/>
        </p:nvSpPr>
        <p:spPr bwMode="auto">
          <a:xfrm>
            <a:off x="9255125" y="3652838"/>
            <a:ext cx="809625" cy="15716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Rectangle 98"/>
          <p:cNvSpPr>
            <a:spLocks noChangeArrowheads="1"/>
          </p:cNvSpPr>
          <p:nvPr/>
        </p:nvSpPr>
        <p:spPr bwMode="auto">
          <a:xfrm>
            <a:off x="9255125" y="3652838"/>
            <a:ext cx="171450" cy="1571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TextBox 15"/>
          <p:cNvSpPr txBox="1"/>
          <p:nvPr/>
        </p:nvSpPr>
        <p:spPr>
          <a:xfrm>
            <a:off x="2178540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2" name="TextBox 15"/>
          <p:cNvSpPr txBox="1"/>
          <p:nvPr/>
        </p:nvSpPr>
        <p:spPr>
          <a:xfrm>
            <a:off x="4381990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6488603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8722593" y="5299076"/>
            <a:ext cx="1934181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5" name="TextBox 46"/>
          <p:cNvSpPr txBox="1">
            <a:spLocks noChangeArrowheads="1"/>
          </p:cNvSpPr>
          <p:nvPr/>
        </p:nvSpPr>
        <p:spPr bwMode="auto">
          <a:xfrm>
            <a:off x="3047500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46"/>
          <p:cNvSpPr txBox="1">
            <a:spLocks noChangeArrowheads="1"/>
          </p:cNvSpPr>
          <p:nvPr/>
        </p:nvSpPr>
        <p:spPr bwMode="auto">
          <a:xfrm>
            <a:off x="5075237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46"/>
          <p:cNvSpPr txBox="1">
            <a:spLocks noChangeArrowheads="1"/>
          </p:cNvSpPr>
          <p:nvPr/>
        </p:nvSpPr>
        <p:spPr bwMode="auto">
          <a:xfrm>
            <a:off x="7115987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46"/>
          <p:cNvSpPr txBox="1">
            <a:spLocks noChangeArrowheads="1"/>
          </p:cNvSpPr>
          <p:nvPr/>
        </p:nvSpPr>
        <p:spPr bwMode="auto">
          <a:xfrm>
            <a:off x="8950325" y="1200832"/>
            <a:ext cx="132030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6224588" y="1831975"/>
            <a:ext cx="1212850" cy="103505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6284913" y="3556000"/>
            <a:ext cx="1128712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9"/>
          <p:cNvSpPr/>
          <p:nvPr/>
        </p:nvSpPr>
        <p:spPr bwMode="auto">
          <a:xfrm>
            <a:off x="6300788" y="5137150"/>
            <a:ext cx="1185862" cy="744538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文本框 47"/>
          <p:cNvSpPr txBox="1">
            <a:spLocks noChangeArrowheads="1"/>
          </p:cNvSpPr>
          <p:nvPr/>
        </p:nvSpPr>
        <p:spPr bwMode="auto">
          <a:xfrm>
            <a:off x="7669213" y="183451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13" name="文本框 47"/>
          <p:cNvSpPr txBox="1">
            <a:spLocks noChangeArrowheads="1"/>
          </p:cNvSpPr>
          <p:nvPr/>
        </p:nvSpPr>
        <p:spPr bwMode="auto">
          <a:xfrm>
            <a:off x="7669213" y="3438208"/>
            <a:ext cx="39131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14" name="文本框 47"/>
          <p:cNvSpPr txBox="1">
            <a:spLocks noChangeArrowheads="1"/>
          </p:cNvSpPr>
          <p:nvPr/>
        </p:nvSpPr>
        <p:spPr bwMode="auto">
          <a:xfrm>
            <a:off x="7669213" y="5015230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2695575" y="1427163"/>
            <a:ext cx="2292350" cy="1955800"/>
          </a:xfrm>
          <a:custGeom>
            <a:avLst/>
            <a:gdLst>
              <a:gd name="T0" fmla="*/ 2147483646 w 714"/>
              <a:gd name="T1" fmla="*/ 525756936 h 609"/>
              <a:gd name="T2" fmla="*/ 2147483646 w 714"/>
              <a:gd name="T3" fmla="*/ 608228108 h 609"/>
              <a:gd name="T4" fmla="*/ 2147483646 w 714"/>
              <a:gd name="T5" fmla="*/ 288652315 h 609"/>
              <a:gd name="T6" fmla="*/ 2147483646 w 714"/>
              <a:gd name="T7" fmla="*/ 309270108 h 609"/>
              <a:gd name="T8" fmla="*/ 2147483646 w 714"/>
              <a:gd name="T9" fmla="*/ 113397862 h 609"/>
              <a:gd name="T10" fmla="*/ 2147483646 w 714"/>
              <a:gd name="T11" fmla="*/ 226795724 h 609"/>
              <a:gd name="T12" fmla="*/ 2147483646 w 714"/>
              <a:gd name="T13" fmla="*/ 432976867 h 609"/>
              <a:gd name="T14" fmla="*/ 2147483646 w 714"/>
              <a:gd name="T15" fmla="*/ 1257691802 h 609"/>
              <a:gd name="T16" fmla="*/ 2147483646 w 714"/>
              <a:gd name="T17" fmla="*/ 1618506393 h 609"/>
              <a:gd name="T18" fmla="*/ 2147483646 w 714"/>
              <a:gd name="T19" fmla="*/ 2147483646 h 609"/>
              <a:gd name="T20" fmla="*/ 2147483646 w 714"/>
              <a:gd name="T21" fmla="*/ 2147483646 h 609"/>
              <a:gd name="T22" fmla="*/ 2147483646 w 714"/>
              <a:gd name="T23" fmla="*/ 2147483646 h 609"/>
              <a:gd name="T24" fmla="*/ 2147483646 w 714"/>
              <a:gd name="T25" fmla="*/ 2147483646 h 609"/>
              <a:gd name="T26" fmla="*/ 2147483646 w 714"/>
              <a:gd name="T27" fmla="*/ 2147483646 h 609"/>
              <a:gd name="T28" fmla="*/ 2147483646 w 714"/>
              <a:gd name="T29" fmla="*/ 2147483646 h 609"/>
              <a:gd name="T30" fmla="*/ 2147483646 w 714"/>
              <a:gd name="T31" fmla="*/ 2147483646 h 609"/>
              <a:gd name="T32" fmla="*/ 1041247013 w 714"/>
              <a:gd name="T33" fmla="*/ 2147483646 h 609"/>
              <a:gd name="T34" fmla="*/ 10309154 w 714"/>
              <a:gd name="T35" fmla="*/ 2147483646 h 609"/>
              <a:gd name="T36" fmla="*/ 123713057 w 714"/>
              <a:gd name="T37" fmla="*/ 2147483646 h 609"/>
              <a:gd name="T38" fmla="*/ 237116960 w 714"/>
              <a:gd name="T39" fmla="*/ 2147483646 h 609"/>
              <a:gd name="T40" fmla="*/ 711347669 w 714"/>
              <a:gd name="T41" fmla="*/ 2147483646 h 609"/>
              <a:gd name="T42" fmla="*/ 711347669 w 714"/>
              <a:gd name="T43" fmla="*/ 2147483646 h 609"/>
              <a:gd name="T44" fmla="*/ 979388879 w 714"/>
              <a:gd name="T45" fmla="*/ 2147483646 h 609"/>
              <a:gd name="T46" fmla="*/ 1123720244 w 714"/>
              <a:gd name="T47" fmla="*/ 2147483646 h 609"/>
              <a:gd name="T48" fmla="*/ 1247433301 w 714"/>
              <a:gd name="T49" fmla="*/ 2147483646 h 609"/>
              <a:gd name="T50" fmla="*/ 1855686220 w 714"/>
              <a:gd name="T51" fmla="*/ 2147483646 h 609"/>
              <a:gd name="T52" fmla="*/ 1969090123 w 714"/>
              <a:gd name="T53" fmla="*/ 2147483646 h 609"/>
              <a:gd name="T54" fmla="*/ 1721664010 w 714"/>
              <a:gd name="T55" fmla="*/ 2147483646 h 609"/>
              <a:gd name="T56" fmla="*/ 2147483646 w 714"/>
              <a:gd name="T57" fmla="*/ 2147483646 h 609"/>
              <a:gd name="T58" fmla="*/ 2147483646 w 714"/>
              <a:gd name="T59" fmla="*/ 2147483646 h 609"/>
              <a:gd name="T60" fmla="*/ 2147483646 w 714"/>
              <a:gd name="T61" fmla="*/ 2147483646 h 609"/>
              <a:gd name="T62" fmla="*/ 2147483646 w 714"/>
              <a:gd name="T63" fmla="*/ 2147483646 h 609"/>
              <a:gd name="T64" fmla="*/ 2147483646 w 714"/>
              <a:gd name="T65" fmla="*/ 2147483646 h 609"/>
              <a:gd name="T66" fmla="*/ 2147483646 w 714"/>
              <a:gd name="T67" fmla="*/ 2147483646 h 609"/>
              <a:gd name="T68" fmla="*/ 2147483646 w 714"/>
              <a:gd name="T69" fmla="*/ 2147483646 h 609"/>
              <a:gd name="T70" fmla="*/ 2147483646 w 714"/>
              <a:gd name="T71" fmla="*/ 2147483646 h 609"/>
              <a:gd name="T72" fmla="*/ 2147483646 w 714"/>
              <a:gd name="T73" fmla="*/ 2147483646 h 609"/>
              <a:gd name="T74" fmla="*/ 2147483646 w 714"/>
              <a:gd name="T75" fmla="*/ 2147483646 h 609"/>
              <a:gd name="T76" fmla="*/ 2147483646 w 714"/>
              <a:gd name="T77" fmla="*/ 2147483646 h 609"/>
              <a:gd name="T78" fmla="*/ 2147483646 w 714"/>
              <a:gd name="T79" fmla="*/ 2147483646 h 609"/>
              <a:gd name="T80" fmla="*/ 2147483646 w 714"/>
              <a:gd name="T81" fmla="*/ 2147483646 h 609"/>
              <a:gd name="T82" fmla="*/ 2147483646 w 714"/>
              <a:gd name="T83" fmla="*/ 2147483646 h 609"/>
              <a:gd name="T84" fmla="*/ 2147483646 w 714"/>
              <a:gd name="T85" fmla="*/ 2147483646 h 609"/>
              <a:gd name="T86" fmla="*/ 2147483646 w 714"/>
              <a:gd name="T87" fmla="*/ 2147483646 h 609"/>
              <a:gd name="T88" fmla="*/ 2147483646 w 714"/>
              <a:gd name="T89" fmla="*/ 2147483646 h 609"/>
              <a:gd name="T90" fmla="*/ 2147483646 w 714"/>
              <a:gd name="T91" fmla="*/ 2147483646 h 609"/>
              <a:gd name="T92" fmla="*/ 2147483646 w 714"/>
              <a:gd name="T93" fmla="*/ 2147483646 h 609"/>
              <a:gd name="T94" fmla="*/ 2147483646 w 714"/>
              <a:gd name="T95" fmla="*/ 2147483646 h 609"/>
              <a:gd name="T96" fmla="*/ 2147483646 w 714"/>
              <a:gd name="T97" fmla="*/ 2147483646 h 609"/>
              <a:gd name="T98" fmla="*/ 2147483646 w 714"/>
              <a:gd name="T99" fmla="*/ 2147483646 h 609"/>
              <a:gd name="T100" fmla="*/ 2147483646 w 714"/>
              <a:gd name="T101" fmla="*/ 2147483646 h 609"/>
              <a:gd name="T102" fmla="*/ 2147483646 w 714"/>
              <a:gd name="T103" fmla="*/ 2147483646 h 609"/>
              <a:gd name="T104" fmla="*/ 2147483646 w 714"/>
              <a:gd name="T105" fmla="*/ 2147483646 h 609"/>
              <a:gd name="T106" fmla="*/ 2147483646 w 714"/>
              <a:gd name="T107" fmla="*/ 2147483646 h 609"/>
              <a:gd name="T108" fmla="*/ 2147483646 w 714"/>
              <a:gd name="T109" fmla="*/ 2147483646 h 609"/>
              <a:gd name="T110" fmla="*/ 2147483646 w 714"/>
              <a:gd name="T111" fmla="*/ 2147483646 h 609"/>
              <a:gd name="T112" fmla="*/ 2147483646 w 714"/>
              <a:gd name="T113" fmla="*/ 2147483646 h 609"/>
              <a:gd name="T114" fmla="*/ 2147483646 w 714"/>
              <a:gd name="T115" fmla="*/ 1958703191 h 609"/>
              <a:gd name="T116" fmla="*/ 2147483646 w 714"/>
              <a:gd name="T117" fmla="*/ 1731904255 h 609"/>
              <a:gd name="T118" fmla="*/ 2147483646 w 714"/>
              <a:gd name="T119" fmla="*/ 1680359772 h 609"/>
              <a:gd name="T120" fmla="*/ 2147483646 w 714"/>
              <a:gd name="T121" fmla="*/ 1288618492 h 609"/>
              <a:gd name="T122" fmla="*/ 2147483646 w 714"/>
              <a:gd name="T123" fmla="*/ 865953733 h 60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4" h="609">
                <a:moveTo>
                  <a:pt x="699" y="64"/>
                </a:moveTo>
                <a:cubicBezTo>
                  <a:pt x="697" y="56"/>
                  <a:pt x="697" y="56"/>
                  <a:pt x="697" y="56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3" y="40"/>
                  <a:pt x="683" y="40"/>
                  <a:pt x="683" y="40"/>
                </a:cubicBezTo>
                <a:cubicBezTo>
                  <a:pt x="677" y="43"/>
                  <a:pt x="677" y="43"/>
                  <a:pt x="677" y="43"/>
                </a:cubicBezTo>
                <a:cubicBezTo>
                  <a:pt x="674" y="50"/>
                  <a:pt x="674" y="50"/>
                  <a:pt x="674" y="50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3" y="51"/>
                  <a:pt x="673" y="51"/>
                  <a:pt x="673" y="51"/>
                </a:cubicBezTo>
                <a:cubicBezTo>
                  <a:pt x="672" y="51"/>
                  <a:pt x="672" y="51"/>
                  <a:pt x="672" y="51"/>
                </a:cubicBezTo>
                <a:cubicBezTo>
                  <a:pt x="661" y="53"/>
                  <a:pt x="661" y="53"/>
                  <a:pt x="661" y="53"/>
                </a:cubicBezTo>
                <a:cubicBezTo>
                  <a:pt x="660" y="54"/>
                  <a:pt x="659" y="54"/>
                  <a:pt x="658" y="56"/>
                </a:cubicBezTo>
                <a:cubicBezTo>
                  <a:pt x="655" y="58"/>
                  <a:pt x="655" y="58"/>
                  <a:pt x="655" y="58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8" y="64"/>
                  <a:pt x="648" y="64"/>
                </a:cubicBezTo>
                <a:cubicBezTo>
                  <a:pt x="643" y="65"/>
                  <a:pt x="643" y="65"/>
                  <a:pt x="643" y="65"/>
                </a:cubicBezTo>
                <a:cubicBezTo>
                  <a:pt x="640" y="64"/>
                  <a:pt x="637" y="62"/>
                  <a:pt x="632" y="59"/>
                </a:cubicBezTo>
                <a:cubicBezTo>
                  <a:pt x="631" y="58"/>
                  <a:pt x="631" y="58"/>
                  <a:pt x="631" y="58"/>
                </a:cubicBezTo>
                <a:cubicBezTo>
                  <a:pt x="623" y="50"/>
                  <a:pt x="619" y="45"/>
                  <a:pt x="619" y="42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1"/>
                  <a:pt x="619" y="31"/>
                  <a:pt x="619" y="31"/>
                </a:cubicBezTo>
                <a:cubicBezTo>
                  <a:pt x="619" y="30"/>
                  <a:pt x="619" y="30"/>
                  <a:pt x="619" y="30"/>
                </a:cubicBezTo>
                <a:cubicBezTo>
                  <a:pt x="621" y="28"/>
                  <a:pt x="621" y="28"/>
                  <a:pt x="621" y="28"/>
                </a:cubicBezTo>
                <a:cubicBezTo>
                  <a:pt x="609" y="24"/>
                  <a:pt x="609" y="24"/>
                  <a:pt x="609" y="24"/>
                </a:cubicBezTo>
                <a:cubicBezTo>
                  <a:pt x="609" y="28"/>
                  <a:pt x="609" y="28"/>
                  <a:pt x="609" y="28"/>
                </a:cubicBezTo>
                <a:cubicBezTo>
                  <a:pt x="609" y="30"/>
                  <a:pt x="607" y="31"/>
                  <a:pt x="605" y="32"/>
                </a:cubicBezTo>
                <a:cubicBezTo>
                  <a:pt x="601" y="34"/>
                  <a:pt x="601" y="34"/>
                  <a:pt x="601" y="34"/>
                </a:cubicBezTo>
                <a:cubicBezTo>
                  <a:pt x="600" y="34"/>
                  <a:pt x="600" y="34"/>
                  <a:pt x="600" y="34"/>
                </a:cubicBezTo>
                <a:cubicBezTo>
                  <a:pt x="600" y="33"/>
                  <a:pt x="600" y="33"/>
                  <a:pt x="600" y="33"/>
                </a:cubicBezTo>
                <a:cubicBezTo>
                  <a:pt x="594" y="32"/>
                  <a:pt x="594" y="32"/>
                  <a:pt x="594" y="32"/>
                </a:cubicBezTo>
                <a:cubicBezTo>
                  <a:pt x="595" y="36"/>
                  <a:pt x="595" y="36"/>
                  <a:pt x="595" y="36"/>
                </a:cubicBezTo>
                <a:cubicBezTo>
                  <a:pt x="585" y="30"/>
                  <a:pt x="585" y="30"/>
                  <a:pt x="585" y="30"/>
                </a:cubicBezTo>
                <a:cubicBezTo>
                  <a:pt x="584" y="30"/>
                  <a:pt x="584" y="30"/>
                  <a:pt x="584" y="30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4" y="29"/>
                  <a:pt x="584" y="29"/>
                  <a:pt x="584" y="29"/>
                </a:cubicBezTo>
                <a:cubicBezTo>
                  <a:pt x="582" y="25"/>
                  <a:pt x="581" y="20"/>
                  <a:pt x="581" y="16"/>
                </a:cubicBezTo>
                <a:cubicBezTo>
                  <a:pt x="581" y="12"/>
                  <a:pt x="582" y="9"/>
                  <a:pt x="583" y="8"/>
                </a:cubicBezTo>
                <a:cubicBezTo>
                  <a:pt x="586" y="3"/>
                  <a:pt x="586" y="3"/>
                  <a:pt x="586" y="3"/>
                </a:cubicBezTo>
                <a:cubicBezTo>
                  <a:pt x="585" y="0"/>
                  <a:pt x="585" y="0"/>
                  <a:pt x="585" y="0"/>
                </a:cubicBezTo>
                <a:cubicBezTo>
                  <a:pt x="575" y="1"/>
                  <a:pt x="575" y="1"/>
                  <a:pt x="575" y="1"/>
                </a:cubicBezTo>
                <a:cubicBezTo>
                  <a:pt x="569" y="2"/>
                  <a:pt x="566" y="5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64" y="11"/>
                  <a:pt x="564" y="11"/>
                  <a:pt x="564" y="11"/>
                </a:cubicBezTo>
                <a:cubicBezTo>
                  <a:pt x="558" y="20"/>
                  <a:pt x="558" y="20"/>
                  <a:pt x="558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4" y="20"/>
                  <a:pt x="564" y="20"/>
                  <a:pt x="564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65" y="20"/>
                  <a:pt x="565" y="20"/>
                  <a:pt x="565" y="20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1" y="22"/>
                  <a:pt x="571" y="22"/>
                  <a:pt x="571" y="22"/>
                </a:cubicBezTo>
                <a:cubicBezTo>
                  <a:pt x="571" y="23"/>
                  <a:pt x="571" y="23"/>
                  <a:pt x="571" y="23"/>
                </a:cubicBezTo>
                <a:cubicBezTo>
                  <a:pt x="571" y="24"/>
                  <a:pt x="571" y="24"/>
                  <a:pt x="571" y="24"/>
                </a:cubicBezTo>
                <a:cubicBezTo>
                  <a:pt x="572" y="32"/>
                  <a:pt x="572" y="32"/>
                  <a:pt x="572" y="32"/>
                </a:cubicBezTo>
                <a:cubicBezTo>
                  <a:pt x="575" y="40"/>
                  <a:pt x="575" y="40"/>
                  <a:pt x="575" y="40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5" y="42"/>
                  <a:pt x="575" y="42"/>
                  <a:pt x="575" y="42"/>
                </a:cubicBezTo>
                <a:cubicBezTo>
                  <a:pt x="561" y="68"/>
                  <a:pt x="561" y="68"/>
                  <a:pt x="561" y="68"/>
                </a:cubicBezTo>
                <a:cubicBezTo>
                  <a:pt x="559" y="71"/>
                  <a:pt x="558" y="81"/>
                  <a:pt x="557" y="95"/>
                </a:cubicBezTo>
                <a:cubicBezTo>
                  <a:pt x="557" y="96"/>
                  <a:pt x="557" y="96"/>
                  <a:pt x="557" y="96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55" y="110"/>
                  <a:pt x="555" y="110"/>
                  <a:pt x="555" y="110"/>
                </a:cubicBezTo>
                <a:cubicBezTo>
                  <a:pt x="555" y="111"/>
                  <a:pt x="555" y="111"/>
                  <a:pt x="555" y="111"/>
                </a:cubicBezTo>
                <a:cubicBezTo>
                  <a:pt x="556" y="117"/>
                  <a:pt x="555" y="121"/>
                  <a:pt x="554" y="122"/>
                </a:cubicBezTo>
                <a:cubicBezTo>
                  <a:pt x="553" y="122"/>
                  <a:pt x="553" y="122"/>
                  <a:pt x="553" y="122"/>
                </a:cubicBezTo>
                <a:cubicBezTo>
                  <a:pt x="550" y="124"/>
                  <a:pt x="541" y="133"/>
                  <a:pt x="526" y="151"/>
                </a:cubicBezTo>
                <a:cubicBezTo>
                  <a:pt x="525" y="152"/>
                  <a:pt x="525" y="152"/>
                  <a:pt x="525" y="152"/>
                </a:cubicBezTo>
                <a:cubicBezTo>
                  <a:pt x="524" y="152"/>
                  <a:pt x="524" y="152"/>
                  <a:pt x="524" y="152"/>
                </a:cubicBezTo>
                <a:cubicBezTo>
                  <a:pt x="523" y="151"/>
                  <a:pt x="523" y="151"/>
                  <a:pt x="523" y="151"/>
                </a:cubicBezTo>
                <a:cubicBezTo>
                  <a:pt x="517" y="148"/>
                  <a:pt x="513" y="144"/>
                  <a:pt x="510" y="141"/>
                </a:cubicBezTo>
                <a:cubicBezTo>
                  <a:pt x="507" y="140"/>
                  <a:pt x="501" y="138"/>
                  <a:pt x="491" y="138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91" y="157"/>
                  <a:pt x="491" y="157"/>
                  <a:pt x="491" y="157"/>
                </a:cubicBezTo>
                <a:cubicBezTo>
                  <a:pt x="483" y="192"/>
                  <a:pt x="483" y="192"/>
                  <a:pt x="483" y="192"/>
                </a:cubicBezTo>
                <a:cubicBezTo>
                  <a:pt x="482" y="196"/>
                  <a:pt x="481" y="204"/>
                  <a:pt x="481" y="216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4"/>
                  <a:pt x="487" y="214"/>
                  <a:pt x="487" y="214"/>
                </a:cubicBezTo>
                <a:cubicBezTo>
                  <a:pt x="497" y="210"/>
                  <a:pt x="497" y="210"/>
                  <a:pt x="497" y="210"/>
                </a:cubicBezTo>
                <a:cubicBezTo>
                  <a:pt x="522" y="214"/>
                  <a:pt x="522" y="214"/>
                  <a:pt x="522" y="214"/>
                </a:cubicBezTo>
                <a:cubicBezTo>
                  <a:pt x="525" y="210"/>
                  <a:pt x="525" y="210"/>
                  <a:pt x="525" y="210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29" y="204"/>
                  <a:pt x="529" y="204"/>
                  <a:pt x="529" y="204"/>
                </a:cubicBezTo>
                <a:cubicBezTo>
                  <a:pt x="530" y="203"/>
                  <a:pt x="530" y="203"/>
                  <a:pt x="530" y="203"/>
                </a:cubicBezTo>
                <a:cubicBezTo>
                  <a:pt x="540" y="201"/>
                  <a:pt x="540" y="201"/>
                  <a:pt x="540" y="201"/>
                </a:cubicBezTo>
                <a:cubicBezTo>
                  <a:pt x="553" y="200"/>
                  <a:pt x="553" y="200"/>
                  <a:pt x="553" y="200"/>
                </a:cubicBezTo>
                <a:cubicBezTo>
                  <a:pt x="557" y="201"/>
                  <a:pt x="562" y="206"/>
                  <a:pt x="568" y="214"/>
                </a:cubicBezTo>
                <a:cubicBezTo>
                  <a:pt x="584" y="222"/>
                  <a:pt x="593" y="230"/>
                  <a:pt x="595" y="236"/>
                </a:cubicBezTo>
                <a:cubicBezTo>
                  <a:pt x="596" y="239"/>
                  <a:pt x="596" y="242"/>
                  <a:pt x="595" y="244"/>
                </a:cubicBezTo>
                <a:cubicBezTo>
                  <a:pt x="593" y="247"/>
                  <a:pt x="591" y="249"/>
                  <a:pt x="587" y="249"/>
                </a:cubicBezTo>
                <a:cubicBezTo>
                  <a:pt x="586" y="249"/>
                  <a:pt x="586" y="249"/>
                  <a:pt x="586" y="249"/>
                </a:cubicBezTo>
                <a:cubicBezTo>
                  <a:pt x="567" y="248"/>
                  <a:pt x="555" y="248"/>
                  <a:pt x="551" y="250"/>
                </a:cubicBezTo>
                <a:cubicBezTo>
                  <a:pt x="542" y="256"/>
                  <a:pt x="542" y="256"/>
                  <a:pt x="542" y="256"/>
                </a:cubicBezTo>
                <a:cubicBezTo>
                  <a:pt x="530" y="265"/>
                  <a:pt x="522" y="269"/>
                  <a:pt x="517" y="269"/>
                </a:cubicBezTo>
                <a:cubicBezTo>
                  <a:pt x="509" y="270"/>
                  <a:pt x="509" y="270"/>
                  <a:pt x="509" y="270"/>
                </a:cubicBezTo>
                <a:cubicBezTo>
                  <a:pt x="505" y="290"/>
                  <a:pt x="505" y="290"/>
                  <a:pt x="505" y="290"/>
                </a:cubicBezTo>
                <a:cubicBezTo>
                  <a:pt x="503" y="296"/>
                  <a:pt x="501" y="300"/>
                  <a:pt x="498" y="303"/>
                </a:cubicBezTo>
                <a:cubicBezTo>
                  <a:pt x="495" y="306"/>
                  <a:pt x="490" y="308"/>
                  <a:pt x="483" y="310"/>
                </a:cubicBezTo>
                <a:cubicBezTo>
                  <a:pt x="476" y="311"/>
                  <a:pt x="469" y="314"/>
                  <a:pt x="463" y="317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6" y="332"/>
                  <a:pt x="456" y="332"/>
                  <a:pt x="456" y="332"/>
                </a:cubicBezTo>
                <a:cubicBezTo>
                  <a:pt x="455" y="332"/>
                  <a:pt x="455" y="332"/>
                  <a:pt x="455" y="332"/>
                </a:cubicBezTo>
                <a:cubicBezTo>
                  <a:pt x="437" y="340"/>
                  <a:pt x="437" y="340"/>
                  <a:pt x="437" y="340"/>
                </a:cubicBezTo>
                <a:cubicBezTo>
                  <a:pt x="436" y="340"/>
                  <a:pt x="436" y="340"/>
                  <a:pt x="436" y="340"/>
                </a:cubicBezTo>
                <a:cubicBezTo>
                  <a:pt x="427" y="338"/>
                  <a:pt x="427" y="338"/>
                  <a:pt x="427" y="338"/>
                </a:cubicBezTo>
                <a:cubicBezTo>
                  <a:pt x="419" y="336"/>
                  <a:pt x="414" y="334"/>
                  <a:pt x="410" y="332"/>
                </a:cubicBezTo>
                <a:cubicBezTo>
                  <a:pt x="405" y="330"/>
                  <a:pt x="400" y="329"/>
                  <a:pt x="395" y="331"/>
                </a:cubicBezTo>
                <a:cubicBezTo>
                  <a:pt x="390" y="338"/>
                  <a:pt x="387" y="346"/>
                  <a:pt x="388" y="355"/>
                </a:cubicBezTo>
                <a:cubicBezTo>
                  <a:pt x="388" y="360"/>
                  <a:pt x="389" y="363"/>
                  <a:pt x="391" y="364"/>
                </a:cubicBezTo>
                <a:cubicBezTo>
                  <a:pt x="393" y="364"/>
                  <a:pt x="393" y="364"/>
                  <a:pt x="393" y="364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74"/>
                  <a:pt x="397" y="374"/>
                  <a:pt x="397" y="374"/>
                </a:cubicBezTo>
                <a:cubicBezTo>
                  <a:pt x="397" y="379"/>
                  <a:pt x="396" y="382"/>
                  <a:pt x="393" y="384"/>
                </a:cubicBezTo>
                <a:cubicBezTo>
                  <a:pt x="391" y="386"/>
                  <a:pt x="387" y="388"/>
                  <a:pt x="382" y="389"/>
                </a:cubicBezTo>
                <a:cubicBezTo>
                  <a:pt x="379" y="390"/>
                  <a:pt x="379" y="390"/>
                  <a:pt x="379" y="390"/>
                </a:cubicBezTo>
                <a:cubicBezTo>
                  <a:pt x="375" y="392"/>
                  <a:pt x="366" y="402"/>
                  <a:pt x="354" y="422"/>
                </a:cubicBezTo>
                <a:cubicBezTo>
                  <a:pt x="354" y="422"/>
                  <a:pt x="354" y="422"/>
                  <a:pt x="354" y="422"/>
                </a:cubicBezTo>
                <a:cubicBezTo>
                  <a:pt x="353" y="422"/>
                  <a:pt x="353" y="422"/>
                  <a:pt x="353" y="422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3" y="430"/>
                  <a:pt x="345" y="430"/>
                  <a:pt x="344" y="432"/>
                </a:cubicBezTo>
                <a:cubicBezTo>
                  <a:pt x="344" y="434"/>
                  <a:pt x="343" y="434"/>
                  <a:pt x="339" y="434"/>
                </a:cubicBezTo>
                <a:cubicBezTo>
                  <a:pt x="305" y="434"/>
                  <a:pt x="305" y="434"/>
                  <a:pt x="305" y="434"/>
                </a:cubicBezTo>
                <a:cubicBezTo>
                  <a:pt x="267" y="432"/>
                  <a:pt x="238" y="443"/>
                  <a:pt x="217" y="464"/>
                </a:cubicBezTo>
                <a:cubicBezTo>
                  <a:pt x="216" y="465"/>
                  <a:pt x="216" y="465"/>
                  <a:pt x="216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15" y="465"/>
                  <a:pt x="215" y="465"/>
                  <a:pt x="215" y="465"/>
                </a:cubicBezTo>
                <a:cubicBezTo>
                  <a:pt x="201" y="467"/>
                  <a:pt x="201" y="467"/>
                  <a:pt x="201" y="467"/>
                </a:cubicBezTo>
                <a:cubicBezTo>
                  <a:pt x="200" y="467"/>
                  <a:pt x="200" y="467"/>
                  <a:pt x="200" y="467"/>
                </a:cubicBezTo>
                <a:cubicBezTo>
                  <a:pt x="199" y="467"/>
                  <a:pt x="199" y="467"/>
                  <a:pt x="199" y="467"/>
                </a:cubicBezTo>
                <a:cubicBezTo>
                  <a:pt x="195" y="458"/>
                  <a:pt x="195" y="458"/>
                  <a:pt x="195" y="458"/>
                </a:cubicBezTo>
                <a:cubicBezTo>
                  <a:pt x="181" y="461"/>
                  <a:pt x="181" y="461"/>
                  <a:pt x="181" y="461"/>
                </a:cubicBezTo>
                <a:cubicBezTo>
                  <a:pt x="173" y="462"/>
                  <a:pt x="163" y="460"/>
                  <a:pt x="152" y="454"/>
                </a:cubicBezTo>
                <a:cubicBezTo>
                  <a:pt x="142" y="450"/>
                  <a:pt x="133" y="444"/>
                  <a:pt x="123" y="436"/>
                </a:cubicBezTo>
                <a:cubicBezTo>
                  <a:pt x="117" y="432"/>
                  <a:pt x="110" y="428"/>
                  <a:pt x="101" y="427"/>
                </a:cubicBezTo>
                <a:cubicBezTo>
                  <a:pt x="88" y="426"/>
                  <a:pt x="88" y="426"/>
                  <a:pt x="88" y="426"/>
                </a:cubicBezTo>
                <a:cubicBezTo>
                  <a:pt x="74" y="428"/>
                  <a:pt x="74" y="428"/>
                  <a:pt x="74" y="428"/>
                </a:cubicBezTo>
                <a:cubicBezTo>
                  <a:pt x="63" y="429"/>
                  <a:pt x="53" y="429"/>
                  <a:pt x="43" y="428"/>
                </a:cubicBezTo>
                <a:cubicBezTo>
                  <a:pt x="32" y="428"/>
                  <a:pt x="18" y="424"/>
                  <a:pt x="1" y="419"/>
                </a:cubicBezTo>
                <a:cubicBezTo>
                  <a:pt x="0" y="422"/>
                  <a:pt x="0" y="422"/>
                  <a:pt x="0" y="422"/>
                </a:cubicBezTo>
                <a:cubicBezTo>
                  <a:pt x="0" y="422"/>
                  <a:pt x="0" y="422"/>
                  <a:pt x="0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6"/>
                  <a:pt x="1" y="426"/>
                  <a:pt x="1" y="426"/>
                </a:cubicBezTo>
                <a:cubicBezTo>
                  <a:pt x="5" y="434"/>
                  <a:pt x="5" y="434"/>
                  <a:pt x="5" y="434"/>
                </a:cubicBezTo>
                <a:cubicBezTo>
                  <a:pt x="13" y="444"/>
                  <a:pt x="13" y="444"/>
                  <a:pt x="13" y="444"/>
                </a:cubicBezTo>
                <a:cubicBezTo>
                  <a:pt x="14" y="446"/>
                  <a:pt x="14" y="446"/>
                  <a:pt x="14" y="446"/>
                </a:cubicBezTo>
                <a:cubicBezTo>
                  <a:pt x="12" y="453"/>
                  <a:pt x="12" y="453"/>
                  <a:pt x="12" y="453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12" y="454"/>
                  <a:pt x="12" y="454"/>
                  <a:pt x="12" y="454"/>
                </a:cubicBezTo>
                <a:cubicBezTo>
                  <a:pt x="7" y="460"/>
                  <a:pt x="7" y="460"/>
                  <a:pt x="7" y="460"/>
                </a:cubicBezTo>
                <a:cubicBezTo>
                  <a:pt x="12" y="465"/>
                  <a:pt x="12" y="465"/>
                  <a:pt x="12" y="465"/>
                </a:cubicBezTo>
                <a:cubicBezTo>
                  <a:pt x="14" y="467"/>
                  <a:pt x="15" y="469"/>
                  <a:pt x="15" y="470"/>
                </a:cubicBezTo>
                <a:cubicBezTo>
                  <a:pt x="17" y="478"/>
                  <a:pt x="17" y="478"/>
                  <a:pt x="17" y="478"/>
                </a:cubicBezTo>
                <a:cubicBezTo>
                  <a:pt x="23" y="484"/>
                  <a:pt x="23" y="484"/>
                  <a:pt x="23" y="484"/>
                </a:cubicBezTo>
                <a:cubicBezTo>
                  <a:pt x="23" y="485"/>
                  <a:pt x="23" y="485"/>
                  <a:pt x="23" y="485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23" y="494"/>
                  <a:pt x="23" y="494"/>
                  <a:pt x="23" y="494"/>
                </a:cubicBezTo>
                <a:cubicBezTo>
                  <a:pt x="27" y="497"/>
                  <a:pt x="27" y="497"/>
                  <a:pt x="27" y="497"/>
                </a:cubicBezTo>
                <a:cubicBezTo>
                  <a:pt x="29" y="496"/>
                  <a:pt x="29" y="496"/>
                  <a:pt x="29" y="496"/>
                </a:cubicBezTo>
                <a:cubicBezTo>
                  <a:pt x="30" y="495"/>
                  <a:pt x="30" y="495"/>
                  <a:pt x="30" y="495"/>
                </a:cubicBezTo>
                <a:cubicBezTo>
                  <a:pt x="31" y="492"/>
                  <a:pt x="33" y="490"/>
                  <a:pt x="36" y="490"/>
                </a:cubicBezTo>
                <a:cubicBezTo>
                  <a:pt x="39" y="488"/>
                  <a:pt x="39" y="488"/>
                  <a:pt x="39" y="488"/>
                </a:cubicBezTo>
                <a:cubicBezTo>
                  <a:pt x="60" y="486"/>
                  <a:pt x="60" y="486"/>
                  <a:pt x="60" y="486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69" y="483"/>
                  <a:pt x="69" y="483"/>
                  <a:pt x="69" y="483"/>
                </a:cubicBezTo>
                <a:cubicBezTo>
                  <a:pt x="71" y="482"/>
                  <a:pt x="71" y="482"/>
                  <a:pt x="71" y="48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5" y="492"/>
                  <a:pt x="75" y="492"/>
                  <a:pt x="75" y="492"/>
                </a:cubicBezTo>
                <a:cubicBezTo>
                  <a:pt x="76" y="494"/>
                  <a:pt x="75" y="496"/>
                  <a:pt x="74" y="498"/>
                </a:cubicBezTo>
                <a:cubicBezTo>
                  <a:pt x="63" y="514"/>
                  <a:pt x="63" y="514"/>
                  <a:pt x="63" y="514"/>
                </a:cubicBezTo>
                <a:cubicBezTo>
                  <a:pt x="63" y="517"/>
                  <a:pt x="63" y="517"/>
                  <a:pt x="63" y="517"/>
                </a:cubicBezTo>
                <a:cubicBezTo>
                  <a:pt x="69" y="522"/>
                  <a:pt x="69" y="522"/>
                  <a:pt x="69" y="522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4" y="526"/>
                  <a:pt x="74" y="526"/>
                  <a:pt x="74" y="526"/>
                </a:cubicBezTo>
                <a:cubicBezTo>
                  <a:pt x="77" y="529"/>
                  <a:pt x="79" y="531"/>
                  <a:pt x="81" y="532"/>
                </a:cubicBezTo>
                <a:cubicBezTo>
                  <a:pt x="84" y="532"/>
                  <a:pt x="87" y="535"/>
                  <a:pt x="89" y="538"/>
                </a:cubicBezTo>
                <a:cubicBezTo>
                  <a:pt x="89" y="539"/>
                  <a:pt x="89" y="539"/>
                  <a:pt x="89" y="539"/>
                </a:cubicBezTo>
                <a:cubicBezTo>
                  <a:pt x="93" y="541"/>
                  <a:pt x="93" y="541"/>
                  <a:pt x="93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5" y="541"/>
                  <a:pt x="95" y="541"/>
                  <a:pt x="95" y="541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6" y="546"/>
                  <a:pt x="96" y="546"/>
                  <a:pt x="96" y="546"/>
                </a:cubicBezTo>
                <a:cubicBezTo>
                  <a:pt x="97" y="550"/>
                  <a:pt x="97" y="550"/>
                  <a:pt x="97" y="550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8" y="558"/>
                  <a:pt x="108" y="558"/>
                  <a:pt x="108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8"/>
                  <a:pt x="109" y="558"/>
                  <a:pt x="109" y="558"/>
                </a:cubicBezTo>
                <a:cubicBezTo>
                  <a:pt x="109" y="559"/>
                  <a:pt x="109" y="559"/>
                  <a:pt x="109" y="559"/>
                </a:cubicBezTo>
                <a:cubicBezTo>
                  <a:pt x="110" y="560"/>
                  <a:pt x="110" y="560"/>
                  <a:pt x="110" y="560"/>
                </a:cubicBezTo>
                <a:cubicBezTo>
                  <a:pt x="113" y="565"/>
                  <a:pt x="113" y="565"/>
                  <a:pt x="113" y="565"/>
                </a:cubicBezTo>
                <a:cubicBezTo>
                  <a:pt x="121" y="568"/>
                  <a:pt x="121" y="568"/>
                  <a:pt x="121" y="568"/>
                </a:cubicBezTo>
                <a:cubicBezTo>
                  <a:pt x="126" y="565"/>
                  <a:pt x="126" y="565"/>
                  <a:pt x="126" y="565"/>
                </a:cubicBezTo>
                <a:cubicBezTo>
                  <a:pt x="125" y="562"/>
                  <a:pt x="125" y="562"/>
                  <a:pt x="125" y="562"/>
                </a:cubicBezTo>
                <a:cubicBezTo>
                  <a:pt x="120" y="557"/>
                  <a:pt x="120" y="557"/>
                  <a:pt x="120" y="557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1" y="556"/>
                  <a:pt x="121" y="556"/>
                  <a:pt x="121" y="556"/>
                </a:cubicBezTo>
                <a:cubicBezTo>
                  <a:pt x="125" y="547"/>
                  <a:pt x="125" y="547"/>
                  <a:pt x="125" y="547"/>
                </a:cubicBezTo>
                <a:cubicBezTo>
                  <a:pt x="135" y="547"/>
                  <a:pt x="135" y="547"/>
                  <a:pt x="135" y="547"/>
                </a:cubicBezTo>
                <a:cubicBezTo>
                  <a:pt x="135" y="548"/>
                  <a:pt x="135" y="548"/>
                  <a:pt x="135" y="548"/>
                </a:cubicBezTo>
                <a:cubicBezTo>
                  <a:pt x="149" y="552"/>
                  <a:pt x="149" y="552"/>
                  <a:pt x="149" y="552"/>
                </a:cubicBezTo>
                <a:cubicBezTo>
                  <a:pt x="157" y="551"/>
                  <a:pt x="157" y="551"/>
                  <a:pt x="157" y="551"/>
                </a:cubicBezTo>
                <a:cubicBezTo>
                  <a:pt x="163" y="546"/>
                  <a:pt x="163" y="546"/>
                  <a:pt x="163" y="546"/>
                </a:cubicBezTo>
                <a:cubicBezTo>
                  <a:pt x="169" y="537"/>
                  <a:pt x="174" y="534"/>
                  <a:pt x="177" y="536"/>
                </a:cubicBezTo>
                <a:cubicBezTo>
                  <a:pt x="180" y="535"/>
                  <a:pt x="180" y="535"/>
                  <a:pt x="180" y="535"/>
                </a:cubicBezTo>
                <a:cubicBezTo>
                  <a:pt x="183" y="535"/>
                  <a:pt x="185" y="536"/>
                  <a:pt x="187" y="536"/>
                </a:cubicBezTo>
                <a:cubicBezTo>
                  <a:pt x="187" y="537"/>
                  <a:pt x="187" y="538"/>
                  <a:pt x="187" y="538"/>
                </a:cubicBezTo>
                <a:cubicBezTo>
                  <a:pt x="187" y="540"/>
                  <a:pt x="189" y="543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1" y="548"/>
                  <a:pt x="191" y="548"/>
                  <a:pt x="191" y="548"/>
                </a:cubicBezTo>
                <a:cubicBezTo>
                  <a:pt x="193" y="554"/>
                  <a:pt x="193" y="554"/>
                  <a:pt x="193" y="554"/>
                </a:cubicBezTo>
                <a:cubicBezTo>
                  <a:pt x="193" y="555"/>
                  <a:pt x="193" y="555"/>
                  <a:pt x="193" y="555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91" y="562"/>
                  <a:pt x="191" y="562"/>
                  <a:pt x="191" y="562"/>
                </a:cubicBezTo>
                <a:cubicBezTo>
                  <a:pt x="184" y="570"/>
                  <a:pt x="184" y="570"/>
                  <a:pt x="184" y="570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83" y="571"/>
                  <a:pt x="183" y="571"/>
                  <a:pt x="183" y="571"/>
                </a:cubicBezTo>
                <a:cubicBezTo>
                  <a:pt x="169" y="577"/>
                  <a:pt x="169" y="577"/>
                  <a:pt x="169" y="577"/>
                </a:cubicBezTo>
                <a:cubicBezTo>
                  <a:pt x="167" y="581"/>
                  <a:pt x="167" y="581"/>
                  <a:pt x="167" y="581"/>
                </a:cubicBezTo>
                <a:cubicBezTo>
                  <a:pt x="165" y="593"/>
                  <a:pt x="165" y="593"/>
                  <a:pt x="165" y="593"/>
                </a:cubicBezTo>
                <a:cubicBezTo>
                  <a:pt x="166" y="598"/>
                  <a:pt x="166" y="598"/>
                  <a:pt x="166" y="598"/>
                </a:cubicBezTo>
                <a:cubicBezTo>
                  <a:pt x="170" y="604"/>
                  <a:pt x="170" y="604"/>
                  <a:pt x="170" y="604"/>
                </a:cubicBezTo>
                <a:cubicBezTo>
                  <a:pt x="171" y="606"/>
                  <a:pt x="171" y="606"/>
                  <a:pt x="171" y="606"/>
                </a:cubicBezTo>
                <a:cubicBezTo>
                  <a:pt x="176" y="609"/>
                  <a:pt x="176" y="609"/>
                  <a:pt x="176" y="609"/>
                </a:cubicBezTo>
                <a:cubicBezTo>
                  <a:pt x="193" y="609"/>
                  <a:pt x="193" y="609"/>
                  <a:pt x="193" y="609"/>
                </a:cubicBezTo>
                <a:cubicBezTo>
                  <a:pt x="207" y="607"/>
                  <a:pt x="207" y="607"/>
                  <a:pt x="207" y="607"/>
                </a:cubicBezTo>
                <a:cubicBezTo>
                  <a:pt x="209" y="605"/>
                  <a:pt x="209" y="605"/>
                  <a:pt x="209" y="605"/>
                </a:cubicBezTo>
                <a:cubicBezTo>
                  <a:pt x="211" y="602"/>
                  <a:pt x="213" y="602"/>
                  <a:pt x="214" y="602"/>
                </a:cubicBezTo>
                <a:cubicBezTo>
                  <a:pt x="224" y="603"/>
                  <a:pt x="224" y="603"/>
                  <a:pt x="224" y="603"/>
                </a:cubicBezTo>
                <a:cubicBezTo>
                  <a:pt x="225" y="602"/>
                  <a:pt x="225" y="602"/>
                  <a:pt x="225" y="602"/>
                </a:cubicBezTo>
                <a:cubicBezTo>
                  <a:pt x="224" y="599"/>
                  <a:pt x="224" y="596"/>
                  <a:pt x="225" y="594"/>
                </a:cubicBezTo>
                <a:cubicBezTo>
                  <a:pt x="229" y="587"/>
                  <a:pt x="229" y="587"/>
                  <a:pt x="229" y="587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29" y="574"/>
                  <a:pt x="229" y="574"/>
                  <a:pt x="229" y="574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37" y="552"/>
                  <a:pt x="237" y="552"/>
                  <a:pt x="237" y="552"/>
                </a:cubicBezTo>
                <a:cubicBezTo>
                  <a:pt x="250" y="542"/>
                  <a:pt x="250" y="542"/>
                  <a:pt x="250" y="542"/>
                </a:cubicBezTo>
                <a:cubicBezTo>
                  <a:pt x="251" y="541"/>
                  <a:pt x="251" y="541"/>
                  <a:pt x="251" y="541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1" y="546"/>
                  <a:pt x="261" y="546"/>
                  <a:pt x="261" y="546"/>
                </a:cubicBezTo>
                <a:cubicBezTo>
                  <a:pt x="267" y="550"/>
                  <a:pt x="270" y="553"/>
                  <a:pt x="270" y="555"/>
                </a:cubicBezTo>
                <a:cubicBezTo>
                  <a:pt x="269" y="564"/>
                  <a:pt x="269" y="564"/>
                  <a:pt x="269" y="564"/>
                </a:cubicBezTo>
                <a:cubicBezTo>
                  <a:pt x="265" y="570"/>
                  <a:pt x="265" y="570"/>
                  <a:pt x="265" y="570"/>
                </a:cubicBezTo>
                <a:cubicBezTo>
                  <a:pt x="263" y="578"/>
                  <a:pt x="263" y="578"/>
                  <a:pt x="263" y="578"/>
                </a:cubicBezTo>
                <a:cubicBezTo>
                  <a:pt x="263" y="586"/>
                  <a:pt x="263" y="586"/>
                  <a:pt x="263" y="586"/>
                </a:cubicBezTo>
                <a:cubicBezTo>
                  <a:pt x="265" y="590"/>
                  <a:pt x="265" y="590"/>
                  <a:pt x="265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70" y="590"/>
                  <a:pt x="270" y="590"/>
                  <a:pt x="270" y="590"/>
                </a:cubicBezTo>
                <a:cubicBezTo>
                  <a:pt x="276" y="590"/>
                  <a:pt x="276" y="590"/>
                  <a:pt x="276" y="590"/>
                </a:cubicBezTo>
                <a:cubicBezTo>
                  <a:pt x="279" y="592"/>
                  <a:pt x="281" y="594"/>
                  <a:pt x="283" y="598"/>
                </a:cubicBezTo>
                <a:cubicBezTo>
                  <a:pt x="286" y="600"/>
                  <a:pt x="286" y="600"/>
                  <a:pt x="286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287" y="600"/>
                  <a:pt x="287" y="600"/>
                  <a:pt x="287" y="600"/>
                </a:cubicBezTo>
                <a:cubicBezTo>
                  <a:pt x="301" y="606"/>
                  <a:pt x="301" y="606"/>
                  <a:pt x="301" y="606"/>
                </a:cubicBezTo>
                <a:cubicBezTo>
                  <a:pt x="307" y="608"/>
                  <a:pt x="307" y="608"/>
                  <a:pt x="307" y="608"/>
                </a:cubicBezTo>
                <a:cubicBezTo>
                  <a:pt x="315" y="607"/>
                  <a:pt x="315" y="607"/>
                  <a:pt x="315" y="607"/>
                </a:cubicBezTo>
                <a:cubicBezTo>
                  <a:pt x="319" y="602"/>
                  <a:pt x="319" y="602"/>
                  <a:pt x="319" y="602"/>
                </a:cubicBezTo>
                <a:cubicBezTo>
                  <a:pt x="323" y="582"/>
                  <a:pt x="323" y="582"/>
                  <a:pt x="323" y="582"/>
                </a:cubicBezTo>
                <a:cubicBezTo>
                  <a:pt x="324" y="572"/>
                  <a:pt x="324" y="572"/>
                  <a:pt x="324" y="572"/>
                </a:cubicBezTo>
                <a:cubicBezTo>
                  <a:pt x="324" y="571"/>
                  <a:pt x="324" y="571"/>
                  <a:pt x="324" y="571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25" y="570"/>
                  <a:pt x="325" y="570"/>
                  <a:pt x="325" y="570"/>
                </a:cubicBezTo>
                <a:cubicBezTo>
                  <a:pt x="333" y="564"/>
                  <a:pt x="333" y="564"/>
                  <a:pt x="333" y="564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37" y="558"/>
                  <a:pt x="337" y="558"/>
                  <a:pt x="337" y="558"/>
                </a:cubicBezTo>
                <a:cubicBezTo>
                  <a:pt x="345" y="554"/>
                  <a:pt x="345" y="554"/>
                  <a:pt x="345" y="554"/>
                </a:cubicBezTo>
                <a:cubicBezTo>
                  <a:pt x="350" y="551"/>
                  <a:pt x="350" y="551"/>
                  <a:pt x="350" y="551"/>
                </a:cubicBezTo>
                <a:cubicBezTo>
                  <a:pt x="356" y="549"/>
                  <a:pt x="356" y="549"/>
                  <a:pt x="356" y="549"/>
                </a:cubicBezTo>
                <a:cubicBezTo>
                  <a:pt x="353" y="537"/>
                  <a:pt x="353" y="537"/>
                  <a:pt x="353" y="537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8"/>
                  <a:pt x="367" y="538"/>
                  <a:pt x="367" y="538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67" y="539"/>
                  <a:pt x="367" y="539"/>
                  <a:pt x="367" y="539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2"/>
                  <a:pt x="374" y="542"/>
                  <a:pt x="374" y="542"/>
                </a:cubicBezTo>
                <a:cubicBezTo>
                  <a:pt x="374" y="541"/>
                  <a:pt x="374" y="541"/>
                  <a:pt x="374" y="541"/>
                </a:cubicBezTo>
                <a:cubicBezTo>
                  <a:pt x="376" y="534"/>
                  <a:pt x="376" y="534"/>
                  <a:pt x="376" y="534"/>
                </a:cubicBezTo>
                <a:cubicBezTo>
                  <a:pt x="376" y="532"/>
                  <a:pt x="376" y="532"/>
                  <a:pt x="376" y="532"/>
                </a:cubicBezTo>
                <a:cubicBezTo>
                  <a:pt x="377" y="533"/>
                  <a:pt x="377" y="533"/>
                  <a:pt x="377" y="533"/>
                </a:cubicBezTo>
                <a:cubicBezTo>
                  <a:pt x="378" y="533"/>
                  <a:pt x="378" y="533"/>
                  <a:pt x="378" y="533"/>
                </a:cubicBezTo>
                <a:cubicBezTo>
                  <a:pt x="384" y="534"/>
                  <a:pt x="384" y="534"/>
                  <a:pt x="384" y="534"/>
                </a:cubicBezTo>
                <a:cubicBezTo>
                  <a:pt x="387" y="534"/>
                  <a:pt x="387" y="534"/>
                  <a:pt x="387" y="534"/>
                </a:cubicBezTo>
                <a:cubicBezTo>
                  <a:pt x="393" y="528"/>
                  <a:pt x="393" y="528"/>
                  <a:pt x="393" y="528"/>
                </a:cubicBezTo>
                <a:cubicBezTo>
                  <a:pt x="394" y="528"/>
                  <a:pt x="394" y="528"/>
                  <a:pt x="394" y="528"/>
                </a:cubicBezTo>
                <a:cubicBezTo>
                  <a:pt x="394" y="527"/>
                  <a:pt x="394" y="527"/>
                  <a:pt x="394" y="527"/>
                </a:cubicBezTo>
                <a:cubicBezTo>
                  <a:pt x="395" y="527"/>
                  <a:pt x="395" y="527"/>
                  <a:pt x="395" y="527"/>
                </a:cubicBezTo>
                <a:cubicBezTo>
                  <a:pt x="403" y="526"/>
                  <a:pt x="403" y="526"/>
                  <a:pt x="403" y="526"/>
                </a:cubicBezTo>
                <a:cubicBezTo>
                  <a:pt x="409" y="519"/>
                  <a:pt x="409" y="519"/>
                  <a:pt x="409" y="519"/>
                </a:cubicBezTo>
                <a:cubicBezTo>
                  <a:pt x="413" y="514"/>
                  <a:pt x="413" y="514"/>
                  <a:pt x="413" y="514"/>
                </a:cubicBezTo>
                <a:cubicBezTo>
                  <a:pt x="413" y="508"/>
                  <a:pt x="413" y="508"/>
                  <a:pt x="413" y="508"/>
                </a:cubicBezTo>
                <a:cubicBezTo>
                  <a:pt x="413" y="505"/>
                  <a:pt x="414" y="504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7" y="502"/>
                  <a:pt x="417" y="502"/>
                  <a:pt x="417" y="502"/>
                </a:cubicBezTo>
                <a:cubicBezTo>
                  <a:pt x="418" y="502"/>
                  <a:pt x="418" y="502"/>
                  <a:pt x="418" y="502"/>
                </a:cubicBezTo>
                <a:cubicBezTo>
                  <a:pt x="425" y="503"/>
                  <a:pt x="425" y="503"/>
                  <a:pt x="425" y="503"/>
                </a:cubicBezTo>
                <a:cubicBezTo>
                  <a:pt x="429" y="501"/>
                  <a:pt x="429" y="501"/>
                  <a:pt x="429" y="501"/>
                </a:cubicBezTo>
                <a:cubicBezTo>
                  <a:pt x="430" y="496"/>
                  <a:pt x="430" y="496"/>
                  <a:pt x="430" y="496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8" y="493"/>
                  <a:pt x="438" y="493"/>
                  <a:pt x="438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39" y="493"/>
                  <a:pt x="439" y="493"/>
                  <a:pt x="439" y="493"/>
                </a:cubicBezTo>
                <a:cubicBezTo>
                  <a:pt x="449" y="494"/>
                  <a:pt x="449" y="494"/>
                  <a:pt x="449" y="494"/>
                </a:cubicBezTo>
                <a:cubicBezTo>
                  <a:pt x="457" y="492"/>
                  <a:pt x="457" y="492"/>
                  <a:pt x="457" y="492"/>
                </a:cubicBezTo>
                <a:cubicBezTo>
                  <a:pt x="461" y="488"/>
                  <a:pt x="461" y="488"/>
                  <a:pt x="461" y="488"/>
                </a:cubicBezTo>
                <a:cubicBezTo>
                  <a:pt x="465" y="481"/>
                  <a:pt x="465" y="481"/>
                  <a:pt x="465" y="481"/>
                </a:cubicBezTo>
                <a:cubicBezTo>
                  <a:pt x="459" y="475"/>
                  <a:pt x="459" y="475"/>
                  <a:pt x="459" y="475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9" y="474"/>
                  <a:pt x="459" y="474"/>
                  <a:pt x="459" y="474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7" y="470"/>
                  <a:pt x="457" y="470"/>
                  <a:pt x="457" y="470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6" y="462"/>
                  <a:pt x="456" y="462"/>
                  <a:pt x="456" y="462"/>
                </a:cubicBezTo>
                <a:cubicBezTo>
                  <a:pt x="459" y="456"/>
                  <a:pt x="459" y="456"/>
                  <a:pt x="459" y="456"/>
                </a:cubicBezTo>
                <a:cubicBezTo>
                  <a:pt x="459" y="454"/>
                  <a:pt x="461" y="451"/>
                  <a:pt x="464" y="448"/>
                </a:cubicBezTo>
                <a:cubicBezTo>
                  <a:pt x="468" y="439"/>
                  <a:pt x="468" y="439"/>
                  <a:pt x="468" y="439"/>
                </a:cubicBezTo>
                <a:cubicBezTo>
                  <a:pt x="468" y="438"/>
                  <a:pt x="468" y="438"/>
                  <a:pt x="468" y="438"/>
                </a:cubicBezTo>
                <a:cubicBezTo>
                  <a:pt x="469" y="438"/>
                  <a:pt x="469" y="438"/>
                  <a:pt x="469" y="438"/>
                </a:cubicBezTo>
                <a:cubicBezTo>
                  <a:pt x="473" y="432"/>
                  <a:pt x="473" y="432"/>
                  <a:pt x="473" y="432"/>
                </a:cubicBezTo>
                <a:cubicBezTo>
                  <a:pt x="479" y="420"/>
                  <a:pt x="479" y="420"/>
                  <a:pt x="479" y="420"/>
                </a:cubicBezTo>
                <a:cubicBezTo>
                  <a:pt x="484" y="428"/>
                  <a:pt x="484" y="428"/>
                  <a:pt x="484" y="428"/>
                </a:cubicBezTo>
                <a:cubicBezTo>
                  <a:pt x="485" y="428"/>
                  <a:pt x="485" y="428"/>
                  <a:pt x="485" y="428"/>
                </a:cubicBezTo>
                <a:cubicBezTo>
                  <a:pt x="485" y="429"/>
                  <a:pt x="485" y="429"/>
                  <a:pt x="485" y="429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7" y="437"/>
                  <a:pt x="487" y="437"/>
                  <a:pt x="487" y="437"/>
                </a:cubicBezTo>
                <a:cubicBezTo>
                  <a:pt x="488" y="445"/>
                  <a:pt x="488" y="445"/>
                  <a:pt x="488" y="445"/>
                </a:cubicBezTo>
                <a:cubicBezTo>
                  <a:pt x="493" y="448"/>
                  <a:pt x="493" y="448"/>
                  <a:pt x="493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5" y="448"/>
                  <a:pt x="495" y="448"/>
                  <a:pt x="495" y="448"/>
                </a:cubicBezTo>
                <a:cubicBezTo>
                  <a:pt x="496" y="448"/>
                  <a:pt x="496" y="448"/>
                  <a:pt x="496" y="448"/>
                </a:cubicBezTo>
                <a:cubicBezTo>
                  <a:pt x="501" y="440"/>
                  <a:pt x="501" y="440"/>
                  <a:pt x="501" y="440"/>
                </a:cubicBezTo>
                <a:cubicBezTo>
                  <a:pt x="503" y="432"/>
                  <a:pt x="503" y="432"/>
                  <a:pt x="503" y="432"/>
                </a:cubicBezTo>
                <a:cubicBezTo>
                  <a:pt x="505" y="432"/>
                  <a:pt x="505" y="432"/>
                  <a:pt x="505" y="432"/>
                </a:cubicBezTo>
                <a:cubicBezTo>
                  <a:pt x="506" y="432"/>
                  <a:pt x="506" y="432"/>
                  <a:pt x="506" y="432"/>
                </a:cubicBezTo>
                <a:cubicBezTo>
                  <a:pt x="517" y="436"/>
                  <a:pt x="517" y="436"/>
                  <a:pt x="517" y="436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3" y="432"/>
                  <a:pt x="523" y="432"/>
                  <a:pt x="523" y="432"/>
                </a:cubicBezTo>
                <a:cubicBezTo>
                  <a:pt x="524" y="432"/>
                  <a:pt x="524" y="432"/>
                  <a:pt x="524" y="432"/>
                </a:cubicBezTo>
                <a:cubicBezTo>
                  <a:pt x="530" y="431"/>
                  <a:pt x="530" y="431"/>
                  <a:pt x="530" y="431"/>
                </a:cubicBezTo>
                <a:cubicBezTo>
                  <a:pt x="534" y="424"/>
                  <a:pt x="534" y="424"/>
                  <a:pt x="534" y="424"/>
                </a:cubicBezTo>
                <a:cubicBezTo>
                  <a:pt x="534" y="416"/>
                  <a:pt x="534" y="416"/>
                  <a:pt x="534" y="416"/>
                </a:cubicBezTo>
                <a:cubicBezTo>
                  <a:pt x="537" y="403"/>
                  <a:pt x="537" y="403"/>
                  <a:pt x="537" y="403"/>
                </a:cubicBezTo>
                <a:cubicBezTo>
                  <a:pt x="537" y="404"/>
                  <a:pt x="537" y="404"/>
                  <a:pt x="537" y="404"/>
                </a:cubicBezTo>
                <a:cubicBezTo>
                  <a:pt x="539" y="404"/>
                  <a:pt x="539" y="404"/>
                  <a:pt x="539" y="404"/>
                </a:cubicBezTo>
                <a:cubicBezTo>
                  <a:pt x="547" y="406"/>
                  <a:pt x="547" y="406"/>
                  <a:pt x="547" y="406"/>
                </a:cubicBezTo>
                <a:cubicBezTo>
                  <a:pt x="551" y="398"/>
                  <a:pt x="551" y="398"/>
                  <a:pt x="551" y="398"/>
                </a:cubicBezTo>
                <a:cubicBezTo>
                  <a:pt x="552" y="398"/>
                  <a:pt x="552" y="398"/>
                  <a:pt x="552" y="398"/>
                </a:cubicBezTo>
                <a:cubicBezTo>
                  <a:pt x="553" y="398"/>
                  <a:pt x="553" y="398"/>
                  <a:pt x="553" y="398"/>
                </a:cubicBezTo>
                <a:cubicBezTo>
                  <a:pt x="561" y="398"/>
                  <a:pt x="561" y="398"/>
                  <a:pt x="561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2" y="398"/>
                  <a:pt x="562" y="398"/>
                  <a:pt x="562" y="398"/>
                </a:cubicBezTo>
                <a:cubicBezTo>
                  <a:pt x="563" y="398"/>
                  <a:pt x="563" y="398"/>
                  <a:pt x="563" y="398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4"/>
                  <a:pt x="567" y="404"/>
                  <a:pt x="567" y="404"/>
                </a:cubicBezTo>
                <a:cubicBezTo>
                  <a:pt x="567" y="405"/>
                  <a:pt x="567" y="405"/>
                  <a:pt x="567" y="405"/>
                </a:cubicBezTo>
                <a:cubicBezTo>
                  <a:pt x="567" y="406"/>
                  <a:pt x="567" y="406"/>
                  <a:pt x="567" y="406"/>
                </a:cubicBezTo>
                <a:cubicBezTo>
                  <a:pt x="568" y="414"/>
                  <a:pt x="568" y="414"/>
                  <a:pt x="568" y="414"/>
                </a:cubicBezTo>
                <a:cubicBezTo>
                  <a:pt x="572" y="417"/>
                  <a:pt x="572" y="417"/>
                  <a:pt x="572" y="417"/>
                </a:cubicBezTo>
                <a:cubicBezTo>
                  <a:pt x="577" y="412"/>
                  <a:pt x="577" y="412"/>
                  <a:pt x="577" y="412"/>
                </a:cubicBezTo>
                <a:cubicBezTo>
                  <a:pt x="579" y="414"/>
                  <a:pt x="579" y="414"/>
                  <a:pt x="579" y="414"/>
                </a:cubicBezTo>
                <a:cubicBezTo>
                  <a:pt x="581" y="416"/>
                  <a:pt x="581" y="418"/>
                  <a:pt x="581" y="420"/>
                </a:cubicBezTo>
                <a:cubicBezTo>
                  <a:pt x="581" y="427"/>
                  <a:pt x="581" y="427"/>
                  <a:pt x="581" y="427"/>
                </a:cubicBezTo>
                <a:cubicBezTo>
                  <a:pt x="579" y="434"/>
                  <a:pt x="579" y="434"/>
                  <a:pt x="579" y="434"/>
                </a:cubicBezTo>
                <a:cubicBezTo>
                  <a:pt x="581" y="438"/>
                  <a:pt x="581" y="438"/>
                  <a:pt x="581" y="438"/>
                </a:cubicBezTo>
                <a:cubicBezTo>
                  <a:pt x="585" y="442"/>
                  <a:pt x="585" y="442"/>
                  <a:pt x="585" y="442"/>
                </a:cubicBezTo>
                <a:cubicBezTo>
                  <a:pt x="601" y="444"/>
                  <a:pt x="601" y="444"/>
                  <a:pt x="601" y="444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2" y="445"/>
                  <a:pt x="602" y="445"/>
                  <a:pt x="602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3" y="445"/>
                  <a:pt x="603" y="445"/>
                  <a:pt x="603" y="445"/>
                </a:cubicBezTo>
                <a:cubicBezTo>
                  <a:pt x="604" y="446"/>
                  <a:pt x="604" y="446"/>
                  <a:pt x="604" y="446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09" y="440"/>
                  <a:pt x="609" y="440"/>
                  <a:pt x="609" y="440"/>
                </a:cubicBezTo>
                <a:cubicBezTo>
                  <a:pt x="613" y="436"/>
                  <a:pt x="613" y="436"/>
                  <a:pt x="613" y="436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07" y="404"/>
                  <a:pt x="607" y="404"/>
                  <a:pt x="607" y="404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19" y="410"/>
                  <a:pt x="619" y="410"/>
                  <a:pt x="619" y="410"/>
                </a:cubicBezTo>
                <a:cubicBezTo>
                  <a:pt x="625" y="416"/>
                  <a:pt x="625" y="416"/>
                  <a:pt x="625" y="416"/>
                </a:cubicBezTo>
                <a:cubicBezTo>
                  <a:pt x="628" y="419"/>
                  <a:pt x="628" y="419"/>
                  <a:pt x="628" y="419"/>
                </a:cubicBezTo>
                <a:cubicBezTo>
                  <a:pt x="633" y="416"/>
                  <a:pt x="633" y="416"/>
                  <a:pt x="633" y="416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49" y="398"/>
                  <a:pt x="649" y="398"/>
                  <a:pt x="649" y="398"/>
                </a:cubicBezTo>
                <a:cubicBezTo>
                  <a:pt x="650" y="398"/>
                  <a:pt x="650" y="398"/>
                  <a:pt x="650" y="398"/>
                </a:cubicBezTo>
                <a:cubicBezTo>
                  <a:pt x="656" y="393"/>
                  <a:pt x="656" y="393"/>
                  <a:pt x="656" y="393"/>
                </a:cubicBezTo>
                <a:cubicBezTo>
                  <a:pt x="663" y="384"/>
                  <a:pt x="663" y="384"/>
                  <a:pt x="663" y="384"/>
                </a:cubicBezTo>
                <a:cubicBezTo>
                  <a:pt x="663" y="383"/>
                  <a:pt x="663" y="383"/>
                  <a:pt x="663" y="383"/>
                </a:cubicBezTo>
                <a:cubicBezTo>
                  <a:pt x="672" y="385"/>
                  <a:pt x="672" y="385"/>
                  <a:pt x="672" y="385"/>
                </a:cubicBezTo>
                <a:cubicBezTo>
                  <a:pt x="677" y="385"/>
                  <a:pt x="677" y="385"/>
                  <a:pt x="677" y="385"/>
                </a:cubicBezTo>
                <a:cubicBezTo>
                  <a:pt x="677" y="382"/>
                  <a:pt x="677" y="379"/>
                  <a:pt x="678" y="378"/>
                </a:cubicBezTo>
                <a:cubicBezTo>
                  <a:pt x="685" y="370"/>
                  <a:pt x="685" y="370"/>
                  <a:pt x="685" y="370"/>
                </a:cubicBezTo>
                <a:cubicBezTo>
                  <a:pt x="687" y="368"/>
                  <a:pt x="687" y="368"/>
                  <a:pt x="687" y="368"/>
                </a:cubicBezTo>
                <a:cubicBezTo>
                  <a:pt x="695" y="371"/>
                  <a:pt x="695" y="371"/>
                  <a:pt x="695" y="371"/>
                </a:cubicBezTo>
                <a:cubicBezTo>
                  <a:pt x="704" y="370"/>
                  <a:pt x="704" y="370"/>
                  <a:pt x="704" y="370"/>
                </a:cubicBezTo>
                <a:cubicBezTo>
                  <a:pt x="711" y="363"/>
                  <a:pt x="711" y="363"/>
                  <a:pt x="711" y="363"/>
                </a:cubicBezTo>
                <a:cubicBezTo>
                  <a:pt x="714" y="357"/>
                  <a:pt x="714" y="357"/>
                  <a:pt x="714" y="357"/>
                </a:cubicBezTo>
                <a:cubicBezTo>
                  <a:pt x="712" y="354"/>
                  <a:pt x="712" y="354"/>
                  <a:pt x="712" y="354"/>
                </a:cubicBezTo>
                <a:cubicBezTo>
                  <a:pt x="706" y="357"/>
                  <a:pt x="706" y="357"/>
                  <a:pt x="706" y="357"/>
                </a:cubicBezTo>
                <a:cubicBezTo>
                  <a:pt x="706" y="356"/>
                  <a:pt x="706" y="356"/>
                  <a:pt x="706" y="356"/>
                </a:cubicBezTo>
                <a:cubicBezTo>
                  <a:pt x="705" y="356"/>
                  <a:pt x="705" y="356"/>
                  <a:pt x="705" y="356"/>
                </a:cubicBezTo>
                <a:cubicBezTo>
                  <a:pt x="698" y="350"/>
                  <a:pt x="698" y="350"/>
                  <a:pt x="698" y="350"/>
                </a:cubicBezTo>
                <a:cubicBezTo>
                  <a:pt x="698" y="349"/>
                  <a:pt x="698" y="349"/>
                  <a:pt x="698" y="349"/>
                </a:cubicBezTo>
                <a:cubicBezTo>
                  <a:pt x="701" y="338"/>
                  <a:pt x="701" y="338"/>
                  <a:pt x="701" y="338"/>
                </a:cubicBezTo>
                <a:cubicBezTo>
                  <a:pt x="701" y="330"/>
                  <a:pt x="701" y="330"/>
                  <a:pt x="701" y="330"/>
                </a:cubicBezTo>
                <a:cubicBezTo>
                  <a:pt x="699" y="324"/>
                  <a:pt x="699" y="324"/>
                  <a:pt x="699" y="324"/>
                </a:cubicBezTo>
                <a:cubicBezTo>
                  <a:pt x="694" y="322"/>
                  <a:pt x="694" y="322"/>
                  <a:pt x="694" y="322"/>
                </a:cubicBezTo>
                <a:cubicBezTo>
                  <a:pt x="694" y="321"/>
                  <a:pt x="694" y="321"/>
                  <a:pt x="694" y="321"/>
                </a:cubicBezTo>
                <a:cubicBezTo>
                  <a:pt x="693" y="321"/>
                  <a:pt x="693" y="321"/>
                  <a:pt x="693" y="321"/>
                </a:cubicBezTo>
                <a:cubicBezTo>
                  <a:pt x="693" y="320"/>
                  <a:pt x="693" y="320"/>
                  <a:pt x="693" y="320"/>
                </a:cubicBezTo>
                <a:cubicBezTo>
                  <a:pt x="688" y="311"/>
                  <a:pt x="688" y="311"/>
                  <a:pt x="688" y="311"/>
                </a:cubicBezTo>
                <a:cubicBezTo>
                  <a:pt x="687" y="310"/>
                  <a:pt x="687" y="310"/>
                  <a:pt x="687" y="310"/>
                </a:cubicBezTo>
                <a:cubicBezTo>
                  <a:pt x="681" y="318"/>
                  <a:pt x="681" y="318"/>
                  <a:pt x="681" y="318"/>
                </a:cubicBezTo>
                <a:cubicBezTo>
                  <a:pt x="674" y="322"/>
                  <a:pt x="674" y="322"/>
                  <a:pt x="674" y="322"/>
                </a:cubicBezTo>
                <a:cubicBezTo>
                  <a:pt x="672" y="323"/>
                  <a:pt x="672" y="323"/>
                  <a:pt x="672" y="323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671" y="322"/>
                  <a:pt x="671" y="322"/>
                  <a:pt x="671" y="322"/>
                </a:cubicBezTo>
                <a:cubicBezTo>
                  <a:pt x="664" y="315"/>
                  <a:pt x="664" y="315"/>
                  <a:pt x="664" y="315"/>
                </a:cubicBezTo>
                <a:cubicBezTo>
                  <a:pt x="664" y="314"/>
                  <a:pt x="664" y="314"/>
                  <a:pt x="664" y="314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9" y="303"/>
                  <a:pt x="659" y="303"/>
                  <a:pt x="659" y="303"/>
                </a:cubicBezTo>
                <a:cubicBezTo>
                  <a:pt x="657" y="295"/>
                  <a:pt x="657" y="295"/>
                  <a:pt x="657" y="295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94"/>
                  <a:pt x="657" y="294"/>
                  <a:pt x="657" y="294"/>
                </a:cubicBezTo>
                <a:cubicBezTo>
                  <a:pt x="657" y="282"/>
                  <a:pt x="657" y="282"/>
                  <a:pt x="657" y="282"/>
                </a:cubicBezTo>
                <a:cubicBezTo>
                  <a:pt x="656" y="275"/>
                  <a:pt x="656" y="275"/>
                  <a:pt x="656" y="275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50" y="273"/>
                  <a:pt x="650" y="273"/>
                  <a:pt x="650" y="273"/>
                </a:cubicBezTo>
                <a:cubicBezTo>
                  <a:pt x="637" y="263"/>
                  <a:pt x="637" y="263"/>
                  <a:pt x="637" y="263"/>
                </a:cubicBezTo>
                <a:cubicBezTo>
                  <a:pt x="638" y="262"/>
                  <a:pt x="638" y="262"/>
                  <a:pt x="638" y="262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5"/>
                  <a:pt x="644" y="255"/>
                  <a:pt x="644" y="255"/>
                </a:cubicBezTo>
                <a:cubicBezTo>
                  <a:pt x="644" y="254"/>
                  <a:pt x="644" y="254"/>
                  <a:pt x="644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45" y="254"/>
                  <a:pt x="645" y="254"/>
                  <a:pt x="645" y="254"/>
                </a:cubicBezTo>
                <a:cubicBezTo>
                  <a:pt x="651" y="254"/>
                  <a:pt x="651" y="254"/>
                  <a:pt x="651" y="254"/>
                </a:cubicBezTo>
                <a:cubicBezTo>
                  <a:pt x="652" y="254"/>
                  <a:pt x="652" y="254"/>
                  <a:pt x="652" y="254"/>
                </a:cubicBezTo>
                <a:cubicBezTo>
                  <a:pt x="654" y="254"/>
                  <a:pt x="656" y="255"/>
                  <a:pt x="657" y="257"/>
                </a:cubicBezTo>
                <a:cubicBezTo>
                  <a:pt x="663" y="261"/>
                  <a:pt x="663" y="261"/>
                  <a:pt x="663" y="261"/>
                </a:cubicBezTo>
                <a:cubicBezTo>
                  <a:pt x="669" y="256"/>
                  <a:pt x="669" y="256"/>
                  <a:pt x="669" y="256"/>
                </a:cubicBezTo>
                <a:cubicBezTo>
                  <a:pt x="673" y="250"/>
                  <a:pt x="673" y="250"/>
                  <a:pt x="673" y="250"/>
                </a:cubicBezTo>
                <a:cubicBezTo>
                  <a:pt x="673" y="245"/>
                  <a:pt x="673" y="245"/>
                  <a:pt x="673" y="245"/>
                </a:cubicBezTo>
                <a:cubicBezTo>
                  <a:pt x="672" y="232"/>
                  <a:pt x="672" y="232"/>
                  <a:pt x="672" y="232"/>
                </a:cubicBezTo>
                <a:cubicBezTo>
                  <a:pt x="671" y="227"/>
                  <a:pt x="671" y="227"/>
                  <a:pt x="671" y="227"/>
                </a:cubicBezTo>
                <a:cubicBezTo>
                  <a:pt x="662" y="226"/>
                  <a:pt x="662" y="226"/>
                  <a:pt x="662" y="226"/>
                </a:cubicBezTo>
                <a:cubicBezTo>
                  <a:pt x="662" y="220"/>
                  <a:pt x="662" y="220"/>
                  <a:pt x="662" y="220"/>
                </a:cubicBezTo>
                <a:cubicBezTo>
                  <a:pt x="654" y="210"/>
                  <a:pt x="654" y="210"/>
                  <a:pt x="654" y="210"/>
                </a:cubicBezTo>
                <a:cubicBezTo>
                  <a:pt x="653" y="210"/>
                  <a:pt x="653" y="210"/>
                  <a:pt x="653" y="210"/>
                </a:cubicBezTo>
                <a:cubicBezTo>
                  <a:pt x="649" y="203"/>
                  <a:pt x="649" y="203"/>
                  <a:pt x="649" y="203"/>
                </a:cubicBezTo>
                <a:cubicBezTo>
                  <a:pt x="649" y="202"/>
                  <a:pt x="649" y="202"/>
                  <a:pt x="649" y="202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49" y="201"/>
                  <a:pt x="649" y="201"/>
                  <a:pt x="649" y="201"/>
                </a:cubicBezTo>
                <a:cubicBezTo>
                  <a:pt x="657" y="190"/>
                  <a:pt x="657" y="190"/>
                  <a:pt x="657" y="190"/>
                </a:cubicBezTo>
                <a:cubicBezTo>
                  <a:pt x="657" y="189"/>
                  <a:pt x="657" y="189"/>
                  <a:pt x="657" y="189"/>
                </a:cubicBezTo>
                <a:cubicBezTo>
                  <a:pt x="658" y="189"/>
                  <a:pt x="658" y="189"/>
                  <a:pt x="658" y="189"/>
                </a:cubicBezTo>
                <a:cubicBezTo>
                  <a:pt x="658" y="188"/>
                  <a:pt x="658" y="188"/>
                  <a:pt x="658" y="188"/>
                </a:cubicBezTo>
                <a:cubicBezTo>
                  <a:pt x="659" y="188"/>
                  <a:pt x="659" y="188"/>
                  <a:pt x="659" y="188"/>
                </a:cubicBezTo>
                <a:cubicBezTo>
                  <a:pt x="662" y="188"/>
                  <a:pt x="662" y="188"/>
                  <a:pt x="662" y="188"/>
                </a:cubicBezTo>
                <a:cubicBezTo>
                  <a:pt x="667" y="184"/>
                  <a:pt x="667" y="184"/>
                  <a:pt x="667" y="184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2" y="168"/>
                  <a:pt x="672" y="168"/>
                  <a:pt x="672" y="168"/>
                </a:cubicBezTo>
                <a:cubicBezTo>
                  <a:pt x="679" y="161"/>
                  <a:pt x="679" y="161"/>
                  <a:pt x="679" y="161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79" y="160"/>
                  <a:pt x="679" y="160"/>
                  <a:pt x="679" y="160"/>
                </a:cubicBezTo>
                <a:cubicBezTo>
                  <a:pt x="687" y="158"/>
                  <a:pt x="687" y="158"/>
                  <a:pt x="687" y="158"/>
                </a:cubicBezTo>
                <a:cubicBezTo>
                  <a:pt x="687" y="159"/>
                  <a:pt x="687" y="159"/>
                  <a:pt x="687" y="159"/>
                </a:cubicBezTo>
                <a:cubicBezTo>
                  <a:pt x="691" y="163"/>
                  <a:pt x="691" y="163"/>
                  <a:pt x="691" y="163"/>
                </a:cubicBezTo>
                <a:cubicBezTo>
                  <a:pt x="693" y="164"/>
                  <a:pt x="693" y="164"/>
                  <a:pt x="693" y="164"/>
                </a:cubicBezTo>
                <a:cubicBezTo>
                  <a:pt x="696" y="151"/>
                  <a:pt x="696" y="151"/>
                  <a:pt x="696" y="151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2"/>
                  <a:pt x="693" y="142"/>
                  <a:pt x="693" y="142"/>
                </a:cubicBezTo>
                <a:cubicBezTo>
                  <a:pt x="693" y="141"/>
                  <a:pt x="693" y="141"/>
                  <a:pt x="693" y="141"/>
                </a:cubicBezTo>
                <a:cubicBezTo>
                  <a:pt x="694" y="131"/>
                  <a:pt x="694" y="131"/>
                  <a:pt x="694" y="131"/>
                </a:cubicBezTo>
                <a:cubicBezTo>
                  <a:pt x="694" y="130"/>
                  <a:pt x="694" y="130"/>
                  <a:pt x="694" y="130"/>
                </a:cubicBezTo>
                <a:cubicBezTo>
                  <a:pt x="699" y="125"/>
                  <a:pt x="699" y="125"/>
                  <a:pt x="699" y="125"/>
                </a:cubicBezTo>
                <a:cubicBezTo>
                  <a:pt x="702" y="120"/>
                  <a:pt x="702" y="120"/>
                  <a:pt x="702" y="120"/>
                </a:cubicBezTo>
                <a:cubicBezTo>
                  <a:pt x="702" y="115"/>
                  <a:pt x="702" y="115"/>
                  <a:pt x="702" y="115"/>
                </a:cubicBezTo>
                <a:cubicBezTo>
                  <a:pt x="702" y="112"/>
                  <a:pt x="701" y="108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102"/>
                  <a:pt x="699" y="102"/>
                  <a:pt x="699" y="102"/>
                </a:cubicBezTo>
                <a:cubicBezTo>
                  <a:pt x="699" y="93"/>
                  <a:pt x="699" y="93"/>
                  <a:pt x="699" y="93"/>
                </a:cubicBezTo>
                <a:cubicBezTo>
                  <a:pt x="699" y="92"/>
                  <a:pt x="699" y="92"/>
                  <a:pt x="699" y="92"/>
                </a:cubicBezTo>
                <a:cubicBezTo>
                  <a:pt x="701" y="84"/>
                  <a:pt x="701" y="84"/>
                  <a:pt x="701" y="84"/>
                </a:cubicBezTo>
                <a:cubicBezTo>
                  <a:pt x="699" y="80"/>
                  <a:pt x="698" y="78"/>
                  <a:pt x="698" y="76"/>
                </a:cubicBezTo>
                <a:lnTo>
                  <a:pt x="699" y="6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2254250" y="2751138"/>
            <a:ext cx="1465263" cy="1239837"/>
          </a:xfrm>
          <a:custGeom>
            <a:avLst/>
            <a:gdLst>
              <a:gd name="T0" fmla="*/ 2147483646 w 456"/>
              <a:gd name="T1" fmla="*/ 2147483646 h 386"/>
              <a:gd name="T2" fmla="*/ 2147483646 w 456"/>
              <a:gd name="T3" fmla="*/ 2147483646 h 386"/>
              <a:gd name="T4" fmla="*/ 2147483646 w 456"/>
              <a:gd name="T5" fmla="*/ 2147483646 h 386"/>
              <a:gd name="T6" fmla="*/ 2147483646 w 456"/>
              <a:gd name="T7" fmla="*/ 2147483646 h 386"/>
              <a:gd name="T8" fmla="*/ 2147483646 w 456"/>
              <a:gd name="T9" fmla="*/ 2147483646 h 386"/>
              <a:gd name="T10" fmla="*/ 2147483646 w 456"/>
              <a:gd name="T11" fmla="*/ 2147483646 h 386"/>
              <a:gd name="T12" fmla="*/ 2147483646 w 456"/>
              <a:gd name="T13" fmla="*/ 2147483646 h 386"/>
              <a:gd name="T14" fmla="*/ 2147483646 w 456"/>
              <a:gd name="T15" fmla="*/ 2147483646 h 386"/>
              <a:gd name="T16" fmla="*/ 2147483646 w 456"/>
              <a:gd name="T17" fmla="*/ 2147483646 h 386"/>
              <a:gd name="T18" fmla="*/ 2147483646 w 456"/>
              <a:gd name="T19" fmla="*/ 2147483646 h 386"/>
              <a:gd name="T20" fmla="*/ 2147483646 w 456"/>
              <a:gd name="T21" fmla="*/ 2147483646 h 386"/>
              <a:gd name="T22" fmla="*/ 2147483646 w 456"/>
              <a:gd name="T23" fmla="*/ 2147483646 h 386"/>
              <a:gd name="T24" fmla="*/ 2147483646 w 456"/>
              <a:gd name="T25" fmla="*/ 2147483646 h 386"/>
              <a:gd name="T26" fmla="*/ 2147483646 w 456"/>
              <a:gd name="T27" fmla="*/ 2147483646 h 386"/>
              <a:gd name="T28" fmla="*/ 2147483646 w 456"/>
              <a:gd name="T29" fmla="*/ 2147483646 h 386"/>
              <a:gd name="T30" fmla="*/ 2147483646 w 456"/>
              <a:gd name="T31" fmla="*/ 2147483646 h 386"/>
              <a:gd name="T32" fmla="*/ 2147483646 w 456"/>
              <a:gd name="T33" fmla="*/ 2147483646 h 386"/>
              <a:gd name="T34" fmla="*/ 2147483646 w 456"/>
              <a:gd name="T35" fmla="*/ 2147483646 h 386"/>
              <a:gd name="T36" fmla="*/ 2147483646 w 456"/>
              <a:gd name="T37" fmla="*/ 2147483646 h 386"/>
              <a:gd name="T38" fmla="*/ 2147483646 w 456"/>
              <a:gd name="T39" fmla="*/ 2147483646 h 386"/>
              <a:gd name="T40" fmla="*/ 2147483646 w 456"/>
              <a:gd name="T41" fmla="*/ 2147483646 h 386"/>
              <a:gd name="T42" fmla="*/ 2147483646 w 456"/>
              <a:gd name="T43" fmla="*/ 2147483646 h 386"/>
              <a:gd name="T44" fmla="*/ 2147483646 w 456"/>
              <a:gd name="T45" fmla="*/ 2147483646 h 386"/>
              <a:gd name="T46" fmla="*/ 2147483646 w 456"/>
              <a:gd name="T47" fmla="*/ 2147483646 h 386"/>
              <a:gd name="T48" fmla="*/ 2147483646 w 456"/>
              <a:gd name="T49" fmla="*/ 2147483646 h 386"/>
              <a:gd name="T50" fmla="*/ 2147483646 w 456"/>
              <a:gd name="T51" fmla="*/ 2147483646 h 386"/>
              <a:gd name="T52" fmla="*/ 2147483646 w 456"/>
              <a:gd name="T53" fmla="*/ 2147483646 h 386"/>
              <a:gd name="T54" fmla="*/ 2147483646 w 456"/>
              <a:gd name="T55" fmla="*/ 2147483646 h 386"/>
              <a:gd name="T56" fmla="*/ 2147483646 w 456"/>
              <a:gd name="T57" fmla="*/ 2147483646 h 386"/>
              <a:gd name="T58" fmla="*/ 2147483646 w 456"/>
              <a:gd name="T59" fmla="*/ 2147483646 h 386"/>
              <a:gd name="T60" fmla="*/ 2147483646 w 456"/>
              <a:gd name="T61" fmla="*/ 2147483646 h 386"/>
              <a:gd name="T62" fmla="*/ 2147483646 w 456"/>
              <a:gd name="T63" fmla="*/ 2147483646 h 386"/>
              <a:gd name="T64" fmla="*/ 2147483646 w 456"/>
              <a:gd name="T65" fmla="*/ 2147483646 h 386"/>
              <a:gd name="T66" fmla="*/ 2147483646 w 456"/>
              <a:gd name="T67" fmla="*/ 2147483646 h 386"/>
              <a:gd name="T68" fmla="*/ 2147483646 w 456"/>
              <a:gd name="T69" fmla="*/ 2147483646 h 386"/>
              <a:gd name="T70" fmla="*/ 2147483646 w 456"/>
              <a:gd name="T71" fmla="*/ 2147483646 h 386"/>
              <a:gd name="T72" fmla="*/ 2147483646 w 456"/>
              <a:gd name="T73" fmla="*/ 2147483646 h 386"/>
              <a:gd name="T74" fmla="*/ 2147483646 w 456"/>
              <a:gd name="T75" fmla="*/ 2147483646 h 386"/>
              <a:gd name="T76" fmla="*/ 2147483646 w 456"/>
              <a:gd name="T77" fmla="*/ 2147483646 h 386"/>
              <a:gd name="T78" fmla="*/ 2147483646 w 456"/>
              <a:gd name="T79" fmla="*/ 2147483646 h 386"/>
              <a:gd name="T80" fmla="*/ 2147483646 w 456"/>
              <a:gd name="T81" fmla="*/ 2147483646 h 386"/>
              <a:gd name="T82" fmla="*/ 2147483646 w 456"/>
              <a:gd name="T83" fmla="*/ 2147483646 h 386"/>
              <a:gd name="T84" fmla="*/ 2147483646 w 456"/>
              <a:gd name="T85" fmla="*/ 2147483646 h 386"/>
              <a:gd name="T86" fmla="*/ 2147483646 w 456"/>
              <a:gd name="T87" fmla="*/ 2147483646 h 386"/>
              <a:gd name="T88" fmla="*/ 2147483646 w 456"/>
              <a:gd name="T89" fmla="*/ 2147483646 h 386"/>
              <a:gd name="T90" fmla="*/ 2147483646 w 456"/>
              <a:gd name="T91" fmla="*/ 2147483646 h 386"/>
              <a:gd name="T92" fmla="*/ 2147483646 w 456"/>
              <a:gd name="T93" fmla="*/ 2147483646 h 386"/>
              <a:gd name="T94" fmla="*/ 2147483646 w 456"/>
              <a:gd name="T95" fmla="*/ 2147483646 h 386"/>
              <a:gd name="T96" fmla="*/ 2147483646 w 456"/>
              <a:gd name="T97" fmla="*/ 2147483646 h 386"/>
              <a:gd name="T98" fmla="*/ 2147483646 w 456"/>
              <a:gd name="T99" fmla="*/ 2147483646 h 386"/>
              <a:gd name="T100" fmla="*/ 2147483646 w 456"/>
              <a:gd name="T101" fmla="*/ 2147483646 h 386"/>
              <a:gd name="T102" fmla="*/ 2147483646 w 456"/>
              <a:gd name="T103" fmla="*/ 2147483646 h 386"/>
              <a:gd name="T104" fmla="*/ 2147483646 w 456"/>
              <a:gd name="T105" fmla="*/ 2147483646 h 386"/>
              <a:gd name="T106" fmla="*/ 2147483646 w 456"/>
              <a:gd name="T107" fmla="*/ 2147483646 h 386"/>
              <a:gd name="T108" fmla="*/ 2147483646 w 456"/>
              <a:gd name="T109" fmla="*/ 2147483646 h 3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6" h="386">
                <a:moveTo>
                  <a:pt x="271" y="140"/>
                </a:moveTo>
                <a:cubicBezTo>
                  <a:pt x="265" y="140"/>
                  <a:pt x="265" y="140"/>
                  <a:pt x="265" y="140"/>
                </a:cubicBezTo>
                <a:cubicBezTo>
                  <a:pt x="263" y="144"/>
                  <a:pt x="263" y="144"/>
                  <a:pt x="263" y="144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5"/>
                  <a:pt x="268" y="155"/>
                  <a:pt x="268" y="155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59" y="160"/>
                  <a:pt x="259" y="160"/>
                  <a:pt x="259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8" y="160"/>
                  <a:pt x="258" y="160"/>
                  <a:pt x="258" y="160"/>
                </a:cubicBezTo>
                <a:cubicBezTo>
                  <a:pt x="251" y="160"/>
                  <a:pt x="247" y="158"/>
                  <a:pt x="246" y="155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32" y="148"/>
                  <a:pt x="232" y="148"/>
                  <a:pt x="232" y="148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6" y="132"/>
                  <a:pt x="224" y="131"/>
                  <a:pt x="223" y="129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0" y="126"/>
                  <a:pt x="219" y="124"/>
                  <a:pt x="216" y="124"/>
                </a:cubicBezTo>
                <a:cubicBezTo>
                  <a:pt x="213" y="122"/>
                  <a:pt x="210" y="120"/>
                  <a:pt x="208" y="116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203" y="114"/>
                  <a:pt x="203" y="114"/>
                  <a:pt x="203" y="114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5" y="101"/>
                  <a:pt x="195" y="101"/>
                  <a:pt x="195" y="101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08" y="82"/>
                  <a:pt x="208" y="82"/>
                  <a:pt x="208" y="81"/>
                </a:cubicBezTo>
                <a:cubicBezTo>
                  <a:pt x="206" y="76"/>
                  <a:pt x="206" y="76"/>
                  <a:pt x="206" y="76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8" y="78"/>
                  <a:pt x="198" y="78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98" y="79"/>
                  <a:pt x="198" y="79"/>
                  <a:pt x="198" y="79"/>
                </a:cubicBezTo>
                <a:cubicBezTo>
                  <a:pt x="180" y="80"/>
                  <a:pt x="180" y="80"/>
                  <a:pt x="180" y="80"/>
                </a:cubicBezTo>
                <a:cubicBezTo>
                  <a:pt x="174" y="82"/>
                  <a:pt x="174" y="82"/>
                  <a:pt x="174" y="82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0" y="86"/>
                  <a:pt x="170" y="86"/>
                  <a:pt x="170" y="86"/>
                </a:cubicBezTo>
                <a:cubicBezTo>
                  <a:pt x="168" y="88"/>
                  <a:pt x="166" y="90"/>
                  <a:pt x="162" y="89"/>
                </a:cubicBezTo>
                <a:cubicBezTo>
                  <a:pt x="162" y="89"/>
                  <a:pt x="162" y="89"/>
                  <a:pt x="162" y="89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74"/>
                  <a:pt x="156" y="74"/>
                  <a:pt x="156" y="74"/>
                </a:cubicBezTo>
                <a:cubicBezTo>
                  <a:pt x="152" y="72"/>
                  <a:pt x="150" y="69"/>
                  <a:pt x="150" y="67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4" y="54"/>
                  <a:pt x="144" y="54"/>
                  <a:pt x="144" y="54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45" y="40"/>
                  <a:pt x="145" y="40"/>
                  <a:pt x="145" y="40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8" y="7"/>
                  <a:pt x="128" y="7"/>
                  <a:pt x="128" y="7"/>
                </a:cubicBezTo>
                <a:cubicBezTo>
                  <a:pt x="123" y="1"/>
                  <a:pt x="123" y="1"/>
                  <a:pt x="123" y="1"/>
                </a:cubicBezTo>
                <a:cubicBezTo>
                  <a:pt x="116" y="0"/>
                  <a:pt x="116" y="0"/>
                  <a:pt x="116" y="0"/>
                </a:cubicBezTo>
                <a:cubicBezTo>
                  <a:pt x="108" y="2"/>
                  <a:pt x="108" y="2"/>
                  <a:pt x="108" y="2"/>
                </a:cubicBezTo>
                <a:cubicBezTo>
                  <a:pt x="106" y="4"/>
                  <a:pt x="106" y="4"/>
                  <a:pt x="106" y="4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89" y="32"/>
                  <a:pt x="89" y="32"/>
                  <a:pt x="89" y="32"/>
                </a:cubicBezTo>
                <a:cubicBezTo>
                  <a:pt x="86" y="34"/>
                  <a:pt x="82" y="36"/>
                  <a:pt x="77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62" y="34"/>
                  <a:pt x="62" y="34"/>
                  <a:pt x="62" y="34"/>
                </a:cubicBezTo>
                <a:cubicBezTo>
                  <a:pt x="57" y="40"/>
                  <a:pt x="57" y="40"/>
                  <a:pt x="57" y="40"/>
                </a:cubicBezTo>
                <a:cubicBezTo>
                  <a:pt x="56" y="42"/>
                  <a:pt x="53" y="44"/>
                  <a:pt x="49" y="44"/>
                </a:cubicBezTo>
                <a:cubicBezTo>
                  <a:pt x="41" y="51"/>
                  <a:pt x="41" y="51"/>
                  <a:pt x="41" y="51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62"/>
                  <a:pt x="32" y="65"/>
                  <a:pt x="30" y="66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2" y="75"/>
                  <a:pt x="22" y="75"/>
                  <a:pt x="22" y="75"/>
                </a:cubicBezTo>
                <a:cubicBezTo>
                  <a:pt x="20" y="76"/>
                  <a:pt x="18" y="76"/>
                  <a:pt x="1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4" y="79"/>
                  <a:pt x="4" y="79"/>
                  <a:pt x="4" y="79"/>
                </a:cubicBezTo>
                <a:cubicBezTo>
                  <a:pt x="0" y="86"/>
                  <a:pt x="0" y="86"/>
                  <a:pt x="0" y="86"/>
                </a:cubicBezTo>
                <a:cubicBezTo>
                  <a:pt x="2" y="92"/>
                  <a:pt x="2" y="92"/>
                  <a:pt x="2" y="92"/>
                </a:cubicBezTo>
                <a:cubicBezTo>
                  <a:pt x="1" y="108"/>
                  <a:pt x="1" y="108"/>
                  <a:pt x="1" y="108"/>
                </a:cubicBezTo>
                <a:cubicBezTo>
                  <a:pt x="4" y="112"/>
                  <a:pt x="4" y="112"/>
                  <a:pt x="4" y="112"/>
                </a:cubicBezTo>
                <a:cubicBezTo>
                  <a:pt x="4" y="113"/>
                  <a:pt x="4" y="113"/>
                  <a:pt x="4" y="113"/>
                </a:cubicBezTo>
                <a:cubicBezTo>
                  <a:pt x="5" y="116"/>
                  <a:pt x="5" y="116"/>
                  <a:pt x="5" y="116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9" y="118"/>
                  <a:pt x="39" y="118"/>
                  <a:pt x="39" y="118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1" y="122"/>
                  <a:pt x="51" y="122"/>
                  <a:pt x="51" y="122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5" y="158"/>
                  <a:pt x="105" y="158"/>
                  <a:pt x="105" y="158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10" y="139"/>
                  <a:pt x="110" y="139"/>
                  <a:pt x="110" y="139"/>
                </a:cubicBezTo>
                <a:cubicBezTo>
                  <a:pt x="110" y="136"/>
                  <a:pt x="113" y="134"/>
                  <a:pt x="118" y="132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43" y="146"/>
                  <a:pt x="143" y="146"/>
                  <a:pt x="143" y="146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2" y="138"/>
                  <a:pt x="162" y="138"/>
                  <a:pt x="162" y="13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8" y="158"/>
                  <a:pt x="192" y="161"/>
                  <a:pt x="194" y="165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202" y="169"/>
                  <a:pt x="202" y="169"/>
                  <a:pt x="202" y="169"/>
                </a:cubicBezTo>
                <a:cubicBezTo>
                  <a:pt x="206" y="162"/>
                  <a:pt x="206" y="162"/>
                  <a:pt x="206" y="162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5" y="168"/>
                  <a:pt x="215" y="168"/>
                  <a:pt x="215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16" y="168"/>
                  <a:pt x="216" y="168"/>
                  <a:pt x="216" y="168"/>
                </a:cubicBezTo>
                <a:cubicBezTo>
                  <a:pt x="222" y="176"/>
                  <a:pt x="222" y="176"/>
                  <a:pt x="222" y="176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0" y="190"/>
                  <a:pt x="240" y="190"/>
                  <a:pt x="240" y="190"/>
                </a:cubicBezTo>
                <a:cubicBezTo>
                  <a:pt x="246" y="196"/>
                  <a:pt x="246" y="196"/>
                  <a:pt x="246" y="196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262" y="203"/>
                  <a:pt x="262" y="203"/>
                  <a:pt x="262" y="203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69" y="210"/>
                  <a:pt x="269" y="210"/>
                  <a:pt x="269" y="210"/>
                </a:cubicBezTo>
                <a:cubicBezTo>
                  <a:pt x="274" y="218"/>
                  <a:pt x="274" y="218"/>
                  <a:pt x="274" y="218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19"/>
                  <a:pt x="274" y="219"/>
                  <a:pt x="274" y="219"/>
                </a:cubicBezTo>
                <a:cubicBezTo>
                  <a:pt x="274" y="220"/>
                  <a:pt x="274" y="220"/>
                  <a:pt x="274" y="220"/>
                </a:cubicBezTo>
                <a:cubicBezTo>
                  <a:pt x="280" y="247"/>
                  <a:pt x="280" y="247"/>
                  <a:pt x="280" y="247"/>
                </a:cubicBezTo>
                <a:cubicBezTo>
                  <a:pt x="286" y="258"/>
                  <a:pt x="286" y="258"/>
                  <a:pt x="286" y="258"/>
                </a:cubicBezTo>
                <a:cubicBezTo>
                  <a:pt x="278" y="279"/>
                  <a:pt x="278" y="279"/>
                  <a:pt x="278" y="279"/>
                </a:cubicBezTo>
                <a:cubicBezTo>
                  <a:pt x="278" y="280"/>
                  <a:pt x="278" y="280"/>
                  <a:pt x="278" y="280"/>
                </a:cubicBezTo>
                <a:cubicBezTo>
                  <a:pt x="272" y="282"/>
                  <a:pt x="272" y="282"/>
                  <a:pt x="272" y="282"/>
                </a:cubicBezTo>
                <a:cubicBezTo>
                  <a:pt x="272" y="288"/>
                  <a:pt x="272" y="288"/>
                  <a:pt x="272" y="288"/>
                </a:cubicBezTo>
                <a:cubicBezTo>
                  <a:pt x="271" y="288"/>
                  <a:pt x="271" y="288"/>
                  <a:pt x="271" y="288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64" y="299"/>
                  <a:pt x="264" y="299"/>
                  <a:pt x="264" y="299"/>
                </a:cubicBezTo>
                <a:cubicBezTo>
                  <a:pt x="254" y="300"/>
                  <a:pt x="254" y="300"/>
                  <a:pt x="254" y="300"/>
                </a:cubicBezTo>
                <a:cubicBezTo>
                  <a:pt x="244" y="308"/>
                  <a:pt x="244" y="308"/>
                  <a:pt x="244" y="308"/>
                </a:cubicBezTo>
                <a:cubicBezTo>
                  <a:pt x="246" y="309"/>
                  <a:pt x="247" y="310"/>
                  <a:pt x="250" y="311"/>
                </a:cubicBezTo>
                <a:cubicBezTo>
                  <a:pt x="254" y="312"/>
                  <a:pt x="254" y="316"/>
                  <a:pt x="252" y="321"/>
                </a:cubicBezTo>
                <a:cubicBezTo>
                  <a:pt x="252" y="322"/>
                  <a:pt x="252" y="322"/>
                  <a:pt x="252" y="322"/>
                </a:cubicBezTo>
                <a:cubicBezTo>
                  <a:pt x="246" y="328"/>
                  <a:pt x="246" y="328"/>
                  <a:pt x="246" y="328"/>
                </a:cubicBezTo>
                <a:cubicBezTo>
                  <a:pt x="245" y="328"/>
                  <a:pt x="245" y="328"/>
                  <a:pt x="245" y="328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25" y="326"/>
                  <a:pt x="225" y="326"/>
                  <a:pt x="225" y="326"/>
                </a:cubicBezTo>
                <a:cubicBezTo>
                  <a:pt x="224" y="333"/>
                  <a:pt x="224" y="333"/>
                  <a:pt x="224" y="333"/>
                </a:cubicBezTo>
                <a:cubicBezTo>
                  <a:pt x="226" y="348"/>
                  <a:pt x="226" y="348"/>
                  <a:pt x="226" y="348"/>
                </a:cubicBezTo>
                <a:cubicBezTo>
                  <a:pt x="242" y="354"/>
                  <a:pt x="242" y="354"/>
                  <a:pt x="242" y="354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2" y="355"/>
                  <a:pt x="242" y="355"/>
                  <a:pt x="242" y="355"/>
                </a:cubicBezTo>
                <a:cubicBezTo>
                  <a:pt x="248" y="353"/>
                  <a:pt x="248" y="353"/>
                  <a:pt x="248" y="353"/>
                </a:cubicBezTo>
                <a:cubicBezTo>
                  <a:pt x="249" y="353"/>
                  <a:pt x="249" y="353"/>
                  <a:pt x="249" y="353"/>
                </a:cubicBezTo>
                <a:cubicBezTo>
                  <a:pt x="250" y="352"/>
                  <a:pt x="250" y="352"/>
                  <a:pt x="250" y="352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255" y="356"/>
                  <a:pt x="255" y="356"/>
                  <a:pt x="255" y="356"/>
                </a:cubicBezTo>
                <a:cubicBezTo>
                  <a:pt x="262" y="356"/>
                  <a:pt x="262" y="356"/>
                  <a:pt x="262" y="356"/>
                </a:cubicBezTo>
                <a:cubicBezTo>
                  <a:pt x="264" y="355"/>
                  <a:pt x="264" y="355"/>
                  <a:pt x="264" y="355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2" y="348"/>
                  <a:pt x="262" y="348"/>
                  <a:pt x="262" y="348"/>
                </a:cubicBezTo>
                <a:cubicBezTo>
                  <a:pt x="260" y="340"/>
                  <a:pt x="260" y="340"/>
                  <a:pt x="260" y="340"/>
                </a:cubicBezTo>
                <a:cubicBezTo>
                  <a:pt x="260" y="339"/>
                  <a:pt x="260" y="339"/>
                  <a:pt x="260" y="339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0" y="338"/>
                  <a:pt x="260" y="338"/>
                  <a:pt x="260" y="338"/>
                </a:cubicBezTo>
                <a:cubicBezTo>
                  <a:pt x="263" y="335"/>
                  <a:pt x="263" y="335"/>
                  <a:pt x="263" y="335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4" y="334"/>
                  <a:pt x="264" y="334"/>
                  <a:pt x="264" y="334"/>
                </a:cubicBezTo>
                <a:cubicBezTo>
                  <a:pt x="268" y="328"/>
                  <a:pt x="268" y="328"/>
                  <a:pt x="268" y="328"/>
                </a:cubicBezTo>
                <a:cubicBezTo>
                  <a:pt x="269" y="327"/>
                  <a:pt x="269" y="327"/>
                  <a:pt x="269" y="327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2"/>
                  <a:pt x="276" y="322"/>
                  <a:pt x="276" y="322"/>
                </a:cubicBezTo>
                <a:cubicBezTo>
                  <a:pt x="276" y="321"/>
                  <a:pt x="276" y="321"/>
                  <a:pt x="276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77" y="321"/>
                  <a:pt x="277" y="321"/>
                  <a:pt x="277" y="321"/>
                </a:cubicBezTo>
                <a:cubicBezTo>
                  <a:pt x="286" y="320"/>
                  <a:pt x="286" y="320"/>
                  <a:pt x="286" y="320"/>
                </a:cubicBezTo>
                <a:cubicBezTo>
                  <a:pt x="286" y="322"/>
                  <a:pt x="286" y="322"/>
                  <a:pt x="286" y="322"/>
                </a:cubicBezTo>
                <a:cubicBezTo>
                  <a:pt x="286" y="325"/>
                  <a:pt x="286" y="327"/>
                  <a:pt x="286" y="328"/>
                </a:cubicBezTo>
                <a:cubicBezTo>
                  <a:pt x="288" y="332"/>
                  <a:pt x="288" y="332"/>
                  <a:pt x="288" y="332"/>
                </a:cubicBezTo>
                <a:cubicBezTo>
                  <a:pt x="290" y="337"/>
                  <a:pt x="290" y="337"/>
                  <a:pt x="290" y="337"/>
                </a:cubicBezTo>
                <a:cubicBezTo>
                  <a:pt x="298" y="342"/>
                  <a:pt x="298" y="342"/>
                  <a:pt x="298" y="342"/>
                </a:cubicBezTo>
                <a:cubicBezTo>
                  <a:pt x="320" y="344"/>
                  <a:pt x="320" y="344"/>
                  <a:pt x="320" y="344"/>
                </a:cubicBezTo>
                <a:cubicBezTo>
                  <a:pt x="321" y="344"/>
                  <a:pt x="321" y="344"/>
                  <a:pt x="321" y="344"/>
                </a:cubicBezTo>
                <a:cubicBezTo>
                  <a:pt x="322" y="344"/>
                  <a:pt x="322" y="344"/>
                  <a:pt x="322" y="344"/>
                </a:cubicBezTo>
                <a:cubicBezTo>
                  <a:pt x="322" y="345"/>
                  <a:pt x="322" y="345"/>
                  <a:pt x="322" y="345"/>
                </a:cubicBezTo>
                <a:cubicBezTo>
                  <a:pt x="322" y="346"/>
                  <a:pt x="322" y="346"/>
                  <a:pt x="322" y="346"/>
                </a:cubicBezTo>
                <a:cubicBezTo>
                  <a:pt x="322" y="353"/>
                  <a:pt x="322" y="353"/>
                  <a:pt x="322" y="353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33" y="362"/>
                  <a:pt x="333" y="362"/>
                  <a:pt x="333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2"/>
                  <a:pt x="334" y="362"/>
                  <a:pt x="334" y="362"/>
                </a:cubicBezTo>
                <a:cubicBezTo>
                  <a:pt x="334" y="363"/>
                  <a:pt x="334" y="363"/>
                  <a:pt x="334" y="363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70"/>
                  <a:pt x="334" y="370"/>
                  <a:pt x="334" y="370"/>
                </a:cubicBezTo>
                <a:cubicBezTo>
                  <a:pt x="332" y="378"/>
                  <a:pt x="332" y="378"/>
                  <a:pt x="332" y="378"/>
                </a:cubicBezTo>
                <a:cubicBezTo>
                  <a:pt x="335" y="380"/>
                  <a:pt x="335" y="380"/>
                  <a:pt x="335" y="380"/>
                </a:cubicBezTo>
                <a:cubicBezTo>
                  <a:pt x="338" y="380"/>
                  <a:pt x="341" y="380"/>
                  <a:pt x="344" y="382"/>
                </a:cubicBezTo>
                <a:cubicBezTo>
                  <a:pt x="353" y="386"/>
                  <a:pt x="353" y="386"/>
                  <a:pt x="353" y="386"/>
                </a:cubicBezTo>
                <a:cubicBezTo>
                  <a:pt x="358" y="382"/>
                  <a:pt x="358" y="382"/>
                  <a:pt x="358" y="382"/>
                </a:cubicBezTo>
                <a:cubicBezTo>
                  <a:pt x="364" y="375"/>
                  <a:pt x="364" y="375"/>
                  <a:pt x="364" y="375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5" y="372"/>
                  <a:pt x="365" y="372"/>
                  <a:pt x="365" y="372"/>
                </a:cubicBezTo>
                <a:cubicBezTo>
                  <a:pt x="366" y="371"/>
                  <a:pt x="366" y="371"/>
                  <a:pt x="366" y="371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7" y="370"/>
                  <a:pt x="367" y="370"/>
                  <a:pt x="367" y="370"/>
                </a:cubicBezTo>
                <a:cubicBezTo>
                  <a:pt x="365" y="361"/>
                  <a:pt x="365" y="361"/>
                  <a:pt x="365" y="361"/>
                </a:cubicBezTo>
                <a:cubicBezTo>
                  <a:pt x="364" y="357"/>
                  <a:pt x="364" y="357"/>
                  <a:pt x="364" y="357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6"/>
                  <a:pt x="364" y="356"/>
                  <a:pt x="364" y="356"/>
                </a:cubicBezTo>
                <a:cubicBezTo>
                  <a:pt x="364" y="355"/>
                  <a:pt x="364" y="355"/>
                  <a:pt x="364" y="355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68" y="350"/>
                  <a:pt x="368" y="350"/>
                  <a:pt x="368" y="350"/>
                </a:cubicBezTo>
                <a:cubicBezTo>
                  <a:pt x="374" y="345"/>
                  <a:pt x="374" y="345"/>
                  <a:pt x="374" y="345"/>
                </a:cubicBezTo>
                <a:cubicBezTo>
                  <a:pt x="375" y="345"/>
                  <a:pt x="375" y="345"/>
                  <a:pt x="375" y="345"/>
                </a:cubicBezTo>
                <a:cubicBezTo>
                  <a:pt x="388" y="345"/>
                  <a:pt x="388" y="345"/>
                  <a:pt x="388" y="345"/>
                </a:cubicBezTo>
                <a:cubicBezTo>
                  <a:pt x="390" y="344"/>
                  <a:pt x="390" y="344"/>
                  <a:pt x="390" y="344"/>
                </a:cubicBezTo>
                <a:cubicBezTo>
                  <a:pt x="390" y="338"/>
                  <a:pt x="390" y="338"/>
                  <a:pt x="390" y="338"/>
                </a:cubicBezTo>
                <a:cubicBezTo>
                  <a:pt x="388" y="332"/>
                  <a:pt x="388" y="332"/>
                  <a:pt x="388" y="332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24"/>
                  <a:pt x="383" y="324"/>
                  <a:pt x="383" y="324"/>
                </a:cubicBezTo>
                <a:cubicBezTo>
                  <a:pt x="383" y="314"/>
                  <a:pt x="383" y="314"/>
                  <a:pt x="383" y="314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3" y="313"/>
                  <a:pt x="383" y="313"/>
                  <a:pt x="383" y="313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5" y="307"/>
                  <a:pt x="385" y="307"/>
                  <a:pt x="385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86" y="307"/>
                  <a:pt x="386" y="307"/>
                  <a:pt x="386" y="307"/>
                </a:cubicBezTo>
                <a:cubicBezTo>
                  <a:pt x="396" y="291"/>
                  <a:pt x="396" y="291"/>
                  <a:pt x="396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0"/>
                  <a:pt x="398" y="290"/>
                  <a:pt x="398" y="290"/>
                </a:cubicBezTo>
                <a:cubicBezTo>
                  <a:pt x="400" y="290"/>
                  <a:pt x="400" y="290"/>
                  <a:pt x="400" y="290"/>
                </a:cubicBezTo>
                <a:cubicBezTo>
                  <a:pt x="404" y="291"/>
                  <a:pt x="404" y="291"/>
                  <a:pt x="404" y="291"/>
                </a:cubicBezTo>
                <a:cubicBezTo>
                  <a:pt x="414" y="296"/>
                  <a:pt x="414" y="296"/>
                  <a:pt x="414" y="296"/>
                </a:cubicBezTo>
                <a:cubicBezTo>
                  <a:pt x="420" y="298"/>
                  <a:pt x="420" y="298"/>
                  <a:pt x="420" y="298"/>
                </a:cubicBezTo>
                <a:cubicBezTo>
                  <a:pt x="420" y="295"/>
                  <a:pt x="420" y="295"/>
                  <a:pt x="420" y="295"/>
                </a:cubicBezTo>
                <a:cubicBezTo>
                  <a:pt x="419" y="294"/>
                  <a:pt x="419" y="294"/>
                  <a:pt x="419" y="294"/>
                </a:cubicBezTo>
                <a:cubicBezTo>
                  <a:pt x="419" y="293"/>
                  <a:pt x="419" y="293"/>
                  <a:pt x="419" y="293"/>
                </a:cubicBezTo>
                <a:cubicBezTo>
                  <a:pt x="419" y="290"/>
                  <a:pt x="420" y="288"/>
                  <a:pt x="423" y="286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1"/>
                  <a:pt x="430" y="281"/>
                  <a:pt x="430" y="281"/>
                </a:cubicBezTo>
                <a:cubicBezTo>
                  <a:pt x="430" y="280"/>
                  <a:pt x="430" y="280"/>
                  <a:pt x="430" y="280"/>
                </a:cubicBezTo>
                <a:cubicBezTo>
                  <a:pt x="434" y="279"/>
                  <a:pt x="437" y="278"/>
                  <a:pt x="438" y="278"/>
                </a:cubicBezTo>
                <a:cubicBezTo>
                  <a:pt x="445" y="278"/>
                  <a:pt x="445" y="278"/>
                  <a:pt x="445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46" y="278"/>
                  <a:pt x="446" y="278"/>
                  <a:pt x="446" y="278"/>
                </a:cubicBezTo>
                <a:cubicBezTo>
                  <a:pt x="450" y="278"/>
                  <a:pt x="450" y="278"/>
                  <a:pt x="450" y="278"/>
                </a:cubicBezTo>
                <a:cubicBezTo>
                  <a:pt x="452" y="268"/>
                  <a:pt x="452" y="268"/>
                  <a:pt x="452" y="268"/>
                </a:cubicBezTo>
                <a:cubicBezTo>
                  <a:pt x="452" y="262"/>
                  <a:pt x="452" y="262"/>
                  <a:pt x="452" y="262"/>
                </a:cubicBezTo>
                <a:cubicBezTo>
                  <a:pt x="452" y="257"/>
                  <a:pt x="452" y="254"/>
                  <a:pt x="454" y="254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3" y="244"/>
                  <a:pt x="453" y="244"/>
                  <a:pt x="453" y="244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38" y="238"/>
                  <a:pt x="438" y="238"/>
                  <a:pt x="438" y="238"/>
                </a:cubicBezTo>
                <a:cubicBezTo>
                  <a:pt x="436" y="238"/>
                  <a:pt x="432" y="236"/>
                  <a:pt x="426" y="230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8"/>
                  <a:pt x="420" y="228"/>
                  <a:pt x="420" y="228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12" y="218"/>
                  <a:pt x="412" y="218"/>
                  <a:pt x="412" y="218"/>
                </a:cubicBezTo>
                <a:cubicBezTo>
                  <a:pt x="406" y="218"/>
                  <a:pt x="406" y="218"/>
                  <a:pt x="406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405" y="218"/>
                  <a:pt x="405" y="218"/>
                  <a:pt x="405" y="218"/>
                </a:cubicBezTo>
                <a:cubicBezTo>
                  <a:pt x="399" y="215"/>
                  <a:pt x="399" y="215"/>
                  <a:pt x="399" y="215"/>
                </a:cubicBezTo>
                <a:cubicBezTo>
                  <a:pt x="395" y="220"/>
                  <a:pt x="395" y="220"/>
                  <a:pt x="395" y="220"/>
                </a:cubicBezTo>
                <a:cubicBezTo>
                  <a:pt x="394" y="238"/>
                  <a:pt x="394" y="238"/>
                  <a:pt x="394" y="238"/>
                </a:cubicBezTo>
                <a:cubicBezTo>
                  <a:pt x="396" y="246"/>
                  <a:pt x="396" y="246"/>
                  <a:pt x="396" y="246"/>
                </a:cubicBezTo>
                <a:cubicBezTo>
                  <a:pt x="398" y="246"/>
                  <a:pt x="398" y="246"/>
                  <a:pt x="398" y="246"/>
                </a:cubicBezTo>
                <a:cubicBezTo>
                  <a:pt x="399" y="246"/>
                  <a:pt x="399" y="246"/>
                  <a:pt x="399" y="246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4" y="248"/>
                  <a:pt x="404" y="248"/>
                  <a:pt x="404" y="248"/>
                </a:cubicBezTo>
                <a:cubicBezTo>
                  <a:pt x="407" y="255"/>
                  <a:pt x="407" y="255"/>
                  <a:pt x="407" y="255"/>
                </a:cubicBezTo>
                <a:cubicBezTo>
                  <a:pt x="408" y="255"/>
                  <a:pt x="408" y="255"/>
                  <a:pt x="408" y="255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8" y="256"/>
                  <a:pt x="408" y="256"/>
                  <a:pt x="408" y="256"/>
                </a:cubicBezTo>
                <a:cubicBezTo>
                  <a:pt x="406" y="268"/>
                  <a:pt x="406" y="268"/>
                  <a:pt x="406" y="268"/>
                </a:cubicBezTo>
                <a:cubicBezTo>
                  <a:pt x="406" y="269"/>
                  <a:pt x="406" y="269"/>
                  <a:pt x="406" y="269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4" y="271"/>
                  <a:pt x="402" y="272"/>
                  <a:pt x="400" y="273"/>
                </a:cubicBezTo>
                <a:cubicBezTo>
                  <a:pt x="399" y="274"/>
                  <a:pt x="399" y="274"/>
                  <a:pt x="399" y="274"/>
                </a:cubicBezTo>
                <a:cubicBezTo>
                  <a:pt x="399" y="273"/>
                  <a:pt x="399" y="273"/>
                  <a:pt x="399" y="273"/>
                </a:cubicBezTo>
                <a:cubicBezTo>
                  <a:pt x="398" y="273"/>
                  <a:pt x="398" y="273"/>
                  <a:pt x="398" y="273"/>
                </a:cubicBezTo>
                <a:cubicBezTo>
                  <a:pt x="396" y="272"/>
                  <a:pt x="396" y="272"/>
                  <a:pt x="396" y="272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5"/>
                  <a:pt x="389" y="275"/>
                  <a:pt x="389" y="275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390" y="276"/>
                  <a:pt x="390" y="276"/>
                  <a:pt x="390" y="276"/>
                </a:cubicBezTo>
                <a:cubicBezTo>
                  <a:pt x="391" y="287"/>
                  <a:pt x="391" y="287"/>
                  <a:pt x="391" y="287"/>
                </a:cubicBezTo>
                <a:cubicBezTo>
                  <a:pt x="391" y="289"/>
                  <a:pt x="390" y="290"/>
                  <a:pt x="388" y="290"/>
                </a:cubicBezTo>
                <a:cubicBezTo>
                  <a:pt x="384" y="290"/>
                  <a:pt x="384" y="290"/>
                  <a:pt x="384" y="290"/>
                </a:cubicBezTo>
                <a:cubicBezTo>
                  <a:pt x="381" y="290"/>
                  <a:pt x="380" y="289"/>
                  <a:pt x="379" y="288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4" y="284"/>
                  <a:pt x="374" y="284"/>
                  <a:pt x="374" y="284"/>
                </a:cubicBezTo>
                <a:cubicBezTo>
                  <a:pt x="373" y="284"/>
                  <a:pt x="373" y="284"/>
                  <a:pt x="373" y="284"/>
                </a:cubicBezTo>
                <a:cubicBezTo>
                  <a:pt x="373" y="283"/>
                  <a:pt x="373" y="283"/>
                  <a:pt x="373" y="283"/>
                </a:cubicBezTo>
                <a:cubicBezTo>
                  <a:pt x="370" y="276"/>
                  <a:pt x="370" y="276"/>
                  <a:pt x="370" y="276"/>
                </a:cubicBezTo>
                <a:cubicBezTo>
                  <a:pt x="370" y="276"/>
                  <a:pt x="368" y="274"/>
                  <a:pt x="364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63" y="273"/>
                  <a:pt x="363" y="273"/>
                  <a:pt x="363" y="273"/>
                </a:cubicBezTo>
                <a:cubicBezTo>
                  <a:pt x="357" y="269"/>
                  <a:pt x="357" y="269"/>
                  <a:pt x="357" y="269"/>
                </a:cubicBezTo>
                <a:cubicBezTo>
                  <a:pt x="356" y="269"/>
                  <a:pt x="356" y="269"/>
                  <a:pt x="356" y="269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6" y="268"/>
                  <a:pt x="356" y="268"/>
                  <a:pt x="356" y="268"/>
                </a:cubicBezTo>
                <a:cubicBezTo>
                  <a:pt x="355" y="262"/>
                  <a:pt x="355" y="262"/>
                  <a:pt x="355" y="262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8" y="253"/>
                  <a:pt x="358" y="253"/>
                  <a:pt x="358" y="253"/>
                </a:cubicBezTo>
                <a:cubicBezTo>
                  <a:pt x="358" y="251"/>
                  <a:pt x="358" y="251"/>
                  <a:pt x="358" y="251"/>
                </a:cubicBezTo>
                <a:cubicBezTo>
                  <a:pt x="356" y="244"/>
                  <a:pt x="356" y="244"/>
                  <a:pt x="356" y="244"/>
                </a:cubicBezTo>
                <a:cubicBezTo>
                  <a:pt x="350" y="239"/>
                  <a:pt x="350" y="239"/>
                  <a:pt x="350" y="239"/>
                </a:cubicBezTo>
                <a:cubicBezTo>
                  <a:pt x="350" y="238"/>
                  <a:pt x="350" y="238"/>
                  <a:pt x="350" y="238"/>
                </a:cubicBezTo>
                <a:cubicBezTo>
                  <a:pt x="349" y="222"/>
                  <a:pt x="349" y="222"/>
                  <a:pt x="349" y="222"/>
                </a:cubicBezTo>
                <a:cubicBezTo>
                  <a:pt x="345" y="218"/>
                  <a:pt x="345" y="218"/>
                  <a:pt x="345" y="218"/>
                </a:cubicBezTo>
                <a:cubicBezTo>
                  <a:pt x="344" y="218"/>
                  <a:pt x="344" y="218"/>
                  <a:pt x="344" y="218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4" y="217"/>
                  <a:pt x="344" y="217"/>
                  <a:pt x="344" y="217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26" y="208"/>
                  <a:pt x="326" y="208"/>
                  <a:pt x="326" y="208"/>
                </a:cubicBezTo>
                <a:cubicBezTo>
                  <a:pt x="323" y="207"/>
                  <a:pt x="320" y="204"/>
                  <a:pt x="319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0" y="200"/>
                  <a:pt x="308" y="199"/>
                  <a:pt x="305" y="196"/>
                </a:cubicBezTo>
                <a:cubicBezTo>
                  <a:pt x="304" y="195"/>
                  <a:pt x="304" y="195"/>
                  <a:pt x="304" y="195"/>
                </a:cubicBezTo>
                <a:cubicBezTo>
                  <a:pt x="302" y="194"/>
                  <a:pt x="301" y="191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9" y="188"/>
                  <a:pt x="299" y="188"/>
                  <a:pt x="299" y="188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1"/>
                  <a:pt x="298" y="181"/>
                  <a:pt x="298" y="181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298" y="180"/>
                  <a:pt x="298" y="180"/>
                  <a:pt x="298" y="180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0" y="168"/>
                  <a:pt x="300" y="168"/>
                  <a:pt x="300" y="168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2" y="162"/>
                  <a:pt x="302" y="162"/>
                  <a:pt x="302" y="162"/>
                </a:cubicBezTo>
                <a:cubicBezTo>
                  <a:pt x="303" y="162"/>
                  <a:pt x="303" y="162"/>
                  <a:pt x="303" y="162"/>
                </a:cubicBezTo>
                <a:cubicBezTo>
                  <a:pt x="318" y="155"/>
                  <a:pt x="318" y="155"/>
                  <a:pt x="318" y="155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4" y="138"/>
                  <a:pt x="324" y="138"/>
                  <a:pt x="324" y="138"/>
                </a:cubicBezTo>
                <a:cubicBezTo>
                  <a:pt x="322" y="132"/>
                  <a:pt x="320" y="129"/>
                  <a:pt x="320" y="127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12" y="127"/>
                  <a:pt x="312" y="127"/>
                  <a:pt x="312" y="127"/>
                </a:cubicBezTo>
                <a:cubicBezTo>
                  <a:pt x="310" y="128"/>
                  <a:pt x="307" y="131"/>
                  <a:pt x="303" y="136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6" y="143"/>
                  <a:pt x="296" y="143"/>
                  <a:pt x="296" y="143"/>
                </a:cubicBezTo>
                <a:cubicBezTo>
                  <a:pt x="295" y="143"/>
                  <a:pt x="295" y="143"/>
                  <a:pt x="295" y="143"/>
                </a:cubicBezTo>
                <a:cubicBezTo>
                  <a:pt x="290" y="144"/>
                  <a:pt x="286" y="145"/>
                  <a:pt x="284" y="144"/>
                </a:cubicBezTo>
                <a:lnTo>
                  <a:pt x="271" y="1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7"/>
          <p:cNvSpPr/>
          <p:nvPr/>
        </p:nvSpPr>
        <p:spPr bwMode="auto">
          <a:xfrm>
            <a:off x="3294063" y="3181350"/>
            <a:ext cx="296862" cy="487363"/>
          </a:xfrm>
          <a:custGeom>
            <a:avLst/>
            <a:gdLst>
              <a:gd name="T0" fmla="*/ 2147483646 w 92"/>
              <a:gd name="T1" fmla="*/ 2147483646 h 152"/>
              <a:gd name="T2" fmla="*/ 2147483646 w 92"/>
              <a:gd name="T3" fmla="*/ 2147483646 h 152"/>
              <a:gd name="T4" fmla="*/ 2147483646 w 92"/>
              <a:gd name="T5" fmla="*/ 2147483646 h 152"/>
              <a:gd name="T6" fmla="*/ 2147483646 w 92"/>
              <a:gd name="T7" fmla="*/ 2147483646 h 152"/>
              <a:gd name="T8" fmla="*/ 2147483646 w 92"/>
              <a:gd name="T9" fmla="*/ 2147483646 h 152"/>
              <a:gd name="T10" fmla="*/ 2147483646 w 92"/>
              <a:gd name="T11" fmla="*/ 2147483646 h 152"/>
              <a:gd name="T12" fmla="*/ 2147483646 w 92"/>
              <a:gd name="T13" fmla="*/ 2147483646 h 152"/>
              <a:gd name="T14" fmla="*/ 2147483646 w 92"/>
              <a:gd name="T15" fmla="*/ 2147483646 h 152"/>
              <a:gd name="T16" fmla="*/ 2147483646 w 92"/>
              <a:gd name="T17" fmla="*/ 2147483646 h 152"/>
              <a:gd name="T18" fmla="*/ 2147483646 w 92"/>
              <a:gd name="T19" fmla="*/ 2147483646 h 152"/>
              <a:gd name="T20" fmla="*/ 2147483646 w 92"/>
              <a:gd name="T21" fmla="*/ 2147483646 h 152"/>
              <a:gd name="T22" fmla="*/ 2147483646 w 92"/>
              <a:gd name="T23" fmla="*/ 2147483646 h 152"/>
              <a:gd name="T24" fmla="*/ 2147483646 w 92"/>
              <a:gd name="T25" fmla="*/ 2147483646 h 152"/>
              <a:gd name="T26" fmla="*/ 2147483646 w 92"/>
              <a:gd name="T27" fmla="*/ 2147483646 h 152"/>
              <a:gd name="T28" fmla="*/ 2147483646 w 92"/>
              <a:gd name="T29" fmla="*/ 2147483646 h 152"/>
              <a:gd name="T30" fmla="*/ 2147483646 w 92"/>
              <a:gd name="T31" fmla="*/ 2147483646 h 152"/>
              <a:gd name="T32" fmla="*/ 2147483646 w 92"/>
              <a:gd name="T33" fmla="*/ 2147483646 h 152"/>
              <a:gd name="T34" fmla="*/ 2147483646 w 92"/>
              <a:gd name="T35" fmla="*/ 2147483646 h 152"/>
              <a:gd name="T36" fmla="*/ 2147483646 w 92"/>
              <a:gd name="T37" fmla="*/ 2147483646 h 152"/>
              <a:gd name="T38" fmla="*/ 2147483646 w 92"/>
              <a:gd name="T39" fmla="*/ 2147483646 h 152"/>
              <a:gd name="T40" fmla="*/ 2147483646 w 92"/>
              <a:gd name="T41" fmla="*/ 2147483646 h 152"/>
              <a:gd name="T42" fmla="*/ 2147483646 w 92"/>
              <a:gd name="T43" fmla="*/ 2147483646 h 152"/>
              <a:gd name="T44" fmla="*/ 2147483646 w 92"/>
              <a:gd name="T45" fmla="*/ 2147483646 h 152"/>
              <a:gd name="T46" fmla="*/ 2147483646 w 92"/>
              <a:gd name="T47" fmla="*/ 2147483646 h 152"/>
              <a:gd name="T48" fmla="*/ 2147483646 w 92"/>
              <a:gd name="T49" fmla="*/ 2147483646 h 152"/>
              <a:gd name="T50" fmla="*/ 2147483646 w 92"/>
              <a:gd name="T51" fmla="*/ 2147483646 h 152"/>
              <a:gd name="T52" fmla="*/ 2147483646 w 92"/>
              <a:gd name="T53" fmla="*/ 2147483646 h 152"/>
              <a:gd name="T54" fmla="*/ 2147483646 w 92"/>
              <a:gd name="T55" fmla="*/ 2147483646 h 152"/>
              <a:gd name="T56" fmla="*/ 2147483646 w 92"/>
              <a:gd name="T57" fmla="*/ 2147483646 h 152"/>
              <a:gd name="T58" fmla="*/ 2147483646 w 92"/>
              <a:gd name="T59" fmla="*/ 2147483646 h 152"/>
              <a:gd name="T60" fmla="*/ 2147483646 w 92"/>
              <a:gd name="T61" fmla="*/ 2147483646 h 152"/>
              <a:gd name="T62" fmla="*/ 2147483646 w 92"/>
              <a:gd name="T63" fmla="*/ 2147483646 h 152"/>
              <a:gd name="T64" fmla="*/ 2147483646 w 92"/>
              <a:gd name="T65" fmla="*/ 2147483646 h 152"/>
              <a:gd name="T66" fmla="*/ 2147483646 w 92"/>
              <a:gd name="T67" fmla="*/ 2147483646 h 152"/>
              <a:gd name="T68" fmla="*/ 2147483646 w 92"/>
              <a:gd name="T69" fmla="*/ 2147483646 h 152"/>
              <a:gd name="T70" fmla="*/ 2147483646 w 92"/>
              <a:gd name="T71" fmla="*/ 2147483646 h 152"/>
              <a:gd name="T72" fmla="*/ 2147483646 w 92"/>
              <a:gd name="T73" fmla="*/ 2147483646 h 152"/>
              <a:gd name="T74" fmla="*/ 2147483646 w 92"/>
              <a:gd name="T75" fmla="*/ 2147483646 h 152"/>
              <a:gd name="T76" fmla="*/ 2147483646 w 92"/>
              <a:gd name="T77" fmla="*/ 2147483646 h 152"/>
              <a:gd name="T78" fmla="*/ 2147483646 w 92"/>
              <a:gd name="T79" fmla="*/ 2147483646 h 152"/>
              <a:gd name="T80" fmla="*/ 2147483646 w 92"/>
              <a:gd name="T81" fmla="*/ 0 h 1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2" h="152">
                <a:moveTo>
                  <a:pt x="54" y="9"/>
                </a:moveTo>
                <a:cubicBezTo>
                  <a:pt x="46" y="29"/>
                  <a:pt x="46" y="29"/>
                  <a:pt x="46" y="29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50"/>
                  <a:pt x="42" y="50"/>
                  <a:pt x="42" y="50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7"/>
                  <a:pt x="41" y="60"/>
                  <a:pt x="38" y="61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1"/>
                  <a:pt x="37" y="61"/>
                  <a:pt x="37" y="61"/>
                </a:cubicBezTo>
                <a:cubicBezTo>
                  <a:pt x="27" y="60"/>
                  <a:pt x="27" y="60"/>
                  <a:pt x="27" y="60"/>
                </a:cubicBezTo>
                <a:cubicBezTo>
                  <a:pt x="22" y="65"/>
                  <a:pt x="22" y="65"/>
                  <a:pt x="22" y="65"/>
                </a:cubicBez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18" y="72"/>
                  <a:pt x="18" y="72"/>
                  <a:pt x="18" y="72"/>
                </a:cubicBezTo>
                <a:cubicBezTo>
                  <a:pt x="19" y="72"/>
                  <a:pt x="19" y="72"/>
                  <a:pt x="19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24" y="81"/>
                  <a:pt x="24" y="81"/>
                  <a:pt x="24" y="81"/>
                </a:cubicBezTo>
                <a:cubicBezTo>
                  <a:pt x="28" y="84"/>
                  <a:pt x="28" y="84"/>
                  <a:pt x="28" y="84"/>
                </a:cubicBezTo>
                <a:cubicBezTo>
                  <a:pt x="29" y="86"/>
                  <a:pt x="30" y="88"/>
                  <a:pt x="30" y="9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8" y="116"/>
                  <a:pt x="38" y="116"/>
                  <a:pt x="38" y="116"/>
                </a:cubicBezTo>
                <a:cubicBezTo>
                  <a:pt x="38" y="120"/>
                  <a:pt x="38" y="120"/>
                  <a:pt x="38" y="120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1" y="135"/>
                  <a:pt x="41" y="135"/>
                  <a:pt x="41" y="135"/>
                </a:cubicBezTo>
                <a:cubicBezTo>
                  <a:pt x="46" y="137"/>
                  <a:pt x="49" y="138"/>
                  <a:pt x="50" y="140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6" y="148"/>
                  <a:pt x="58" y="150"/>
                  <a:pt x="58" y="151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0" y="142"/>
                  <a:pt x="60" y="140"/>
                  <a:pt x="61" y="139"/>
                </a:cubicBezTo>
                <a:cubicBezTo>
                  <a:pt x="62" y="138"/>
                  <a:pt x="63" y="137"/>
                  <a:pt x="64" y="136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2" y="134"/>
                  <a:pt x="72" y="134"/>
                  <a:pt x="72" y="134"/>
                </a:cubicBezTo>
                <a:cubicBezTo>
                  <a:pt x="74" y="135"/>
                  <a:pt x="74" y="135"/>
                  <a:pt x="74" y="13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7" y="84"/>
                  <a:pt x="67" y="84"/>
                  <a:pt x="67" y="84"/>
                </a:cubicBezTo>
                <a:cubicBezTo>
                  <a:pt x="68" y="84"/>
                  <a:pt x="68" y="84"/>
                  <a:pt x="68" y="84"/>
                </a:cubicBezTo>
                <a:cubicBezTo>
                  <a:pt x="74" y="75"/>
                  <a:pt x="74" y="75"/>
                  <a:pt x="74" y="75"/>
                </a:cubicBezTo>
                <a:cubicBezTo>
                  <a:pt x="82" y="80"/>
                  <a:pt x="82" y="80"/>
                  <a:pt x="8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54"/>
                  <a:pt x="92" y="54"/>
                  <a:pt x="92" y="54"/>
                </a:cubicBezTo>
                <a:cubicBezTo>
                  <a:pt x="90" y="51"/>
                  <a:pt x="89" y="49"/>
                  <a:pt x="87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8"/>
                  <a:pt x="83" y="48"/>
                  <a:pt x="83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6" y="48"/>
                  <a:pt x="76" y="48"/>
                  <a:pt x="7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6"/>
                  <a:pt x="73" y="26"/>
                  <a:pt x="73" y="26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2"/>
                  <a:pt x="75" y="20"/>
                  <a:pt x="76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0"/>
                  <a:pt x="78" y="10"/>
                  <a:pt x="78" y="10"/>
                </a:cubicBezTo>
                <a:cubicBezTo>
                  <a:pt x="72" y="4"/>
                  <a:pt x="72" y="4"/>
                  <a:pt x="72" y="4"/>
                </a:cubicBezTo>
                <a:cubicBezTo>
                  <a:pt x="64" y="0"/>
                  <a:pt x="64" y="0"/>
                  <a:pt x="64" y="0"/>
                </a:cubicBezTo>
                <a:lnTo>
                  <a:pt x="54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8"/>
          <p:cNvSpPr/>
          <p:nvPr/>
        </p:nvSpPr>
        <p:spPr bwMode="auto">
          <a:xfrm>
            <a:off x="496888" y="1895475"/>
            <a:ext cx="2095500" cy="1584325"/>
          </a:xfrm>
          <a:custGeom>
            <a:avLst/>
            <a:gdLst>
              <a:gd name="T0" fmla="*/ 2147483646 w 652"/>
              <a:gd name="T1" fmla="*/ 2147483646 h 493"/>
              <a:gd name="T2" fmla="*/ 2147483646 w 652"/>
              <a:gd name="T3" fmla="*/ 2147483646 h 493"/>
              <a:gd name="T4" fmla="*/ 2147483646 w 652"/>
              <a:gd name="T5" fmla="*/ 2147483646 h 493"/>
              <a:gd name="T6" fmla="*/ 2147483646 w 652"/>
              <a:gd name="T7" fmla="*/ 2147483646 h 493"/>
              <a:gd name="T8" fmla="*/ 2147483646 w 652"/>
              <a:gd name="T9" fmla="*/ 2147483646 h 493"/>
              <a:gd name="T10" fmla="*/ 2147483646 w 652"/>
              <a:gd name="T11" fmla="*/ 2147483646 h 493"/>
              <a:gd name="T12" fmla="*/ 2147483646 w 652"/>
              <a:gd name="T13" fmla="*/ 2147483646 h 493"/>
              <a:gd name="T14" fmla="*/ 2147483646 w 652"/>
              <a:gd name="T15" fmla="*/ 2147483646 h 493"/>
              <a:gd name="T16" fmla="*/ 2147483646 w 652"/>
              <a:gd name="T17" fmla="*/ 2147483646 h 493"/>
              <a:gd name="T18" fmla="*/ 2147483646 w 652"/>
              <a:gd name="T19" fmla="*/ 2147483646 h 493"/>
              <a:gd name="T20" fmla="*/ 2147483646 w 652"/>
              <a:gd name="T21" fmla="*/ 2147483646 h 493"/>
              <a:gd name="T22" fmla="*/ 2147483646 w 652"/>
              <a:gd name="T23" fmla="*/ 2147483646 h 493"/>
              <a:gd name="T24" fmla="*/ 2147483646 w 652"/>
              <a:gd name="T25" fmla="*/ 2147483646 h 493"/>
              <a:gd name="T26" fmla="*/ 2147483646 w 652"/>
              <a:gd name="T27" fmla="*/ 2147483646 h 493"/>
              <a:gd name="T28" fmla="*/ 2147483646 w 652"/>
              <a:gd name="T29" fmla="*/ 2147483646 h 493"/>
              <a:gd name="T30" fmla="*/ 2147483646 w 652"/>
              <a:gd name="T31" fmla="*/ 2147483646 h 493"/>
              <a:gd name="T32" fmla="*/ 2147483646 w 652"/>
              <a:gd name="T33" fmla="*/ 2147483646 h 493"/>
              <a:gd name="T34" fmla="*/ 2147483646 w 652"/>
              <a:gd name="T35" fmla="*/ 2147483646 h 493"/>
              <a:gd name="T36" fmla="*/ 2147483646 w 652"/>
              <a:gd name="T37" fmla="*/ 2147483646 h 493"/>
              <a:gd name="T38" fmla="*/ 2147483646 w 652"/>
              <a:gd name="T39" fmla="*/ 2147483646 h 493"/>
              <a:gd name="T40" fmla="*/ 2147483646 w 652"/>
              <a:gd name="T41" fmla="*/ 2147483646 h 493"/>
              <a:gd name="T42" fmla="*/ 2147483646 w 652"/>
              <a:gd name="T43" fmla="*/ 2147483646 h 493"/>
              <a:gd name="T44" fmla="*/ 2147483646 w 652"/>
              <a:gd name="T45" fmla="*/ 2147483646 h 493"/>
              <a:gd name="T46" fmla="*/ 2147483646 w 652"/>
              <a:gd name="T47" fmla="*/ 2147483646 h 493"/>
              <a:gd name="T48" fmla="*/ 2147483646 w 652"/>
              <a:gd name="T49" fmla="*/ 2147483646 h 493"/>
              <a:gd name="T50" fmla="*/ 2147483646 w 652"/>
              <a:gd name="T51" fmla="*/ 2147483646 h 493"/>
              <a:gd name="T52" fmla="*/ 2147483646 w 652"/>
              <a:gd name="T53" fmla="*/ 2147483646 h 493"/>
              <a:gd name="T54" fmla="*/ 2147483646 w 652"/>
              <a:gd name="T55" fmla="*/ 2147483646 h 493"/>
              <a:gd name="T56" fmla="*/ 2147483646 w 652"/>
              <a:gd name="T57" fmla="*/ 2147483646 h 493"/>
              <a:gd name="T58" fmla="*/ 2147483646 w 652"/>
              <a:gd name="T59" fmla="*/ 2147483646 h 493"/>
              <a:gd name="T60" fmla="*/ 2147483646 w 652"/>
              <a:gd name="T61" fmla="*/ 2147483646 h 493"/>
              <a:gd name="T62" fmla="*/ 2147483646 w 652"/>
              <a:gd name="T63" fmla="*/ 2147483646 h 493"/>
              <a:gd name="T64" fmla="*/ 2147483646 w 652"/>
              <a:gd name="T65" fmla="*/ 2147483646 h 493"/>
              <a:gd name="T66" fmla="*/ 2147483646 w 652"/>
              <a:gd name="T67" fmla="*/ 2147483646 h 493"/>
              <a:gd name="T68" fmla="*/ 2147483646 w 652"/>
              <a:gd name="T69" fmla="*/ 2147483646 h 493"/>
              <a:gd name="T70" fmla="*/ 2147483646 w 652"/>
              <a:gd name="T71" fmla="*/ 2147483646 h 493"/>
              <a:gd name="T72" fmla="*/ 2147483646 w 652"/>
              <a:gd name="T73" fmla="*/ 2147483646 h 493"/>
              <a:gd name="T74" fmla="*/ 2147483646 w 652"/>
              <a:gd name="T75" fmla="*/ 2147483646 h 493"/>
              <a:gd name="T76" fmla="*/ 2147483646 w 652"/>
              <a:gd name="T77" fmla="*/ 2147483646 h 493"/>
              <a:gd name="T78" fmla="*/ 2147483646 w 652"/>
              <a:gd name="T79" fmla="*/ 2147483646 h 493"/>
              <a:gd name="T80" fmla="*/ 2147483646 w 652"/>
              <a:gd name="T81" fmla="*/ 2147483646 h 493"/>
              <a:gd name="T82" fmla="*/ 2147483646 w 652"/>
              <a:gd name="T83" fmla="*/ 2147483646 h 493"/>
              <a:gd name="T84" fmla="*/ 2147483646 w 652"/>
              <a:gd name="T85" fmla="*/ 2147483646 h 493"/>
              <a:gd name="T86" fmla="*/ 2147483646 w 652"/>
              <a:gd name="T87" fmla="*/ 2147483646 h 493"/>
              <a:gd name="T88" fmla="*/ 2147483646 w 652"/>
              <a:gd name="T89" fmla="*/ 2147483646 h 493"/>
              <a:gd name="T90" fmla="*/ 2147483646 w 652"/>
              <a:gd name="T91" fmla="*/ 2147483646 h 493"/>
              <a:gd name="T92" fmla="*/ 2147483646 w 652"/>
              <a:gd name="T93" fmla="*/ 2147483646 h 493"/>
              <a:gd name="T94" fmla="*/ 2147483646 w 652"/>
              <a:gd name="T95" fmla="*/ 2147483646 h 493"/>
              <a:gd name="T96" fmla="*/ 2147483646 w 652"/>
              <a:gd name="T97" fmla="*/ 2147483646 h 493"/>
              <a:gd name="T98" fmla="*/ 2147483646 w 652"/>
              <a:gd name="T99" fmla="*/ 2147483646 h 493"/>
              <a:gd name="T100" fmla="*/ 2147483646 w 652"/>
              <a:gd name="T101" fmla="*/ 2147483646 h 49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52" h="493">
                <a:moveTo>
                  <a:pt x="651" y="265"/>
                </a:moveTo>
                <a:cubicBezTo>
                  <a:pt x="652" y="265"/>
                  <a:pt x="652" y="265"/>
                  <a:pt x="652" y="265"/>
                </a:cubicBezTo>
                <a:cubicBezTo>
                  <a:pt x="652" y="265"/>
                  <a:pt x="652" y="265"/>
                  <a:pt x="652" y="265"/>
                </a:cubicBezTo>
                <a:cubicBezTo>
                  <a:pt x="652" y="264"/>
                  <a:pt x="652" y="264"/>
                  <a:pt x="652" y="264"/>
                </a:cubicBezTo>
                <a:cubicBezTo>
                  <a:pt x="639" y="228"/>
                  <a:pt x="639" y="228"/>
                  <a:pt x="639" y="228"/>
                </a:cubicBezTo>
                <a:cubicBezTo>
                  <a:pt x="631" y="222"/>
                  <a:pt x="631" y="222"/>
                  <a:pt x="631" y="222"/>
                </a:cubicBezTo>
                <a:cubicBezTo>
                  <a:pt x="631" y="221"/>
                  <a:pt x="631" y="221"/>
                  <a:pt x="631" y="221"/>
                </a:cubicBezTo>
                <a:cubicBezTo>
                  <a:pt x="629" y="206"/>
                  <a:pt x="629" y="206"/>
                  <a:pt x="629" y="206"/>
                </a:cubicBezTo>
                <a:cubicBezTo>
                  <a:pt x="613" y="204"/>
                  <a:pt x="613" y="204"/>
                  <a:pt x="613" y="204"/>
                </a:cubicBezTo>
                <a:cubicBezTo>
                  <a:pt x="612" y="204"/>
                  <a:pt x="612" y="204"/>
                  <a:pt x="612" y="204"/>
                </a:cubicBezTo>
                <a:cubicBezTo>
                  <a:pt x="611" y="204"/>
                  <a:pt x="611" y="204"/>
                  <a:pt x="611" y="204"/>
                </a:cubicBezTo>
                <a:cubicBezTo>
                  <a:pt x="611" y="203"/>
                  <a:pt x="611" y="203"/>
                  <a:pt x="611" y="203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11" y="202"/>
                  <a:pt x="611" y="202"/>
                  <a:pt x="611" y="202"/>
                </a:cubicBezTo>
                <a:cubicBezTo>
                  <a:pt x="609" y="196"/>
                  <a:pt x="604" y="190"/>
                  <a:pt x="596" y="184"/>
                </a:cubicBezTo>
                <a:cubicBezTo>
                  <a:pt x="591" y="180"/>
                  <a:pt x="587" y="178"/>
                  <a:pt x="583" y="177"/>
                </a:cubicBezTo>
                <a:cubicBezTo>
                  <a:pt x="581" y="176"/>
                  <a:pt x="578" y="174"/>
                  <a:pt x="576" y="173"/>
                </a:cubicBezTo>
                <a:cubicBezTo>
                  <a:pt x="571" y="169"/>
                  <a:pt x="553" y="166"/>
                  <a:pt x="521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20" y="166"/>
                  <a:pt x="520" y="166"/>
                  <a:pt x="520" y="166"/>
                </a:cubicBezTo>
                <a:cubicBezTo>
                  <a:pt x="516" y="160"/>
                  <a:pt x="516" y="160"/>
                  <a:pt x="516" y="160"/>
                </a:cubicBezTo>
                <a:cubicBezTo>
                  <a:pt x="515" y="156"/>
                  <a:pt x="513" y="153"/>
                  <a:pt x="513" y="150"/>
                </a:cubicBezTo>
                <a:cubicBezTo>
                  <a:pt x="513" y="145"/>
                  <a:pt x="518" y="131"/>
                  <a:pt x="529" y="107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24" y="90"/>
                  <a:pt x="524" y="90"/>
                  <a:pt x="524" y="90"/>
                </a:cubicBezTo>
                <a:cubicBezTo>
                  <a:pt x="518" y="62"/>
                  <a:pt x="518" y="62"/>
                  <a:pt x="518" y="62"/>
                </a:cubicBezTo>
                <a:cubicBezTo>
                  <a:pt x="517" y="58"/>
                  <a:pt x="510" y="54"/>
                  <a:pt x="498" y="50"/>
                </a:cubicBezTo>
                <a:cubicBezTo>
                  <a:pt x="496" y="50"/>
                  <a:pt x="493" y="49"/>
                  <a:pt x="491" y="47"/>
                </a:cubicBezTo>
                <a:cubicBezTo>
                  <a:pt x="487" y="45"/>
                  <a:pt x="483" y="42"/>
                  <a:pt x="482" y="37"/>
                </a:cubicBezTo>
                <a:cubicBezTo>
                  <a:pt x="479" y="32"/>
                  <a:pt x="475" y="28"/>
                  <a:pt x="470" y="25"/>
                </a:cubicBezTo>
                <a:cubicBezTo>
                  <a:pt x="469" y="25"/>
                  <a:pt x="469" y="25"/>
                  <a:pt x="469" y="25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4" y="0"/>
                  <a:pt x="464" y="0"/>
                  <a:pt x="464" y="0"/>
                </a:cubicBezTo>
                <a:cubicBezTo>
                  <a:pt x="445" y="2"/>
                  <a:pt x="445" y="2"/>
                  <a:pt x="445" y="2"/>
                </a:cubicBezTo>
                <a:cubicBezTo>
                  <a:pt x="443" y="7"/>
                  <a:pt x="443" y="7"/>
                  <a:pt x="443" y="7"/>
                </a:cubicBezTo>
                <a:cubicBezTo>
                  <a:pt x="441" y="15"/>
                  <a:pt x="438" y="19"/>
                  <a:pt x="435" y="19"/>
                </a:cubicBezTo>
                <a:cubicBezTo>
                  <a:pt x="423" y="23"/>
                  <a:pt x="423" y="23"/>
                  <a:pt x="423" y="23"/>
                </a:cubicBezTo>
                <a:cubicBezTo>
                  <a:pt x="415" y="26"/>
                  <a:pt x="411" y="29"/>
                  <a:pt x="408" y="33"/>
                </a:cubicBezTo>
                <a:cubicBezTo>
                  <a:pt x="407" y="34"/>
                  <a:pt x="406" y="39"/>
                  <a:pt x="405" y="46"/>
                </a:cubicBezTo>
                <a:cubicBezTo>
                  <a:pt x="404" y="53"/>
                  <a:pt x="403" y="58"/>
                  <a:pt x="401" y="61"/>
                </a:cubicBezTo>
                <a:cubicBezTo>
                  <a:pt x="399" y="66"/>
                  <a:pt x="395" y="70"/>
                  <a:pt x="389" y="72"/>
                </a:cubicBezTo>
                <a:cubicBezTo>
                  <a:pt x="379" y="76"/>
                  <a:pt x="361" y="70"/>
                  <a:pt x="337" y="52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8" y="112"/>
                  <a:pt x="308" y="112"/>
                  <a:pt x="308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9" y="112"/>
                  <a:pt x="309" y="112"/>
                  <a:pt x="309" y="112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6"/>
                  <a:pt x="304" y="117"/>
                  <a:pt x="301" y="118"/>
                </a:cubicBezTo>
                <a:cubicBezTo>
                  <a:pt x="298" y="118"/>
                  <a:pt x="295" y="117"/>
                  <a:pt x="291" y="115"/>
                </a:cubicBezTo>
                <a:cubicBezTo>
                  <a:pt x="288" y="112"/>
                  <a:pt x="279" y="110"/>
                  <a:pt x="264" y="110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41" y="117"/>
                  <a:pt x="241" y="117"/>
                  <a:pt x="241" y="117"/>
                </a:cubicBezTo>
                <a:cubicBezTo>
                  <a:pt x="245" y="122"/>
                  <a:pt x="247" y="126"/>
                  <a:pt x="247" y="128"/>
                </a:cubicBezTo>
                <a:cubicBezTo>
                  <a:pt x="242" y="154"/>
                  <a:pt x="242" y="154"/>
                  <a:pt x="242" y="154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5" y="168"/>
                  <a:pt x="245" y="168"/>
                  <a:pt x="245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44" y="168"/>
                  <a:pt x="244" y="168"/>
                  <a:pt x="244" y="168"/>
                </a:cubicBezTo>
                <a:cubicBezTo>
                  <a:pt x="236" y="194"/>
                  <a:pt x="236" y="194"/>
                  <a:pt x="236" y="194"/>
                </a:cubicBezTo>
                <a:cubicBezTo>
                  <a:pt x="236" y="197"/>
                  <a:pt x="235" y="198"/>
                  <a:pt x="234" y="198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7"/>
                  <a:pt x="233" y="197"/>
                  <a:pt x="233" y="197"/>
                </a:cubicBezTo>
                <a:cubicBezTo>
                  <a:pt x="232" y="195"/>
                  <a:pt x="232" y="195"/>
                  <a:pt x="232" y="195"/>
                </a:cubicBezTo>
                <a:cubicBezTo>
                  <a:pt x="231" y="192"/>
                  <a:pt x="230" y="190"/>
                  <a:pt x="229" y="191"/>
                </a:cubicBezTo>
                <a:cubicBezTo>
                  <a:pt x="228" y="191"/>
                  <a:pt x="227" y="193"/>
                  <a:pt x="226" y="196"/>
                </a:cubicBezTo>
                <a:cubicBezTo>
                  <a:pt x="225" y="204"/>
                  <a:pt x="220" y="210"/>
                  <a:pt x="213" y="216"/>
                </a:cubicBezTo>
                <a:cubicBezTo>
                  <a:pt x="206" y="222"/>
                  <a:pt x="206" y="222"/>
                  <a:pt x="206" y="222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2" y="224"/>
                  <a:pt x="202" y="224"/>
                  <a:pt x="202" y="224"/>
                </a:cubicBezTo>
                <a:cubicBezTo>
                  <a:pt x="176" y="224"/>
                  <a:pt x="176" y="224"/>
                  <a:pt x="176" y="22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6" y="234"/>
                  <a:pt x="166" y="234"/>
                  <a:pt x="166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65" y="234"/>
                  <a:pt x="165" y="234"/>
                  <a:pt x="165" y="234"/>
                </a:cubicBezTo>
                <a:cubicBezTo>
                  <a:pt x="137" y="230"/>
                  <a:pt x="137" y="230"/>
                  <a:pt x="137" y="230"/>
                </a:cubicBezTo>
                <a:cubicBezTo>
                  <a:pt x="133" y="234"/>
                  <a:pt x="128" y="236"/>
                  <a:pt x="124" y="235"/>
                </a:cubicBezTo>
                <a:cubicBezTo>
                  <a:pt x="120" y="234"/>
                  <a:pt x="113" y="236"/>
                  <a:pt x="103" y="239"/>
                </a:cubicBezTo>
                <a:cubicBezTo>
                  <a:pt x="92" y="252"/>
                  <a:pt x="92" y="252"/>
                  <a:pt x="92" y="252"/>
                </a:cubicBezTo>
                <a:cubicBezTo>
                  <a:pt x="92" y="253"/>
                  <a:pt x="92" y="253"/>
                  <a:pt x="92" y="253"/>
                </a:cubicBezTo>
                <a:cubicBezTo>
                  <a:pt x="74" y="254"/>
                  <a:pt x="74" y="254"/>
                  <a:pt x="74" y="254"/>
                </a:cubicBezTo>
                <a:cubicBezTo>
                  <a:pt x="74" y="239"/>
                  <a:pt x="74" y="239"/>
                  <a:pt x="74" y="239"/>
                </a:cubicBezTo>
                <a:cubicBezTo>
                  <a:pt x="63" y="239"/>
                  <a:pt x="63" y="239"/>
                  <a:pt x="63" y="239"/>
                </a:cubicBezTo>
                <a:cubicBezTo>
                  <a:pt x="61" y="245"/>
                  <a:pt x="61" y="245"/>
                  <a:pt x="61" y="245"/>
                </a:cubicBezTo>
                <a:cubicBezTo>
                  <a:pt x="53" y="247"/>
                  <a:pt x="53" y="247"/>
                  <a:pt x="53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2" y="247"/>
                  <a:pt x="52" y="247"/>
                  <a:pt x="52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51" y="247"/>
                  <a:pt x="51" y="247"/>
                  <a:pt x="51" y="247"/>
                </a:cubicBezTo>
                <a:cubicBezTo>
                  <a:pt x="46" y="244"/>
                  <a:pt x="39" y="241"/>
                  <a:pt x="33" y="240"/>
                </a:cubicBezTo>
                <a:cubicBezTo>
                  <a:pt x="29" y="240"/>
                  <a:pt x="25" y="242"/>
                  <a:pt x="19" y="248"/>
                </a:cubicBezTo>
                <a:cubicBezTo>
                  <a:pt x="12" y="254"/>
                  <a:pt x="7" y="259"/>
                  <a:pt x="5" y="264"/>
                </a:cubicBezTo>
                <a:cubicBezTo>
                  <a:pt x="6" y="264"/>
                  <a:pt x="7" y="266"/>
                  <a:pt x="7" y="268"/>
                </a:cubicBezTo>
                <a:cubicBezTo>
                  <a:pt x="7" y="271"/>
                  <a:pt x="8" y="274"/>
                  <a:pt x="8" y="277"/>
                </a:cubicBezTo>
                <a:cubicBezTo>
                  <a:pt x="7" y="280"/>
                  <a:pt x="6" y="282"/>
                  <a:pt x="5" y="284"/>
                </a:cubicBezTo>
                <a:cubicBezTo>
                  <a:pt x="3" y="285"/>
                  <a:pt x="1" y="288"/>
                  <a:pt x="0" y="295"/>
                </a:cubicBezTo>
                <a:cubicBezTo>
                  <a:pt x="7" y="299"/>
                  <a:pt x="7" y="299"/>
                  <a:pt x="7" y="299"/>
                </a:cubicBezTo>
                <a:cubicBezTo>
                  <a:pt x="15" y="290"/>
                  <a:pt x="15" y="290"/>
                  <a:pt x="15" y="290"/>
                </a:cubicBezTo>
                <a:cubicBezTo>
                  <a:pt x="27" y="302"/>
                  <a:pt x="27" y="302"/>
                  <a:pt x="27" y="302"/>
                </a:cubicBezTo>
                <a:cubicBezTo>
                  <a:pt x="27" y="303"/>
                  <a:pt x="27" y="303"/>
                  <a:pt x="27" y="303"/>
                </a:cubicBezTo>
                <a:cubicBezTo>
                  <a:pt x="29" y="325"/>
                  <a:pt x="29" y="325"/>
                  <a:pt x="29" y="325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9" y="326"/>
                  <a:pt x="29" y="326"/>
                  <a:pt x="29" y="326"/>
                </a:cubicBezTo>
                <a:cubicBezTo>
                  <a:pt x="22" y="356"/>
                  <a:pt x="22" y="356"/>
                  <a:pt x="22" y="356"/>
                </a:cubicBezTo>
                <a:cubicBezTo>
                  <a:pt x="21" y="356"/>
                  <a:pt x="21" y="356"/>
                  <a:pt x="21" y="356"/>
                </a:cubicBezTo>
                <a:cubicBezTo>
                  <a:pt x="11" y="356"/>
                  <a:pt x="5" y="356"/>
                  <a:pt x="3" y="358"/>
                </a:cubicBezTo>
                <a:cubicBezTo>
                  <a:pt x="3" y="360"/>
                  <a:pt x="7" y="363"/>
                  <a:pt x="14" y="368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21" y="367"/>
                  <a:pt x="21" y="367"/>
                  <a:pt x="21" y="367"/>
                </a:cubicBezTo>
                <a:cubicBezTo>
                  <a:pt x="35" y="380"/>
                  <a:pt x="35" y="380"/>
                  <a:pt x="35" y="380"/>
                </a:cubicBezTo>
                <a:cubicBezTo>
                  <a:pt x="40" y="384"/>
                  <a:pt x="39" y="392"/>
                  <a:pt x="33" y="403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40" y="417"/>
                  <a:pt x="40" y="417"/>
                  <a:pt x="40" y="417"/>
                </a:cubicBezTo>
                <a:cubicBezTo>
                  <a:pt x="60" y="417"/>
                  <a:pt x="60" y="417"/>
                  <a:pt x="60" y="417"/>
                </a:cubicBezTo>
                <a:cubicBezTo>
                  <a:pt x="50" y="426"/>
                  <a:pt x="50" y="426"/>
                  <a:pt x="50" y="426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56" y="430"/>
                  <a:pt x="56" y="430"/>
                  <a:pt x="56" y="430"/>
                </a:cubicBezTo>
                <a:cubicBezTo>
                  <a:pt x="64" y="434"/>
                  <a:pt x="64" y="434"/>
                  <a:pt x="64" y="434"/>
                </a:cubicBezTo>
                <a:cubicBezTo>
                  <a:pt x="85" y="443"/>
                  <a:pt x="85" y="443"/>
                  <a:pt x="85" y="443"/>
                </a:cubicBezTo>
                <a:cubicBezTo>
                  <a:pt x="86" y="444"/>
                  <a:pt x="86" y="444"/>
                  <a:pt x="86" y="444"/>
                </a:cubicBezTo>
                <a:cubicBezTo>
                  <a:pt x="87" y="444"/>
                  <a:pt x="87" y="444"/>
                  <a:pt x="87" y="444"/>
                </a:cubicBezTo>
                <a:cubicBezTo>
                  <a:pt x="89" y="476"/>
                  <a:pt x="89" y="476"/>
                  <a:pt x="89" y="476"/>
                </a:cubicBezTo>
                <a:cubicBezTo>
                  <a:pt x="89" y="483"/>
                  <a:pt x="94" y="488"/>
                  <a:pt x="103" y="491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5" y="490"/>
                  <a:pt x="105" y="490"/>
                  <a:pt x="105" y="490"/>
                </a:cubicBezTo>
                <a:cubicBezTo>
                  <a:pt x="106" y="490"/>
                  <a:pt x="106" y="490"/>
                  <a:pt x="106" y="490"/>
                </a:cubicBezTo>
                <a:cubicBezTo>
                  <a:pt x="128" y="493"/>
                  <a:pt x="128" y="493"/>
                  <a:pt x="128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92"/>
                  <a:pt x="130" y="492"/>
                  <a:pt x="130" y="492"/>
                </a:cubicBezTo>
                <a:cubicBezTo>
                  <a:pt x="133" y="488"/>
                  <a:pt x="134" y="484"/>
                  <a:pt x="134" y="484"/>
                </a:cubicBezTo>
                <a:cubicBezTo>
                  <a:pt x="134" y="483"/>
                  <a:pt x="134" y="483"/>
                  <a:pt x="134" y="483"/>
                </a:cubicBezTo>
                <a:cubicBezTo>
                  <a:pt x="134" y="479"/>
                  <a:pt x="135" y="476"/>
                  <a:pt x="139" y="474"/>
                </a:cubicBezTo>
                <a:cubicBezTo>
                  <a:pt x="142" y="471"/>
                  <a:pt x="144" y="469"/>
                  <a:pt x="145" y="466"/>
                </a:cubicBezTo>
                <a:cubicBezTo>
                  <a:pt x="145" y="466"/>
                  <a:pt x="145" y="466"/>
                  <a:pt x="145" y="466"/>
                </a:cubicBezTo>
                <a:cubicBezTo>
                  <a:pt x="147" y="462"/>
                  <a:pt x="151" y="462"/>
                  <a:pt x="157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58" y="464"/>
                  <a:pt x="158" y="464"/>
                  <a:pt x="158" y="464"/>
                </a:cubicBezTo>
                <a:cubicBezTo>
                  <a:pt x="165" y="468"/>
                  <a:pt x="165" y="468"/>
                  <a:pt x="165" y="468"/>
                </a:cubicBezTo>
                <a:cubicBezTo>
                  <a:pt x="191" y="473"/>
                  <a:pt x="191" y="473"/>
                  <a:pt x="191" y="473"/>
                </a:cubicBezTo>
                <a:cubicBezTo>
                  <a:pt x="206" y="472"/>
                  <a:pt x="206" y="472"/>
                  <a:pt x="206" y="472"/>
                </a:cubicBezTo>
                <a:cubicBezTo>
                  <a:pt x="217" y="467"/>
                  <a:pt x="217" y="467"/>
                  <a:pt x="217" y="467"/>
                </a:cubicBezTo>
                <a:cubicBezTo>
                  <a:pt x="219" y="464"/>
                  <a:pt x="221" y="463"/>
                  <a:pt x="222" y="462"/>
                </a:cubicBezTo>
                <a:cubicBezTo>
                  <a:pt x="224" y="462"/>
                  <a:pt x="227" y="462"/>
                  <a:pt x="230" y="465"/>
                </a:cubicBezTo>
                <a:cubicBezTo>
                  <a:pt x="232" y="466"/>
                  <a:pt x="232" y="466"/>
                  <a:pt x="232" y="466"/>
                </a:cubicBezTo>
                <a:cubicBezTo>
                  <a:pt x="233" y="467"/>
                  <a:pt x="235" y="470"/>
                  <a:pt x="236" y="474"/>
                </a:cubicBezTo>
                <a:cubicBezTo>
                  <a:pt x="244" y="480"/>
                  <a:pt x="244" y="480"/>
                  <a:pt x="244" y="480"/>
                </a:cubicBezTo>
                <a:cubicBezTo>
                  <a:pt x="250" y="480"/>
                  <a:pt x="250" y="480"/>
                  <a:pt x="250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1" y="480"/>
                  <a:pt x="251" y="480"/>
                  <a:pt x="251" y="480"/>
                </a:cubicBezTo>
                <a:cubicBezTo>
                  <a:pt x="252" y="480"/>
                  <a:pt x="252" y="480"/>
                  <a:pt x="252" y="480"/>
                </a:cubicBezTo>
                <a:cubicBezTo>
                  <a:pt x="260" y="484"/>
                  <a:pt x="260" y="484"/>
                  <a:pt x="260" y="484"/>
                </a:cubicBezTo>
                <a:cubicBezTo>
                  <a:pt x="276" y="482"/>
                  <a:pt x="276" y="482"/>
                  <a:pt x="276" y="482"/>
                </a:cubicBezTo>
                <a:cubicBezTo>
                  <a:pt x="285" y="480"/>
                  <a:pt x="285" y="480"/>
                  <a:pt x="285" y="480"/>
                </a:cubicBezTo>
                <a:cubicBezTo>
                  <a:pt x="307" y="482"/>
                  <a:pt x="307" y="482"/>
                  <a:pt x="307" y="482"/>
                </a:cubicBezTo>
                <a:cubicBezTo>
                  <a:pt x="317" y="479"/>
                  <a:pt x="317" y="479"/>
                  <a:pt x="317" y="479"/>
                </a:cubicBezTo>
                <a:cubicBezTo>
                  <a:pt x="329" y="474"/>
                  <a:pt x="329" y="474"/>
                  <a:pt x="329" y="474"/>
                </a:cubicBezTo>
                <a:cubicBezTo>
                  <a:pt x="331" y="472"/>
                  <a:pt x="334" y="471"/>
                  <a:pt x="338" y="470"/>
                </a:cubicBezTo>
                <a:cubicBezTo>
                  <a:pt x="360" y="470"/>
                  <a:pt x="360" y="470"/>
                  <a:pt x="360" y="470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71" y="465"/>
                  <a:pt x="374" y="464"/>
                  <a:pt x="377" y="464"/>
                </a:cubicBezTo>
                <a:cubicBezTo>
                  <a:pt x="389" y="464"/>
                  <a:pt x="389" y="464"/>
                  <a:pt x="389" y="464"/>
                </a:cubicBezTo>
                <a:cubicBezTo>
                  <a:pt x="395" y="468"/>
                  <a:pt x="395" y="468"/>
                  <a:pt x="395" y="468"/>
                </a:cubicBezTo>
                <a:cubicBezTo>
                  <a:pt x="413" y="472"/>
                  <a:pt x="413" y="472"/>
                  <a:pt x="413" y="472"/>
                </a:cubicBezTo>
                <a:cubicBezTo>
                  <a:pt x="415" y="472"/>
                  <a:pt x="417" y="474"/>
                  <a:pt x="421" y="478"/>
                </a:cubicBezTo>
                <a:cubicBezTo>
                  <a:pt x="429" y="482"/>
                  <a:pt x="429" y="482"/>
                  <a:pt x="429" y="482"/>
                </a:cubicBezTo>
                <a:cubicBezTo>
                  <a:pt x="429" y="483"/>
                  <a:pt x="429" y="483"/>
                  <a:pt x="429" y="483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46" y="484"/>
                  <a:pt x="446" y="484"/>
                  <a:pt x="446" y="484"/>
                </a:cubicBezTo>
                <a:cubicBezTo>
                  <a:pt x="454" y="488"/>
                  <a:pt x="454" y="488"/>
                  <a:pt x="454" y="488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64" y="490"/>
                  <a:pt x="464" y="490"/>
                  <a:pt x="464" y="490"/>
                </a:cubicBezTo>
                <a:cubicBezTo>
                  <a:pt x="473" y="491"/>
                  <a:pt x="473" y="491"/>
                  <a:pt x="473" y="491"/>
                </a:cubicBezTo>
                <a:cubicBezTo>
                  <a:pt x="475" y="486"/>
                  <a:pt x="475" y="486"/>
                  <a:pt x="475" y="486"/>
                </a:cubicBezTo>
                <a:cubicBezTo>
                  <a:pt x="471" y="478"/>
                  <a:pt x="471" y="478"/>
                  <a:pt x="471" y="478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70" y="470"/>
                  <a:pt x="470" y="470"/>
                  <a:pt x="470" y="470"/>
                </a:cubicBezTo>
                <a:cubicBezTo>
                  <a:pt x="469" y="470"/>
                  <a:pt x="469" y="470"/>
                  <a:pt x="469" y="470"/>
                </a:cubicBezTo>
                <a:cubicBezTo>
                  <a:pt x="471" y="468"/>
                  <a:pt x="471" y="468"/>
                  <a:pt x="471" y="468"/>
                </a:cubicBezTo>
                <a:cubicBezTo>
                  <a:pt x="476" y="461"/>
                  <a:pt x="476" y="461"/>
                  <a:pt x="476" y="461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6" y="460"/>
                  <a:pt x="476" y="460"/>
                  <a:pt x="476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77" y="460"/>
                  <a:pt x="477" y="460"/>
                  <a:pt x="477" y="460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2" y="456"/>
                  <a:pt x="482" y="456"/>
                  <a:pt x="482" y="456"/>
                </a:cubicBezTo>
                <a:cubicBezTo>
                  <a:pt x="481" y="454"/>
                  <a:pt x="481" y="454"/>
                  <a:pt x="481" y="454"/>
                </a:cubicBezTo>
                <a:cubicBezTo>
                  <a:pt x="479" y="446"/>
                  <a:pt x="479" y="446"/>
                  <a:pt x="479" y="446"/>
                </a:cubicBezTo>
                <a:cubicBezTo>
                  <a:pt x="479" y="444"/>
                  <a:pt x="477" y="444"/>
                  <a:pt x="475" y="442"/>
                </a:cubicBezTo>
                <a:cubicBezTo>
                  <a:pt x="475" y="442"/>
                  <a:pt x="475" y="442"/>
                  <a:pt x="475" y="442"/>
                </a:cubicBezTo>
                <a:cubicBezTo>
                  <a:pt x="469" y="436"/>
                  <a:pt x="469" y="436"/>
                  <a:pt x="469" y="436"/>
                </a:cubicBezTo>
                <a:cubicBezTo>
                  <a:pt x="461" y="429"/>
                  <a:pt x="461" y="429"/>
                  <a:pt x="461" y="429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0" y="428"/>
                  <a:pt x="460" y="428"/>
                  <a:pt x="460" y="428"/>
                </a:cubicBezTo>
                <a:cubicBezTo>
                  <a:pt x="461" y="428"/>
                  <a:pt x="461" y="428"/>
                  <a:pt x="461" y="428"/>
                </a:cubicBezTo>
                <a:cubicBezTo>
                  <a:pt x="461" y="427"/>
                  <a:pt x="461" y="427"/>
                  <a:pt x="461" y="427"/>
                </a:cubicBezTo>
                <a:cubicBezTo>
                  <a:pt x="462" y="419"/>
                  <a:pt x="462" y="419"/>
                  <a:pt x="462" y="419"/>
                </a:cubicBezTo>
                <a:cubicBezTo>
                  <a:pt x="462" y="414"/>
                  <a:pt x="462" y="414"/>
                  <a:pt x="462" y="414"/>
                </a:cubicBezTo>
                <a:cubicBezTo>
                  <a:pt x="458" y="404"/>
                  <a:pt x="458" y="404"/>
                  <a:pt x="458" y="404"/>
                </a:cubicBezTo>
                <a:cubicBezTo>
                  <a:pt x="467" y="402"/>
                  <a:pt x="467" y="402"/>
                  <a:pt x="467" y="402"/>
                </a:cubicBezTo>
                <a:cubicBezTo>
                  <a:pt x="472" y="398"/>
                  <a:pt x="472" y="398"/>
                  <a:pt x="472" y="398"/>
                </a:cubicBezTo>
                <a:cubicBezTo>
                  <a:pt x="483" y="398"/>
                  <a:pt x="483" y="398"/>
                  <a:pt x="483" y="398"/>
                </a:cubicBezTo>
                <a:cubicBezTo>
                  <a:pt x="494" y="396"/>
                  <a:pt x="494" y="396"/>
                  <a:pt x="494" y="396"/>
                </a:cubicBezTo>
                <a:cubicBezTo>
                  <a:pt x="495" y="396"/>
                  <a:pt x="495" y="396"/>
                  <a:pt x="495" y="396"/>
                </a:cubicBezTo>
                <a:cubicBezTo>
                  <a:pt x="502" y="397"/>
                  <a:pt x="502" y="397"/>
                  <a:pt x="502" y="397"/>
                </a:cubicBezTo>
                <a:cubicBezTo>
                  <a:pt x="511" y="394"/>
                  <a:pt x="511" y="394"/>
                  <a:pt x="511" y="394"/>
                </a:cubicBezTo>
                <a:cubicBezTo>
                  <a:pt x="521" y="392"/>
                  <a:pt x="521" y="392"/>
                  <a:pt x="521" y="392"/>
                </a:cubicBezTo>
                <a:cubicBezTo>
                  <a:pt x="527" y="390"/>
                  <a:pt x="527" y="390"/>
                  <a:pt x="527" y="390"/>
                </a:cubicBezTo>
                <a:cubicBezTo>
                  <a:pt x="528" y="390"/>
                  <a:pt x="528" y="390"/>
                  <a:pt x="528" y="390"/>
                </a:cubicBezTo>
                <a:cubicBezTo>
                  <a:pt x="545" y="386"/>
                  <a:pt x="545" y="386"/>
                  <a:pt x="545" y="386"/>
                </a:cubicBezTo>
                <a:cubicBezTo>
                  <a:pt x="548" y="384"/>
                  <a:pt x="548" y="384"/>
                  <a:pt x="548" y="384"/>
                </a:cubicBezTo>
                <a:cubicBezTo>
                  <a:pt x="547" y="380"/>
                  <a:pt x="547" y="380"/>
                  <a:pt x="547" y="380"/>
                </a:cubicBezTo>
                <a:cubicBezTo>
                  <a:pt x="544" y="375"/>
                  <a:pt x="544" y="375"/>
                  <a:pt x="544" y="375"/>
                </a:cubicBezTo>
                <a:cubicBezTo>
                  <a:pt x="544" y="374"/>
                  <a:pt x="544" y="374"/>
                  <a:pt x="544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3" y="374"/>
                  <a:pt x="543" y="374"/>
                  <a:pt x="543" y="374"/>
                </a:cubicBezTo>
                <a:cubicBezTo>
                  <a:pt x="544" y="368"/>
                  <a:pt x="544" y="368"/>
                  <a:pt x="544" y="368"/>
                </a:cubicBezTo>
                <a:cubicBezTo>
                  <a:pt x="545" y="367"/>
                  <a:pt x="545" y="367"/>
                  <a:pt x="545" y="367"/>
                </a:cubicBezTo>
                <a:cubicBezTo>
                  <a:pt x="545" y="359"/>
                  <a:pt x="545" y="359"/>
                  <a:pt x="545" y="359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2"/>
                  <a:pt x="543" y="352"/>
                  <a:pt x="543" y="352"/>
                </a:cubicBezTo>
                <a:cubicBezTo>
                  <a:pt x="543" y="351"/>
                  <a:pt x="543" y="351"/>
                  <a:pt x="543" y="351"/>
                </a:cubicBezTo>
                <a:cubicBezTo>
                  <a:pt x="547" y="343"/>
                  <a:pt x="547" y="343"/>
                  <a:pt x="547" y="343"/>
                </a:cubicBezTo>
                <a:cubicBezTo>
                  <a:pt x="549" y="340"/>
                  <a:pt x="551" y="338"/>
                  <a:pt x="553" y="338"/>
                </a:cubicBezTo>
                <a:cubicBezTo>
                  <a:pt x="563" y="338"/>
                  <a:pt x="563" y="338"/>
                  <a:pt x="563" y="338"/>
                </a:cubicBezTo>
                <a:cubicBezTo>
                  <a:pt x="565" y="338"/>
                  <a:pt x="567" y="338"/>
                  <a:pt x="569" y="336"/>
                </a:cubicBezTo>
                <a:cubicBezTo>
                  <a:pt x="585" y="315"/>
                  <a:pt x="585" y="315"/>
                  <a:pt x="585" y="315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85" y="314"/>
                  <a:pt x="585" y="314"/>
                  <a:pt x="585" y="314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594" y="306"/>
                  <a:pt x="594" y="306"/>
                  <a:pt x="594" y="306"/>
                </a:cubicBezTo>
                <a:cubicBezTo>
                  <a:pt x="597" y="306"/>
                  <a:pt x="599" y="304"/>
                  <a:pt x="601" y="304"/>
                </a:cubicBezTo>
                <a:cubicBezTo>
                  <a:pt x="603" y="302"/>
                  <a:pt x="603" y="302"/>
                  <a:pt x="603" y="302"/>
                </a:cubicBezTo>
                <a:cubicBezTo>
                  <a:pt x="605" y="298"/>
                  <a:pt x="608" y="296"/>
                  <a:pt x="609" y="296"/>
                </a:cubicBezTo>
                <a:cubicBezTo>
                  <a:pt x="623" y="299"/>
                  <a:pt x="623" y="299"/>
                  <a:pt x="623" y="299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35" y="294"/>
                  <a:pt x="635" y="294"/>
                  <a:pt x="635" y="294"/>
                </a:cubicBezTo>
                <a:cubicBezTo>
                  <a:pt x="642" y="293"/>
                  <a:pt x="642" y="293"/>
                  <a:pt x="642" y="293"/>
                </a:cubicBezTo>
                <a:cubicBezTo>
                  <a:pt x="648" y="290"/>
                  <a:pt x="648" y="290"/>
                  <a:pt x="648" y="290"/>
                </a:cubicBezTo>
                <a:cubicBezTo>
                  <a:pt x="648" y="281"/>
                  <a:pt x="648" y="281"/>
                  <a:pt x="648" y="281"/>
                </a:cubicBezTo>
                <a:cubicBezTo>
                  <a:pt x="649" y="270"/>
                  <a:pt x="649" y="270"/>
                  <a:pt x="649" y="270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49" y="269"/>
                  <a:pt x="649" y="269"/>
                  <a:pt x="649" y="269"/>
                </a:cubicBezTo>
                <a:cubicBezTo>
                  <a:pt x="651" y="266"/>
                  <a:pt x="651" y="266"/>
                  <a:pt x="651" y="266"/>
                </a:cubicBezTo>
                <a:lnTo>
                  <a:pt x="651" y="2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Freeform 9"/>
          <p:cNvSpPr/>
          <p:nvPr/>
        </p:nvSpPr>
        <p:spPr bwMode="auto">
          <a:xfrm>
            <a:off x="1857375" y="3138488"/>
            <a:ext cx="1303338" cy="935037"/>
          </a:xfrm>
          <a:custGeom>
            <a:avLst/>
            <a:gdLst>
              <a:gd name="T0" fmla="*/ 2147483646 w 406"/>
              <a:gd name="T1" fmla="*/ 2147483646 h 291"/>
              <a:gd name="T2" fmla="*/ 2147483646 w 406"/>
              <a:gd name="T3" fmla="*/ 2147483646 h 291"/>
              <a:gd name="T4" fmla="*/ 2147483646 w 406"/>
              <a:gd name="T5" fmla="*/ 2147483646 h 291"/>
              <a:gd name="T6" fmla="*/ 2147483646 w 406"/>
              <a:gd name="T7" fmla="*/ 2147483646 h 291"/>
              <a:gd name="T8" fmla="*/ 2147483646 w 406"/>
              <a:gd name="T9" fmla="*/ 2147483646 h 291"/>
              <a:gd name="T10" fmla="*/ 2147483646 w 406"/>
              <a:gd name="T11" fmla="*/ 2147483646 h 291"/>
              <a:gd name="T12" fmla="*/ 2147483646 w 406"/>
              <a:gd name="T13" fmla="*/ 2147483646 h 291"/>
              <a:gd name="T14" fmla="*/ 2147483646 w 406"/>
              <a:gd name="T15" fmla="*/ 2147483646 h 291"/>
              <a:gd name="T16" fmla="*/ 2147483646 w 406"/>
              <a:gd name="T17" fmla="*/ 2147483646 h 291"/>
              <a:gd name="T18" fmla="*/ 2147483646 w 406"/>
              <a:gd name="T19" fmla="*/ 2147483646 h 291"/>
              <a:gd name="T20" fmla="*/ 2147483646 w 406"/>
              <a:gd name="T21" fmla="*/ 2147483646 h 291"/>
              <a:gd name="T22" fmla="*/ 2147483646 w 406"/>
              <a:gd name="T23" fmla="*/ 2147483646 h 291"/>
              <a:gd name="T24" fmla="*/ 2147483646 w 406"/>
              <a:gd name="T25" fmla="*/ 2147483646 h 291"/>
              <a:gd name="T26" fmla="*/ 2147483646 w 406"/>
              <a:gd name="T27" fmla="*/ 2147483646 h 291"/>
              <a:gd name="T28" fmla="*/ 2147483646 w 406"/>
              <a:gd name="T29" fmla="*/ 2147483646 h 291"/>
              <a:gd name="T30" fmla="*/ 2147483646 w 406"/>
              <a:gd name="T31" fmla="*/ 2147483646 h 291"/>
              <a:gd name="T32" fmla="*/ 2147483646 w 406"/>
              <a:gd name="T33" fmla="*/ 2147483646 h 291"/>
              <a:gd name="T34" fmla="*/ 2147483646 w 406"/>
              <a:gd name="T35" fmla="*/ 2147483646 h 291"/>
              <a:gd name="T36" fmla="*/ 2147483646 w 406"/>
              <a:gd name="T37" fmla="*/ 2147483646 h 291"/>
              <a:gd name="T38" fmla="*/ 2147483646 w 406"/>
              <a:gd name="T39" fmla="*/ 2147483646 h 291"/>
              <a:gd name="T40" fmla="*/ 2147483646 w 406"/>
              <a:gd name="T41" fmla="*/ 2147483646 h 291"/>
              <a:gd name="T42" fmla="*/ 2147483646 w 406"/>
              <a:gd name="T43" fmla="*/ 2147483646 h 291"/>
              <a:gd name="T44" fmla="*/ 2147483646 w 406"/>
              <a:gd name="T45" fmla="*/ 2147483646 h 291"/>
              <a:gd name="T46" fmla="*/ 2147483646 w 406"/>
              <a:gd name="T47" fmla="*/ 2147483646 h 291"/>
              <a:gd name="T48" fmla="*/ 2147483646 w 406"/>
              <a:gd name="T49" fmla="*/ 2147483646 h 291"/>
              <a:gd name="T50" fmla="*/ 2147483646 w 406"/>
              <a:gd name="T51" fmla="*/ 2147483646 h 291"/>
              <a:gd name="T52" fmla="*/ 2147483646 w 406"/>
              <a:gd name="T53" fmla="*/ 2147483646 h 291"/>
              <a:gd name="T54" fmla="*/ 2147483646 w 406"/>
              <a:gd name="T55" fmla="*/ 2147483646 h 291"/>
              <a:gd name="T56" fmla="*/ 2147483646 w 406"/>
              <a:gd name="T57" fmla="*/ 2147483646 h 291"/>
              <a:gd name="T58" fmla="*/ 2147483646 w 406"/>
              <a:gd name="T59" fmla="*/ 2147483646 h 291"/>
              <a:gd name="T60" fmla="*/ 2147483646 w 406"/>
              <a:gd name="T61" fmla="*/ 2147483646 h 291"/>
              <a:gd name="T62" fmla="*/ 2147483646 w 406"/>
              <a:gd name="T63" fmla="*/ 2147483646 h 291"/>
              <a:gd name="T64" fmla="*/ 2147483646 w 406"/>
              <a:gd name="T65" fmla="*/ 2147483646 h 291"/>
              <a:gd name="T66" fmla="*/ 2147483646 w 406"/>
              <a:gd name="T67" fmla="*/ 2147483646 h 291"/>
              <a:gd name="T68" fmla="*/ 2147483646 w 406"/>
              <a:gd name="T69" fmla="*/ 2147483646 h 291"/>
              <a:gd name="T70" fmla="*/ 2147483646 w 406"/>
              <a:gd name="T71" fmla="*/ 2147483646 h 291"/>
              <a:gd name="T72" fmla="*/ 2147483646 w 406"/>
              <a:gd name="T73" fmla="*/ 2147483646 h 291"/>
              <a:gd name="T74" fmla="*/ 2147483646 w 406"/>
              <a:gd name="T75" fmla="*/ 2147483646 h 291"/>
              <a:gd name="T76" fmla="*/ 2147483646 w 406"/>
              <a:gd name="T77" fmla="*/ 2147483646 h 291"/>
              <a:gd name="T78" fmla="*/ 2147483646 w 406"/>
              <a:gd name="T79" fmla="*/ 2147483646 h 291"/>
              <a:gd name="T80" fmla="*/ 2147483646 w 406"/>
              <a:gd name="T81" fmla="*/ 2147483646 h 291"/>
              <a:gd name="T82" fmla="*/ 2147483646 w 406"/>
              <a:gd name="T83" fmla="*/ 2147483646 h 291"/>
              <a:gd name="T84" fmla="*/ 2147483646 w 406"/>
              <a:gd name="T85" fmla="*/ 2147483646 h 291"/>
              <a:gd name="T86" fmla="*/ 2147483646 w 406"/>
              <a:gd name="T87" fmla="*/ 2147483646 h 291"/>
              <a:gd name="T88" fmla="*/ 2147483646 w 406"/>
              <a:gd name="T89" fmla="*/ 2147483646 h 291"/>
              <a:gd name="T90" fmla="*/ 2147483646 w 406"/>
              <a:gd name="T91" fmla="*/ 2147483646 h 291"/>
              <a:gd name="T92" fmla="*/ 2147483646 w 406"/>
              <a:gd name="T93" fmla="*/ 2147483646 h 291"/>
              <a:gd name="T94" fmla="*/ 2147483646 w 406"/>
              <a:gd name="T95" fmla="*/ 2147483646 h 291"/>
              <a:gd name="T96" fmla="*/ 2147483646 w 406"/>
              <a:gd name="T97" fmla="*/ 2147483646 h 291"/>
              <a:gd name="T98" fmla="*/ 2147483646 w 406"/>
              <a:gd name="T99" fmla="*/ 2147483646 h 291"/>
              <a:gd name="T100" fmla="*/ 2147483646 w 406"/>
              <a:gd name="T101" fmla="*/ 2147483646 h 291"/>
              <a:gd name="T102" fmla="*/ 2147483646 w 406"/>
              <a:gd name="T103" fmla="*/ 2147483646 h 291"/>
              <a:gd name="T104" fmla="*/ 2147483646 w 406"/>
              <a:gd name="T105" fmla="*/ 2147483646 h 291"/>
              <a:gd name="T106" fmla="*/ 2147483646 w 406"/>
              <a:gd name="T107" fmla="*/ 2147483646 h 2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06" h="291">
                <a:moveTo>
                  <a:pt x="242" y="15"/>
                </a:moveTo>
                <a:cubicBezTo>
                  <a:pt x="238" y="18"/>
                  <a:pt x="238" y="18"/>
                  <a:pt x="238" y="18"/>
                </a:cubicBezTo>
                <a:cubicBezTo>
                  <a:pt x="238" y="19"/>
                  <a:pt x="239" y="23"/>
                  <a:pt x="240" y="28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0" y="29"/>
                  <a:pt x="240" y="29"/>
                  <a:pt x="240" y="29"/>
                </a:cubicBezTo>
                <a:cubicBezTo>
                  <a:pt x="236" y="39"/>
                  <a:pt x="236" y="39"/>
                  <a:pt x="236" y="39"/>
                </a:cubicBezTo>
                <a:cubicBezTo>
                  <a:pt x="230" y="41"/>
                  <a:pt x="230" y="41"/>
                  <a:pt x="230" y="41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218" y="37"/>
                  <a:pt x="218" y="37"/>
                  <a:pt x="218" y="37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0" y="14"/>
                  <a:pt x="190" y="14"/>
                  <a:pt x="190" y="14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8" y="9"/>
                  <a:pt x="178" y="9"/>
                  <a:pt x="178" y="9"/>
                </a:cubicBezTo>
                <a:cubicBezTo>
                  <a:pt x="172" y="5"/>
                  <a:pt x="172" y="5"/>
                  <a:pt x="172" y="5"/>
                </a:cubicBezTo>
                <a:cubicBezTo>
                  <a:pt x="162" y="2"/>
                  <a:pt x="162" y="2"/>
                  <a:pt x="162" y="2"/>
                </a:cubicBezTo>
                <a:cubicBezTo>
                  <a:pt x="157" y="3"/>
                  <a:pt x="157" y="3"/>
                  <a:pt x="157" y="3"/>
                </a:cubicBezTo>
                <a:cubicBezTo>
                  <a:pt x="156" y="3"/>
                  <a:pt x="156" y="3"/>
                  <a:pt x="156" y="3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2"/>
                  <a:pt x="143" y="2"/>
                  <a:pt x="143" y="2"/>
                </a:cubicBezTo>
                <a:cubicBezTo>
                  <a:pt x="134" y="0"/>
                  <a:pt x="134" y="0"/>
                  <a:pt x="13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2" y="4"/>
                  <a:pt x="118" y="5"/>
                  <a:pt x="114" y="5"/>
                </a:cubicBezTo>
                <a:cubicBezTo>
                  <a:pt x="106" y="7"/>
                  <a:pt x="106" y="7"/>
                  <a:pt x="106" y="7"/>
                </a:cubicBezTo>
                <a:cubicBezTo>
                  <a:pt x="99" y="9"/>
                  <a:pt x="99" y="9"/>
                  <a:pt x="99" y="9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0" y="11"/>
                  <a:pt x="90" y="11"/>
                  <a:pt x="90" y="11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3"/>
                  <a:pt x="72" y="13"/>
                  <a:pt x="72" y="13"/>
                </a:cubicBezTo>
                <a:cubicBezTo>
                  <a:pt x="60" y="15"/>
                  <a:pt x="60" y="15"/>
                  <a:pt x="6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1" y="20"/>
                  <a:pt x="41" y="20"/>
                  <a:pt x="41" y="20"/>
                </a:cubicBezTo>
                <a:cubicBezTo>
                  <a:pt x="43" y="25"/>
                  <a:pt x="43" y="25"/>
                  <a:pt x="43" y="25"/>
                </a:cubicBezTo>
                <a:cubicBezTo>
                  <a:pt x="43" y="33"/>
                  <a:pt x="43" y="33"/>
                  <a:pt x="43" y="33"/>
                </a:cubicBezTo>
                <a:cubicBezTo>
                  <a:pt x="42" y="39"/>
                  <a:pt x="42" y="39"/>
                  <a:pt x="42" y="39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5" y="51"/>
                  <a:pt x="55" y="51"/>
                  <a:pt x="55" y="51"/>
                </a:cubicBezTo>
                <a:cubicBezTo>
                  <a:pt x="58" y="54"/>
                  <a:pt x="60" y="56"/>
                  <a:pt x="60" y="59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71"/>
                  <a:pt x="65" y="71"/>
                  <a:pt x="65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56" y="77"/>
                  <a:pt x="56" y="77"/>
                  <a:pt x="56" y="77"/>
                </a:cubicBezTo>
                <a:cubicBezTo>
                  <a:pt x="51" y="83"/>
                  <a:pt x="51" y="83"/>
                  <a:pt x="51" y="83"/>
                </a:cubicBezTo>
                <a:cubicBezTo>
                  <a:pt x="52" y="89"/>
                  <a:pt x="52" y="89"/>
                  <a:pt x="52" y="89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5" y="104"/>
                  <a:pt x="54" y="106"/>
                  <a:pt x="53" y="107"/>
                </a:cubicBezTo>
                <a:cubicBezTo>
                  <a:pt x="50" y="109"/>
                  <a:pt x="46" y="109"/>
                  <a:pt x="40" y="107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10" y="121"/>
                  <a:pt x="10" y="121"/>
                  <a:pt x="10" y="121"/>
                </a:cubicBezTo>
                <a:cubicBezTo>
                  <a:pt x="9" y="124"/>
                  <a:pt x="7" y="125"/>
                  <a:pt x="4" y="125"/>
                </a:cubicBezTo>
                <a:cubicBezTo>
                  <a:pt x="3" y="126"/>
                  <a:pt x="2" y="127"/>
                  <a:pt x="3" y="131"/>
                </a:cubicBezTo>
                <a:cubicBezTo>
                  <a:pt x="3" y="131"/>
                  <a:pt x="3" y="131"/>
                  <a:pt x="3" y="131"/>
                </a:cubicBezTo>
                <a:cubicBezTo>
                  <a:pt x="2" y="131"/>
                  <a:pt x="2" y="131"/>
                  <a:pt x="2" y="131"/>
                </a:cubicBezTo>
                <a:cubicBezTo>
                  <a:pt x="2" y="136"/>
                  <a:pt x="2" y="136"/>
                  <a:pt x="2" y="136"/>
                </a:cubicBezTo>
                <a:cubicBezTo>
                  <a:pt x="4" y="139"/>
                  <a:pt x="6" y="141"/>
                  <a:pt x="7" y="142"/>
                </a:cubicBezTo>
                <a:cubicBezTo>
                  <a:pt x="9" y="152"/>
                  <a:pt x="9" y="152"/>
                  <a:pt x="9" y="152"/>
                </a:cubicBezTo>
                <a:cubicBezTo>
                  <a:pt x="9" y="155"/>
                  <a:pt x="9" y="155"/>
                  <a:pt x="9" y="155"/>
                </a:cubicBezTo>
                <a:cubicBezTo>
                  <a:pt x="9" y="157"/>
                  <a:pt x="8" y="159"/>
                  <a:pt x="8" y="161"/>
                </a:cubicBezTo>
                <a:cubicBezTo>
                  <a:pt x="5" y="169"/>
                  <a:pt x="5" y="169"/>
                  <a:pt x="5" y="169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0" y="185"/>
                  <a:pt x="0" y="185"/>
                </a:cubicBezTo>
                <a:cubicBezTo>
                  <a:pt x="6" y="192"/>
                  <a:pt x="6" y="192"/>
                  <a:pt x="6" y="192"/>
                </a:cubicBezTo>
                <a:cubicBezTo>
                  <a:pt x="7" y="194"/>
                  <a:pt x="8" y="195"/>
                  <a:pt x="8" y="197"/>
                </a:cubicBezTo>
                <a:cubicBezTo>
                  <a:pt x="13" y="203"/>
                  <a:pt x="13" y="203"/>
                  <a:pt x="13" y="203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23" y="214"/>
                  <a:pt x="25" y="215"/>
                  <a:pt x="26" y="215"/>
                </a:cubicBezTo>
                <a:cubicBezTo>
                  <a:pt x="34" y="211"/>
                  <a:pt x="34" y="211"/>
                  <a:pt x="34" y="211"/>
                </a:cubicBezTo>
                <a:cubicBezTo>
                  <a:pt x="35" y="209"/>
                  <a:pt x="36" y="209"/>
                  <a:pt x="38" y="209"/>
                </a:cubicBezTo>
                <a:cubicBezTo>
                  <a:pt x="40" y="209"/>
                  <a:pt x="42" y="210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2"/>
                  <a:pt x="46" y="212"/>
                  <a:pt x="46" y="212"/>
                </a:cubicBezTo>
                <a:cubicBezTo>
                  <a:pt x="46" y="213"/>
                  <a:pt x="46" y="213"/>
                  <a:pt x="46" y="213"/>
                </a:cubicBezTo>
                <a:cubicBezTo>
                  <a:pt x="50" y="217"/>
                  <a:pt x="50" y="217"/>
                  <a:pt x="50" y="217"/>
                </a:cubicBezTo>
                <a:cubicBezTo>
                  <a:pt x="52" y="222"/>
                  <a:pt x="52" y="222"/>
                  <a:pt x="52" y="222"/>
                </a:cubicBezTo>
                <a:cubicBezTo>
                  <a:pt x="54" y="224"/>
                  <a:pt x="54" y="224"/>
                  <a:pt x="54" y="224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3" y="229"/>
                  <a:pt x="63" y="229"/>
                  <a:pt x="63" y="229"/>
                </a:cubicBezTo>
                <a:cubicBezTo>
                  <a:pt x="65" y="229"/>
                  <a:pt x="66" y="231"/>
                  <a:pt x="68" y="232"/>
                </a:cubicBezTo>
                <a:cubicBezTo>
                  <a:pt x="68" y="233"/>
                  <a:pt x="73" y="235"/>
                  <a:pt x="80" y="237"/>
                </a:cubicBezTo>
                <a:cubicBezTo>
                  <a:pt x="81" y="237"/>
                  <a:pt x="81" y="237"/>
                  <a:pt x="81" y="237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3" y="241"/>
                  <a:pt x="93" y="241"/>
                  <a:pt x="93" y="241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102" y="245"/>
                  <a:pt x="102" y="245"/>
                  <a:pt x="102" y="245"/>
                </a:cubicBezTo>
                <a:cubicBezTo>
                  <a:pt x="116" y="249"/>
                  <a:pt x="116" y="249"/>
                  <a:pt x="116" y="249"/>
                </a:cubicBezTo>
                <a:cubicBezTo>
                  <a:pt x="117" y="249"/>
                  <a:pt x="117" y="249"/>
                  <a:pt x="117" y="249"/>
                </a:cubicBezTo>
                <a:cubicBezTo>
                  <a:pt x="136" y="250"/>
                  <a:pt x="136" y="250"/>
                  <a:pt x="136" y="250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8"/>
                  <a:pt x="152" y="248"/>
                  <a:pt x="152" y="248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58" y="256"/>
                  <a:pt x="158" y="256"/>
                  <a:pt x="158" y="256"/>
                </a:cubicBezTo>
                <a:cubicBezTo>
                  <a:pt x="162" y="263"/>
                  <a:pt x="162" y="263"/>
                  <a:pt x="162" y="263"/>
                </a:cubicBezTo>
                <a:cubicBezTo>
                  <a:pt x="166" y="266"/>
                  <a:pt x="166" y="266"/>
                  <a:pt x="166" y="266"/>
                </a:cubicBezTo>
                <a:cubicBezTo>
                  <a:pt x="170" y="268"/>
                  <a:pt x="170" y="268"/>
                  <a:pt x="170" y="268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0" y="269"/>
                  <a:pt x="170" y="269"/>
                  <a:pt x="170" y="269"/>
                </a:cubicBezTo>
                <a:cubicBezTo>
                  <a:pt x="171" y="269"/>
                  <a:pt x="171" y="269"/>
                  <a:pt x="171" y="269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4" y="277"/>
                  <a:pt x="174" y="277"/>
                  <a:pt x="174" y="277"/>
                </a:cubicBezTo>
                <a:cubicBezTo>
                  <a:pt x="175" y="277"/>
                  <a:pt x="175" y="277"/>
                  <a:pt x="175" y="277"/>
                </a:cubicBezTo>
                <a:cubicBezTo>
                  <a:pt x="175" y="278"/>
                  <a:pt x="175" y="278"/>
                  <a:pt x="175" y="278"/>
                </a:cubicBezTo>
                <a:cubicBezTo>
                  <a:pt x="177" y="287"/>
                  <a:pt x="177" y="287"/>
                  <a:pt x="177" y="287"/>
                </a:cubicBezTo>
                <a:cubicBezTo>
                  <a:pt x="182" y="289"/>
                  <a:pt x="182" y="289"/>
                  <a:pt x="182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3" y="289"/>
                  <a:pt x="183" y="289"/>
                  <a:pt x="183" y="289"/>
                </a:cubicBezTo>
                <a:cubicBezTo>
                  <a:pt x="188" y="291"/>
                  <a:pt x="188" y="291"/>
                  <a:pt x="188" y="291"/>
                </a:cubicBezTo>
                <a:cubicBezTo>
                  <a:pt x="194" y="290"/>
                  <a:pt x="194" y="290"/>
                  <a:pt x="194" y="290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5" y="284"/>
                  <a:pt x="195" y="284"/>
                  <a:pt x="195" y="284"/>
                </a:cubicBezTo>
                <a:cubicBezTo>
                  <a:pt x="196" y="283"/>
                  <a:pt x="196" y="283"/>
                  <a:pt x="196" y="283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0" y="279"/>
                  <a:pt x="210" y="279"/>
                  <a:pt x="210" y="279"/>
                </a:cubicBezTo>
                <a:cubicBezTo>
                  <a:pt x="214" y="287"/>
                  <a:pt x="214" y="287"/>
                  <a:pt x="214" y="287"/>
                </a:cubicBezTo>
                <a:cubicBezTo>
                  <a:pt x="221" y="285"/>
                  <a:pt x="221" y="285"/>
                  <a:pt x="221" y="285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7"/>
                  <a:pt x="222" y="277"/>
                  <a:pt x="222" y="277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2" y="276"/>
                  <a:pt x="222" y="276"/>
                  <a:pt x="222" y="276"/>
                </a:cubicBezTo>
                <a:cubicBezTo>
                  <a:pt x="228" y="273"/>
                  <a:pt x="228" y="273"/>
                  <a:pt x="228" y="273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232" y="248"/>
                  <a:pt x="232" y="248"/>
                  <a:pt x="232" y="248"/>
                </a:cubicBezTo>
                <a:cubicBezTo>
                  <a:pt x="238" y="246"/>
                  <a:pt x="238" y="246"/>
                  <a:pt x="238" y="246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242" y="235"/>
                  <a:pt x="242" y="235"/>
                  <a:pt x="242" y="235"/>
                </a:cubicBezTo>
                <a:cubicBezTo>
                  <a:pt x="242" y="229"/>
                  <a:pt x="242" y="229"/>
                  <a:pt x="242" y="22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9"/>
                  <a:pt x="238" y="219"/>
                  <a:pt x="238" y="219"/>
                </a:cubicBezTo>
                <a:cubicBezTo>
                  <a:pt x="238" y="218"/>
                  <a:pt x="238" y="218"/>
                  <a:pt x="238" y="218"/>
                </a:cubicBezTo>
                <a:cubicBezTo>
                  <a:pt x="239" y="210"/>
                  <a:pt x="239" y="210"/>
                  <a:pt x="239" y="210"/>
                </a:cubicBezTo>
                <a:cubicBezTo>
                  <a:pt x="239" y="209"/>
                  <a:pt x="239" y="209"/>
                  <a:pt x="239" y="209"/>
                </a:cubicBezTo>
                <a:cubicBezTo>
                  <a:pt x="240" y="209"/>
                  <a:pt x="240" y="209"/>
                  <a:pt x="240" y="209"/>
                </a:cubicBezTo>
                <a:cubicBezTo>
                  <a:pt x="244" y="203"/>
                  <a:pt x="244" y="203"/>
                  <a:pt x="244" y="203"/>
                </a:cubicBezTo>
                <a:cubicBezTo>
                  <a:pt x="245" y="203"/>
                  <a:pt x="245" y="203"/>
                  <a:pt x="245" y="203"/>
                </a:cubicBezTo>
                <a:cubicBezTo>
                  <a:pt x="246" y="203"/>
                  <a:pt x="246" y="203"/>
                  <a:pt x="246" y="20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66" y="207"/>
                  <a:pt x="266" y="207"/>
                  <a:pt x="266" y="207"/>
                </a:cubicBezTo>
                <a:cubicBezTo>
                  <a:pt x="274" y="205"/>
                  <a:pt x="274" y="205"/>
                  <a:pt x="274" y="205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20"/>
                  <a:pt x="278" y="220"/>
                  <a:pt x="278" y="220"/>
                </a:cubicBezTo>
                <a:cubicBezTo>
                  <a:pt x="280" y="226"/>
                  <a:pt x="280" y="226"/>
                  <a:pt x="280" y="226"/>
                </a:cubicBezTo>
                <a:cubicBezTo>
                  <a:pt x="280" y="229"/>
                  <a:pt x="282" y="230"/>
                  <a:pt x="284" y="23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288" y="231"/>
                  <a:pt x="290" y="233"/>
                  <a:pt x="290" y="235"/>
                </a:cubicBezTo>
                <a:cubicBezTo>
                  <a:pt x="291" y="237"/>
                  <a:pt x="292" y="240"/>
                  <a:pt x="295" y="243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5" y="253"/>
                  <a:pt x="305" y="253"/>
                  <a:pt x="305" y="253"/>
                </a:cubicBezTo>
                <a:cubicBezTo>
                  <a:pt x="312" y="247"/>
                  <a:pt x="312" y="247"/>
                  <a:pt x="312" y="247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5" y="259"/>
                  <a:pt x="325" y="259"/>
                  <a:pt x="325" y="259"/>
                </a:cubicBezTo>
                <a:cubicBezTo>
                  <a:pt x="326" y="259"/>
                  <a:pt x="326" y="259"/>
                  <a:pt x="326" y="259"/>
                </a:cubicBezTo>
                <a:cubicBezTo>
                  <a:pt x="330" y="267"/>
                  <a:pt x="330" y="267"/>
                  <a:pt x="330" y="26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59"/>
                  <a:pt x="332" y="259"/>
                  <a:pt x="332" y="259"/>
                </a:cubicBezTo>
                <a:cubicBezTo>
                  <a:pt x="350" y="259"/>
                  <a:pt x="350" y="259"/>
                  <a:pt x="350" y="259"/>
                </a:cubicBezTo>
                <a:cubicBezTo>
                  <a:pt x="350" y="257"/>
                  <a:pt x="350" y="257"/>
                  <a:pt x="350" y="257"/>
                </a:cubicBezTo>
                <a:cubicBezTo>
                  <a:pt x="351" y="257"/>
                  <a:pt x="351" y="255"/>
                  <a:pt x="350" y="254"/>
                </a:cubicBezTo>
                <a:cubicBezTo>
                  <a:pt x="349" y="251"/>
                  <a:pt x="348" y="249"/>
                  <a:pt x="348" y="247"/>
                </a:cubicBezTo>
                <a:cubicBezTo>
                  <a:pt x="348" y="243"/>
                  <a:pt x="348" y="241"/>
                  <a:pt x="349" y="240"/>
                </a:cubicBezTo>
                <a:cubicBezTo>
                  <a:pt x="350" y="239"/>
                  <a:pt x="351" y="239"/>
                  <a:pt x="353" y="239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1" y="236"/>
                  <a:pt x="361" y="236"/>
                  <a:pt x="361" y="236"/>
                </a:cubicBezTo>
                <a:cubicBezTo>
                  <a:pt x="348" y="230"/>
                  <a:pt x="348" y="230"/>
                  <a:pt x="348" y="230"/>
                </a:cubicBezTo>
                <a:cubicBezTo>
                  <a:pt x="347" y="230"/>
                  <a:pt x="347" y="230"/>
                  <a:pt x="347" y="230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6" y="229"/>
                  <a:pt x="346" y="229"/>
                  <a:pt x="346" y="229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03"/>
                  <a:pt x="345" y="203"/>
                  <a:pt x="345" y="203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67" y="203"/>
                  <a:pt x="367" y="203"/>
                  <a:pt x="367" y="203"/>
                </a:cubicBezTo>
                <a:cubicBezTo>
                  <a:pt x="372" y="198"/>
                  <a:pt x="372" y="198"/>
                  <a:pt x="372" y="198"/>
                </a:cubicBezTo>
                <a:cubicBezTo>
                  <a:pt x="374" y="196"/>
                  <a:pt x="373" y="195"/>
                  <a:pt x="372" y="194"/>
                </a:cubicBezTo>
                <a:cubicBezTo>
                  <a:pt x="367" y="192"/>
                  <a:pt x="364" y="190"/>
                  <a:pt x="364" y="187"/>
                </a:cubicBezTo>
                <a:cubicBezTo>
                  <a:pt x="364" y="186"/>
                  <a:pt x="364" y="185"/>
                  <a:pt x="366" y="184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86" y="174"/>
                  <a:pt x="386" y="174"/>
                  <a:pt x="386" y="174"/>
                </a:cubicBezTo>
                <a:cubicBezTo>
                  <a:pt x="391" y="165"/>
                  <a:pt x="391" y="165"/>
                  <a:pt x="391" y="165"/>
                </a:cubicBezTo>
                <a:cubicBezTo>
                  <a:pt x="391" y="157"/>
                  <a:pt x="391" y="157"/>
                  <a:pt x="391" y="157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400" y="149"/>
                  <a:pt x="402" y="146"/>
                  <a:pt x="402" y="145"/>
                </a:cubicBezTo>
                <a:cubicBezTo>
                  <a:pt x="406" y="138"/>
                  <a:pt x="406" y="138"/>
                  <a:pt x="406" y="13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8"/>
                  <a:pt x="400" y="128"/>
                  <a:pt x="400" y="128"/>
                </a:cubicBezTo>
                <a:cubicBezTo>
                  <a:pt x="400" y="127"/>
                  <a:pt x="400" y="127"/>
                  <a:pt x="400" y="127"/>
                </a:cubicBezTo>
                <a:cubicBezTo>
                  <a:pt x="396" y="114"/>
                  <a:pt x="396" y="114"/>
                  <a:pt x="396" y="114"/>
                </a:cubicBezTo>
                <a:cubicBezTo>
                  <a:pt x="396" y="113"/>
                  <a:pt x="396" y="113"/>
                  <a:pt x="396" y="113"/>
                </a:cubicBezTo>
                <a:cubicBezTo>
                  <a:pt x="394" y="99"/>
                  <a:pt x="394" y="99"/>
                  <a:pt x="394" y="99"/>
                </a:cubicBezTo>
                <a:cubicBezTo>
                  <a:pt x="389" y="91"/>
                  <a:pt x="389" y="91"/>
                  <a:pt x="389" y="91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4"/>
                  <a:pt x="382" y="84"/>
                  <a:pt x="382" y="84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2" y="83"/>
                  <a:pt x="382" y="83"/>
                  <a:pt x="382" y="83"/>
                </a:cubicBezTo>
                <a:cubicBezTo>
                  <a:pt x="381" y="75"/>
                  <a:pt x="381" y="75"/>
                  <a:pt x="381" y="75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8" y="79"/>
                  <a:pt x="368" y="79"/>
                  <a:pt x="368" y="79"/>
                </a:cubicBezTo>
                <a:cubicBezTo>
                  <a:pt x="362" y="72"/>
                  <a:pt x="362" y="72"/>
                  <a:pt x="362" y="72"/>
                </a:cubicBezTo>
                <a:cubicBezTo>
                  <a:pt x="344" y="59"/>
                  <a:pt x="344" y="59"/>
                  <a:pt x="344" y="59"/>
                </a:cubicBezTo>
                <a:cubicBezTo>
                  <a:pt x="343" y="59"/>
                  <a:pt x="343" y="59"/>
                  <a:pt x="343" y="59"/>
                </a:cubicBezTo>
                <a:cubicBezTo>
                  <a:pt x="336" y="50"/>
                  <a:pt x="336" y="50"/>
                  <a:pt x="336" y="50"/>
                </a:cubicBezTo>
                <a:cubicBezTo>
                  <a:pt x="332" y="47"/>
                  <a:pt x="332" y="47"/>
                  <a:pt x="332" y="47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52"/>
                  <a:pt x="329" y="52"/>
                  <a:pt x="329" y="52"/>
                </a:cubicBezTo>
                <a:cubicBezTo>
                  <a:pt x="329" y="53"/>
                  <a:pt x="329" y="53"/>
                  <a:pt x="329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2" y="53"/>
                  <a:pt x="322" y="53"/>
                  <a:pt x="322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08" y="39"/>
                  <a:pt x="308" y="39"/>
                  <a:pt x="308" y="39"/>
                </a:cubicBezTo>
                <a:cubicBezTo>
                  <a:pt x="305" y="38"/>
                  <a:pt x="302" y="35"/>
                  <a:pt x="298" y="31"/>
                </a:cubicBezTo>
                <a:cubicBezTo>
                  <a:pt x="292" y="27"/>
                  <a:pt x="292" y="27"/>
                  <a:pt x="292" y="27"/>
                </a:cubicBezTo>
                <a:cubicBezTo>
                  <a:pt x="292" y="26"/>
                  <a:pt x="292" y="26"/>
                  <a:pt x="292" y="26"/>
                </a:cubicBezTo>
                <a:cubicBezTo>
                  <a:pt x="285" y="22"/>
                  <a:pt x="285" y="22"/>
                  <a:pt x="285" y="22"/>
                </a:cubicBezTo>
                <a:cubicBezTo>
                  <a:pt x="281" y="25"/>
                  <a:pt x="281" y="25"/>
                  <a:pt x="281" y="25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76" y="25"/>
                  <a:pt x="276" y="25"/>
                  <a:pt x="276" y="25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2" y="27"/>
                  <a:pt x="272" y="27"/>
                  <a:pt x="272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65" y="29"/>
                  <a:pt x="265" y="29"/>
                  <a:pt x="265" y="29"/>
                </a:cubicBezTo>
                <a:cubicBezTo>
                  <a:pt x="258" y="24"/>
                  <a:pt x="250" y="20"/>
                  <a:pt x="242" y="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Freeform 10"/>
          <p:cNvSpPr/>
          <p:nvPr/>
        </p:nvSpPr>
        <p:spPr bwMode="auto">
          <a:xfrm>
            <a:off x="2603500" y="3794125"/>
            <a:ext cx="1128713" cy="990600"/>
          </a:xfrm>
          <a:custGeom>
            <a:avLst/>
            <a:gdLst>
              <a:gd name="T0" fmla="*/ 2147483646 w 351"/>
              <a:gd name="T1" fmla="*/ 2147483646 h 308"/>
              <a:gd name="T2" fmla="*/ 2147483646 w 351"/>
              <a:gd name="T3" fmla="*/ 2147483646 h 308"/>
              <a:gd name="T4" fmla="*/ 2147483646 w 351"/>
              <a:gd name="T5" fmla="*/ 2147483646 h 308"/>
              <a:gd name="T6" fmla="*/ 2147483646 w 351"/>
              <a:gd name="T7" fmla="*/ 2147483646 h 308"/>
              <a:gd name="T8" fmla="*/ 2147483646 w 351"/>
              <a:gd name="T9" fmla="*/ 2147483646 h 308"/>
              <a:gd name="T10" fmla="*/ 2147483646 w 351"/>
              <a:gd name="T11" fmla="*/ 2147483646 h 308"/>
              <a:gd name="T12" fmla="*/ 2147483646 w 351"/>
              <a:gd name="T13" fmla="*/ 2147483646 h 308"/>
              <a:gd name="T14" fmla="*/ 2147483646 w 351"/>
              <a:gd name="T15" fmla="*/ 2147483646 h 308"/>
              <a:gd name="T16" fmla="*/ 2147483646 w 351"/>
              <a:gd name="T17" fmla="*/ 2147483646 h 308"/>
              <a:gd name="T18" fmla="*/ 2147483646 w 351"/>
              <a:gd name="T19" fmla="*/ 2147483646 h 308"/>
              <a:gd name="T20" fmla="*/ 2147483646 w 351"/>
              <a:gd name="T21" fmla="*/ 2147483646 h 308"/>
              <a:gd name="T22" fmla="*/ 2147483646 w 351"/>
              <a:gd name="T23" fmla="*/ 2147483646 h 308"/>
              <a:gd name="T24" fmla="*/ 2147483646 w 351"/>
              <a:gd name="T25" fmla="*/ 2147483646 h 308"/>
              <a:gd name="T26" fmla="*/ 2147483646 w 351"/>
              <a:gd name="T27" fmla="*/ 2147483646 h 308"/>
              <a:gd name="T28" fmla="*/ 2147483646 w 351"/>
              <a:gd name="T29" fmla="*/ 2147483646 h 308"/>
              <a:gd name="T30" fmla="*/ 2147483646 w 351"/>
              <a:gd name="T31" fmla="*/ 2147483646 h 308"/>
              <a:gd name="T32" fmla="*/ 2147483646 w 351"/>
              <a:gd name="T33" fmla="*/ 2147483646 h 308"/>
              <a:gd name="T34" fmla="*/ 2147483646 w 351"/>
              <a:gd name="T35" fmla="*/ 2147483646 h 308"/>
              <a:gd name="T36" fmla="*/ 2147483646 w 351"/>
              <a:gd name="T37" fmla="*/ 2147483646 h 308"/>
              <a:gd name="T38" fmla="*/ 2147483646 w 351"/>
              <a:gd name="T39" fmla="*/ 2147483646 h 308"/>
              <a:gd name="T40" fmla="*/ 2147483646 w 351"/>
              <a:gd name="T41" fmla="*/ 2147483646 h 308"/>
              <a:gd name="T42" fmla="*/ 2147483646 w 351"/>
              <a:gd name="T43" fmla="*/ 2147483646 h 308"/>
              <a:gd name="T44" fmla="*/ 2147483646 w 351"/>
              <a:gd name="T45" fmla="*/ 2147483646 h 308"/>
              <a:gd name="T46" fmla="*/ 2147483646 w 351"/>
              <a:gd name="T47" fmla="*/ 2147483646 h 308"/>
              <a:gd name="T48" fmla="*/ 2147483646 w 351"/>
              <a:gd name="T49" fmla="*/ 2147483646 h 308"/>
              <a:gd name="T50" fmla="*/ 2147483646 w 351"/>
              <a:gd name="T51" fmla="*/ 2147483646 h 308"/>
              <a:gd name="T52" fmla="*/ 2147483646 w 351"/>
              <a:gd name="T53" fmla="*/ 2147483646 h 308"/>
              <a:gd name="T54" fmla="*/ 2147483646 w 351"/>
              <a:gd name="T55" fmla="*/ 2147483646 h 308"/>
              <a:gd name="T56" fmla="*/ 2147483646 w 351"/>
              <a:gd name="T57" fmla="*/ 2147483646 h 308"/>
              <a:gd name="T58" fmla="*/ 2147483646 w 351"/>
              <a:gd name="T59" fmla="*/ 2147483646 h 308"/>
              <a:gd name="T60" fmla="*/ 2147483646 w 351"/>
              <a:gd name="T61" fmla="*/ 2147483646 h 308"/>
              <a:gd name="T62" fmla="*/ 2147483646 w 351"/>
              <a:gd name="T63" fmla="*/ 2147483646 h 308"/>
              <a:gd name="T64" fmla="*/ 2147483646 w 351"/>
              <a:gd name="T65" fmla="*/ 2147483646 h 308"/>
              <a:gd name="T66" fmla="*/ 2147483646 w 351"/>
              <a:gd name="T67" fmla="*/ 2147483646 h 308"/>
              <a:gd name="T68" fmla="*/ 2147483646 w 351"/>
              <a:gd name="T69" fmla="*/ 2147483646 h 308"/>
              <a:gd name="T70" fmla="*/ 2147483646 w 351"/>
              <a:gd name="T71" fmla="*/ 2147483646 h 308"/>
              <a:gd name="T72" fmla="*/ 2147483646 w 351"/>
              <a:gd name="T73" fmla="*/ 2147483646 h 308"/>
              <a:gd name="T74" fmla="*/ 2147483646 w 351"/>
              <a:gd name="T75" fmla="*/ 2147483646 h 308"/>
              <a:gd name="T76" fmla="*/ 2147483646 w 351"/>
              <a:gd name="T77" fmla="*/ 2147483646 h 308"/>
              <a:gd name="T78" fmla="*/ 2147483646 w 351"/>
              <a:gd name="T79" fmla="*/ 2147483646 h 308"/>
              <a:gd name="T80" fmla="*/ 2147483646 w 351"/>
              <a:gd name="T81" fmla="*/ 2147483646 h 308"/>
              <a:gd name="T82" fmla="*/ 2147483646 w 351"/>
              <a:gd name="T83" fmla="*/ 2147483646 h 308"/>
              <a:gd name="T84" fmla="*/ 2147483646 w 351"/>
              <a:gd name="T85" fmla="*/ 2147483646 h 308"/>
              <a:gd name="T86" fmla="*/ 2147483646 w 351"/>
              <a:gd name="T87" fmla="*/ 2147483646 h 308"/>
              <a:gd name="T88" fmla="*/ 2147483646 w 351"/>
              <a:gd name="T89" fmla="*/ 2147483646 h 308"/>
              <a:gd name="T90" fmla="*/ 2147483646 w 351"/>
              <a:gd name="T91" fmla="*/ 2147483646 h 308"/>
              <a:gd name="T92" fmla="*/ 2147483646 w 351"/>
              <a:gd name="T93" fmla="*/ 2147483646 h 308"/>
              <a:gd name="T94" fmla="*/ 2147483646 w 351"/>
              <a:gd name="T95" fmla="*/ 2147483646 h 308"/>
              <a:gd name="T96" fmla="*/ 2147483646 w 351"/>
              <a:gd name="T97" fmla="*/ 2147483646 h 308"/>
              <a:gd name="T98" fmla="*/ 2147483646 w 351"/>
              <a:gd name="T99" fmla="*/ 2147483646 h 308"/>
              <a:gd name="T100" fmla="*/ 2147483646 w 351"/>
              <a:gd name="T101" fmla="*/ 2147483646 h 308"/>
              <a:gd name="T102" fmla="*/ 2147483646 w 351"/>
              <a:gd name="T103" fmla="*/ 2147483646 h 308"/>
              <a:gd name="T104" fmla="*/ 2147483646 w 351"/>
              <a:gd name="T105" fmla="*/ 2147483646 h 308"/>
              <a:gd name="T106" fmla="*/ 2147483646 w 351"/>
              <a:gd name="T107" fmla="*/ 2147483646 h 308"/>
              <a:gd name="T108" fmla="*/ 2147483646 w 351"/>
              <a:gd name="T109" fmla="*/ 2147483646 h 308"/>
              <a:gd name="T110" fmla="*/ 2147483646 w 351"/>
              <a:gd name="T111" fmla="*/ 2147483646 h 3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51" h="308">
                <a:moveTo>
                  <a:pt x="33" y="7"/>
                </a:moveTo>
                <a:cubicBezTo>
                  <a:pt x="23" y="5"/>
                  <a:pt x="23" y="5"/>
                  <a:pt x="23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33"/>
                  <a:pt x="13" y="33"/>
                  <a:pt x="13" y="33"/>
                </a:cubicBezTo>
                <a:cubicBezTo>
                  <a:pt x="13" y="35"/>
                  <a:pt x="13" y="35"/>
                  <a:pt x="13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0" y="53"/>
                  <a:pt x="0" y="53"/>
                  <a:pt x="0" y="53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79"/>
                  <a:pt x="21" y="79"/>
                  <a:pt x="21" y="79"/>
                </a:cubicBezTo>
                <a:cubicBezTo>
                  <a:pt x="28" y="89"/>
                  <a:pt x="28" y="89"/>
                  <a:pt x="28" y="89"/>
                </a:cubicBezTo>
                <a:cubicBezTo>
                  <a:pt x="29" y="91"/>
                  <a:pt x="31" y="93"/>
                  <a:pt x="35" y="97"/>
                </a:cubicBezTo>
                <a:cubicBezTo>
                  <a:pt x="35" y="97"/>
                  <a:pt x="35" y="97"/>
                  <a:pt x="35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6" y="97"/>
                  <a:pt x="36" y="97"/>
                  <a:pt x="36" y="97"/>
                </a:cubicBezTo>
                <a:cubicBezTo>
                  <a:pt x="35" y="98"/>
                  <a:pt x="35" y="98"/>
                  <a:pt x="35" y="9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7" y="109"/>
                  <a:pt x="37" y="115"/>
                  <a:pt x="37" y="122"/>
                </a:cubicBezTo>
                <a:cubicBezTo>
                  <a:pt x="41" y="127"/>
                  <a:pt x="42" y="131"/>
                  <a:pt x="42" y="133"/>
                </a:cubicBezTo>
                <a:cubicBezTo>
                  <a:pt x="42" y="135"/>
                  <a:pt x="43" y="138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6" y="149"/>
                  <a:pt x="46" y="153"/>
                  <a:pt x="45" y="157"/>
                </a:cubicBezTo>
                <a:cubicBezTo>
                  <a:pt x="43" y="160"/>
                  <a:pt x="45" y="165"/>
                  <a:pt x="49" y="173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50" y="175"/>
                  <a:pt x="50" y="175"/>
                  <a:pt x="50" y="17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45" y="192"/>
                  <a:pt x="45" y="194"/>
                  <a:pt x="45" y="196"/>
                </a:cubicBezTo>
                <a:cubicBezTo>
                  <a:pt x="43" y="209"/>
                  <a:pt x="43" y="209"/>
                  <a:pt x="43" y="209"/>
                </a:cubicBezTo>
                <a:cubicBezTo>
                  <a:pt x="43" y="213"/>
                  <a:pt x="43" y="216"/>
                  <a:pt x="45" y="217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51" y="220"/>
                  <a:pt x="52" y="222"/>
                  <a:pt x="52" y="224"/>
                </a:cubicBezTo>
                <a:cubicBezTo>
                  <a:pt x="51" y="231"/>
                  <a:pt x="51" y="231"/>
                  <a:pt x="51" y="231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4" y="232"/>
                  <a:pt x="54" y="232"/>
                  <a:pt x="54" y="232"/>
                </a:cubicBezTo>
                <a:cubicBezTo>
                  <a:pt x="55" y="231"/>
                  <a:pt x="55" y="231"/>
                  <a:pt x="55" y="231"/>
                </a:cubicBezTo>
                <a:cubicBezTo>
                  <a:pt x="56" y="229"/>
                  <a:pt x="57" y="228"/>
                  <a:pt x="58" y="226"/>
                </a:cubicBezTo>
                <a:cubicBezTo>
                  <a:pt x="59" y="225"/>
                  <a:pt x="59" y="225"/>
                  <a:pt x="59" y="225"/>
                </a:cubicBezTo>
                <a:cubicBezTo>
                  <a:pt x="59" y="224"/>
                  <a:pt x="59" y="224"/>
                  <a:pt x="59" y="224"/>
                </a:cubicBezTo>
                <a:cubicBezTo>
                  <a:pt x="61" y="223"/>
                  <a:pt x="61" y="222"/>
                  <a:pt x="63" y="220"/>
                </a:cubicBezTo>
                <a:cubicBezTo>
                  <a:pt x="63" y="218"/>
                  <a:pt x="63" y="215"/>
                  <a:pt x="62" y="213"/>
                </a:cubicBezTo>
                <a:cubicBezTo>
                  <a:pt x="61" y="211"/>
                  <a:pt x="61" y="211"/>
                  <a:pt x="61" y="211"/>
                </a:cubicBezTo>
                <a:cubicBezTo>
                  <a:pt x="63" y="210"/>
                  <a:pt x="63" y="210"/>
                  <a:pt x="63" y="210"/>
                </a:cubicBezTo>
                <a:cubicBezTo>
                  <a:pt x="70" y="209"/>
                  <a:pt x="73" y="209"/>
                  <a:pt x="75" y="212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0"/>
                  <a:pt x="78" y="220"/>
                  <a:pt x="78" y="220"/>
                </a:cubicBezTo>
                <a:cubicBezTo>
                  <a:pt x="78" y="221"/>
                  <a:pt x="78" y="221"/>
                  <a:pt x="78" y="221"/>
                </a:cubicBezTo>
                <a:cubicBezTo>
                  <a:pt x="79" y="234"/>
                  <a:pt x="79" y="234"/>
                  <a:pt x="79" y="234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5" y="237"/>
                  <a:pt x="85" y="237"/>
                  <a:pt x="85" y="237"/>
                </a:cubicBezTo>
                <a:cubicBezTo>
                  <a:pt x="89" y="239"/>
                  <a:pt x="89" y="239"/>
                  <a:pt x="89" y="239"/>
                </a:cubicBezTo>
                <a:cubicBezTo>
                  <a:pt x="92" y="236"/>
                  <a:pt x="92" y="236"/>
                  <a:pt x="92" y="236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7" y="233"/>
                  <a:pt x="97" y="233"/>
                  <a:pt x="97" y="233"/>
                </a:cubicBezTo>
                <a:cubicBezTo>
                  <a:pt x="99" y="234"/>
                  <a:pt x="101" y="236"/>
                  <a:pt x="102" y="239"/>
                </a:cubicBezTo>
                <a:cubicBezTo>
                  <a:pt x="103" y="249"/>
                  <a:pt x="103" y="249"/>
                  <a:pt x="103" y="249"/>
                </a:cubicBezTo>
                <a:cubicBezTo>
                  <a:pt x="104" y="251"/>
                  <a:pt x="104" y="251"/>
                  <a:pt x="104" y="251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1" y="289"/>
                  <a:pt x="121" y="289"/>
                  <a:pt x="121" y="289"/>
                </a:cubicBezTo>
                <a:cubicBezTo>
                  <a:pt x="122" y="298"/>
                  <a:pt x="122" y="298"/>
                  <a:pt x="122" y="298"/>
                </a:cubicBezTo>
                <a:cubicBezTo>
                  <a:pt x="123" y="299"/>
                  <a:pt x="123" y="299"/>
                  <a:pt x="123" y="299"/>
                </a:cubicBezTo>
                <a:cubicBezTo>
                  <a:pt x="125" y="295"/>
                  <a:pt x="128" y="293"/>
                  <a:pt x="129" y="293"/>
                </a:cubicBezTo>
                <a:cubicBezTo>
                  <a:pt x="131" y="294"/>
                  <a:pt x="131" y="295"/>
                  <a:pt x="131" y="296"/>
                </a:cubicBezTo>
                <a:cubicBezTo>
                  <a:pt x="131" y="299"/>
                  <a:pt x="131" y="299"/>
                  <a:pt x="131" y="299"/>
                </a:cubicBezTo>
                <a:cubicBezTo>
                  <a:pt x="131" y="306"/>
                  <a:pt x="131" y="306"/>
                  <a:pt x="131" y="306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3" y="308"/>
                  <a:pt x="135" y="308"/>
                  <a:pt x="135" y="307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7" y="295"/>
                  <a:pt x="149" y="293"/>
                  <a:pt x="153" y="293"/>
                </a:cubicBezTo>
                <a:cubicBezTo>
                  <a:pt x="153" y="293"/>
                  <a:pt x="153" y="293"/>
                  <a:pt x="153" y="293"/>
                </a:cubicBezTo>
                <a:cubicBezTo>
                  <a:pt x="161" y="295"/>
                  <a:pt x="161" y="295"/>
                  <a:pt x="161" y="295"/>
                </a:cubicBezTo>
                <a:cubicBezTo>
                  <a:pt x="164" y="294"/>
                  <a:pt x="164" y="294"/>
                  <a:pt x="164" y="294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79"/>
                  <a:pt x="167" y="279"/>
                  <a:pt x="167" y="279"/>
                </a:cubicBezTo>
                <a:cubicBezTo>
                  <a:pt x="165" y="275"/>
                  <a:pt x="163" y="271"/>
                  <a:pt x="164" y="268"/>
                </a:cubicBezTo>
                <a:cubicBezTo>
                  <a:pt x="165" y="261"/>
                  <a:pt x="165" y="261"/>
                  <a:pt x="165" y="261"/>
                </a:cubicBezTo>
                <a:cubicBezTo>
                  <a:pt x="165" y="260"/>
                  <a:pt x="165" y="260"/>
                  <a:pt x="165" y="260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66" y="259"/>
                  <a:pt x="166" y="259"/>
                  <a:pt x="166" y="259"/>
                </a:cubicBezTo>
                <a:cubicBezTo>
                  <a:pt x="173" y="255"/>
                  <a:pt x="173" y="255"/>
                  <a:pt x="173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4" y="255"/>
                  <a:pt x="174" y="255"/>
                  <a:pt x="174" y="255"/>
                </a:cubicBezTo>
                <a:cubicBezTo>
                  <a:pt x="179" y="251"/>
                  <a:pt x="179" y="251"/>
                  <a:pt x="179" y="251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79" y="218"/>
                  <a:pt x="179" y="218"/>
                  <a:pt x="179" y="218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9"/>
                  <a:pt x="195" y="219"/>
                  <a:pt x="195" y="219"/>
                </a:cubicBezTo>
                <a:cubicBezTo>
                  <a:pt x="195" y="218"/>
                  <a:pt x="195" y="218"/>
                  <a:pt x="195" y="218"/>
                </a:cubicBezTo>
                <a:cubicBezTo>
                  <a:pt x="201" y="213"/>
                  <a:pt x="201" y="213"/>
                  <a:pt x="201" y="213"/>
                </a:cubicBezTo>
                <a:cubicBezTo>
                  <a:pt x="213" y="210"/>
                  <a:pt x="213" y="210"/>
                  <a:pt x="213" y="210"/>
                </a:cubicBezTo>
                <a:cubicBezTo>
                  <a:pt x="214" y="210"/>
                  <a:pt x="214" y="210"/>
                  <a:pt x="214" y="210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1" y="225"/>
                  <a:pt x="221" y="225"/>
                  <a:pt x="221" y="225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21" y="236"/>
                  <a:pt x="221" y="236"/>
                  <a:pt x="221" y="236"/>
                </a:cubicBezTo>
                <a:cubicBezTo>
                  <a:pt x="221" y="239"/>
                  <a:pt x="223" y="240"/>
                  <a:pt x="224" y="240"/>
                </a:cubicBezTo>
                <a:cubicBezTo>
                  <a:pt x="226" y="240"/>
                  <a:pt x="227" y="239"/>
                  <a:pt x="229" y="237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29" y="236"/>
                  <a:pt x="229" y="236"/>
                  <a:pt x="229" y="236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39" y="233"/>
                  <a:pt x="239" y="233"/>
                  <a:pt x="239" y="233"/>
                </a:cubicBezTo>
                <a:cubicBezTo>
                  <a:pt x="240" y="233"/>
                  <a:pt x="240" y="233"/>
                  <a:pt x="240" y="233"/>
                </a:cubicBezTo>
                <a:cubicBezTo>
                  <a:pt x="245" y="233"/>
                  <a:pt x="247" y="234"/>
                  <a:pt x="249" y="236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49" y="247"/>
                  <a:pt x="249" y="247"/>
                  <a:pt x="249" y="247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5" y="249"/>
                  <a:pt x="255" y="249"/>
                  <a:pt x="255" y="249"/>
                </a:cubicBezTo>
                <a:cubicBezTo>
                  <a:pt x="261" y="249"/>
                  <a:pt x="261" y="249"/>
                  <a:pt x="261" y="249"/>
                </a:cubicBezTo>
                <a:cubicBezTo>
                  <a:pt x="271" y="246"/>
                  <a:pt x="271" y="246"/>
                  <a:pt x="271" y="246"/>
                </a:cubicBezTo>
                <a:cubicBezTo>
                  <a:pt x="277" y="241"/>
                  <a:pt x="277" y="241"/>
                  <a:pt x="277" y="241"/>
                </a:cubicBezTo>
                <a:cubicBezTo>
                  <a:pt x="278" y="236"/>
                  <a:pt x="278" y="236"/>
                  <a:pt x="278" y="236"/>
                </a:cubicBezTo>
                <a:cubicBezTo>
                  <a:pt x="275" y="233"/>
                  <a:pt x="275" y="233"/>
                  <a:pt x="275" y="233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5" y="229"/>
                  <a:pt x="265" y="229"/>
                  <a:pt x="265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64" y="229"/>
                  <a:pt x="264" y="229"/>
                  <a:pt x="264" y="229"/>
                </a:cubicBezTo>
                <a:cubicBezTo>
                  <a:pt x="252" y="217"/>
                  <a:pt x="252" y="217"/>
                  <a:pt x="252" y="217"/>
                </a:cubicBezTo>
                <a:cubicBezTo>
                  <a:pt x="253" y="216"/>
                  <a:pt x="253" y="216"/>
                  <a:pt x="253" y="216"/>
                </a:cubicBezTo>
                <a:cubicBezTo>
                  <a:pt x="259" y="211"/>
                  <a:pt x="259" y="211"/>
                  <a:pt x="259" y="211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59" y="210"/>
                  <a:pt x="259" y="210"/>
                  <a:pt x="259" y="21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67" y="208"/>
                  <a:pt x="267" y="208"/>
                  <a:pt x="267" y="208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09"/>
                  <a:pt x="275" y="209"/>
                  <a:pt x="275" y="209"/>
                </a:cubicBezTo>
                <a:cubicBezTo>
                  <a:pt x="275" y="210"/>
                  <a:pt x="275" y="210"/>
                  <a:pt x="275" y="210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2" y="201"/>
                  <a:pt x="272" y="201"/>
                  <a:pt x="272" y="201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8" y="186"/>
                  <a:pt x="258" y="186"/>
                  <a:pt x="258" y="186"/>
                </a:cubicBezTo>
                <a:cubicBezTo>
                  <a:pt x="255" y="173"/>
                  <a:pt x="255" y="173"/>
                  <a:pt x="255" y="173"/>
                </a:cubicBezTo>
                <a:cubicBezTo>
                  <a:pt x="255" y="163"/>
                  <a:pt x="255" y="163"/>
                  <a:pt x="255" y="163"/>
                </a:cubicBezTo>
                <a:cubicBezTo>
                  <a:pt x="261" y="157"/>
                  <a:pt x="261" y="157"/>
                  <a:pt x="261" y="157"/>
                </a:cubicBezTo>
                <a:cubicBezTo>
                  <a:pt x="271" y="157"/>
                  <a:pt x="271" y="157"/>
                  <a:pt x="271" y="157"/>
                </a:cubicBezTo>
                <a:cubicBezTo>
                  <a:pt x="293" y="159"/>
                  <a:pt x="293" y="159"/>
                  <a:pt x="293" y="159"/>
                </a:cubicBezTo>
                <a:cubicBezTo>
                  <a:pt x="303" y="144"/>
                  <a:pt x="303" y="144"/>
                  <a:pt x="303" y="144"/>
                </a:cubicBezTo>
                <a:cubicBezTo>
                  <a:pt x="303" y="143"/>
                  <a:pt x="303" y="143"/>
                  <a:pt x="303" y="143"/>
                </a:cubicBezTo>
                <a:cubicBezTo>
                  <a:pt x="304" y="143"/>
                  <a:pt x="304" y="143"/>
                  <a:pt x="304" y="143"/>
                </a:cubicBezTo>
                <a:cubicBezTo>
                  <a:pt x="313" y="139"/>
                  <a:pt x="313" y="139"/>
                  <a:pt x="313" y="139"/>
                </a:cubicBezTo>
                <a:cubicBezTo>
                  <a:pt x="317" y="130"/>
                  <a:pt x="317" y="130"/>
                  <a:pt x="317" y="130"/>
                </a:cubicBezTo>
                <a:cubicBezTo>
                  <a:pt x="317" y="129"/>
                  <a:pt x="317" y="129"/>
                  <a:pt x="317" y="129"/>
                </a:cubicBezTo>
                <a:cubicBezTo>
                  <a:pt x="327" y="121"/>
                  <a:pt x="327" y="121"/>
                  <a:pt x="327" y="12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3" y="112"/>
                  <a:pt x="333" y="112"/>
                  <a:pt x="333" y="112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3" y="111"/>
                  <a:pt x="333" y="111"/>
                  <a:pt x="333" y="111"/>
                </a:cubicBezTo>
                <a:cubicBezTo>
                  <a:pt x="337" y="107"/>
                  <a:pt x="337" y="107"/>
                  <a:pt x="337" y="107"/>
                </a:cubicBezTo>
                <a:cubicBezTo>
                  <a:pt x="341" y="99"/>
                  <a:pt x="341" y="99"/>
                  <a:pt x="341" y="99"/>
                </a:cubicBezTo>
                <a:cubicBezTo>
                  <a:pt x="343" y="87"/>
                  <a:pt x="343" y="87"/>
                  <a:pt x="343" y="87"/>
                </a:cubicBezTo>
                <a:cubicBezTo>
                  <a:pt x="343" y="86"/>
                  <a:pt x="343" y="86"/>
                  <a:pt x="343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50" y="81"/>
                  <a:pt x="350" y="81"/>
                  <a:pt x="350" y="81"/>
                </a:cubicBezTo>
                <a:cubicBezTo>
                  <a:pt x="351" y="79"/>
                  <a:pt x="351" y="79"/>
                  <a:pt x="351" y="79"/>
                </a:cubicBezTo>
                <a:cubicBezTo>
                  <a:pt x="342" y="78"/>
                  <a:pt x="342" y="78"/>
                  <a:pt x="342" y="78"/>
                </a:cubicBezTo>
                <a:cubicBezTo>
                  <a:pt x="326" y="79"/>
                  <a:pt x="326" y="79"/>
                  <a:pt x="326" y="79"/>
                </a:cubicBezTo>
                <a:cubicBezTo>
                  <a:pt x="325" y="78"/>
                  <a:pt x="325" y="78"/>
                  <a:pt x="325" y="78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9" y="73"/>
                  <a:pt x="319" y="73"/>
                  <a:pt x="319" y="73"/>
                </a:cubicBezTo>
                <a:cubicBezTo>
                  <a:pt x="315" y="68"/>
                  <a:pt x="315" y="68"/>
                  <a:pt x="315" y="68"/>
                </a:cubicBezTo>
                <a:cubicBezTo>
                  <a:pt x="315" y="69"/>
                  <a:pt x="315" y="69"/>
                  <a:pt x="315" y="69"/>
                </a:cubicBezTo>
                <a:cubicBezTo>
                  <a:pt x="314" y="69"/>
                  <a:pt x="314" y="69"/>
                  <a:pt x="314" y="69"/>
                </a:cubicBezTo>
                <a:cubicBezTo>
                  <a:pt x="313" y="71"/>
                  <a:pt x="311" y="71"/>
                  <a:pt x="309" y="71"/>
                </a:cubicBezTo>
                <a:cubicBezTo>
                  <a:pt x="307" y="72"/>
                  <a:pt x="307" y="72"/>
                  <a:pt x="307" y="72"/>
                </a:cubicBezTo>
                <a:cubicBezTo>
                  <a:pt x="306" y="73"/>
                  <a:pt x="305" y="73"/>
                  <a:pt x="304" y="73"/>
                </a:cubicBezTo>
                <a:cubicBezTo>
                  <a:pt x="303" y="73"/>
                  <a:pt x="303" y="71"/>
                  <a:pt x="302" y="69"/>
                </a:cubicBezTo>
                <a:cubicBezTo>
                  <a:pt x="302" y="67"/>
                  <a:pt x="301" y="65"/>
                  <a:pt x="299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8" y="63"/>
                  <a:pt x="298" y="63"/>
                  <a:pt x="298" y="63"/>
                </a:cubicBezTo>
                <a:cubicBezTo>
                  <a:pt x="296" y="57"/>
                  <a:pt x="296" y="57"/>
                  <a:pt x="296" y="57"/>
                </a:cubicBezTo>
                <a:cubicBezTo>
                  <a:pt x="294" y="57"/>
                  <a:pt x="294" y="57"/>
                  <a:pt x="294" y="57"/>
                </a:cubicBezTo>
                <a:cubicBezTo>
                  <a:pt x="288" y="61"/>
                  <a:pt x="288" y="61"/>
                  <a:pt x="288" y="61"/>
                </a:cubicBezTo>
                <a:cubicBezTo>
                  <a:pt x="288" y="62"/>
                  <a:pt x="288" y="62"/>
                  <a:pt x="288" y="62"/>
                </a:cubicBezTo>
                <a:cubicBezTo>
                  <a:pt x="287" y="62"/>
                  <a:pt x="287" y="62"/>
                  <a:pt x="287" y="62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3" y="58"/>
                  <a:pt x="263" y="58"/>
                  <a:pt x="263" y="58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62" y="57"/>
                  <a:pt x="262" y="57"/>
                  <a:pt x="262" y="57"/>
                </a:cubicBezTo>
                <a:cubicBezTo>
                  <a:pt x="259" y="52"/>
                  <a:pt x="259" y="52"/>
                  <a:pt x="259" y="52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48" y="65"/>
                  <a:pt x="244" y="67"/>
                  <a:pt x="242" y="65"/>
                </a:cubicBezTo>
                <a:cubicBezTo>
                  <a:pt x="233" y="60"/>
                  <a:pt x="233" y="60"/>
                  <a:pt x="233" y="60"/>
                </a:cubicBezTo>
                <a:cubicBezTo>
                  <a:pt x="226" y="59"/>
                  <a:pt x="226" y="59"/>
                  <a:pt x="226" y="59"/>
                </a:cubicBezTo>
                <a:cubicBezTo>
                  <a:pt x="225" y="60"/>
                  <a:pt x="225" y="60"/>
                  <a:pt x="225" y="60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9" y="55"/>
                  <a:pt x="219" y="55"/>
                  <a:pt x="219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17" y="39"/>
                  <a:pt x="217" y="39"/>
                  <a:pt x="217" y="3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209" y="23"/>
                  <a:pt x="209" y="23"/>
                  <a:pt x="209" y="23"/>
                </a:cubicBezTo>
                <a:cubicBezTo>
                  <a:pt x="188" y="21"/>
                  <a:pt x="188" y="21"/>
                  <a:pt x="188" y="21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8" y="15"/>
                  <a:pt x="176" y="13"/>
                  <a:pt x="175" y="9"/>
                </a:cubicBezTo>
                <a:cubicBezTo>
                  <a:pt x="174" y="6"/>
                  <a:pt x="174" y="6"/>
                  <a:pt x="174" y="6"/>
                </a:cubicBezTo>
                <a:cubicBezTo>
                  <a:pt x="172" y="0"/>
                  <a:pt x="172" y="0"/>
                  <a:pt x="172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3" y="5"/>
                  <a:pt x="163" y="5"/>
                  <a:pt x="163" y="5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1"/>
                  <a:pt x="159" y="31"/>
                  <a:pt x="159" y="31"/>
                </a:cubicBezTo>
                <a:cubicBezTo>
                  <a:pt x="159" y="34"/>
                  <a:pt x="156" y="35"/>
                  <a:pt x="153" y="35"/>
                </a:cubicBezTo>
                <a:cubicBezTo>
                  <a:pt x="145" y="35"/>
                  <a:pt x="145" y="35"/>
                  <a:pt x="145" y="35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43"/>
                  <a:pt x="120" y="45"/>
                  <a:pt x="121" y="48"/>
                </a:cubicBezTo>
                <a:cubicBezTo>
                  <a:pt x="123" y="51"/>
                  <a:pt x="123" y="53"/>
                  <a:pt x="122" y="55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19" y="59"/>
                  <a:pt x="116" y="60"/>
                  <a:pt x="111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95" y="67"/>
                  <a:pt x="95" y="67"/>
                  <a:pt x="95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94" y="67"/>
                  <a:pt x="94" y="67"/>
                  <a:pt x="94" y="67"/>
                </a:cubicBezTo>
                <a:cubicBezTo>
                  <a:pt x="89" y="59"/>
                  <a:pt x="89" y="59"/>
                  <a:pt x="89" y="59"/>
                </a:cubicBezTo>
                <a:cubicBezTo>
                  <a:pt x="80" y="55"/>
                  <a:pt x="80" y="55"/>
                  <a:pt x="80" y="55"/>
                </a:cubicBezTo>
                <a:cubicBezTo>
                  <a:pt x="77" y="50"/>
                  <a:pt x="77" y="50"/>
                  <a:pt x="77" y="50"/>
                </a:cubicBezTo>
                <a:cubicBezTo>
                  <a:pt x="74" y="53"/>
                  <a:pt x="74" y="53"/>
                  <a:pt x="74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7" y="54"/>
                  <a:pt x="67" y="54"/>
                  <a:pt x="67" y="54"/>
                </a:cubicBezTo>
                <a:cubicBezTo>
                  <a:pt x="66" y="54"/>
                  <a:pt x="66" y="54"/>
                  <a:pt x="66" y="54"/>
                </a:cubicBezTo>
                <a:cubicBezTo>
                  <a:pt x="63" y="47"/>
                  <a:pt x="63" y="47"/>
                  <a:pt x="63" y="47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2"/>
                  <a:pt x="59" y="42"/>
                  <a:pt x="59" y="42"/>
                </a:cubicBezTo>
                <a:cubicBezTo>
                  <a:pt x="56" y="38"/>
                  <a:pt x="54" y="35"/>
                  <a:pt x="53" y="33"/>
                </a:cubicBezTo>
                <a:cubicBezTo>
                  <a:pt x="53" y="32"/>
                  <a:pt x="53" y="31"/>
                  <a:pt x="51" y="31"/>
                </a:cubicBezTo>
                <a:cubicBezTo>
                  <a:pt x="49" y="31"/>
                  <a:pt x="49" y="31"/>
                  <a:pt x="49" y="31"/>
                </a:cubicBezTo>
                <a:cubicBezTo>
                  <a:pt x="46" y="29"/>
                  <a:pt x="44" y="27"/>
                  <a:pt x="43" y="23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1"/>
                  <a:pt x="41" y="11"/>
                  <a:pt x="41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7"/>
                  <a:pt x="33" y="7"/>
                  <a:pt x="33" y="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Freeform 11"/>
          <p:cNvSpPr/>
          <p:nvPr/>
        </p:nvSpPr>
        <p:spPr bwMode="auto">
          <a:xfrm>
            <a:off x="728663" y="3394075"/>
            <a:ext cx="2020887" cy="1225550"/>
          </a:xfrm>
          <a:custGeom>
            <a:avLst/>
            <a:gdLst>
              <a:gd name="T0" fmla="*/ 2147483646 w 629"/>
              <a:gd name="T1" fmla="*/ 2147483646 h 382"/>
              <a:gd name="T2" fmla="*/ 2147483646 w 629"/>
              <a:gd name="T3" fmla="*/ 2147483646 h 382"/>
              <a:gd name="T4" fmla="*/ 2147483646 w 629"/>
              <a:gd name="T5" fmla="*/ 2147483646 h 382"/>
              <a:gd name="T6" fmla="*/ 2147483646 w 629"/>
              <a:gd name="T7" fmla="*/ 2147483646 h 382"/>
              <a:gd name="T8" fmla="*/ 2147483646 w 629"/>
              <a:gd name="T9" fmla="*/ 2147483646 h 382"/>
              <a:gd name="T10" fmla="*/ 2147483646 w 629"/>
              <a:gd name="T11" fmla="*/ 2147483646 h 382"/>
              <a:gd name="T12" fmla="*/ 2147483646 w 629"/>
              <a:gd name="T13" fmla="*/ 2147483646 h 382"/>
              <a:gd name="T14" fmla="*/ 2147483646 w 629"/>
              <a:gd name="T15" fmla="*/ 2147483646 h 382"/>
              <a:gd name="T16" fmla="*/ 2147483646 w 629"/>
              <a:gd name="T17" fmla="*/ 2147483646 h 382"/>
              <a:gd name="T18" fmla="*/ 2147483646 w 629"/>
              <a:gd name="T19" fmla="*/ 2147483646 h 382"/>
              <a:gd name="T20" fmla="*/ 2147483646 w 629"/>
              <a:gd name="T21" fmla="*/ 2147483646 h 382"/>
              <a:gd name="T22" fmla="*/ 2147483646 w 629"/>
              <a:gd name="T23" fmla="*/ 2147483646 h 382"/>
              <a:gd name="T24" fmla="*/ 2147483646 w 629"/>
              <a:gd name="T25" fmla="*/ 2147483646 h 382"/>
              <a:gd name="T26" fmla="*/ 2147483646 w 629"/>
              <a:gd name="T27" fmla="*/ 2147483646 h 382"/>
              <a:gd name="T28" fmla="*/ 2147483646 w 629"/>
              <a:gd name="T29" fmla="*/ 2147483646 h 382"/>
              <a:gd name="T30" fmla="*/ 2147483646 w 629"/>
              <a:gd name="T31" fmla="*/ 2147483646 h 382"/>
              <a:gd name="T32" fmla="*/ 2147483646 w 629"/>
              <a:gd name="T33" fmla="*/ 2147483646 h 382"/>
              <a:gd name="T34" fmla="*/ 2147483646 w 629"/>
              <a:gd name="T35" fmla="*/ 2147483646 h 382"/>
              <a:gd name="T36" fmla="*/ 2147483646 w 629"/>
              <a:gd name="T37" fmla="*/ 2147483646 h 382"/>
              <a:gd name="T38" fmla="*/ 2147483646 w 629"/>
              <a:gd name="T39" fmla="*/ 2147483646 h 382"/>
              <a:gd name="T40" fmla="*/ 2147483646 w 629"/>
              <a:gd name="T41" fmla="*/ 2147483646 h 382"/>
              <a:gd name="T42" fmla="*/ 2147483646 w 629"/>
              <a:gd name="T43" fmla="*/ 2147483646 h 382"/>
              <a:gd name="T44" fmla="*/ 2147483646 w 629"/>
              <a:gd name="T45" fmla="*/ 2147483646 h 382"/>
              <a:gd name="T46" fmla="*/ 2147483646 w 629"/>
              <a:gd name="T47" fmla="*/ 2147483646 h 382"/>
              <a:gd name="T48" fmla="*/ 2147483646 w 629"/>
              <a:gd name="T49" fmla="*/ 2147483646 h 382"/>
              <a:gd name="T50" fmla="*/ 2147483646 w 629"/>
              <a:gd name="T51" fmla="*/ 2147483646 h 382"/>
              <a:gd name="T52" fmla="*/ 2147483646 w 629"/>
              <a:gd name="T53" fmla="*/ 2147483646 h 382"/>
              <a:gd name="T54" fmla="*/ 2147483646 w 629"/>
              <a:gd name="T55" fmla="*/ 2147483646 h 382"/>
              <a:gd name="T56" fmla="*/ 2147483646 w 629"/>
              <a:gd name="T57" fmla="*/ 2147483646 h 382"/>
              <a:gd name="T58" fmla="*/ 2147483646 w 629"/>
              <a:gd name="T59" fmla="*/ 2147483646 h 382"/>
              <a:gd name="T60" fmla="*/ 2147483646 w 629"/>
              <a:gd name="T61" fmla="*/ 2147483646 h 382"/>
              <a:gd name="T62" fmla="*/ 2147483646 w 629"/>
              <a:gd name="T63" fmla="*/ 2147483646 h 382"/>
              <a:gd name="T64" fmla="*/ 2147483646 w 629"/>
              <a:gd name="T65" fmla="*/ 2147483646 h 382"/>
              <a:gd name="T66" fmla="*/ 2147483646 w 629"/>
              <a:gd name="T67" fmla="*/ 2147483646 h 382"/>
              <a:gd name="T68" fmla="*/ 2147483646 w 629"/>
              <a:gd name="T69" fmla="*/ 2147483646 h 382"/>
              <a:gd name="T70" fmla="*/ 2147483646 w 629"/>
              <a:gd name="T71" fmla="*/ 2147483646 h 382"/>
              <a:gd name="T72" fmla="*/ 2147483646 w 629"/>
              <a:gd name="T73" fmla="*/ 2147483646 h 382"/>
              <a:gd name="T74" fmla="*/ 2147483646 w 629"/>
              <a:gd name="T75" fmla="*/ 2147483646 h 382"/>
              <a:gd name="T76" fmla="*/ 2147483646 w 629"/>
              <a:gd name="T77" fmla="*/ 2147483646 h 382"/>
              <a:gd name="T78" fmla="*/ 2147483646 w 629"/>
              <a:gd name="T79" fmla="*/ 2147483646 h 382"/>
              <a:gd name="T80" fmla="*/ 2147483646 w 629"/>
              <a:gd name="T81" fmla="*/ 2147483646 h 382"/>
              <a:gd name="T82" fmla="*/ 2147483646 w 629"/>
              <a:gd name="T83" fmla="*/ 2147483646 h 382"/>
              <a:gd name="T84" fmla="*/ 2147483646 w 629"/>
              <a:gd name="T85" fmla="*/ 2147483646 h 382"/>
              <a:gd name="T86" fmla="*/ 2147483646 w 629"/>
              <a:gd name="T87" fmla="*/ 2147483646 h 382"/>
              <a:gd name="T88" fmla="*/ 2147483646 w 629"/>
              <a:gd name="T89" fmla="*/ 2147483646 h 382"/>
              <a:gd name="T90" fmla="*/ 2147483646 w 629"/>
              <a:gd name="T91" fmla="*/ 2147483646 h 382"/>
              <a:gd name="T92" fmla="*/ 2147483646 w 629"/>
              <a:gd name="T93" fmla="*/ 2147483646 h 382"/>
              <a:gd name="T94" fmla="*/ 2147483646 w 629"/>
              <a:gd name="T95" fmla="*/ 2147483646 h 382"/>
              <a:gd name="T96" fmla="*/ 2147483646 w 629"/>
              <a:gd name="T97" fmla="*/ 0 h 382"/>
              <a:gd name="T98" fmla="*/ 2147483646 w 629"/>
              <a:gd name="T99" fmla="*/ 2147483646 h 382"/>
              <a:gd name="T100" fmla="*/ 2147483646 w 629"/>
              <a:gd name="T101" fmla="*/ 2147483646 h 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9" h="382">
                <a:moveTo>
                  <a:pt x="77" y="2"/>
                </a:moveTo>
                <a:cubicBezTo>
                  <a:pt x="77" y="2"/>
                  <a:pt x="77" y="2"/>
                  <a:pt x="77" y="2"/>
                </a:cubicBezTo>
                <a:cubicBezTo>
                  <a:pt x="76" y="6"/>
                  <a:pt x="73" y="8"/>
                  <a:pt x="70" y="11"/>
                </a:cubicBezTo>
                <a:cubicBezTo>
                  <a:pt x="67" y="12"/>
                  <a:pt x="67" y="14"/>
                  <a:pt x="67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7" y="20"/>
                  <a:pt x="65" y="23"/>
                  <a:pt x="62" y="28"/>
                </a:cubicBezTo>
                <a:cubicBezTo>
                  <a:pt x="62" y="30"/>
                  <a:pt x="62" y="30"/>
                  <a:pt x="62" y="30"/>
                </a:cubicBezTo>
                <a:cubicBezTo>
                  <a:pt x="61" y="31"/>
                  <a:pt x="59" y="32"/>
                  <a:pt x="57" y="32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26" y="44"/>
                  <a:pt x="22" y="50"/>
                  <a:pt x="21" y="54"/>
                </a:cubicBezTo>
                <a:cubicBezTo>
                  <a:pt x="21" y="56"/>
                  <a:pt x="23" y="63"/>
                  <a:pt x="29" y="75"/>
                </a:cubicBezTo>
                <a:cubicBezTo>
                  <a:pt x="32" y="84"/>
                  <a:pt x="32" y="84"/>
                  <a:pt x="32" y="84"/>
                </a:cubicBezTo>
                <a:cubicBezTo>
                  <a:pt x="34" y="88"/>
                  <a:pt x="33" y="92"/>
                  <a:pt x="29" y="98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7" y="92"/>
                  <a:pt x="7" y="92"/>
                  <a:pt x="7" y="92"/>
                </a:cubicBezTo>
                <a:cubicBezTo>
                  <a:pt x="4" y="108"/>
                  <a:pt x="4" y="108"/>
                  <a:pt x="4" y="108"/>
                </a:cubicBezTo>
                <a:cubicBezTo>
                  <a:pt x="9" y="116"/>
                  <a:pt x="9" y="116"/>
                  <a:pt x="9" y="116"/>
                </a:cubicBezTo>
                <a:cubicBezTo>
                  <a:pt x="10" y="117"/>
                  <a:pt x="10" y="118"/>
                  <a:pt x="9" y="118"/>
                </a:cubicBezTo>
                <a:cubicBezTo>
                  <a:pt x="9" y="119"/>
                  <a:pt x="9" y="119"/>
                  <a:pt x="9" y="119"/>
                </a:cubicBezTo>
                <a:cubicBezTo>
                  <a:pt x="7" y="120"/>
                  <a:pt x="5" y="124"/>
                  <a:pt x="2" y="131"/>
                </a:cubicBezTo>
                <a:cubicBezTo>
                  <a:pt x="0" y="137"/>
                  <a:pt x="1" y="143"/>
                  <a:pt x="6" y="150"/>
                </a:cubicBezTo>
                <a:cubicBezTo>
                  <a:pt x="15" y="150"/>
                  <a:pt x="15" y="150"/>
                  <a:pt x="15" y="150"/>
                </a:cubicBezTo>
                <a:cubicBezTo>
                  <a:pt x="19" y="150"/>
                  <a:pt x="23" y="156"/>
                  <a:pt x="30" y="165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6"/>
                  <a:pt x="31" y="166"/>
                  <a:pt x="31" y="166"/>
                </a:cubicBezTo>
                <a:cubicBezTo>
                  <a:pt x="31" y="168"/>
                  <a:pt x="32" y="170"/>
                  <a:pt x="34" y="17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55" y="192"/>
                  <a:pt x="55" y="192"/>
                  <a:pt x="55" y="192"/>
                </a:cubicBezTo>
                <a:cubicBezTo>
                  <a:pt x="65" y="204"/>
                  <a:pt x="65" y="204"/>
                  <a:pt x="65" y="204"/>
                </a:cubicBezTo>
                <a:cubicBezTo>
                  <a:pt x="70" y="204"/>
                  <a:pt x="70" y="204"/>
                  <a:pt x="70" y="204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77" y="192"/>
                  <a:pt x="77" y="192"/>
                  <a:pt x="77" y="192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7"/>
                  <a:pt x="92" y="197"/>
                  <a:pt x="92" y="197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112" y="227"/>
                  <a:pt x="112" y="227"/>
                  <a:pt x="112" y="227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18" y="230"/>
                  <a:pt x="118" y="230"/>
                  <a:pt x="118" y="230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21" y="232"/>
                  <a:pt x="121" y="232"/>
                  <a:pt x="121" y="232"/>
                </a:cubicBezTo>
                <a:cubicBezTo>
                  <a:pt x="135" y="252"/>
                  <a:pt x="135" y="252"/>
                  <a:pt x="135" y="252"/>
                </a:cubicBezTo>
                <a:cubicBezTo>
                  <a:pt x="145" y="250"/>
                  <a:pt x="145" y="250"/>
                  <a:pt x="145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147" y="251"/>
                  <a:pt x="147" y="251"/>
                  <a:pt x="147" y="251"/>
                </a:cubicBezTo>
                <a:cubicBezTo>
                  <a:pt x="148" y="252"/>
                  <a:pt x="148" y="252"/>
                  <a:pt x="148" y="252"/>
                </a:cubicBezTo>
                <a:cubicBezTo>
                  <a:pt x="157" y="271"/>
                  <a:pt x="157" y="271"/>
                  <a:pt x="157" y="271"/>
                </a:cubicBezTo>
                <a:cubicBezTo>
                  <a:pt x="168" y="278"/>
                  <a:pt x="168" y="278"/>
                  <a:pt x="168" y="278"/>
                </a:cubicBezTo>
                <a:cubicBezTo>
                  <a:pt x="177" y="280"/>
                  <a:pt x="177" y="280"/>
                  <a:pt x="177" y="280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89" y="292"/>
                  <a:pt x="189" y="292"/>
                  <a:pt x="189" y="292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189" y="293"/>
                  <a:pt x="189" y="293"/>
                  <a:pt x="189" y="293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4" y="302"/>
                  <a:pt x="204" y="302"/>
                  <a:pt x="204" y="302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29" y="312"/>
                  <a:pt x="229" y="312"/>
                  <a:pt x="229" y="312"/>
                </a:cubicBezTo>
                <a:cubicBezTo>
                  <a:pt x="230" y="312"/>
                  <a:pt x="230" y="312"/>
                  <a:pt x="230" y="312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36" y="314"/>
                  <a:pt x="236" y="314"/>
                  <a:pt x="236" y="314"/>
                </a:cubicBezTo>
                <a:cubicBezTo>
                  <a:pt x="246" y="322"/>
                  <a:pt x="246" y="322"/>
                  <a:pt x="246" y="322"/>
                </a:cubicBezTo>
                <a:cubicBezTo>
                  <a:pt x="263" y="324"/>
                  <a:pt x="263" y="324"/>
                  <a:pt x="263" y="324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73" y="322"/>
                  <a:pt x="273" y="322"/>
                  <a:pt x="273" y="322"/>
                </a:cubicBezTo>
                <a:cubicBezTo>
                  <a:pt x="287" y="320"/>
                  <a:pt x="296" y="321"/>
                  <a:pt x="299" y="324"/>
                </a:cubicBezTo>
                <a:cubicBezTo>
                  <a:pt x="301" y="328"/>
                  <a:pt x="300" y="331"/>
                  <a:pt x="295" y="335"/>
                </a:cubicBezTo>
                <a:cubicBezTo>
                  <a:pt x="291" y="339"/>
                  <a:pt x="291" y="339"/>
                  <a:pt x="291" y="339"/>
                </a:cubicBezTo>
                <a:cubicBezTo>
                  <a:pt x="290" y="341"/>
                  <a:pt x="292" y="344"/>
                  <a:pt x="297" y="349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297" y="350"/>
                  <a:pt x="297" y="350"/>
                  <a:pt x="297" y="350"/>
                </a:cubicBezTo>
                <a:cubicBezTo>
                  <a:pt x="300" y="352"/>
                  <a:pt x="300" y="352"/>
                  <a:pt x="300" y="352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11" y="332"/>
                  <a:pt x="319" y="322"/>
                  <a:pt x="325" y="320"/>
                </a:cubicBezTo>
                <a:cubicBezTo>
                  <a:pt x="331" y="318"/>
                  <a:pt x="343" y="323"/>
                  <a:pt x="363" y="335"/>
                </a:cubicBezTo>
                <a:cubicBezTo>
                  <a:pt x="387" y="339"/>
                  <a:pt x="387" y="339"/>
                  <a:pt x="387" y="339"/>
                </a:cubicBezTo>
                <a:cubicBezTo>
                  <a:pt x="387" y="340"/>
                  <a:pt x="387" y="340"/>
                  <a:pt x="387" y="340"/>
                </a:cubicBezTo>
                <a:cubicBezTo>
                  <a:pt x="387" y="341"/>
                  <a:pt x="387" y="341"/>
                  <a:pt x="387" y="341"/>
                </a:cubicBezTo>
                <a:cubicBezTo>
                  <a:pt x="385" y="352"/>
                  <a:pt x="385" y="352"/>
                  <a:pt x="385" y="352"/>
                </a:cubicBezTo>
                <a:cubicBezTo>
                  <a:pt x="397" y="354"/>
                  <a:pt x="397" y="354"/>
                  <a:pt x="397" y="354"/>
                </a:cubicBezTo>
                <a:cubicBezTo>
                  <a:pt x="397" y="369"/>
                  <a:pt x="397" y="369"/>
                  <a:pt x="397" y="369"/>
                </a:cubicBezTo>
                <a:cubicBezTo>
                  <a:pt x="401" y="376"/>
                  <a:pt x="403" y="380"/>
                  <a:pt x="405" y="381"/>
                </a:cubicBezTo>
                <a:cubicBezTo>
                  <a:pt x="407" y="382"/>
                  <a:pt x="419" y="382"/>
                  <a:pt x="441" y="381"/>
                </a:cubicBezTo>
                <a:cubicBezTo>
                  <a:pt x="453" y="374"/>
                  <a:pt x="453" y="374"/>
                  <a:pt x="453" y="374"/>
                </a:cubicBezTo>
                <a:cubicBezTo>
                  <a:pt x="465" y="358"/>
                  <a:pt x="465" y="358"/>
                  <a:pt x="465" y="358"/>
                </a:cubicBezTo>
                <a:cubicBezTo>
                  <a:pt x="479" y="357"/>
                  <a:pt x="479" y="357"/>
                  <a:pt x="479" y="357"/>
                </a:cubicBezTo>
                <a:cubicBezTo>
                  <a:pt x="486" y="355"/>
                  <a:pt x="486" y="355"/>
                  <a:pt x="486" y="355"/>
                </a:cubicBezTo>
                <a:cubicBezTo>
                  <a:pt x="512" y="340"/>
                  <a:pt x="512" y="340"/>
                  <a:pt x="512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13" y="340"/>
                  <a:pt x="513" y="340"/>
                  <a:pt x="513" y="340"/>
                </a:cubicBezTo>
                <a:cubicBezTo>
                  <a:pt x="528" y="338"/>
                  <a:pt x="537" y="338"/>
                  <a:pt x="539" y="340"/>
                </a:cubicBezTo>
                <a:cubicBezTo>
                  <a:pt x="557" y="354"/>
                  <a:pt x="557" y="354"/>
                  <a:pt x="557" y="354"/>
                </a:cubicBezTo>
                <a:cubicBezTo>
                  <a:pt x="562" y="356"/>
                  <a:pt x="562" y="356"/>
                  <a:pt x="562" y="356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9" y="360"/>
                  <a:pt x="569" y="360"/>
                  <a:pt x="569" y="360"/>
                </a:cubicBezTo>
                <a:cubicBezTo>
                  <a:pt x="570" y="360"/>
                  <a:pt x="570" y="360"/>
                  <a:pt x="570" y="360"/>
                </a:cubicBezTo>
                <a:cubicBezTo>
                  <a:pt x="570" y="359"/>
                  <a:pt x="570" y="359"/>
                  <a:pt x="570" y="359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0" y="358"/>
                  <a:pt x="570" y="358"/>
                  <a:pt x="570" y="358"/>
                </a:cubicBezTo>
                <a:cubicBezTo>
                  <a:pt x="573" y="346"/>
                  <a:pt x="573" y="346"/>
                  <a:pt x="573" y="346"/>
                </a:cubicBezTo>
                <a:cubicBezTo>
                  <a:pt x="571" y="342"/>
                  <a:pt x="571" y="339"/>
                  <a:pt x="573" y="337"/>
                </a:cubicBezTo>
                <a:cubicBezTo>
                  <a:pt x="573" y="335"/>
                  <a:pt x="575" y="334"/>
                  <a:pt x="579" y="333"/>
                </a:cubicBezTo>
                <a:cubicBezTo>
                  <a:pt x="585" y="332"/>
                  <a:pt x="590" y="337"/>
                  <a:pt x="596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597" y="348"/>
                  <a:pt x="597" y="348"/>
                  <a:pt x="597" y="348"/>
                </a:cubicBezTo>
                <a:cubicBezTo>
                  <a:pt x="607" y="344"/>
                  <a:pt x="607" y="344"/>
                  <a:pt x="607" y="344"/>
                </a:cubicBezTo>
                <a:cubicBezTo>
                  <a:pt x="609" y="344"/>
                  <a:pt x="610" y="342"/>
                  <a:pt x="610" y="340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8" y="332"/>
                  <a:pt x="608" y="332"/>
                  <a:pt x="608" y="332"/>
                </a:cubicBezTo>
                <a:cubicBezTo>
                  <a:pt x="607" y="329"/>
                  <a:pt x="608" y="326"/>
                  <a:pt x="611" y="325"/>
                </a:cubicBezTo>
                <a:cubicBezTo>
                  <a:pt x="615" y="322"/>
                  <a:pt x="615" y="322"/>
                  <a:pt x="615" y="322"/>
                </a:cubicBezTo>
                <a:cubicBezTo>
                  <a:pt x="623" y="312"/>
                  <a:pt x="623" y="312"/>
                  <a:pt x="623" y="312"/>
                </a:cubicBezTo>
                <a:cubicBezTo>
                  <a:pt x="629" y="299"/>
                  <a:pt x="629" y="299"/>
                  <a:pt x="629" y="299"/>
                </a:cubicBezTo>
                <a:cubicBezTo>
                  <a:pt x="624" y="291"/>
                  <a:pt x="623" y="285"/>
                  <a:pt x="624" y="281"/>
                </a:cubicBezTo>
                <a:cubicBezTo>
                  <a:pt x="625" y="270"/>
                  <a:pt x="625" y="270"/>
                  <a:pt x="625" y="270"/>
                </a:cubicBezTo>
                <a:cubicBezTo>
                  <a:pt x="623" y="265"/>
                  <a:pt x="622" y="262"/>
                  <a:pt x="622" y="259"/>
                </a:cubicBezTo>
                <a:cubicBezTo>
                  <a:pt x="622" y="258"/>
                  <a:pt x="620" y="254"/>
                  <a:pt x="617" y="249"/>
                </a:cubicBezTo>
                <a:cubicBezTo>
                  <a:pt x="617" y="249"/>
                  <a:pt x="617" y="249"/>
                  <a:pt x="617" y="249"/>
                </a:cubicBezTo>
                <a:cubicBezTo>
                  <a:pt x="617" y="248"/>
                  <a:pt x="617" y="248"/>
                  <a:pt x="617" y="248"/>
                </a:cubicBezTo>
                <a:cubicBezTo>
                  <a:pt x="615" y="234"/>
                  <a:pt x="615" y="234"/>
                  <a:pt x="615" y="234"/>
                </a:cubicBezTo>
                <a:cubicBezTo>
                  <a:pt x="615" y="231"/>
                  <a:pt x="615" y="228"/>
                  <a:pt x="615" y="224"/>
                </a:cubicBezTo>
                <a:cubicBezTo>
                  <a:pt x="612" y="221"/>
                  <a:pt x="609" y="218"/>
                  <a:pt x="608" y="216"/>
                </a:cubicBezTo>
                <a:cubicBezTo>
                  <a:pt x="602" y="208"/>
                  <a:pt x="602" y="208"/>
                  <a:pt x="602" y="208"/>
                </a:cubicBezTo>
                <a:cubicBezTo>
                  <a:pt x="601" y="207"/>
                  <a:pt x="601" y="207"/>
                  <a:pt x="601" y="207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601" y="206"/>
                  <a:pt x="601" y="206"/>
                  <a:pt x="601" y="206"/>
                </a:cubicBezTo>
                <a:cubicBezTo>
                  <a:pt x="599" y="196"/>
                  <a:pt x="599" y="196"/>
                  <a:pt x="599" y="196"/>
                </a:cubicBezTo>
                <a:cubicBezTo>
                  <a:pt x="593" y="191"/>
                  <a:pt x="593" y="191"/>
                  <a:pt x="593" y="191"/>
                </a:cubicBezTo>
                <a:cubicBezTo>
                  <a:pt x="593" y="192"/>
                  <a:pt x="593" y="192"/>
                  <a:pt x="593" y="192"/>
                </a:cubicBezTo>
                <a:cubicBezTo>
                  <a:pt x="582" y="182"/>
                  <a:pt x="582" y="182"/>
                  <a:pt x="582" y="182"/>
                </a:cubicBezTo>
                <a:cubicBezTo>
                  <a:pt x="582" y="183"/>
                  <a:pt x="582" y="183"/>
                  <a:pt x="582" y="183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6"/>
                  <a:pt x="583" y="196"/>
                  <a:pt x="583" y="196"/>
                </a:cubicBezTo>
                <a:cubicBezTo>
                  <a:pt x="583" y="197"/>
                  <a:pt x="583" y="197"/>
                  <a:pt x="583" y="197"/>
                </a:cubicBezTo>
                <a:cubicBezTo>
                  <a:pt x="577" y="200"/>
                  <a:pt x="577" y="200"/>
                  <a:pt x="577" y="200"/>
                </a:cubicBezTo>
                <a:cubicBezTo>
                  <a:pt x="577" y="208"/>
                  <a:pt x="577" y="208"/>
                  <a:pt x="577" y="208"/>
                </a:cubicBezTo>
                <a:cubicBezTo>
                  <a:pt x="577" y="209"/>
                  <a:pt x="577" y="209"/>
                  <a:pt x="577" y="209"/>
                </a:cubicBezTo>
                <a:cubicBezTo>
                  <a:pt x="563" y="214"/>
                  <a:pt x="563" y="214"/>
                  <a:pt x="563" y="214"/>
                </a:cubicBezTo>
                <a:cubicBezTo>
                  <a:pt x="558" y="203"/>
                  <a:pt x="558" y="203"/>
                  <a:pt x="558" y="203"/>
                </a:cubicBezTo>
                <a:cubicBezTo>
                  <a:pt x="555" y="202"/>
                  <a:pt x="555" y="202"/>
                  <a:pt x="555" y="202"/>
                </a:cubicBezTo>
                <a:cubicBezTo>
                  <a:pt x="551" y="207"/>
                  <a:pt x="551" y="207"/>
                  <a:pt x="551" y="207"/>
                </a:cubicBezTo>
                <a:cubicBezTo>
                  <a:pt x="548" y="215"/>
                  <a:pt x="548" y="215"/>
                  <a:pt x="548" y="215"/>
                </a:cubicBezTo>
                <a:cubicBezTo>
                  <a:pt x="538" y="218"/>
                  <a:pt x="538" y="218"/>
                  <a:pt x="538" y="218"/>
                </a:cubicBezTo>
                <a:cubicBezTo>
                  <a:pt x="532" y="214"/>
                  <a:pt x="532" y="214"/>
                  <a:pt x="532" y="214"/>
                </a:cubicBezTo>
                <a:cubicBezTo>
                  <a:pt x="524" y="211"/>
                  <a:pt x="524" y="211"/>
                  <a:pt x="524" y="211"/>
                </a:cubicBezTo>
                <a:cubicBezTo>
                  <a:pt x="522" y="200"/>
                  <a:pt x="522" y="200"/>
                  <a:pt x="522" y="200"/>
                </a:cubicBezTo>
                <a:cubicBezTo>
                  <a:pt x="519" y="193"/>
                  <a:pt x="519" y="193"/>
                  <a:pt x="519" y="193"/>
                </a:cubicBezTo>
                <a:cubicBezTo>
                  <a:pt x="514" y="191"/>
                  <a:pt x="514" y="191"/>
                  <a:pt x="514" y="191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10" y="186"/>
                  <a:pt x="510" y="186"/>
                  <a:pt x="510" y="186"/>
                </a:cubicBezTo>
                <a:cubicBezTo>
                  <a:pt x="506" y="180"/>
                  <a:pt x="506" y="180"/>
                  <a:pt x="506" y="180"/>
                </a:cubicBezTo>
                <a:cubicBezTo>
                  <a:pt x="501" y="172"/>
                  <a:pt x="501" y="172"/>
                  <a:pt x="501" y="172"/>
                </a:cubicBezTo>
                <a:cubicBezTo>
                  <a:pt x="496" y="172"/>
                  <a:pt x="496" y="172"/>
                  <a:pt x="496" y="172"/>
                </a:cubicBezTo>
                <a:cubicBezTo>
                  <a:pt x="488" y="175"/>
                  <a:pt x="488" y="175"/>
                  <a:pt x="488" y="175"/>
                </a:cubicBezTo>
                <a:cubicBezTo>
                  <a:pt x="487" y="176"/>
                  <a:pt x="487" y="176"/>
                  <a:pt x="487" y="176"/>
                </a:cubicBezTo>
                <a:cubicBezTo>
                  <a:pt x="467" y="174"/>
                  <a:pt x="467" y="174"/>
                  <a:pt x="467" y="174"/>
                </a:cubicBezTo>
                <a:cubicBezTo>
                  <a:pt x="451" y="171"/>
                  <a:pt x="451" y="171"/>
                  <a:pt x="451" y="171"/>
                </a:cubicBezTo>
                <a:cubicBezTo>
                  <a:pt x="450" y="170"/>
                  <a:pt x="447" y="169"/>
                  <a:pt x="443" y="166"/>
                </a:cubicBezTo>
                <a:cubicBezTo>
                  <a:pt x="431" y="162"/>
                  <a:pt x="431" y="162"/>
                  <a:pt x="431" y="162"/>
                </a:cubicBezTo>
                <a:cubicBezTo>
                  <a:pt x="422" y="160"/>
                  <a:pt x="417" y="158"/>
                  <a:pt x="415" y="156"/>
                </a:cubicBezTo>
                <a:cubicBezTo>
                  <a:pt x="413" y="154"/>
                  <a:pt x="413" y="154"/>
                  <a:pt x="413" y="154"/>
                </a:cubicBezTo>
                <a:cubicBezTo>
                  <a:pt x="411" y="154"/>
                  <a:pt x="411" y="154"/>
                  <a:pt x="411" y="154"/>
                </a:cubicBezTo>
                <a:cubicBezTo>
                  <a:pt x="403" y="150"/>
                  <a:pt x="403" y="150"/>
                  <a:pt x="403" y="150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1" y="148"/>
                  <a:pt x="400" y="146"/>
                  <a:pt x="399" y="145"/>
                </a:cubicBezTo>
                <a:cubicBezTo>
                  <a:pt x="398" y="141"/>
                  <a:pt x="398" y="141"/>
                  <a:pt x="398" y="141"/>
                </a:cubicBezTo>
                <a:cubicBezTo>
                  <a:pt x="395" y="136"/>
                  <a:pt x="395" y="136"/>
                  <a:pt x="395" y="136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5" y="137"/>
                  <a:pt x="385" y="137"/>
                  <a:pt x="385" y="137"/>
                </a:cubicBezTo>
                <a:cubicBezTo>
                  <a:pt x="384" y="138"/>
                  <a:pt x="384" y="138"/>
                  <a:pt x="384" y="138"/>
                </a:cubicBezTo>
                <a:cubicBezTo>
                  <a:pt x="382" y="139"/>
                  <a:pt x="380" y="140"/>
                  <a:pt x="379" y="140"/>
                </a:cubicBezTo>
                <a:cubicBezTo>
                  <a:pt x="375" y="141"/>
                  <a:pt x="372" y="140"/>
                  <a:pt x="369" y="136"/>
                </a:cubicBezTo>
                <a:cubicBezTo>
                  <a:pt x="361" y="128"/>
                  <a:pt x="361" y="128"/>
                  <a:pt x="361" y="128"/>
                </a:cubicBezTo>
                <a:cubicBezTo>
                  <a:pt x="358" y="124"/>
                  <a:pt x="356" y="121"/>
                  <a:pt x="355" y="119"/>
                </a:cubicBezTo>
                <a:cubicBezTo>
                  <a:pt x="353" y="116"/>
                  <a:pt x="353" y="116"/>
                  <a:pt x="353" y="116"/>
                </a:cubicBezTo>
                <a:cubicBezTo>
                  <a:pt x="351" y="113"/>
                  <a:pt x="349" y="110"/>
                  <a:pt x="347" y="108"/>
                </a:cubicBezTo>
                <a:cubicBezTo>
                  <a:pt x="346" y="104"/>
                  <a:pt x="346" y="101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52" y="89"/>
                  <a:pt x="352" y="89"/>
                  <a:pt x="352" y="89"/>
                </a:cubicBezTo>
                <a:cubicBezTo>
                  <a:pt x="355" y="80"/>
                  <a:pt x="355" y="80"/>
                  <a:pt x="355" y="80"/>
                </a:cubicBezTo>
                <a:cubicBezTo>
                  <a:pt x="356" y="74"/>
                  <a:pt x="356" y="74"/>
                  <a:pt x="356" y="74"/>
                </a:cubicBezTo>
                <a:cubicBezTo>
                  <a:pt x="354" y="64"/>
                  <a:pt x="354" y="64"/>
                  <a:pt x="354" y="64"/>
                </a:cubicBezTo>
                <a:cubicBezTo>
                  <a:pt x="348" y="59"/>
                  <a:pt x="348" y="59"/>
                  <a:pt x="348" y="59"/>
                </a:cubicBezTo>
                <a:cubicBezTo>
                  <a:pt x="349" y="52"/>
                  <a:pt x="349" y="52"/>
                  <a:pt x="349" y="52"/>
                </a:cubicBezTo>
                <a:cubicBezTo>
                  <a:pt x="349" y="46"/>
                  <a:pt x="351" y="43"/>
                  <a:pt x="355" y="42"/>
                </a:cubicBezTo>
                <a:cubicBezTo>
                  <a:pt x="357" y="42"/>
                  <a:pt x="357" y="41"/>
                  <a:pt x="357" y="40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31"/>
                  <a:pt x="357" y="31"/>
                  <a:pt x="357" y="31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7" y="22"/>
                  <a:pt x="357" y="22"/>
                  <a:pt x="357" y="22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6" y="21"/>
                  <a:pt x="356" y="21"/>
                  <a:pt x="356" y="21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5" y="20"/>
                  <a:pt x="355" y="20"/>
                  <a:pt x="355" y="20"/>
                </a:cubicBezTo>
                <a:cubicBezTo>
                  <a:pt x="354" y="20"/>
                  <a:pt x="354" y="20"/>
                  <a:pt x="354" y="20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7" y="15"/>
                  <a:pt x="347" y="15"/>
                  <a:pt x="347" y="15"/>
                </a:cubicBezTo>
                <a:cubicBezTo>
                  <a:pt x="341" y="10"/>
                  <a:pt x="341" y="10"/>
                  <a:pt x="341" y="10"/>
                </a:cubicBezTo>
                <a:cubicBezTo>
                  <a:pt x="322" y="7"/>
                  <a:pt x="322" y="7"/>
                  <a:pt x="322" y="7"/>
                </a:cubicBezTo>
                <a:cubicBezTo>
                  <a:pt x="322" y="7"/>
                  <a:pt x="322" y="7"/>
                  <a:pt x="322" y="7"/>
                </a:cubicBezTo>
                <a:cubicBezTo>
                  <a:pt x="316" y="2"/>
                  <a:pt x="316" y="2"/>
                  <a:pt x="316" y="2"/>
                </a:cubicBezTo>
                <a:cubicBezTo>
                  <a:pt x="305" y="2"/>
                  <a:pt x="305" y="2"/>
                  <a:pt x="305" y="2"/>
                </a:cubicBezTo>
                <a:cubicBezTo>
                  <a:pt x="303" y="2"/>
                  <a:pt x="301" y="4"/>
                  <a:pt x="299" y="5"/>
                </a:cubicBezTo>
                <a:cubicBezTo>
                  <a:pt x="298" y="5"/>
                  <a:pt x="298" y="5"/>
                  <a:pt x="298" y="5"/>
                </a:cubicBezTo>
                <a:cubicBezTo>
                  <a:pt x="289" y="8"/>
                  <a:pt x="289" y="8"/>
                  <a:pt x="289" y="8"/>
                </a:cubicBezTo>
                <a:cubicBezTo>
                  <a:pt x="267" y="8"/>
                  <a:pt x="267" y="8"/>
                  <a:pt x="267" y="8"/>
                </a:cubicBezTo>
                <a:cubicBezTo>
                  <a:pt x="264" y="9"/>
                  <a:pt x="261" y="10"/>
                  <a:pt x="260" y="12"/>
                </a:cubicBezTo>
                <a:cubicBezTo>
                  <a:pt x="257" y="14"/>
                  <a:pt x="253" y="15"/>
                  <a:pt x="247" y="17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7" y="20"/>
                  <a:pt x="237" y="20"/>
                  <a:pt x="237" y="20"/>
                </a:cubicBezTo>
                <a:cubicBezTo>
                  <a:pt x="236" y="20"/>
                  <a:pt x="236" y="20"/>
                  <a:pt x="236" y="20"/>
                </a:cubicBezTo>
                <a:cubicBezTo>
                  <a:pt x="221" y="18"/>
                  <a:pt x="221" y="18"/>
                  <a:pt x="221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20" y="18"/>
                  <a:pt x="220" y="18"/>
                  <a:pt x="220" y="18"/>
                </a:cubicBezTo>
                <a:cubicBezTo>
                  <a:pt x="215" y="18"/>
                  <a:pt x="215" y="18"/>
                  <a:pt x="215" y="18"/>
                </a:cubicBezTo>
                <a:cubicBezTo>
                  <a:pt x="206" y="20"/>
                  <a:pt x="206" y="20"/>
                  <a:pt x="206" y="20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1" y="18"/>
                  <a:pt x="171" y="18"/>
                  <a:pt x="171" y="18"/>
                </a:cubicBezTo>
                <a:cubicBezTo>
                  <a:pt x="168" y="18"/>
                  <a:pt x="165" y="15"/>
                  <a:pt x="161" y="10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59" y="6"/>
                  <a:pt x="158" y="4"/>
                  <a:pt x="158" y="4"/>
                </a:cubicBezTo>
                <a:cubicBezTo>
                  <a:pt x="156" y="2"/>
                  <a:pt x="156" y="2"/>
                  <a:pt x="156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9" y="4"/>
                  <a:pt x="149" y="4"/>
                  <a:pt x="149" y="4"/>
                </a:cubicBezTo>
                <a:cubicBezTo>
                  <a:pt x="149" y="4"/>
                  <a:pt x="149" y="4"/>
                  <a:pt x="149" y="4"/>
                </a:cubicBezTo>
                <a:cubicBezTo>
                  <a:pt x="136" y="10"/>
                  <a:pt x="136" y="10"/>
                  <a:pt x="136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7" y="11"/>
                  <a:pt x="112" y="10"/>
                  <a:pt x="106" y="8"/>
                </a:cubicBezTo>
                <a:cubicBezTo>
                  <a:pt x="93" y="6"/>
                  <a:pt x="93" y="6"/>
                  <a:pt x="93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4" y="2"/>
                  <a:pt x="84" y="2"/>
                  <a:pt x="84" y="2"/>
                </a:cubicBezTo>
                <a:lnTo>
                  <a:pt x="77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12"/>
          <p:cNvSpPr/>
          <p:nvPr/>
        </p:nvSpPr>
        <p:spPr bwMode="auto">
          <a:xfrm>
            <a:off x="2568575" y="4413250"/>
            <a:ext cx="912813" cy="950913"/>
          </a:xfrm>
          <a:custGeom>
            <a:avLst/>
            <a:gdLst>
              <a:gd name="T0" fmla="*/ 2147483646 w 284"/>
              <a:gd name="T1" fmla="*/ 2147483646 h 296"/>
              <a:gd name="T2" fmla="*/ 2147483646 w 284"/>
              <a:gd name="T3" fmla="*/ 2147483646 h 296"/>
              <a:gd name="T4" fmla="*/ 2147483646 w 284"/>
              <a:gd name="T5" fmla="*/ 2147483646 h 296"/>
              <a:gd name="T6" fmla="*/ 2147483646 w 284"/>
              <a:gd name="T7" fmla="*/ 2147483646 h 296"/>
              <a:gd name="T8" fmla="*/ 2147483646 w 284"/>
              <a:gd name="T9" fmla="*/ 2147483646 h 296"/>
              <a:gd name="T10" fmla="*/ 2147483646 w 284"/>
              <a:gd name="T11" fmla="*/ 2147483646 h 296"/>
              <a:gd name="T12" fmla="*/ 2147483646 w 284"/>
              <a:gd name="T13" fmla="*/ 2147483646 h 296"/>
              <a:gd name="T14" fmla="*/ 2147483646 w 284"/>
              <a:gd name="T15" fmla="*/ 2147483646 h 296"/>
              <a:gd name="T16" fmla="*/ 2147483646 w 284"/>
              <a:gd name="T17" fmla="*/ 2147483646 h 296"/>
              <a:gd name="T18" fmla="*/ 2147483646 w 284"/>
              <a:gd name="T19" fmla="*/ 2147483646 h 296"/>
              <a:gd name="T20" fmla="*/ 2147483646 w 284"/>
              <a:gd name="T21" fmla="*/ 2147483646 h 296"/>
              <a:gd name="T22" fmla="*/ 2147483646 w 284"/>
              <a:gd name="T23" fmla="*/ 2147483646 h 296"/>
              <a:gd name="T24" fmla="*/ 2147483646 w 284"/>
              <a:gd name="T25" fmla="*/ 2147483646 h 296"/>
              <a:gd name="T26" fmla="*/ 2147483646 w 284"/>
              <a:gd name="T27" fmla="*/ 2147483646 h 296"/>
              <a:gd name="T28" fmla="*/ 2147483646 w 284"/>
              <a:gd name="T29" fmla="*/ 2147483646 h 296"/>
              <a:gd name="T30" fmla="*/ 2147483646 w 284"/>
              <a:gd name="T31" fmla="*/ 2147483646 h 296"/>
              <a:gd name="T32" fmla="*/ 2147483646 w 284"/>
              <a:gd name="T33" fmla="*/ 2147483646 h 296"/>
              <a:gd name="T34" fmla="*/ 2147483646 w 284"/>
              <a:gd name="T35" fmla="*/ 2147483646 h 296"/>
              <a:gd name="T36" fmla="*/ 2147483646 w 284"/>
              <a:gd name="T37" fmla="*/ 2147483646 h 296"/>
              <a:gd name="T38" fmla="*/ 2147483646 w 284"/>
              <a:gd name="T39" fmla="*/ 2147483646 h 296"/>
              <a:gd name="T40" fmla="*/ 2147483646 w 284"/>
              <a:gd name="T41" fmla="*/ 2147483646 h 296"/>
              <a:gd name="T42" fmla="*/ 2147483646 w 284"/>
              <a:gd name="T43" fmla="*/ 2147483646 h 296"/>
              <a:gd name="T44" fmla="*/ 2147483646 w 284"/>
              <a:gd name="T45" fmla="*/ 2147483646 h 296"/>
              <a:gd name="T46" fmla="*/ 2147483646 w 284"/>
              <a:gd name="T47" fmla="*/ 2147483646 h 296"/>
              <a:gd name="T48" fmla="*/ 2147483646 w 284"/>
              <a:gd name="T49" fmla="*/ 2147483646 h 296"/>
              <a:gd name="T50" fmla="*/ 2147483646 w 284"/>
              <a:gd name="T51" fmla="*/ 2147483646 h 296"/>
              <a:gd name="T52" fmla="*/ 2147483646 w 284"/>
              <a:gd name="T53" fmla="*/ 2147483646 h 296"/>
              <a:gd name="T54" fmla="*/ 2147483646 w 284"/>
              <a:gd name="T55" fmla="*/ 2147483646 h 296"/>
              <a:gd name="T56" fmla="*/ 2147483646 w 284"/>
              <a:gd name="T57" fmla="*/ 2147483646 h 296"/>
              <a:gd name="T58" fmla="*/ 2147483646 w 284"/>
              <a:gd name="T59" fmla="*/ 2147483646 h 296"/>
              <a:gd name="T60" fmla="*/ 2147483646 w 284"/>
              <a:gd name="T61" fmla="*/ 2147483646 h 296"/>
              <a:gd name="T62" fmla="*/ 2147483646 w 284"/>
              <a:gd name="T63" fmla="*/ 2147483646 h 296"/>
              <a:gd name="T64" fmla="*/ 2147483646 w 284"/>
              <a:gd name="T65" fmla="*/ 2147483646 h 296"/>
              <a:gd name="T66" fmla="*/ 2147483646 w 284"/>
              <a:gd name="T67" fmla="*/ 2147483646 h 296"/>
              <a:gd name="T68" fmla="*/ 2147483646 w 284"/>
              <a:gd name="T69" fmla="*/ 2147483646 h 296"/>
              <a:gd name="T70" fmla="*/ 2147483646 w 284"/>
              <a:gd name="T71" fmla="*/ 2147483646 h 296"/>
              <a:gd name="T72" fmla="*/ 2147483646 w 284"/>
              <a:gd name="T73" fmla="*/ 2147483646 h 296"/>
              <a:gd name="T74" fmla="*/ 2147483646 w 284"/>
              <a:gd name="T75" fmla="*/ 2147483646 h 296"/>
              <a:gd name="T76" fmla="*/ 2147483646 w 284"/>
              <a:gd name="T77" fmla="*/ 2147483646 h 296"/>
              <a:gd name="T78" fmla="*/ 2147483646 w 284"/>
              <a:gd name="T79" fmla="*/ 2147483646 h 296"/>
              <a:gd name="T80" fmla="*/ 2147483646 w 284"/>
              <a:gd name="T81" fmla="*/ 2147483646 h 296"/>
              <a:gd name="T82" fmla="*/ 2147483646 w 284"/>
              <a:gd name="T83" fmla="*/ 2147483646 h 296"/>
              <a:gd name="T84" fmla="*/ 2147483646 w 284"/>
              <a:gd name="T85" fmla="*/ 2147483646 h 296"/>
              <a:gd name="T86" fmla="*/ 2147483646 w 284"/>
              <a:gd name="T87" fmla="*/ 2147483646 h 296"/>
              <a:gd name="T88" fmla="*/ 2147483646 w 284"/>
              <a:gd name="T89" fmla="*/ 2147483646 h 296"/>
              <a:gd name="T90" fmla="*/ 2147483646 w 284"/>
              <a:gd name="T91" fmla="*/ 2147483646 h 296"/>
              <a:gd name="T92" fmla="*/ 2147483646 w 284"/>
              <a:gd name="T93" fmla="*/ 2147483646 h 296"/>
              <a:gd name="T94" fmla="*/ 2147483646 w 284"/>
              <a:gd name="T95" fmla="*/ 2147483646 h 296"/>
              <a:gd name="T96" fmla="*/ 2147483646 w 284"/>
              <a:gd name="T97" fmla="*/ 2147483646 h 296"/>
              <a:gd name="T98" fmla="*/ 2147483646 w 284"/>
              <a:gd name="T99" fmla="*/ 2147483646 h 296"/>
              <a:gd name="T100" fmla="*/ 2147483646 w 284"/>
              <a:gd name="T101" fmla="*/ 2147483646 h 296"/>
              <a:gd name="T102" fmla="*/ 2147483646 w 284"/>
              <a:gd name="T103" fmla="*/ 2147483646 h 296"/>
              <a:gd name="T104" fmla="*/ 2147483646 w 284"/>
              <a:gd name="T105" fmla="*/ 2147483646 h 296"/>
              <a:gd name="T106" fmla="*/ 2147483646 w 284"/>
              <a:gd name="T107" fmla="*/ 2147483646 h 296"/>
              <a:gd name="T108" fmla="*/ 2147483646 w 284"/>
              <a:gd name="T109" fmla="*/ 2147483646 h 296"/>
              <a:gd name="T110" fmla="*/ 2147483646 w 284"/>
              <a:gd name="T111" fmla="*/ 2147483646 h 296"/>
              <a:gd name="T112" fmla="*/ 2147483646 w 284"/>
              <a:gd name="T113" fmla="*/ 2147483646 h 296"/>
              <a:gd name="T114" fmla="*/ 2147483646 w 284"/>
              <a:gd name="T115" fmla="*/ 2147483646 h 296"/>
              <a:gd name="T116" fmla="*/ 2147483646 w 284"/>
              <a:gd name="T117" fmla="*/ 2147483646 h 296"/>
              <a:gd name="T118" fmla="*/ 2147483646 w 284"/>
              <a:gd name="T119" fmla="*/ 2147483646 h 29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4" h="296">
                <a:moveTo>
                  <a:pt x="2" y="182"/>
                </a:moveTo>
                <a:cubicBezTo>
                  <a:pt x="0" y="187"/>
                  <a:pt x="0" y="187"/>
                  <a:pt x="0" y="187"/>
                </a:cubicBezTo>
                <a:cubicBezTo>
                  <a:pt x="3" y="187"/>
                  <a:pt x="6" y="185"/>
                  <a:pt x="9" y="183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10" y="182"/>
                  <a:pt x="10" y="182"/>
                  <a:pt x="10" y="182"/>
                </a:cubicBezTo>
                <a:cubicBezTo>
                  <a:pt x="26" y="180"/>
                  <a:pt x="26" y="180"/>
                  <a:pt x="26" y="180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2" y="194"/>
                  <a:pt x="42" y="194"/>
                  <a:pt x="42" y="194"/>
                </a:cubicBezTo>
                <a:cubicBezTo>
                  <a:pt x="42" y="195"/>
                  <a:pt x="42" y="195"/>
                  <a:pt x="42" y="195"/>
                </a:cubicBezTo>
                <a:cubicBezTo>
                  <a:pt x="42" y="196"/>
                  <a:pt x="42" y="196"/>
                  <a:pt x="42" y="196"/>
                </a:cubicBezTo>
                <a:cubicBezTo>
                  <a:pt x="38" y="213"/>
                  <a:pt x="38" y="213"/>
                  <a:pt x="38" y="213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68" y="221"/>
                  <a:pt x="68" y="221"/>
                  <a:pt x="68" y="221"/>
                </a:cubicBezTo>
                <a:cubicBezTo>
                  <a:pt x="65" y="225"/>
                  <a:pt x="65" y="225"/>
                  <a:pt x="65" y="225"/>
                </a:cubicBezTo>
                <a:cubicBezTo>
                  <a:pt x="53" y="240"/>
                  <a:pt x="47" y="248"/>
                  <a:pt x="48" y="251"/>
                </a:cubicBezTo>
                <a:cubicBezTo>
                  <a:pt x="55" y="253"/>
                  <a:pt x="55" y="253"/>
                  <a:pt x="55" y="253"/>
                </a:cubicBezTo>
                <a:cubicBezTo>
                  <a:pt x="64" y="254"/>
                  <a:pt x="70" y="256"/>
                  <a:pt x="72" y="260"/>
                </a:cubicBezTo>
                <a:cubicBezTo>
                  <a:pt x="74" y="265"/>
                  <a:pt x="77" y="270"/>
                  <a:pt x="79" y="275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6" y="282"/>
                  <a:pt x="96" y="282"/>
                  <a:pt x="96" y="282"/>
                </a:cubicBezTo>
                <a:cubicBezTo>
                  <a:pt x="110" y="270"/>
                  <a:pt x="110" y="270"/>
                  <a:pt x="110" y="270"/>
                </a:cubicBezTo>
                <a:cubicBezTo>
                  <a:pt x="118" y="281"/>
                  <a:pt x="118" y="281"/>
                  <a:pt x="118" y="281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18" y="282"/>
                  <a:pt x="118" y="282"/>
                  <a:pt x="118" y="282"/>
                </a:cubicBezTo>
                <a:cubicBezTo>
                  <a:pt x="120" y="292"/>
                  <a:pt x="120" y="292"/>
                  <a:pt x="120" y="292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26" y="293"/>
                  <a:pt x="126" y="293"/>
                  <a:pt x="126" y="293"/>
                </a:cubicBezTo>
                <a:cubicBezTo>
                  <a:pt x="136" y="296"/>
                  <a:pt x="136" y="296"/>
                  <a:pt x="136" y="296"/>
                </a:cubicBezTo>
                <a:cubicBezTo>
                  <a:pt x="138" y="296"/>
                  <a:pt x="138" y="296"/>
                  <a:pt x="138" y="296"/>
                </a:cubicBezTo>
                <a:cubicBezTo>
                  <a:pt x="138" y="295"/>
                  <a:pt x="138" y="295"/>
                  <a:pt x="138" y="295"/>
                </a:cubicBezTo>
                <a:cubicBezTo>
                  <a:pt x="136" y="285"/>
                  <a:pt x="136" y="285"/>
                  <a:pt x="136" y="285"/>
                </a:cubicBezTo>
                <a:cubicBezTo>
                  <a:pt x="136" y="284"/>
                  <a:pt x="136" y="284"/>
                  <a:pt x="136" y="284"/>
                </a:cubicBezTo>
                <a:cubicBezTo>
                  <a:pt x="131" y="261"/>
                  <a:pt x="131" y="261"/>
                  <a:pt x="131" y="261"/>
                </a:cubicBezTo>
                <a:cubicBezTo>
                  <a:pt x="131" y="260"/>
                  <a:pt x="131" y="260"/>
                  <a:pt x="131" y="260"/>
                </a:cubicBezTo>
                <a:cubicBezTo>
                  <a:pt x="134" y="244"/>
                  <a:pt x="134" y="244"/>
                  <a:pt x="134" y="244"/>
                </a:cubicBezTo>
                <a:cubicBezTo>
                  <a:pt x="135" y="244"/>
                  <a:pt x="135" y="244"/>
                  <a:pt x="135" y="244"/>
                </a:cubicBezTo>
                <a:cubicBezTo>
                  <a:pt x="136" y="244"/>
                  <a:pt x="136" y="244"/>
                  <a:pt x="136" y="244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2" y="236"/>
                  <a:pt x="162" y="236"/>
                  <a:pt x="162" y="236"/>
                </a:cubicBezTo>
                <a:cubicBezTo>
                  <a:pt x="169" y="241"/>
                  <a:pt x="174" y="246"/>
                  <a:pt x="176" y="249"/>
                </a:cubicBezTo>
                <a:cubicBezTo>
                  <a:pt x="178" y="248"/>
                  <a:pt x="183" y="244"/>
                  <a:pt x="189" y="237"/>
                </a:cubicBezTo>
                <a:cubicBezTo>
                  <a:pt x="189" y="236"/>
                  <a:pt x="189" y="236"/>
                  <a:pt x="189" y="236"/>
                </a:cubicBezTo>
                <a:cubicBezTo>
                  <a:pt x="190" y="236"/>
                  <a:pt x="190" y="236"/>
                  <a:pt x="190" y="236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9" y="234"/>
                  <a:pt x="219" y="234"/>
                  <a:pt x="219" y="234"/>
                </a:cubicBezTo>
                <a:cubicBezTo>
                  <a:pt x="219" y="233"/>
                  <a:pt x="219" y="233"/>
                  <a:pt x="219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0" y="233"/>
                  <a:pt x="220" y="233"/>
                  <a:pt x="220" y="233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56" y="211"/>
                  <a:pt x="256" y="211"/>
                  <a:pt x="256" y="211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68" y="218"/>
                  <a:pt x="268" y="218"/>
                  <a:pt x="268" y="218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6"/>
                  <a:pt x="270" y="216"/>
                  <a:pt x="270" y="216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0" y="215"/>
                  <a:pt x="270" y="215"/>
                  <a:pt x="270" y="215"/>
                </a:cubicBezTo>
                <a:cubicBezTo>
                  <a:pt x="278" y="211"/>
                  <a:pt x="278" y="211"/>
                  <a:pt x="278" y="211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3" y="193"/>
                  <a:pt x="283" y="193"/>
                  <a:pt x="283" y="193"/>
                </a:cubicBezTo>
                <a:cubicBezTo>
                  <a:pt x="282" y="191"/>
                  <a:pt x="282" y="191"/>
                  <a:pt x="282" y="191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4" y="194"/>
                  <a:pt x="274" y="194"/>
                  <a:pt x="274" y="194"/>
                </a:cubicBezTo>
                <a:cubicBezTo>
                  <a:pt x="272" y="195"/>
                  <a:pt x="270" y="196"/>
                  <a:pt x="267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5" y="196"/>
                  <a:pt x="254" y="195"/>
                  <a:pt x="252" y="193"/>
                </a:cubicBezTo>
                <a:cubicBezTo>
                  <a:pt x="252" y="180"/>
                  <a:pt x="252" y="180"/>
                  <a:pt x="252" y="180"/>
                </a:cubicBezTo>
                <a:cubicBezTo>
                  <a:pt x="249" y="179"/>
                  <a:pt x="248" y="178"/>
                  <a:pt x="246" y="178"/>
                </a:cubicBezTo>
                <a:cubicBezTo>
                  <a:pt x="244" y="179"/>
                  <a:pt x="244" y="179"/>
                  <a:pt x="244" y="179"/>
                </a:cubicBezTo>
                <a:cubicBezTo>
                  <a:pt x="242" y="180"/>
                  <a:pt x="242" y="180"/>
                  <a:pt x="242" y="180"/>
                </a:cubicBezTo>
                <a:cubicBezTo>
                  <a:pt x="236" y="182"/>
                  <a:pt x="236" y="182"/>
                  <a:pt x="236" y="182"/>
                </a:cubicBezTo>
                <a:cubicBezTo>
                  <a:pt x="234" y="182"/>
                  <a:pt x="234" y="182"/>
                  <a:pt x="234" y="182"/>
                </a:cubicBezTo>
                <a:cubicBezTo>
                  <a:pt x="234" y="181"/>
                  <a:pt x="234" y="181"/>
                  <a:pt x="234" y="181"/>
                </a:cubicBezTo>
                <a:cubicBezTo>
                  <a:pt x="231" y="175"/>
                  <a:pt x="231" y="175"/>
                  <a:pt x="231" y="175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0" y="170"/>
                  <a:pt x="230" y="170"/>
                  <a:pt x="230" y="170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5"/>
                  <a:pt x="234" y="155"/>
                  <a:pt x="234" y="155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8" y="147"/>
                  <a:pt x="238" y="147"/>
                  <a:pt x="238" y="147"/>
                </a:cubicBezTo>
                <a:cubicBezTo>
                  <a:pt x="226" y="137"/>
                  <a:pt x="226" y="137"/>
                  <a:pt x="226" y="137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36"/>
                  <a:pt x="226" y="136"/>
                  <a:pt x="226" y="136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26" y="124"/>
                  <a:pt x="226" y="124"/>
                  <a:pt x="226" y="12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28" y="96"/>
                  <a:pt x="228" y="96"/>
                  <a:pt x="228" y="96"/>
                </a:cubicBezTo>
                <a:cubicBezTo>
                  <a:pt x="225" y="95"/>
                  <a:pt x="225" y="95"/>
                  <a:pt x="225" y="95"/>
                </a:cubicBezTo>
                <a:cubicBezTo>
                  <a:pt x="220" y="95"/>
                  <a:pt x="220" y="95"/>
                  <a:pt x="220" y="95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199" y="76"/>
                  <a:pt x="199" y="76"/>
                  <a:pt x="199" y="76"/>
                </a:cubicBezTo>
                <a:cubicBezTo>
                  <a:pt x="199" y="75"/>
                  <a:pt x="199" y="75"/>
                  <a:pt x="199" y="75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200" y="74"/>
                  <a:pt x="200" y="74"/>
                  <a:pt x="200" y="74"/>
                </a:cubicBezTo>
                <a:cubicBezTo>
                  <a:pt x="205" y="66"/>
                  <a:pt x="205" y="66"/>
                  <a:pt x="205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06" y="66"/>
                  <a:pt x="206" y="66"/>
                  <a:pt x="206" y="66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9" y="64"/>
                  <a:pt x="239" y="64"/>
                  <a:pt x="239" y="64"/>
                </a:cubicBezTo>
                <a:cubicBezTo>
                  <a:pt x="240" y="64"/>
                  <a:pt x="240" y="64"/>
                  <a:pt x="240" y="64"/>
                </a:cubicBezTo>
                <a:cubicBezTo>
                  <a:pt x="243" y="66"/>
                  <a:pt x="243" y="66"/>
                  <a:pt x="243" y="66"/>
                </a:cubicBezTo>
                <a:cubicBezTo>
                  <a:pt x="248" y="63"/>
                  <a:pt x="248" y="63"/>
                  <a:pt x="248" y="63"/>
                </a:cubicBezTo>
                <a:cubicBezTo>
                  <a:pt x="253" y="60"/>
                  <a:pt x="253" y="60"/>
                  <a:pt x="253" y="60"/>
                </a:cubicBezTo>
                <a:cubicBezTo>
                  <a:pt x="256" y="56"/>
                  <a:pt x="256" y="56"/>
                  <a:pt x="256" y="56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6" y="45"/>
                  <a:pt x="256" y="45"/>
                  <a:pt x="256" y="4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0" y="50"/>
                  <a:pt x="238" y="52"/>
                  <a:pt x="235" y="52"/>
                </a:cubicBezTo>
                <a:cubicBezTo>
                  <a:pt x="232" y="52"/>
                  <a:pt x="230" y="49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6" y="39"/>
                  <a:pt x="226" y="39"/>
                  <a:pt x="226" y="39"/>
                </a:cubicBezTo>
                <a:cubicBezTo>
                  <a:pt x="226" y="38"/>
                  <a:pt x="226" y="38"/>
                  <a:pt x="226" y="38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0" y="28"/>
                  <a:pt x="210" y="28"/>
                  <a:pt x="210" y="28"/>
                </a:cubicBezTo>
                <a:cubicBezTo>
                  <a:pt x="212" y="40"/>
                  <a:pt x="212" y="40"/>
                  <a:pt x="212" y="40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202" y="42"/>
                  <a:pt x="202" y="42"/>
                  <a:pt x="202" y="42"/>
                </a:cubicBezTo>
                <a:cubicBezTo>
                  <a:pt x="201" y="50"/>
                  <a:pt x="201" y="50"/>
                  <a:pt x="201" y="50"/>
                </a:cubicBezTo>
                <a:cubicBezTo>
                  <a:pt x="201" y="51"/>
                  <a:pt x="201" y="51"/>
                  <a:pt x="201" y="51"/>
                </a:cubicBezTo>
                <a:cubicBezTo>
                  <a:pt x="200" y="51"/>
                  <a:pt x="200" y="51"/>
                  <a:pt x="200" y="51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0" y="69"/>
                  <a:pt x="180" y="69"/>
                  <a:pt x="180" y="69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79" y="78"/>
                  <a:pt x="180" y="81"/>
                  <a:pt x="182" y="85"/>
                </a:cubicBezTo>
                <a:cubicBezTo>
                  <a:pt x="183" y="85"/>
                  <a:pt x="183" y="85"/>
                  <a:pt x="183" y="85"/>
                </a:cubicBezTo>
                <a:cubicBezTo>
                  <a:pt x="183" y="86"/>
                  <a:pt x="183" y="86"/>
                  <a:pt x="183" y="86"/>
                </a:cubicBezTo>
                <a:cubicBezTo>
                  <a:pt x="184" y="96"/>
                  <a:pt x="184" y="96"/>
                  <a:pt x="184" y="96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3" y="98"/>
                  <a:pt x="183" y="98"/>
                  <a:pt x="183" y="98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8" y="104"/>
                  <a:pt x="178" y="104"/>
                  <a:pt x="178" y="104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2" y="105"/>
                  <a:pt x="160" y="106"/>
                  <a:pt x="158" y="107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48" y="119"/>
                  <a:pt x="146" y="120"/>
                  <a:pt x="141" y="119"/>
                </a:cubicBezTo>
                <a:cubicBezTo>
                  <a:pt x="138" y="119"/>
                  <a:pt x="138" y="116"/>
                  <a:pt x="138" y="112"/>
                </a:cubicBezTo>
                <a:cubicBezTo>
                  <a:pt x="138" y="110"/>
                  <a:pt x="138" y="110"/>
                  <a:pt x="138" y="110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5" y="110"/>
                  <a:pt x="134" y="111"/>
                  <a:pt x="132" y="111"/>
                </a:cubicBezTo>
                <a:cubicBezTo>
                  <a:pt x="131" y="110"/>
                  <a:pt x="130" y="109"/>
                  <a:pt x="129" y="106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0" y="57"/>
                  <a:pt x="110" y="57"/>
                  <a:pt x="110" y="5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3" y="50"/>
                  <a:pt x="101" y="52"/>
                  <a:pt x="100" y="52"/>
                </a:cubicBezTo>
                <a:cubicBezTo>
                  <a:pt x="99" y="52"/>
                  <a:pt x="97" y="50"/>
                  <a:pt x="94" y="48"/>
                </a:cubicBezTo>
                <a:cubicBezTo>
                  <a:pt x="88" y="45"/>
                  <a:pt x="88" y="45"/>
                  <a:pt x="88" y="45"/>
                </a:cubicBezTo>
                <a:cubicBezTo>
                  <a:pt x="87" y="44"/>
                  <a:pt x="87" y="44"/>
                  <a:pt x="87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4"/>
                  <a:pt x="86" y="44"/>
                  <a:pt x="8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5"/>
                  <a:pt x="86" y="35"/>
                  <a:pt x="86" y="35"/>
                </a:cubicBezTo>
                <a:cubicBezTo>
                  <a:pt x="86" y="35"/>
                  <a:pt x="86" y="35"/>
                  <a:pt x="86" y="35"/>
                </a:cubicBezTo>
                <a:cubicBezTo>
                  <a:pt x="84" y="29"/>
                  <a:pt x="84" y="29"/>
                  <a:pt x="84" y="29"/>
                </a:cubicBezTo>
                <a:cubicBezTo>
                  <a:pt x="81" y="21"/>
                  <a:pt x="81" y="21"/>
                  <a:pt x="81" y="21"/>
                </a:cubicBezTo>
                <a:cubicBezTo>
                  <a:pt x="78" y="21"/>
                  <a:pt x="78" y="21"/>
                  <a:pt x="78" y="21"/>
                </a:cubicBezTo>
                <a:cubicBezTo>
                  <a:pt x="78" y="24"/>
                  <a:pt x="78" y="27"/>
                  <a:pt x="77" y="29"/>
                </a:cubicBezTo>
                <a:cubicBezTo>
                  <a:pt x="76" y="31"/>
                  <a:pt x="75" y="33"/>
                  <a:pt x="72" y="35"/>
                </a:cubicBezTo>
                <a:cubicBezTo>
                  <a:pt x="72" y="38"/>
                  <a:pt x="70" y="40"/>
                  <a:pt x="69" y="41"/>
                </a:cubicBezTo>
                <a:cubicBezTo>
                  <a:pt x="66" y="44"/>
                  <a:pt x="64" y="44"/>
                  <a:pt x="62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58" y="41"/>
                  <a:pt x="58" y="38"/>
                  <a:pt x="58" y="33"/>
                </a:cubicBezTo>
                <a:cubicBezTo>
                  <a:pt x="58" y="31"/>
                  <a:pt x="58" y="31"/>
                  <a:pt x="58" y="31"/>
                </a:cubicBezTo>
                <a:cubicBezTo>
                  <a:pt x="53" y="28"/>
                  <a:pt x="53" y="28"/>
                  <a:pt x="53" y="28"/>
                </a:cubicBezTo>
                <a:cubicBezTo>
                  <a:pt x="51" y="27"/>
                  <a:pt x="50" y="24"/>
                  <a:pt x="50" y="21"/>
                </a:cubicBezTo>
                <a:cubicBezTo>
                  <a:pt x="52" y="3"/>
                  <a:pt x="52" y="3"/>
                  <a:pt x="52" y="3"/>
                </a:cubicBezTo>
                <a:cubicBezTo>
                  <a:pt x="51" y="0"/>
                  <a:pt x="51" y="0"/>
                  <a:pt x="51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40" y="10"/>
                  <a:pt x="40" y="10"/>
                  <a:pt x="40" y="10"/>
                </a:cubicBezTo>
                <a:cubicBezTo>
                  <a:pt x="39" y="13"/>
                  <a:pt x="39" y="13"/>
                  <a:pt x="39" y="13"/>
                </a:cubicBezTo>
                <a:cubicBezTo>
                  <a:pt x="40" y="17"/>
                  <a:pt x="41" y="20"/>
                  <a:pt x="41" y="22"/>
                </a:cubicBezTo>
                <a:cubicBezTo>
                  <a:pt x="41" y="26"/>
                  <a:pt x="39" y="29"/>
                  <a:pt x="36" y="30"/>
                </a:cubicBezTo>
                <a:cubicBezTo>
                  <a:pt x="28" y="33"/>
                  <a:pt x="28" y="33"/>
                  <a:pt x="28" y="33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52"/>
                  <a:pt x="27" y="54"/>
                  <a:pt x="28" y="54"/>
                </a:cubicBezTo>
                <a:cubicBezTo>
                  <a:pt x="30" y="55"/>
                  <a:pt x="33" y="55"/>
                  <a:pt x="36" y="53"/>
                </a:cubicBezTo>
                <a:cubicBezTo>
                  <a:pt x="38" y="52"/>
                  <a:pt x="38" y="52"/>
                  <a:pt x="38" y="52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6" y="70"/>
                  <a:pt x="46" y="70"/>
                  <a:pt x="46" y="70"/>
                </a:cubicBezTo>
                <a:cubicBezTo>
                  <a:pt x="43" y="102"/>
                  <a:pt x="40" y="120"/>
                  <a:pt x="36" y="125"/>
                </a:cubicBezTo>
                <a:cubicBezTo>
                  <a:pt x="35" y="126"/>
                  <a:pt x="34" y="127"/>
                  <a:pt x="31" y="128"/>
                </a:cubicBezTo>
                <a:cubicBezTo>
                  <a:pt x="28" y="128"/>
                  <a:pt x="26" y="127"/>
                  <a:pt x="24" y="126"/>
                </a:cubicBezTo>
                <a:cubicBezTo>
                  <a:pt x="13" y="146"/>
                  <a:pt x="6" y="157"/>
                  <a:pt x="3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2" y="159"/>
                  <a:pt x="1" y="164"/>
                  <a:pt x="2" y="174"/>
                </a:cubicBezTo>
                <a:cubicBezTo>
                  <a:pt x="4" y="176"/>
                  <a:pt x="4" y="176"/>
                  <a:pt x="4" y="176"/>
                </a:cubicBezTo>
                <a:cubicBezTo>
                  <a:pt x="5" y="176"/>
                  <a:pt x="5" y="176"/>
                  <a:pt x="5" y="176"/>
                </a:cubicBezTo>
                <a:cubicBezTo>
                  <a:pt x="6" y="177"/>
                  <a:pt x="6" y="177"/>
                  <a:pt x="6" y="177"/>
                </a:cubicBezTo>
                <a:lnTo>
                  <a:pt x="2" y="1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13"/>
          <p:cNvSpPr/>
          <p:nvPr/>
        </p:nvSpPr>
        <p:spPr bwMode="auto">
          <a:xfrm>
            <a:off x="3224213" y="4402138"/>
            <a:ext cx="617537" cy="533400"/>
          </a:xfrm>
          <a:custGeom>
            <a:avLst/>
            <a:gdLst>
              <a:gd name="T0" fmla="*/ 2147483646 w 192"/>
              <a:gd name="T1" fmla="*/ 2147483646 h 166"/>
              <a:gd name="T2" fmla="*/ 2147483646 w 192"/>
              <a:gd name="T3" fmla="*/ 2147483646 h 166"/>
              <a:gd name="T4" fmla="*/ 2147483646 w 192"/>
              <a:gd name="T5" fmla="*/ 0 h 166"/>
              <a:gd name="T6" fmla="*/ 2147483646 w 192"/>
              <a:gd name="T7" fmla="*/ 2147483646 h 166"/>
              <a:gd name="T8" fmla="*/ 2147483646 w 192"/>
              <a:gd name="T9" fmla="*/ 2147483646 h 166"/>
              <a:gd name="T10" fmla="*/ 2147483646 w 192"/>
              <a:gd name="T11" fmla="*/ 2147483646 h 166"/>
              <a:gd name="T12" fmla="*/ 2147483646 w 192"/>
              <a:gd name="T13" fmla="*/ 2147483646 h 166"/>
              <a:gd name="T14" fmla="*/ 2147483646 w 192"/>
              <a:gd name="T15" fmla="*/ 2147483646 h 166"/>
              <a:gd name="T16" fmla="*/ 2147483646 w 192"/>
              <a:gd name="T17" fmla="*/ 2147483646 h 166"/>
              <a:gd name="T18" fmla="*/ 2147483646 w 192"/>
              <a:gd name="T19" fmla="*/ 2147483646 h 166"/>
              <a:gd name="T20" fmla="*/ 2147483646 w 192"/>
              <a:gd name="T21" fmla="*/ 2147483646 h 166"/>
              <a:gd name="T22" fmla="*/ 2147483646 w 192"/>
              <a:gd name="T23" fmla="*/ 2147483646 h 166"/>
              <a:gd name="T24" fmla="*/ 2147483646 w 192"/>
              <a:gd name="T25" fmla="*/ 2147483646 h 166"/>
              <a:gd name="T26" fmla="*/ 2147483646 w 192"/>
              <a:gd name="T27" fmla="*/ 2147483646 h 166"/>
              <a:gd name="T28" fmla="*/ 2147483646 w 192"/>
              <a:gd name="T29" fmla="*/ 2147483646 h 166"/>
              <a:gd name="T30" fmla="*/ 2147483646 w 192"/>
              <a:gd name="T31" fmla="*/ 2147483646 h 166"/>
              <a:gd name="T32" fmla="*/ 2147483646 w 192"/>
              <a:gd name="T33" fmla="*/ 2147483646 h 166"/>
              <a:gd name="T34" fmla="*/ 2147483646 w 192"/>
              <a:gd name="T35" fmla="*/ 2147483646 h 166"/>
              <a:gd name="T36" fmla="*/ 2147483646 w 192"/>
              <a:gd name="T37" fmla="*/ 2147483646 h 166"/>
              <a:gd name="T38" fmla="*/ 2147483646 w 192"/>
              <a:gd name="T39" fmla="*/ 2147483646 h 166"/>
              <a:gd name="T40" fmla="*/ 2147483646 w 192"/>
              <a:gd name="T41" fmla="*/ 2147483646 h 166"/>
              <a:gd name="T42" fmla="*/ 2147483646 w 192"/>
              <a:gd name="T43" fmla="*/ 2147483646 h 166"/>
              <a:gd name="T44" fmla="*/ 2147483646 w 192"/>
              <a:gd name="T45" fmla="*/ 2147483646 h 166"/>
              <a:gd name="T46" fmla="*/ 2147483646 w 192"/>
              <a:gd name="T47" fmla="*/ 2147483646 h 166"/>
              <a:gd name="T48" fmla="*/ 2147483646 w 192"/>
              <a:gd name="T49" fmla="*/ 2147483646 h 166"/>
              <a:gd name="T50" fmla="*/ 2147483646 w 192"/>
              <a:gd name="T51" fmla="*/ 2147483646 h 166"/>
              <a:gd name="T52" fmla="*/ 2147483646 w 192"/>
              <a:gd name="T53" fmla="*/ 2147483646 h 166"/>
              <a:gd name="T54" fmla="*/ 2147483646 w 192"/>
              <a:gd name="T55" fmla="*/ 2147483646 h 166"/>
              <a:gd name="T56" fmla="*/ 2147483646 w 192"/>
              <a:gd name="T57" fmla="*/ 2147483646 h 166"/>
              <a:gd name="T58" fmla="*/ 2147483646 w 192"/>
              <a:gd name="T59" fmla="*/ 2147483646 h 166"/>
              <a:gd name="T60" fmla="*/ 2147483646 w 192"/>
              <a:gd name="T61" fmla="*/ 2147483646 h 166"/>
              <a:gd name="T62" fmla="*/ 2147483646 w 192"/>
              <a:gd name="T63" fmla="*/ 2147483646 h 166"/>
              <a:gd name="T64" fmla="*/ 2147483646 w 192"/>
              <a:gd name="T65" fmla="*/ 2147483646 h 166"/>
              <a:gd name="T66" fmla="*/ 2147483646 w 192"/>
              <a:gd name="T67" fmla="*/ 2147483646 h 166"/>
              <a:gd name="T68" fmla="*/ 2147483646 w 192"/>
              <a:gd name="T69" fmla="*/ 2147483646 h 166"/>
              <a:gd name="T70" fmla="*/ 2147483646 w 192"/>
              <a:gd name="T71" fmla="*/ 2147483646 h 166"/>
              <a:gd name="T72" fmla="*/ 2147483646 w 192"/>
              <a:gd name="T73" fmla="*/ 2147483646 h 166"/>
              <a:gd name="T74" fmla="*/ 2147483646 w 192"/>
              <a:gd name="T75" fmla="*/ 2147483646 h 166"/>
              <a:gd name="T76" fmla="*/ 2147483646 w 192"/>
              <a:gd name="T77" fmla="*/ 2147483646 h 166"/>
              <a:gd name="T78" fmla="*/ 2147483646 w 192"/>
              <a:gd name="T79" fmla="*/ 2147483646 h 166"/>
              <a:gd name="T80" fmla="*/ 2147483646 w 192"/>
              <a:gd name="T81" fmla="*/ 2147483646 h 166"/>
              <a:gd name="T82" fmla="*/ 2147483646 w 192"/>
              <a:gd name="T83" fmla="*/ 2147483646 h 166"/>
              <a:gd name="T84" fmla="*/ 2147483646 w 192"/>
              <a:gd name="T85" fmla="*/ 2147483646 h 166"/>
              <a:gd name="T86" fmla="*/ 2147483646 w 192"/>
              <a:gd name="T87" fmla="*/ 2147483646 h 166"/>
              <a:gd name="T88" fmla="*/ 2147483646 w 192"/>
              <a:gd name="T89" fmla="*/ 2147483646 h 166"/>
              <a:gd name="T90" fmla="*/ 2147483646 w 192"/>
              <a:gd name="T91" fmla="*/ 2147483646 h 166"/>
              <a:gd name="T92" fmla="*/ 2147483646 w 192"/>
              <a:gd name="T93" fmla="*/ 2147483646 h 166"/>
              <a:gd name="T94" fmla="*/ 2147483646 w 192"/>
              <a:gd name="T95" fmla="*/ 2147483646 h 166"/>
              <a:gd name="T96" fmla="*/ 2147483646 w 192"/>
              <a:gd name="T97" fmla="*/ 2147483646 h 166"/>
              <a:gd name="T98" fmla="*/ 2147483646 w 192"/>
              <a:gd name="T99" fmla="*/ 2147483646 h 166"/>
              <a:gd name="T100" fmla="*/ 2147483646 w 192"/>
              <a:gd name="T101" fmla="*/ 2147483646 h 166"/>
              <a:gd name="T102" fmla="*/ 2147483646 w 192"/>
              <a:gd name="T103" fmla="*/ 2147483646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92" h="166">
                <a:moveTo>
                  <a:pt x="150" y="3"/>
                </a:moveTo>
                <a:cubicBezTo>
                  <a:pt x="148" y="2"/>
                  <a:pt x="148" y="2"/>
                  <a:pt x="148" y="2"/>
                </a:cubicBezTo>
                <a:cubicBezTo>
                  <a:pt x="144" y="4"/>
                  <a:pt x="144" y="4"/>
                  <a:pt x="144" y="4"/>
                </a:cubicBezTo>
                <a:cubicBezTo>
                  <a:pt x="142" y="7"/>
                  <a:pt x="142" y="7"/>
                  <a:pt x="142" y="7"/>
                </a:cubicBezTo>
                <a:cubicBezTo>
                  <a:pt x="141" y="11"/>
                  <a:pt x="139" y="13"/>
                  <a:pt x="136" y="13"/>
                </a:cubicBezTo>
                <a:cubicBezTo>
                  <a:pt x="135" y="13"/>
                  <a:pt x="133" y="12"/>
                  <a:pt x="132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0" y="6"/>
                  <a:pt x="130" y="6"/>
                  <a:pt x="130" y="6"/>
                </a:cubicBezTo>
                <a:cubicBezTo>
                  <a:pt x="130" y="5"/>
                  <a:pt x="130" y="5"/>
                  <a:pt x="130" y="5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7"/>
                  <a:pt x="108" y="17"/>
                  <a:pt x="108" y="17"/>
                </a:cubicBezTo>
                <a:cubicBezTo>
                  <a:pt x="108" y="18"/>
                  <a:pt x="108" y="18"/>
                  <a:pt x="108" y="18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94" y="29"/>
                  <a:pt x="94" y="29"/>
                  <a:pt x="94" y="29"/>
                </a:cubicBezTo>
                <a:cubicBezTo>
                  <a:pt x="94" y="28"/>
                  <a:pt x="94" y="28"/>
                  <a:pt x="94" y="28"/>
                </a:cubicBezTo>
                <a:cubicBezTo>
                  <a:pt x="94" y="27"/>
                  <a:pt x="94" y="27"/>
                  <a:pt x="94" y="27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9"/>
                  <a:pt x="91" y="29"/>
                  <a:pt x="91" y="29"/>
                </a:cubicBezTo>
                <a:cubicBezTo>
                  <a:pt x="90" y="30"/>
                  <a:pt x="90" y="30"/>
                  <a:pt x="90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4" y="30"/>
                  <a:pt x="84" y="30"/>
                  <a:pt x="84" y="3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25"/>
                  <a:pt x="80" y="25"/>
                  <a:pt x="80" y="25"/>
                </a:cubicBezTo>
                <a:cubicBezTo>
                  <a:pt x="73" y="24"/>
                  <a:pt x="73" y="24"/>
                  <a:pt x="73" y="24"/>
                </a:cubicBezTo>
                <a:cubicBezTo>
                  <a:pt x="68" y="26"/>
                  <a:pt x="68" y="26"/>
                  <a:pt x="68" y="26"/>
                </a:cubicBezTo>
                <a:cubicBezTo>
                  <a:pt x="66" y="28"/>
                  <a:pt x="66" y="28"/>
                  <a:pt x="66" y="28"/>
                </a:cubicBezTo>
                <a:cubicBezTo>
                  <a:pt x="74" y="37"/>
                  <a:pt x="74" y="37"/>
                  <a:pt x="74" y="37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5" y="41"/>
                  <a:pt x="85" y="41"/>
                  <a:pt x="85" y="41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5"/>
                  <a:pt x="88" y="55"/>
                  <a:pt x="88" y="55"/>
                </a:cubicBezTo>
                <a:cubicBezTo>
                  <a:pt x="88" y="55"/>
                  <a:pt x="88" y="55"/>
                  <a:pt x="88" y="55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1"/>
                  <a:pt x="81" y="61"/>
                </a:cubicBezTo>
                <a:cubicBezTo>
                  <a:pt x="80" y="61"/>
                  <a:pt x="80" y="61"/>
                  <a:pt x="80" y="61"/>
                </a:cubicBezTo>
                <a:cubicBezTo>
                  <a:pt x="69" y="64"/>
                  <a:pt x="69" y="64"/>
                  <a:pt x="69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47" y="71"/>
                  <a:pt x="47" y="71"/>
                  <a:pt x="47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0" y="71"/>
                  <a:pt x="30" y="71"/>
                  <a:pt x="30" y="71"/>
                </a:cubicBezTo>
                <a:cubicBezTo>
                  <a:pt x="12" y="72"/>
                  <a:pt x="12" y="72"/>
                  <a:pt x="12" y="72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4"/>
                  <a:pt x="8" y="74"/>
                  <a:pt x="8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6"/>
                  <a:pt x="0" y="86"/>
                  <a:pt x="0" y="86"/>
                </a:cubicBezTo>
                <a:cubicBezTo>
                  <a:pt x="4" y="96"/>
                  <a:pt x="4" y="96"/>
                  <a:pt x="4" y="96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5"/>
                  <a:pt x="15" y="95"/>
                  <a:pt x="15" y="95"/>
                </a:cubicBez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26" y="130"/>
                  <a:pt x="26" y="130"/>
                  <a:pt x="26" y="130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49"/>
                  <a:pt x="38" y="149"/>
                  <a:pt x="38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4" y="160"/>
                  <a:pt x="34" y="160"/>
                  <a:pt x="34" y="160"/>
                </a:cubicBezTo>
                <a:cubicBezTo>
                  <a:pt x="33" y="166"/>
                  <a:pt x="33" y="166"/>
                  <a:pt x="33" y="166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39" y="163"/>
                  <a:pt x="39" y="163"/>
                  <a:pt x="39" y="163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46" y="159"/>
                  <a:pt x="46" y="159"/>
                  <a:pt x="46" y="159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55" y="160"/>
                  <a:pt x="55" y="160"/>
                  <a:pt x="55" y="160"/>
                </a:cubicBezTo>
                <a:cubicBezTo>
                  <a:pt x="67" y="165"/>
                  <a:pt x="67" y="165"/>
                  <a:pt x="67" y="165"/>
                </a:cubicBezTo>
                <a:cubicBezTo>
                  <a:pt x="80" y="165"/>
                  <a:pt x="80" y="165"/>
                  <a:pt x="80" y="165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103" y="149"/>
                  <a:pt x="103" y="149"/>
                  <a:pt x="103" y="149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40"/>
                  <a:pt x="123" y="140"/>
                  <a:pt x="123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4" y="141"/>
                  <a:pt x="124" y="141"/>
                  <a:pt x="124" y="141"/>
                </a:cubicBezTo>
                <a:cubicBezTo>
                  <a:pt x="126" y="144"/>
                  <a:pt x="127" y="146"/>
                  <a:pt x="128" y="146"/>
                </a:cubicBezTo>
                <a:cubicBezTo>
                  <a:pt x="133" y="146"/>
                  <a:pt x="133" y="146"/>
                  <a:pt x="133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7" y="146"/>
                  <a:pt x="137" y="146"/>
                  <a:pt x="137" y="146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46" y="149"/>
                  <a:pt x="146" y="149"/>
                  <a:pt x="146" y="149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1" y="142"/>
                  <a:pt x="151" y="142"/>
                  <a:pt x="151" y="142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7" y="138"/>
                  <a:pt x="157" y="138"/>
                  <a:pt x="157" y="138"/>
                </a:cubicBezTo>
                <a:cubicBezTo>
                  <a:pt x="161" y="138"/>
                  <a:pt x="161" y="138"/>
                  <a:pt x="161" y="138"/>
                </a:cubicBezTo>
                <a:cubicBezTo>
                  <a:pt x="161" y="136"/>
                  <a:pt x="162" y="133"/>
                  <a:pt x="165" y="131"/>
                </a:cubicBezTo>
                <a:cubicBezTo>
                  <a:pt x="168" y="129"/>
                  <a:pt x="170" y="128"/>
                  <a:pt x="171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4" y="126"/>
                  <a:pt x="174" y="126"/>
                  <a:pt x="174" y="126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187" y="122"/>
                  <a:pt x="187" y="122"/>
                  <a:pt x="187" y="122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0" y="118"/>
                  <a:pt x="190" y="118"/>
                  <a:pt x="190" y="118"/>
                </a:cubicBezTo>
                <a:cubicBezTo>
                  <a:pt x="192" y="114"/>
                  <a:pt x="192" y="114"/>
                  <a:pt x="192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8" y="111"/>
                  <a:pt x="187" y="108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3"/>
                  <a:pt x="186" y="103"/>
                  <a:pt x="186" y="103"/>
                </a:cubicBezTo>
                <a:cubicBezTo>
                  <a:pt x="186" y="102"/>
                  <a:pt x="186" y="102"/>
                  <a:pt x="186" y="102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1"/>
                  <a:pt x="188" y="89"/>
                  <a:pt x="190" y="87"/>
                </a:cubicBezTo>
                <a:cubicBezTo>
                  <a:pt x="190" y="80"/>
                  <a:pt x="190" y="80"/>
                  <a:pt x="190" y="80"/>
                </a:cubicBezTo>
                <a:cubicBezTo>
                  <a:pt x="189" y="79"/>
                  <a:pt x="188" y="78"/>
                  <a:pt x="186" y="78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4" y="70"/>
                  <a:pt x="174" y="70"/>
                  <a:pt x="174" y="70"/>
                </a:cubicBezTo>
                <a:cubicBezTo>
                  <a:pt x="175" y="68"/>
                  <a:pt x="179" y="64"/>
                  <a:pt x="186" y="60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82" y="41"/>
                  <a:pt x="183" y="37"/>
                  <a:pt x="186" y="34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182" y="32"/>
                  <a:pt x="182" y="32"/>
                  <a:pt x="182" y="32"/>
                </a:cubicBezTo>
                <a:cubicBezTo>
                  <a:pt x="180" y="32"/>
                  <a:pt x="180" y="32"/>
                  <a:pt x="180" y="32"/>
                </a:cubicBezTo>
                <a:cubicBezTo>
                  <a:pt x="178" y="38"/>
                  <a:pt x="178" y="38"/>
                  <a:pt x="178" y="38"/>
                </a:cubicBezTo>
                <a:cubicBezTo>
                  <a:pt x="177" y="40"/>
                  <a:pt x="175" y="41"/>
                  <a:pt x="174" y="41"/>
                </a:cubicBezTo>
                <a:cubicBezTo>
                  <a:pt x="173" y="41"/>
                  <a:pt x="173" y="41"/>
                  <a:pt x="173" y="41"/>
                </a:cubicBezTo>
                <a:cubicBezTo>
                  <a:pt x="169" y="38"/>
                  <a:pt x="169" y="38"/>
                  <a:pt x="169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8"/>
                  <a:pt x="168" y="38"/>
                  <a:pt x="168" y="38"/>
                </a:cubicBezTo>
                <a:cubicBezTo>
                  <a:pt x="168" y="37"/>
                  <a:pt x="168" y="37"/>
                  <a:pt x="168" y="37"/>
                </a:cubicBezTo>
                <a:cubicBezTo>
                  <a:pt x="167" y="34"/>
                  <a:pt x="167" y="34"/>
                  <a:pt x="167" y="34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58" y="32"/>
                  <a:pt x="158" y="32"/>
                  <a:pt x="158" y="32"/>
                </a:cubicBezTo>
                <a:cubicBezTo>
                  <a:pt x="158" y="30"/>
                  <a:pt x="158" y="30"/>
                  <a:pt x="158" y="30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6"/>
                  <a:pt x="152" y="6"/>
                  <a:pt x="152" y="6"/>
                </a:cubicBezTo>
                <a:lnTo>
                  <a:pt x="150" y="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14"/>
          <p:cNvSpPr/>
          <p:nvPr/>
        </p:nvSpPr>
        <p:spPr bwMode="auto">
          <a:xfrm>
            <a:off x="3324225" y="4729163"/>
            <a:ext cx="806450" cy="614362"/>
          </a:xfrm>
          <a:custGeom>
            <a:avLst/>
            <a:gdLst>
              <a:gd name="T0" fmla="*/ 2147483646 w 251"/>
              <a:gd name="T1" fmla="*/ 2147483646 h 191"/>
              <a:gd name="T2" fmla="*/ 2147483646 w 251"/>
              <a:gd name="T3" fmla="*/ 2147483646 h 191"/>
              <a:gd name="T4" fmla="*/ 2147483646 w 251"/>
              <a:gd name="T5" fmla="*/ 2147483646 h 191"/>
              <a:gd name="T6" fmla="*/ 2147483646 w 251"/>
              <a:gd name="T7" fmla="*/ 2147483646 h 191"/>
              <a:gd name="T8" fmla="*/ 2147483646 w 251"/>
              <a:gd name="T9" fmla="*/ 2147483646 h 191"/>
              <a:gd name="T10" fmla="*/ 2147483646 w 251"/>
              <a:gd name="T11" fmla="*/ 2147483646 h 191"/>
              <a:gd name="T12" fmla="*/ 2147483646 w 251"/>
              <a:gd name="T13" fmla="*/ 2147483646 h 191"/>
              <a:gd name="T14" fmla="*/ 2147483646 w 251"/>
              <a:gd name="T15" fmla="*/ 2147483646 h 191"/>
              <a:gd name="T16" fmla="*/ 2147483646 w 251"/>
              <a:gd name="T17" fmla="*/ 2147483646 h 191"/>
              <a:gd name="T18" fmla="*/ 2147483646 w 251"/>
              <a:gd name="T19" fmla="*/ 2147483646 h 191"/>
              <a:gd name="T20" fmla="*/ 2147483646 w 251"/>
              <a:gd name="T21" fmla="*/ 2147483646 h 191"/>
              <a:gd name="T22" fmla="*/ 2147483646 w 251"/>
              <a:gd name="T23" fmla="*/ 2147483646 h 191"/>
              <a:gd name="T24" fmla="*/ 2147483646 w 251"/>
              <a:gd name="T25" fmla="*/ 2147483646 h 191"/>
              <a:gd name="T26" fmla="*/ 2147483646 w 251"/>
              <a:gd name="T27" fmla="*/ 2147483646 h 191"/>
              <a:gd name="T28" fmla="*/ 2147483646 w 251"/>
              <a:gd name="T29" fmla="*/ 2147483646 h 191"/>
              <a:gd name="T30" fmla="*/ 2147483646 w 251"/>
              <a:gd name="T31" fmla="*/ 2147483646 h 191"/>
              <a:gd name="T32" fmla="*/ 2147483646 w 251"/>
              <a:gd name="T33" fmla="*/ 2147483646 h 191"/>
              <a:gd name="T34" fmla="*/ 2147483646 w 251"/>
              <a:gd name="T35" fmla="*/ 2147483646 h 191"/>
              <a:gd name="T36" fmla="*/ 2147483646 w 251"/>
              <a:gd name="T37" fmla="*/ 2147483646 h 191"/>
              <a:gd name="T38" fmla="*/ 2147483646 w 251"/>
              <a:gd name="T39" fmla="*/ 2147483646 h 191"/>
              <a:gd name="T40" fmla="*/ 2147483646 w 251"/>
              <a:gd name="T41" fmla="*/ 2147483646 h 191"/>
              <a:gd name="T42" fmla="*/ 2147483646 w 251"/>
              <a:gd name="T43" fmla="*/ 2147483646 h 191"/>
              <a:gd name="T44" fmla="*/ 2147483646 w 251"/>
              <a:gd name="T45" fmla="*/ 2147483646 h 191"/>
              <a:gd name="T46" fmla="*/ 2147483646 w 251"/>
              <a:gd name="T47" fmla="*/ 2147483646 h 191"/>
              <a:gd name="T48" fmla="*/ 2147483646 w 251"/>
              <a:gd name="T49" fmla="*/ 2147483646 h 191"/>
              <a:gd name="T50" fmla="*/ 2147483646 w 251"/>
              <a:gd name="T51" fmla="*/ 2147483646 h 191"/>
              <a:gd name="T52" fmla="*/ 2147483646 w 251"/>
              <a:gd name="T53" fmla="*/ 2147483646 h 191"/>
              <a:gd name="T54" fmla="*/ 2147483646 w 251"/>
              <a:gd name="T55" fmla="*/ 2147483646 h 191"/>
              <a:gd name="T56" fmla="*/ 2147483646 w 251"/>
              <a:gd name="T57" fmla="*/ 2147483646 h 191"/>
              <a:gd name="T58" fmla="*/ 2147483646 w 251"/>
              <a:gd name="T59" fmla="*/ 2147483646 h 191"/>
              <a:gd name="T60" fmla="*/ 2147483646 w 251"/>
              <a:gd name="T61" fmla="*/ 2147483646 h 191"/>
              <a:gd name="T62" fmla="*/ 2147483646 w 251"/>
              <a:gd name="T63" fmla="*/ 2147483646 h 191"/>
              <a:gd name="T64" fmla="*/ 2147483646 w 251"/>
              <a:gd name="T65" fmla="*/ 2147483646 h 191"/>
              <a:gd name="T66" fmla="*/ 2147483646 w 251"/>
              <a:gd name="T67" fmla="*/ 2147483646 h 191"/>
              <a:gd name="T68" fmla="*/ 2147483646 w 251"/>
              <a:gd name="T69" fmla="*/ 2147483646 h 191"/>
              <a:gd name="T70" fmla="*/ 2147483646 w 251"/>
              <a:gd name="T71" fmla="*/ 2147483646 h 191"/>
              <a:gd name="T72" fmla="*/ 2147483646 w 251"/>
              <a:gd name="T73" fmla="*/ 2147483646 h 191"/>
              <a:gd name="T74" fmla="*/ 2147483646 w 251"/>
              <a:gd name="T75" fmla="*/ 2147483646 h 191"/>
              <a:gd name="T76" fmla="*/ 2147483646 w 251"/>
              <a:gd name="T77" fmla="*/ 2147483646 h 191"/>
              <a:gd name="T78" fmla="*/ 2147483646 w 251"/>
              <a:gd name="T79" fmla="*/ 2147483646 h 191"/>
              <a:gd name="T80" fmla="*/ 2147483646 w 251"/>
              <a:gd name="T81" fmla="*/ 2147483646 h 191"/>
              <a:gd name="T82" fmla="*/ 2147483646 w 251"/>
              <a:gd name="T83" fmla="*/ 2147483646 h 191"/>
              <a:gd name="T84" fmla="*/ 2147483646 w 251"/>
              <a:gd name="T85" fmla="*/ 2147483646 h 191"/>
              <a:gd name="T86" fmla="*/ 2147483646 w 251"/>
              <a:gd name="T87" fmla="*/ 2147483646 h 191"/>
              <a:gd name="T88" fmla="*/ 2147483646 w 251"/>
              <a:gd name="T89" fmla="*/ 2147483646 h 191"/>
              <a:gd name="T90" fmla="*/ 2147483646 w 251"/>
              <a:gd name="T91" fmla="*/ 2147483646 h 191"/>
              <a:gd name="T92" fmla="*/ 2147483646 w 251"/>
              <a:gd name="T93" fmla="*/ 2147483646 h 191"/>
              <a:gd name="T94" fmla="*/ 2147483646 w 251"/>
              <a:gd name="T95" fmla="*/ 2147483646 h 191"/>
              <a:gd name="T96" fmla="*/ 2147483646 w 251"/>
              <a:gd name="T97" fmla="*/ 2147483646 h 191"/>
              <a:gd name="T98" fmla="*/ 2147483646 w 251"/>
              <a:gd name="T99" fmla="*/ 2147483646 h 191"/>
              <a:gd name="T100" fmla="*/ 2147483646 w 251"/>
              <a:gd name="T101" fmla="*/ 2147483646 h 191"/>
              <a:gd name="T102" fmla="*/ 2147483646 w 251"/>
              <a:gd name="T103" fmla="*/ 2147483646 h 191"/>
              <a:gd name="T104" fmla="*/ 2147483646 w 251"/>
              <a:gd name="T105" fmla="*/ 2147483646 h 191"/>
              <a:gd name="T106" fmla="*/ 2147483646 w 251"/>
              <a:gd name="T107" fmla="*/ 2147483646 h 191"/>
              <a:gd name="T108" fmla="*/ 2147483646 w 251"/>
              <a:gd name="T109" fmla="*/ 2147483646 h 191"/>
              <a:gd name="T110" fmla="*/ 2147483646 w 251"/>
              <a:gd name="T111" fmla="*/ 2147483646 h 191"/>
              <a:gd name="T112" fmla="*/ 2147483646 w 251"/>
              <a:gd name="T113" fmla="*/ 2147483646 h 191"/>
              <a:gd name="T114" fmla="*/ 2147483646 w 251"/>
              <a:gd name="T115" fmla="*/ 0 h 191"/>
              <a:gd name="T116" fmla="*/ 2147483646 w 251"/>
              <a:gd name="T117" fmla="*/ 2147483646 h 19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1" h="191">
                <a:moveTo>
                  <a:pt x="201" y="4"/>
                </a:moveTo>
                <a:cubicBezTo>
                  <a:pt x="201" y="5"/>
                  <a:pt x="201" y="5"/>
                  <a:pt x="201" y="5"/>
                </a:cubicBezTo>
                <a:cubicBezTo>
                  <a:pt x="202" y="6"/>
                  <a:pt x="202" y="6"/>
                  <a:pt x="202" y="6"/>
                </a:cubicBezTo>
                <a:cubicBezTo>
                  <a:pt x="197" y="14"/>
                  <a:pt x="197" y="14"/>
                  <a:pt x="197" y="14"/>
                </a:cubicBezTo>
                <a:cubicBezTo>
                  <a:pt x="195" y="16"/>
                  <a:pt x="192" y="18"/>
                  <a:pt x="189" y="18"/>
                </a:cubicBezTo>
                <a:cubicBezTo>
                  <a:pt x="188" y="18"/>
                  <a:pt x="188" y="18"/>
                  <a:pt x="188" y="18"/>
                </a:cubicBezTo>
                <a:cubicBezTo>
                  <a:pt x="184" y="15"/>
                  <a:pt x="184" y="15"/>
                  <a:pt x="184" y="15"/>
                </a:cubicBezTo>
                <a:cubicBezTo>
                  <a:pt x="180" y="16"/>
                  <a:pt x="180" y="16"/>
                  <a:pt x="180" y="16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0" y="22"/>
                  <a:pt x="167" y="20"/>
                  <a:pt x="164" y="16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61" y="21"/>
                  <a:pt x="161" y="21"/>
                  <a:pt x="161" y="21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47" y="26"/>
                  <a:pt x="147" y="26"/>
                  <a:pt x="147" y="26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5" y="34"/>
                  <a:pt x="134" y="36"/>
                  <a:pt x="135" y="37"/>
                </a:cubicBezTo>
                <a:cubicBezTo>
                  <a:pt x="138" y="41"/>
                  <a:pt x="138" y="41"/>
                  <a:pt x="138" y="41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8" y="51"/>
                  <a:pt x="118" y="51"/>
                  <a:pt x="118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05" y="48"/>
                  <a:pt x="105" y="48"/>
                  <a:pt x="105" y="48"/>
                </a:cubicBezTo>
                <a:cubicBezTo>
                  <a:pt x="103" y="48"/>
                  <a:pt x="103" y="48"/>
                  <a:pt x="103" y="48"/>
                </a:cubicBezTo>
                <a:cubicBezTo>
                  <a:pt x="97" y="49"/>
                  <a:pt x="97" y="49"/>
                  <a:pt x="97" y="49"/>
                </a:cubicBezTo>
                <a:cubicBezTo>
                  <a:pt x="95" y="49"/>
                  <a:pt x="92" y="46"/>
                  <a:pt x="89" y="42"/>
                </a:cubicBezTo>
                <a:cubicBezTo>
                  <a:pt x="85" y="40"/>
                  <a:pt x="85" y="40"/>
                  <a:pt x="85" y="40"/>
                </a:cubicBezTo>
                <a:cubicBezTo>
                  <a:pt x="81" y="46"/>
                  <a:pt x="81" y="46"/>
                  <a:pt x="81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69" y="52"/>
                  <a:pt x="69" y="52"/>
                  <a:pt x="69" y="52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23" y="62"/>
                  <a:pt x="23" y="62"/>
                  <a:pt x="23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0" y="65"/>
                  <a:pt x="10" y="65"/>
                  <a:pt x="10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3" y="67"/>
                  <a:pt x="2" y="68"/>
                  <a:pt x="1" y="69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76"/>
                  <a:pt x="0" y="76"/>
                  <a:pt x="0" y="76"/>
                </a:cubicBezTo>
                <a:cubicBezTo>
                  <a:pt x="2" y="79"/>
                  <a:pt x="2" y="79"/>
                  <a:pt x="2" y="79"/>
                </a:cubicBezTo>
                <a:cubicBezTo>
                  <a:pt x="11" y="76"/>
                  <a:pt x="11" y="76"/>
                  <a:pt x="11" y="76"/>
                </a:cubicBezTo>
                <a:cubicBezTo>
                  <a:pt x="13" y="76"/>
                  <a:pt x="16" y="77"/>
                  <a:pt x="20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93"/>
                  <a:pt x="21" y="93"/>
                  <a:pt x="21" y="93"/>
                </a:cubicBezTo>
                <a:cubicBezTo>
                  <a:pt x="23" y="94"/>
                  <a:pt x="23" y="94"/>
                  <a:pt x="23" y="94"/>
                </a:cubicBezTo>
                <a:cubicBezTo>
                  <a:pt x="32" y="94"/>
                  <a:pt x="32" y="94"/>
                  <a:pt x="32" y="94"/>
                </a:cubicBezTo>
                <a:cubicBezTo>
                  <a:pt x="37" y="92"/>
                  <a:pt x="37" y="92"/>
                  <a:pt x="37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41" y="90"/>
                  <a:pt x="44" y="89"/>
                  <a:pt x="47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50" y="89"/>
                  <a:pt x="50" y="89"/>
                  <a:pt x="50" y="89"/>
                </a:cubicBezTo>
                <a:cubicBezTo>
                  <a:pt x="52" y="94"/>
                  <a:pt x="52" y="94"/>
                  <a:pt x="52" y="94"/>
                </a:cubicBezTo>
                <a:cubicBezTo>
                  <a:pt x="52" y="94"/>
                  <a:pt x="52" y="94"/>
                  <a:pt x="52" y="94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69" y="158"/>
                  <a:pt x="71" y="164"/>
                  <a:pt x="75" y="165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97" y="178"/>
                  <a:pt x="97" y="178"/>
                  <a:pt x="97" y="178"/>
                </a:cubicBezTo>
                <a:cubicBezTo>
                  <a:pt x="106" y="174"/>
                  <a:pt x="106" y="174"/>
                  <a:pt x="106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7" y="174"/>
                  <a:pt x="107" y="174"/>
                  <a:pt x="107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3" y="184"/>
                  <a:pt x="123" y="184"/>
                  <a:pt x="123" y="184"/>
                </a:cubicBezTo>
                <a:cubicBezTo>
                  <a:pt x="126" y="180"/>
                  <a:pt x="126" y="180"/>
                  <a:pt x="126" y="180"/>
                </a:cubicBezTo>
                <a:cubicBezTo>
                  <a:pt x="127" y="180"/>
                  <a:pt x="127" y="180"/>
                  <a:pt x="127" y="180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7" y="179"/>
                  <a:pt x="127" y="179"/>
                  <a:pt x="127" y="179"/>
                </a:cubicBezTo>
                <a:cubicBezTo>
                  <a:pt x="128" y="179"/>
                  <a:pt x="128" y="179"/>
                  <a:pt x="128" y="179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7" y="184"/>
                  <a:pt x="147" y="184"/>
                  <a:pt x="147" y="184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6" y="185"/>
                  <a:pt x="156" y="185"/>
                  <a:pt x="156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79" y="178"/>
                  <a:pt x="179" y="178"/>
                  <a:pt x="179" y="178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96" y="164"/>
                  <a:pt x="196" y="164"/>
                  <a:pt x="196" y="164"/>
                </a:cubicBezTo>
                <a:cubicBezTo>
                  <a:pt x="198" y="152"/>
                  <a:pt x="198" y="152"/>
                  <a:pt x="198" y="152"/>
                </a:cubicBezTo>
                <a:cubicBezTo>
                  <a:pt x="199" y="152"/>
                  <a:pt x="199" y="152"/>
                  <a:pt x="199" y="152"/>
                </a:cubicBezTo>
                <a:cubicBezTo>
                  <a:pt x="200" y="153"/>
                  <a:pt x="200" y="153"/>
                  <a:pt x="200" y="153"/>
                </a:cubicBezTo>
                <a:cubicBezTo>
                  <a:pt x="207" y="154"/>
                  <a:pt x="207" y="154"/>
                  <a:pt x="207" y="154"/>
                </a:cubicBezTo>
                <a:cubicBezTo>
                  <a:pt x="208" y="150"/>
                  <a:pt x="208" y="150"/>
                  <a:pt x="208" y="150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207" y="137"/>
                  <a:pt x="207" y="137"/>
                  <a:pt x="207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2" y="106"/>
                  <a:pt x="232" y="106"/>
                  <a:pt x="232" y="106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3" y="105"/>
                  <a:pt x="233" y="105"/>
                  <a:pt x="233" y="105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51" y="73"/>
                  <a:pt x="251" y="73"/>
                  <a:pt x="251" y="73"/>
                </a:cubicBezTo>
                <a:cubicBezTo>
                  <a:pt x="248" y="67"/>
                  <a:pt x="248" y="67"/>
                  <a:pt x="248" y="67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5" y="60"/>
                  <a:pt x="245" y="60"/>
                  <a:pt x="245" y="60"/>
                </a:cubicBezTo>
                <a:cubicBezTo>
                  <a:pt x="239" y="63"/>
                  <a:pt x="239" y="63"/>
                  <a:pt x="239" y="63"/>
                </a:cubicBezTo>
                <a:cubicBezTo>
                  <a:pt x="236" y="65"/>
                  <a:pt x="232" y="64"/>
                  <a:pt x="227" y="61"/>
                </a:cubicBezTo>
                <a:cubicBezTo>
                  <a:pt x="225" y="59"/>
                  <a:pt x="225" y="55"/>
                  <a:pt x="226" y="49"/>
                </a:cubicBezTo>
                <a:cubicBezTo>
                  <a:pt x="223" y="49"/>
                  <a:pt x="223" y="49"/>
                  <a:pt x="223" y="49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17" y="55"/>
                  <a:pt x="215" y="57"/>
                  <a:pt x="214" y="57"/>
                </a:cubicBezTo>
                <a:cubicBezTo>
                  <a:pt x="213" y="57"/>
                  <a:pt x="213" y="57"/>
                  <a:pt x="212" y="57"/>
                </a:cubicBezTo>
                <a:cubicBezTo>
                  <a:pt x="211" y="56"/>
                  <a:pt x="211" y="54"/>
                  <a:pt x="211" y="50"/>
                </a:cubicBezTo>
                <a:cubicBezTo>
                  <a:pt x="211" y="47"/>
                  <a:pt x="211" y="44"/>
                  <a:pt x="212" y="44"/>
                </a:cubicBezTo>
                <a:cubicBezTo>
                  <a:pt x="213" y="42"/>
                  <a:pt x="213" y="42"/>
                  <a:pt x="214" y="43"/>
                </a:cubicBezTo>
                <a:cubicBezTo>
                  <a:pt x="222" y="29"/>
                  <a:pt x="222" y="29"/>
                  <a:pt x="222" y="29"/>
                </a:cubicBezTo>
                <a:cubicBezTo>
                  <a:pt x="224" y="24"/>
                  <a:pt x="224" y="24"/>
                  <a:pt x="224" y="24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9" y="10"/>
                  <a:pt x="220" y="6"/>
                </a:cubicBezTo>
                <a:cubicBezTo>
                  <a:pt x="220" y="4"/>
                  <a:pt x="220" y="4"/>
                  <a:pt x="220" y="4"/>
                </a:cubicBezTo>
                <a:cubicBezTo>
                  <a:pt x="220" y="2"/>
                  <a:pt x="219" y="1"/>
                  <a:pt x="21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16" y="1"/>
                  <a:pt x="216" y="1"/>
                  <a:pt x="216" y="1"/>
                </a:cubicBezTo>
                <a:cubicBezTo>
                  <a:pt x="215" y="4"/>
                  <a:pt x="212" y="6"/>
                  <a:pt x="208" y="4"/>
                </a:cubicBezTo>
                <a:cubicBezTo>
                  <a:pt x="206" y="4"/>
                  <a:pt x="203" y="4"/>
                  <a:pt x="201" y="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15"/>
          <p:cNvSpPr/>
          <p:nvPr/>
        </p:nvSpPr>
        <p:spPr bwMode="auto">
          <a:xfrm>
            <a:off x="3435350" y="4054475"/>
            <a:ext cx="457200" cy="461963"/>
          </a:xfrm>
          <a:custGeom>
            <a:avLst/>
            <a:gdLst>
              <a:gd name="T0" fmla="*/ 2147483646 w 142"/>
              <a:gd name="T1" fmla="*/ 2147483646 h 144"/>
              <a:gd name="T2" fmla="*/ 2147483646 w 142"/>
              <a:gd name="T3" fmla="*/ 2147483646 h 144"/>
              <a:gd name="T4" fmla="*/ 2147483646 w 142"/>
              <a:gd name="T5" fmla="*/ 2147483646 h 144"/>
              <a:gd name="T6" fmla="*/ 2147483646 w 142"/>
              <a:gd name="T7" fmla="*/ 2147483646 h 144"/>
              <a:gd name="T8" fmla="*/ 2147483646 w 142"/>
              <a:gd name="T9" fmla="*/ 2147483646 h 144"/>
              <a:gd name="T10" fmla="*/ 2147483646 w 142"/>
              <a:gd name="T11" fmla="*/ 2147483646 h 144"/>
              <a:gd name="T12" fmla="*/ 2147483646 w 142"/>
              <a:gd name="T13" fmla="*/ 2147483646 h 144"/>
              <a:gd name="T14" fmla="*/ 2147483646 w 142"/>
              <a:gd name="T15" fmla="*/ 2147483646 h 144"/>
              <a:gd name="T16" fmla="*/ 2147483646 w 142"/>
              <a:gd name="T17" fmla="*/ 2147483646 h 144"/>
              <a:gd name="T18" fmla="*/ 2147483646 w 142"/>
              <a:gd name="T19" fmla="*/ 2147483646 h 144"/>
              <a:gd name="T20" fmla="*/ 2147483646 w 142"/>
              <a:gd name="T21" fmla="*/ 2147483646 h 144"/>
              <a:gd name="T22" fmla="*/ 2147483646 w 142"/>
              <a:gd name="T23" fmla="*/ 2147483646 h 144"/>
              <a:gd name="T24" fmla="*/ 2147483646 w 142"/>
              <a:gd name="T25" fmla="*/ 2147483646 h 144"/>
              <a:gd name="T26" fmla="*/ 2147483646 w 142"/>
              <a:gd name="T27" fmla="*/ 2147483646 h 144"/>
              <a:gd name="T28" fmla="*/ 0 w 142"/>
              <a:gd name="T29" fmla="*/ 2147483646 h 144"/>
              <a:gd name="T30" fmla="*/ 2147483646 w 142"/>
              <a:gd name="T31" fmla="*/ 2147483646 h 144"/>
              <a:gd name="T32" fmla="*/ 2147483646 w 142"/>
              <a:gd name="T33" fmla="*/ 2147483646 h 144"/>
              <a:gd name="T34" fmla="*/ 2147483646 w 142"/>
              <a:gd name="T35" fmla="*/ 2147483646 h 144"/>
              <a:gd name="T36" fmla="*/ 2147483646 w 142"/>
              <a:gd name="T37" fmla="*/ 2147483646 h 144"/>
              <a:gd name="T38" fmla="*/ 2147483646 w 142"/>
              <a:gd name="T39" fmla="*/ 2147483646 h 144"/>
              <a:gd name="T40" fmla="*/ 2147483646 w 142"/>
              <a:gd name="T41" fmla="*/ 2147483646 h 144"/>
              <a:gd name="T42" fmla="*/ 2147483646 w 142"/>
              <a:gd name="T43" fmla="*/ 2147483646 h 144"/>
              <a:gd name="T44" fmla="*/ 2147483646 w 142"/>
              <a:gd name="T45" fmla="*/ 2147483646 h 144"/>
              <a:gd name="T46" fmla="*/ 2147483646 w 142"/>
              <a:gd name="T47" fmla="*/ 2147483646 h 144"/>
              <a:gd name="T48" fmla="*/ 2147483646 w 142"/>
              <a:gd name="T49" fmla="*/ 2147483646 h 144"/>
              <a:gd name="T50" fmla="*/ 2147483646 w 142"/>
              <a:gd name="T51" fmla="*/ 2147483646 h 144"/>
              <a:gd name="T52" fmla="*/ 2147483646 w 142"/>
              <a:gd name="T53" fmla="*/ 2147483646 h 144"/>
              <a:gd name="T54" fmla="*/ 2147483646 w 142"/>
              <a:gd name="T55" fmla="*/ 2147483646 h 144"/>
              <a:gd name="T56" fmla="*/ 2147483646 w 142"/>
              <a:gd name="T57" fmla="*/ 2147483646 h 144"/>
              <a:gd name="T58" fmla="*/ 2147483646 w 142"/>
              <a:gd name="T59" fmla="*/ 2147483646 h 144"/>
              <a:gd name="T60" fmla="*/ 2147483646 w 142"/>
              <a:gd name="T61" fmla="*/ 2147483646 h 144"/>
              <a:gd name="T62" fmla="*/ 2147483646 w 142"/>
              <a:gd name="T63" fmla="*/ 2147483646 h 144"/>
              <a:gd name="T64" fmla="*/ 2147483646 w 142"/>
              <a:gd name="T65" fmla="*/ 2147483646 h 144"/>
              <a:gd name="T66" fmla="*/ 2147483646 w 142"/>
              <a:gd name="T67" fmla="*/ 2147483646 h 144"/>
              <a:gd name="T68" fmla="*/ 2147483646 w 142"/>
              <a:gd name="T69" fmla="*/ 2147483646 h 144"/>
              <a:gd name="T70" fmla="*/ 2147483646 w 142"/>
              <a:gd name="T71" fmla="*/ 2147483646 h 144"/>
              <a:gd name="T72" fmla="*/ 2147483646 w 142"/>
              <a:gd name="T73" fmla="*/ 2147483646 h 144"/>
              <a:gd name="T74" fmla="*/ 2147483646 w 142"/>
              <a:gd name="T75" fmla="*/ 2147483646 h 144"/>
              <a:gd name="T76" fmla="*/ 2147483646 w 142"/>
              <a:gd name="T77" fmla="*/ 2147483646 h 144"/>
              <a:gd name="T78" fmla="*/ 2147483646 w 142"/>
              <a:gd name="T79" fmla="*/ 2147483646 h 144"/>
              <a:gd name="T80" fmla="*/ 2147483646 w 142"/>
              <a:gd name="T81" fmla="*/ 2147483646 h 144"/>
              <a:gd name="T82" fmla="*/ 2147483646 w 142"/>
              <a:gd name="T83" fmla="*/ 2147483646 h 144"/>
              <a:gd name="T84" fmla="*/ 2147483646 w 142"/>
              <a:gd name="T85" fmla="*/ 2147483646 h 144"/>
              <a:gd name="T86" fmla="*/ 2147483646 w 142"/>
              <a:gd name="T87" fmla="*/ 2147483646 h 144"/>
              <a:gd name="T88" fmla="*/ 2147483646 w 142"/>
              <a:gd name="T89" fmla="*/ 2147483646 h 144"/>
              <a:gd name="T90" fmla="*/ 2147483646 w 142"/>
              <a:gd name="T91" fmla="*/ 2147483646 h 144"/>
              <a:gd name="T92" fmla="*/ 2147483646 w 142"/>
              <a:gd name="T93" fmla="*/ 2147483646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42" h="144">
                <a:moveTo>
                  <a:pt x="142" y="29"/>
                </a:moveTo>
                <a:cubicBezTo>
                  <a:pt x="139" y="22"/>
                  <a:pt x="139" y="22"/>
                  <a:pt x="139" y="22"/>
                </a:cubicBezTo>
                <a:cubicBezTo>
                  <a:pt x="134" y="16"/>
                  <a:pt x="134" y="16"/>
                  <a:pt x="134" y="16"/>
                </a:cubicBezTo>
                <a:cubicBezTo>
                  <a:pt x="130" y="15"/>
                  <a:pt x="130" y="15"/>
                  <a:pt x="130" y="15"/>
                </a:cubicBezTo>
                <a:cubicBezTo>
                  <a:pt x="129" y="15"/>
                  <a:pt x="129" y="15"/>
                  <a:pt x="129" y="15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9" y="14"/>
                  <a:pt x="129" y="14"/>
                  <a:pt x="129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2" y="2"/>
                  <a:pt x="102" y="2"/>
                  <a:pt x="102" y="2"/>
                </a:cubicBezTo>
                <a:cubicBezTo>
                  <a:pt x="98" y="0"/>
                  <a:pt x="98" y="0"/>
                  <a:pt x="98" y="0"/>
                </a:cubicBezTo>
                <a:cubicBezTo>
                  <a:pt x="94" y="4"/>
                  <a:pt x="94" y="4"/>
                  <a:pt x="94" y="4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44"/>
                  <a:pt x="72" y="44"/>
                  <a:pt x="72" y="44"/>
                </a:cubicBezTo>
                <a:cubicBezTo>
                  <a:pt x="68" y="46"/>
                  <a:pt x="65" y="49"/>
                  <a:pt x="62" y="52"/>
                </a:cubicBezTo>
                <a:cubicBezTo>
                  <a:pt x="58" y="59"/>
                  <a:pt x="58" y="59"/>
                  <a:pt x="58" y="59"/>
                </a:cubicBezTo>
                <a:cubicBezTo>
                  <a:pt x="57" y="61"/>
                  <a:pt x="54" y="63"/>
                  <a:pt x="48" y="66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37" y="82"/>
                  <a:pt x="37" y="82"/>
                  <a:pt x="37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" y="80"/>
                  <a:pt x="4" y="80"/>
                  <a:pt x="4" y="8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0"/>
                  <a:pt x="0" y="90"/>
                  <a:pt x="0" y="90"/>
                </a:cubicBezTo>
                <a:cubicBezTo>
                  <a:pt x="3" y="104"/>
                  <a:pt x="3" y="104"/>
                  <a:pt x="3" y="104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16" y="116"/>
                  <a:pt x="16" y="116"/>
                  <a:pt x="16" y="116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9" y="121"/>
                  <a:pt x="21" y="124"/>
                  <a:pt x="21" y="126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5" y="129"/>
                  <a:pt x="25" y="129"/>
                  <a:pt x="25" y="12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2" y="133"/>
                  <a:pt x="32" y="133"/>
                  <a:pt x="32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5" y="133"/>
                  <a:pt x="35" y="133"/>
                  <a:pt x="35" y="133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9" y="121"/>
                  <a:pt x="41" y="120"/>
                  <a:pt x="44" y="121"/>
                </a:cubicBezTo>
                <a:cubicBezTo>
                  <a:pt x="51" y="121"/>
                  <a:pt x="51" y="121"/>
                  <a:pt x="51" y="12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0" y="103"/>
                  <a:pt x="60" y="103"/>
                  <a:pt x="60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7" y="104"/>
                  <a:pt x="67" y="104"/>
                  <a:pt x="67" y="104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80" y="106"/>
                  <a:pt x="80" y="106"/>
                  <a:pt x="80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6"/>
                  <a:pt x="94" y="126"/>
                  <a:pt x="94" y="126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32"/>
                  <a:pt x="94" y="132"/>
                  <a:pt x="94" y="132"/>
                </a:cubicBezTo>
                <a:cubicBezTo>
                  <a:pt x="96" y="135"/>
                  <a:pt x="96" y="135"/>
                  <a:pt x="96" y="135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5"/>
                  <a:pt x="104" y="135"/>
                  <a:pt x="104" y="135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0" y="138"/>
                  <a:pt x="110" y="138"/>
                  <a:pt x="110" y="138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2"/>
                  <a:pt x="118" y="132"/>
                  <a:pt x="118" y="132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94" y="84"/>
                  <a:pt x="94" y="84"/>
                  <a:pt x="94" y="84"/>
                </a:cubicBezTo>
                <a:cubicBezTo>
                  <a:pt x="93" y="84"/>
                  <a:pt x="93" y="84"/>
                  <a:pt x="93" y="84"/>
                </a:cubicBezTo>
                <a:cubicBezTo>
                  <a:pt x="92" y="73"/>
                  <a:pt x="92" y="73"/>
                  <a:pt x="92" y="73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64"/>
                  <a:pt x="87" y="64"/>
                  <a:pt x="87" y="64"/>
                </a:cubicBezTo>
                <a:cubicBezTo>
                  <a:pt x="88" y="63"/>
                  <a:pt x="88" y="63"/>
                  <a:pt x="88" y="63"/>
                </a:cubicBezTo>
                <a:cubicBezTo>
                  <a:pt x="90" y="52"/>
                  <a:pt x="90" y="52"/>
                  <a:pt x="9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2" y="52"/>
                  <a:pt x="92" y="52"/>
                  <a:pt x="92" y="52"/>
                </a:cubicBezTo>
                <a:cubicBezTo>
                  <a:pt x="117" y="51"/>
                  <a:pt x="117" y="51"/>
                  <a:pt x="117" y="51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6" y="42"/>
                  <a:pt x="139" y="40"/>
                  <a:pt x="140" y="38"/>
                </a:cubicBezTo>
                <a:cubicBezTo>
                  <a:pt x="141" y="36"/>
                  <a:pt x="142" y="33"/>
                  <a:pt x="142" y="2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16"/>
          <p:cNvSpPr/>
          <p:nvPr/>
        </p:nvSpPr>
        <p:spPr bwMode="auto">
          <a:xfrm>
            <a:off x="3435350" y="3154363"/>
            <a:ext cx="520700" cy="930275"/>
          </a:xfrm>
          <a:custGeom>
            <a:avLst/>
            <a:gdLst>
              <a:gd name="T0" fmla="*/ 2147483646 w 162"/>
              <a:gd name="T1" fmla="*/ 2147483646 h 289"/>
              <a:gd name="T2" fmla="*/ 2147483646 w 162"/>
              <a:gd name="T3" fmla="*/ 2147483646 h 289"/>
              <a:gd name="T4" fmla="*/ 2147483646 w 162"/>
              <a:gd name="T5" fmla="*/ 2147483646 h 289"/>
              <a:gd name="T6" fmla="*/ 2147483646 w 162"/>
              <a:gd name="T7" fmla="*/ 2147483646 h 289"/>
              <a:gd name="T8" fmla="*/ 2147483646 w 162"/>
              <a:gd name="T9" fmla="*/ 2147483646 h 289"/>
              <a:gd name="T10" fmla="*/ 2147483646 w 162"/>
              <a:gd name="T11" fmla="*/ 2147483646 h 289"/>
              <a:gd name="T12" fmla="*/ 2147483646 w 162"/>
              <a:gd name="T13" fmla="*/ 2147483646 h 289"/>
              <a:gd name="T14" fmla="*/ 2147483646 w 162"/>
              <a:gd name="T15" fmla="*/ 2147483646 h 289"/>
              <a:gd name="T16" fmla="*/ 2147483646 w 162"/>
              <a:gd name="T17" fmla="*/ 2147483646 h 289"/>
              <a:gd name="T18" fmla="*/ 2147483646 w 162"/>
              <a:gd name="T19" fmla="*/ 2147483646 h 289"/>
              <a:gd name="T20" fmla="*/ 2147483646 w 162"/>
              <a:gd name="T21" fmla="*/ 2147483646 h 289"/>
              <a:gd name="T22" fmla="*/ 2147483646 w 162"/>
              <a:gd name="T23" fmla="*/ 2147483646 h 289"/>
              <a:gd name="T24" fmla="*/ 2147483646 w 162"/>
              <a:gd name="T25" fmla="*/ 2147483646 h 289"/>
              <a:gd name="T26" fmla="*/ 2147483646 w 162"/>
              <a:gd name="T27" fmla="*/ 2147483646 h 289"/>
              <a:gd name="T28" fmla="*/ 2147483646 w 162"/>
              <a:gd name="T29" fmla="*/ 2147483646 h 289"/>
              <a:gd name="T30" fmla="*/ 2147483646 w 162"/>
              <a:gd name="T31" fmla="*/ 2147483646 h 289"/>
              <a:gd name="T32" fmla="*/ 2147483646 w 162"/>
              <a:gd name="T33" fmla="*/ 2147483646 h 289"/>
              <a:gd name="T34" fmla="*/ 2147483646 w 162"/>
              <a:gd name="T35" fmla="*/ 2147483646 h 289"/>
              <a:gd name="T36" fmla="*/ 2147483646 w 162"/>
              <a:gd name="T37" fmla="*/ 2147483646 h 289"/>
              <a:gd name="T38" fmla="*/ 2147483646 w 162"/>
              <a:gd name="T39" fmla="*/ 2147483646 h 289"/>
              <a:gd name="T40" fmla="*/ 2147483646 w 162"/>
              <a:gd name="T41" fmla="*/ 2147483646 h 289"/>
              <a:gd name="T42" fmla="*/ 2147483646 w 162"/>
              <a:gd name="T43" fmla="*/ 2147483646 h 289"/>
              <a:gd name="T44" fmla="*/ 2147483646 w 162"/>
              <a:gd name="T45" fmla="*/ 2147483646 h 289"/>
              <a:gd name="T46" fmla="*/ 2147483646 w 162"/>
              <a:gd name="T47" fmla="*/ 2147483646 h 289"/>
              <a:gd name="T48" fmla="*/ 2147483646 w 162"/>
              <a:gd name="T49" fmla="*/ 2147483646 h 289"/>
              <a:gd name="T50" fmla="*/ 2147483646 w 162"/>
              <a:gd name="T51" fmla="*/ 2147483646 h 289"/>
              <a:gd name="T52" fmla="*/ 2147483646 w 162"/>
              <a:gd name="T53" fmla="*/ 2147483646 h 289"/>
              <a:gd name="T54" fmla="*/ 2147483646 w 162"/>
              <a:gd name="T55" fmla="*/ 2147483646 h 289"/>
              <a:gd name="T56" fmla="*/ 2147483646 w 162"/>
              <a:gd name="T57" fmla="*/ 2147483646 h 289"/>
              <a:gd name="T58" fmla="*/ 2147483646 w 162"/>
              <a:gd name="T59" fmla="*/ 2147483646 h 289"/>
              <a:gd name="T60" fmla="*/ 2147483646 w 162"/>
              <a:gd name="T61" fmla="*/ 2147483646 h 289"/>
              <a:gd name="T62" fmla="*/ 2147483646 w 162"/>
              <a:gd name="T63" fmla="*/ 2147483646 h 289"/>
              <a:gd name="T64" fmla="*/ 2147483646 w 162"/>
              <a:gd name="T65" fmla="*/ 2147483646 h 289"/>
              <a:gd name="T66" fmla="*/ 2147483646 w 162"/>
              <a:gd name="T67" fmla="*/ 2147483646 h 289"/>
              <a:gd name="T68" fmla="*/ 2147483646 w 162"/>
              <a:gd name="T69" fmla="*/ 2147483646 h 289"/>
              <a:gd name="T70" fmla="*/ 2147483646 w 162"/>
              <a:gd name="T71" fmla="*/ 2147483646 h 289"/>
              <a:gd name="T72" fmla="*/ 2147483646 w 162"/>
              <a:gd name="T73" fmla="*/ 2147483646 h 289"/>
              <a:gd name="T74" fmla="*/ 2147483646 w 162"/>
              <a:gd name="T75" fmla="*/ 2147483646 h 289"/>
              <a:gd name="T76" fmla="*/ 2147483646 w 162"/>
              <a:gd name="T77" fmla="*/ 2147483646 h 289"/>
              <a:gd name="T78" fmla="*/ 2147483646 w 162"/>
              <a:gd name="T79" fmla="*/ 2147483646 h 289"/>
              <a:gd name="T80" fmla="*/ 2147483646 w 162"/>
              <a:gd name="T81" fmla="*/ 2147483646 h 289"/>
              <a:gd name="T82" fmla="*/ 2147483646 w 162"/>
              <a:gd name="T83" fmla="*/ 2147483646 h 289"/>
              <a:gd name="T84" fmla="*/ 2147483646 w 162"/>
              <a:gd name="T85" fmla="*/ 2147483646 h 289"/>
              <a:gd name="T86" fmla="*/ 2147483646 w 162"/>
              <a:gd name="T87" fmla="*/ 2147483646 h 289"/>
              <a:gd name="T88" fmla="*/ 2147483646 w 162"/>
              <a:gd name="T89" fmla="*/ 2147483646 h 289"/>
              <a:gd name="T90" fmla="*/ 2147483646 w 162"/>
              <a:gd name="T91" fmla="*/ 2147483646 h 289"/>
              <a:gd name="T92" fmla="*/ 2147483646 w 162"/>
              <a:gd name="T93" fmla="*/ 2147483646 h 289"/>
              <a:gd name="T94" fmla="*/ 2147483646 w 162"/>
              <a:gd name="T95" fmla="*/ 2147483646 h 289"/>
              <a:gd name="T96" fmla="*/ 2147483646 w 162"/>
              <a:gd name="T97" fmla="*/ 2147483646 h 289"/>
              <a:gd name="T98" fmla="*/ 2147483646 w 162"/>
              <a:gd name="T99" fmla="*/ 2147483646 h 289"/>
              <a:gd name="T100" fmla="*/ 2147483646 w 162"/>
              <a:gd name="T101" fmla="*/ 2147483646 h 289"/>
              <a:gd name="T102" fmla="*/ 2147483646 w 162"/>
              <a:gd name="T103" fmla="*/ 0 h 289"/>
              <a:gd name="T104" fmla="*/ 2147483646 w 162"/>
              <a:gd name="T105" fmla="*/ 2147483646 h 289"/>
              <a:gd name="T106" fmla="*/ 2147483646 w 162"/>
              <a:gd name="T107" fmla="*/ 2147483646 h 289"/>
              <a:gd name="T108" fmla="*/ 2147483646 w 162"/>
              <a:gd name="T109" fmla="*/ 2147483646 h 289"/>
              <a:gd name="T110" fmla="*/ 2147483646 w 162"/>
              <a:gd name="T111" fmla="*/ 2147483646 h 289"/>
              <a:gd name="T112" fmla="*/ 2147483646 w 162"/>
              <a:gd name="T113" fmla="*/ 2147483646 h 289"/>
              <a:gd name="T114" fmla="*/ 2147483646 w 162"/>
              <a:gd name="T115" fmla="*/ 2147483646 h 289"/>
              <a:gd name="T116" fmla="*/ 2147483646 w 162"/>
              <a:gd name="T117" fmla="*/ 2147483646 h 289"/>
              <a:gd name="T118" fmla="*/ 2147483646 w 162"/>
              <a:gd name="T119" fmla="*/ 2147483646 h 289"/>
              <a:gd name="T120" fmla="*/ 2147483646 w 162"/>
              <a:gd name="T121" fmla="*/ 2147483646 h 289"/>
              <a:gd name="T122" fmla="*/ 2147483646 w 162"/>
              <a:gd name="T123" fmla="*/ 2147483646 h 289"/>
              <a:gd name="T124" fmla="*/ 2147483646 w 162"/>
              <a:gd name="T125" fmla="*/ 2147483646 h 28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2" h="289">
                <a:moveTo>
                  <a:pt x="54" y="66"/>
                </a:moveTo>
                <a:cubicBezTo>
                  <a:pt x="52" y="65"/>
                  <a:pt x="52" y="65"/>
                  <a:pt x="52" y="65"/>
                </a:cubicBezTo>
                <a:cubicBezTo>
                  <a:pt x="48" y="90"/>
                  <a:pt x="48" y="90"/>
                  <a:pt x="48" y="90"/>
                </a:cubicBezTo>
                <a:cubicBezTo>
                  <a:pt x="54" y="98"/>
                  <a:pt x="54" y="98"/>
                  <a:pt x="54" y="98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70" y="108"/>
                  <a:pt x="70" y="108"/>
                  <a:pt x="70" y="108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4" y="122"/>
                  <a:pt x="94" y="122"/>
                  <a:pt x="94" y="122"/>
                </a:cubicBezTo>
                <a:cubicBezTo>
                  <a:pt x="93" y="123"/>
                  <a:pt x="93" y="123"/>
                  <a:pt x="93" y="123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88" y="130"/>
                  <a:pt x="88" y="132"/>
                  <a:pt x="88" y="13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43"/>
                  <a:pt x="89" y="143"/>
                  <a:pt x="89" y="143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8" y="144"/>
                  <a:pt x="88" y="144"/>
                  <a:pt x="88" y="144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4" y="158"/>
                  <a:pt x="84" y="158"/>
                  <a:pt x="84" y="158"/>
                </a:cubicBezTo>
                <a:cubicBezTo>
                  <a:pt x="82" y="157"/>
                  <a:pt x="82" y="157"/>
                  <a:pt x="82" y="157"/>
                </a:cubicBezTo>
                <a:cubicBezTo>
                  <a:pt x="77" y="156"/>
                  <a:pt x="77" y="156"/>
                  <a:pt x="77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58" y="164"/>
                  <a:pt x="58" y="164"/>
                  <a:pt x="58" y="164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65" y="170"/>
                  <a:pt x="65" y="170"/>
                  <a:pt x="65" y="170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64" y="174"/>
                  <a:pt x="62" y="176"/>
                  <a:pt x="58" y="177"/>
                </a:cubicBezTo>
                <a:cubicBezTo>
                  <a:pt x="53" y="177"/>
                  <a:pt x="53" y="177"/>
                  <a:pt x="53" y="177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44" y="174"/>
                  <a:pt x="44" y="174"/>
                  <a:pt x="44" y="174"/>
                </a:cubicBezTo>
                <a:cubicBezTo>
                  <a:pt x="35" y="169"/>
                  <a:pt x="35" y="169"/>
                  <a:pt x="35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0" y="188"/>
                  <a:pt x="20" y="188"/>
                  <a:pt x="20" y="188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24" y="203"/>
                  <a:pt x="24" y="203"/>
                  <a:pt x="24" y="203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4" y="204"/>
                  <a:pt x="24" y="204"/>
                  <a:pt x="24" y="204"/>
                </a:cubicBezTo>
                <a:cubicBezTo>
                  <a:pt x="26" y="210"/>
                  <a:pt x="26" y="210"/>
                  <a:pt x="26" y="210"/>
                </a:cubicBezTo>
                <a:cubicBezTo>
                  <a:pt x="26" y="211"/>
                  <a:pt x="26" y="211"/>
                  <a:pt x="26" y="211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21"/>
                  <a:pt x="26" y="221"/>
                  <a:pt x="26" y="221"/>
                </a:cubicBezTo>
                <a:cubicBezTo>
                  <a:pt x="27" y="222"/>
                  <a:pt x="27" y="222"/>
                  <a:pt x="27" y="222"/>
                </a:cubicBezTo>
                <a:cubicBezTo>
                  <a:pt x="20" y="223"/>
                  <a:pt x="20" y="223"/>
                  <a:pt x="20" y="223"/>
                </a:cubicBezTo>
                <a:cubicBezTo>
                  <a:pt x="8" y="223"/>
                  <a:pt x="8" y="223"/>
                  <a:pt x="8" y="223"/>
                </a:cubicBezTo>
                <a:cubicBezTo>
                  <a:pt x="3" y="227"/>
                  <a:pt x="3" y="227"/>
                  <a:pt x="3" y="227"/>
                </a:cubicBezTo>
                <a:cubicBezTo>
                  <a:pt x="0" y="231"/>
                  <a:pt x="0" y="231"/>
                  <a:pt x="0" y="231"/>
                </a:cubicBezTo>
                <a:cubicBezTo>
                  <a:pt x="1" y="231"/>
                  <a:pt x="1" y="231"/>
                  <a:pt x="1" y="231"/>
                </a:cubicBezTo>
                <a:cubicBezTo>
                  <a:pt x="3" y="243"/>
                  <a:pt x="3" y="243"/>
                  <a:pt x="3" y="243"/>
                </a:cubicBezTo>
                <a:cubicBezTo>
                  <a:pt x="4" y="243"/>
                  <a:pt x="4" y="243"/>
                  <a:pt x="4" y="243"/>
                </a:cubicBezTo>
                <a:cubicBezTo>
                  <a:pt x="4" y="248"/>
                  <a:pt x="4" y="248"/>
                  <a:pt x="4" y="248"/>
                </a:cubicBezTo>
                <a:cubicBezTo>
                  <a:pt x="6" y="254"/>
                  <a:pt x="6" y="254"/>
                  <a:pt x="6" y="254"/>
                </a:cubicBezTo>
                <a:cubicBezTo>
                  <a:pt x="15" y="259"/>
                  <a:pt x="15" y="259"/>
                  <a:pt x="15" y="259"/>
                </a:cubicBezTo>
                <a:cubicBezTo>
                  <a:pt x="27" y="256"/>
                  <a:pt x="27" y="256"/>
                  <a:pt x="27" y="256"/>
                </a:cubicBezTo>
                <a:cubicBezTo>
                  <a:pt x="33" y="252"/>
                  <a:pt x="33" y="252"/>
                  <a:pt x="33" y="252"/>
                </a:cubicBezTo>
                <a:cubicBezTo>
                  <a:pt x="34" y="252"/>
                  <a:pt x="34" y="252"/>
                  <a:pt x="34" y="252"/>
                </a:cubicBezTo>
                <a:cubicBezTo>
                  <a:pt x="40" y="252"/>
                  <a:pt x="40" y="252"/>
                  <a:pt x="40" y="252"/>
                </a:cubicBezTo>
                <a:cubicBezTo>
                  <a:pt x="43" y="260"/>
                  <a:pt x="43" y="260"/>
                  <a:pt x="43" y="260"/>
                </a:cubicBezTo>
                <a:cubicBezTo>
                  <a:pt x="45" y="262"/>
                  <a:pt x="46" y="264"/>
                  <a:pt x="47" y="266"/>
                </a:cubicBezTo>
                <a:cubicBezTo>
                  <a:pt x="50" y="266"/>
                  <a:pt x="50" y="266"/>
                  <a:pt x="50" y="266"/>
                </a:cubicBezTo>
                <a:cubicBezTo>
                  <a:pt x="51" y="266"/>
                  <a:pt x="51" y="266"/>
                  <a:pt x="51" y="266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2" y="265"/>
                  <a:pt x="52" y="265"/>
                  <a:pt x="52" y="265"/>
                </a:cubicBezTo>
                <a:cubicBezTo>
                  <a:pt x="58" y="260"/>
                  <a:pt x="58" y="260"/>
                  <a:pt x="58" y="260"/>
                </a:cubicBezTo>
                <a:cubicBezTo>
                  <a:pt x="63" y="270"/>
                  <a:pt x="63" y="270"/>
                  <a:pt x="63" y="270"/>
                </a:cubicBezTo>
                <a:cubicBezTo>
                  <a:pt x="68" y="273"/>
                  <a:pt x="68" y="273"/>
                  <a:pt x="68" y="273"/>
                </a:cubicBezTo>
                <a:cubicBezTo>
                  <a:pt x="76" y="273"/>
                  <a:pt x="76" y="273"/>
                  <a:pt x="76" y="273"/>
                </a:cubicBezTo>
                <a:cubicBezTo>
                  <a:pt x="82" y="272"/>
                  <a:pt x="82" y="272"/>
                  <a:pt x="82" y="272"/>
                </a:cubicBezTo>
                <a:cubicBezTo>
                  <a:pt x="84" y="272"/>
                  <a:pt x="84" y="272"/>
                  <a:pt x="84" y="272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4"/>
                  <a:pt x="98" y="274"/>
                  <a:pt x="98" y="27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8"/>
                  <a:pt x="104" y="278"/>
                  <a:pt x="104" y="278"/>
                </a:cubicBezTo>
                <a:cubicBezTo>
                  <a:pt x="104" y="279"/>
                  <a:pt x="104" y="279"/>
                  <a:pt x="104" y="279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0" y="283"/>
                  <a:pt x="110" y="283"/>
                  <a:pt x="110" y="283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7" y="289"/>
                  <a:pt x="117" y="289"/>
                  <a:pt x="117" y="289"/>
                </a:cubicBezTo>
                <a:cubicBezTo>
                  <a:pt x="124" y="288"/>
                  <a:pt x="124" y="288"/>
                  <a:pt x="124" y="288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20" y="274"/>
                  <a:pt x="120" y="274"/>
                  <a:pt x="120" y="274"/>
                </a:cubicBezTo>
                <a:cubicBezTo>
                  <a:pt x="118" y="263"/>
                  <a:pt x="118" y="263"/>
                  <a:pt x="118" y="263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4" y="257"/>
                  <a:pt x="124" y="257"/>
                  <a:pt x="124" y="257"/>
                </a:cubicBezTo>
                <a:cubicBezTo>
                  <a:pt x="129" y="256"/>
                  <a:pt x="129" y="256"/>
                  <a:pt x="129" y="256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132" y="250"/>
                  <a:pt x="132" y="250"/>
                  <a:pt x="132" y="250"/>
                </a:cubicBezTo>
                <a:cubicBezTo>
                  <a:pt x="121" y="242"/>
                  <a:pt x="121" y="242"/>
                  <a:pt x="121" y="242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8" y="238"/>
                  <a:pt x="118" y="238"/>
                  <a:pt x="118" y="238"/>
                </a:cubicBezTo>
                <a:cubicBezTo>
                  <a:pt x="117" y="237"/>
                  <a:pt x="117" y="237"/>
                  <a:pt x="117" y="237"/>
                </a:cubicBezTo>
                <a:cubicBezTo>
                  <a:pt x="118" y="236"/>
                  <a:pt x="118" y="236"/>
                  <a:pt x="118" y="236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22" y="231"/>
                  <a:pt x="122" y="231"/>
                  <a:pt x="122" y="231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51" y="232"/>
                  <a:pt x="151" y="232"/>
                  <a:pt x="151" y="232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62" y="231"/>
                  <a:pt x="162" y="231"/>
                  <a:pt x="162" y="231"/>
                </a:cubicBezTo>
                <a:cubicBezTo>
                  <a:pt x="160" y="219"/>
                  <a:pt x="160" y="219"/>
                  <a:pt x="160" y="219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46" y="210"/>
                  <a:pt x="144" y="202"/>
                  <a:pt x="145" y="187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37" y="184"/>
                  <a:pt x="137" y="184"/>
                  <a:pt x="137" y="184"/>
                </a:cubicBezTo>
                <a:cubicBezTo>
                  <a:pt x="137" y="183"/>
                  <a:pt x="137" y="183"/>
                  <a:pt x="137" y="183"/>
                </a:cubicBezTo>
                <a:cubicBezTo>
                  <a:pt x="137" y="182"/>
                  <a:pt x="137" y="182"/>
                  <a:pt x="137" y="18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1" y="119"/>
                  <a:pt x="139" y="111"/>
                  <a:pt x="139" y="107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0" y="80"/>
                  <a:pt x="140" y="80"/>
                  <a:pt x="140" y="80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8" y="66"/>
                  <a:pt x="147" y="64"/>
                  <a:pt x="145" y="61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49" y="30"/>
                  <a:pt x="149" y="30"/>
                  <a:pt x="149" y="30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6" y="9"/>
                  <a:pt x="146" y="9"/>
                  <a:pt x="146" y="9"/>
                </a:cubicBezTo>
                <a:cubicBezTo>
                  <a:pt x="145" y="9"/>
                  <a:pt x="145" y="9"/>
                  <a:pt x="145" y="9"/>
                </a:cubicBezTo>
                <a:cubicBezTo>
                  <a:pt x="134" y="5"/>
                  <a:pt x="134" y="5"/>
                  <a:pt x="134" y="5"/>
                </a:cubicBezTo>
                <a:cubicBezTo>
                  <a:pt x="128" y="4"/>
                  <a:pt x="128" y="4"/>
                  <a:pt x="128" y="4"/>
                </a:cubicBezTo>
                <a:cubicBezTo>
                  <a:pt x="130" y="14"/>
                  <a:pt x="130" y="14"/>
                  <a:pt x="130" y="14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9"/>
                  <a:pt x="105" y="29"/>
                  <a:pt x="105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98" y="35"/>
                  <a:pt x="98" y="35"/>
                  <a:pt x="98" y="35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5"/>
                  <a:pt x="96" y="45"/>
                  <a:pt x="96" y="45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6"/>
                  <a:pt x="92" y="66"/>
                  <a:pt x="92" y="66"/>
                </a:cubicBezTo>
                <a:cubicBezTo>
                  <a:pt x="92" y="66"/>
                  <a:pt x="92" y="66"/>
                  <a:pt x="92" y="66"/>
                </a:cubicBezTo>
                <a:cubicBezTo>
                  <a:pt x="91" y="66"/>
                  <a:pt x="91" y="66"/>
                  <a:pt x="91" y="66"/>
                </a:cubicBezTo>
                <a:cubicBezTo>
                  <a:pt x="87" y="72"/>
                  <a:pt x="87" y="72"/>
                  <a:pt x="87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3"/>
                  <a:pt x="86" y="73"/>
                  <a:pt x="86" y="73"/>
                </a:cubicBezTo>
                <a:cubicBezTo>
                  <a:pt x="86" y="73"/>
                  <a:pt x="86" y="73"/>
                  <a:pt x="86" y="7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4"/>
                  <a:pt x="76" y="74"/>
                  <a:pt x="76" y="74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lnTo>
                  <a:pt x="54" y="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/>
          <p:cNvSpPr/>
          <p:nvPr/>
        </p:nvSpPr>
        <p:spPr bwMode="auto">
          <a:xfrm>
            <a:off x="3886200" y="2981325"/>
            <a:ext cx="347663" cy="762000"/>
          </a:xfrm>
          <a:custGeom>
            <a:avLst/>
            <a:gdLst>
              <a:gd name="T0" fmla="*/ 2147483646 w 108"/>
              <a:gd name="T1" fmla="*/ 2147483646 h 237"/>
              <a:gd name="T2" fmla="*/ 2147483646 w 108"/>
              <a:gd name="T3" fmla="*/ 2147483646 h 237"/>
              <a:gd name="T4" fmla="*/ 2147483646 w 108"/>
              <a:gd name="T5" fmla="*/ 2147483646 h 237"/>
              <a:gd name="T6" fmla="*/ 2147483646 w 108"/>
              <a:gd name="T7" fmla="*/ 2147483646 h 237"/>
              <a:gd name="T8" fmla="*/ 2147483646 w 108"/>
              <a:gd name="T9" fmla="*/ 2147483646 h 237"/>
              <a:gd name="T10" fmla="*/ 2147483646 w 108"/>
              <a:gd name="T11" fmla="*/ 2147483646 h 237"/>
              <a:gd name="T12" fmla="*/ 2147483646 w 108"/>
              <a:gd name="T13" fmla="*/ 2147483646 h 237"/>
              <a:gd name="T14" fmla="*/ 2147483646 w 108"/>
              <a:gd name="T15" fmla="*/ 2147483646 h 237"/>
              <a:gd name="T16" fmla="*/ 2147483646 w 108"/>
              <a:gd name="T17" fmla="*/ 2147483646 h 237"/>
              <a:gd name="T18" fmla="*/ 2147483646 w 108"/>
              <a:gd name="T19" fmla="*/ 2147483646 h 237"/>
              <a:gd name="T20" fmla="*/ 2147483646 w 108"/>
              <a:gd name="T21" fmla="*/ 2147483646 h 237"/>
              <a:gd name="T22" fmla="*/ 2147483646 w 108"/>
              <a:gd name="T23" fmla="*/ 2147483646 h 237"/>
              <a:gd name="T24" fmla="*/ 2147483646 w 108"/>
              <a:gd name="T25" fmla="*/ 2147483646 h 237"/>
              <a:gd name="T26" fmla="*/ 2147483646 w 108"/>
              <a:gd name="T27" fmla="*/ 2147483646 h 237"/>
              <a:gd name="T28" fmla="*/ 2147483646 w 108"/>
              <a:gd name="T29" fmla="*/ 2147483646 h 237"/>
              <a:gd name="T30" fmla="*/ 2147483646 w 108"/>
              <a:gd name="T31" fmla="*/ 2147483646 h 237"/>
              <a:gd name="T32" fmla="*/ 2147483646 w 108"/>
              <a:gd name="T33" fmla="*/ 2147483646 h 237"/>
              <a:gd name="T34" fmla="*/ 2147483646 w 108"/>
              <a:gd name="T35" fmla="*/ 2147483646 h 237"/>
              <a:gd name="T36" fmla="*/ 2147483646 w 108"/>
              <a:gd name="T37" fmla="*/ 2147483646 h 237"/>
              <a:gd name="T38" fmla="*/ 2147483646 w 108"/>
              <a:gd name="T39" fmla="*/ 2147483646 h 237"/>
              <a:gd name="T40" fmla="*/ 2147483646 w 108"/>
              <a:gd name="T41" fmla="*/ 2147483646 h 237"/>
              <a:gd name="T42" fmla="*/ 2147483646 w 108"/>
              <a:gd name="T43" fmla="*/ 2147483646 h 237"/>
              <a:gd name="T44" fmla="*/ 2147483646 w 108"/>
              <a:gd name="T45" fmla="*/ 2147483646 h 237"/>
              <a:gd name="T46" fmla="*/ 2147483646 w 108"/>
              <a:gd name="T47" fmla="*/ 2147483646 h 237"/>
              <a:gd name="T48" fmla="*/ 2147483646 w 108"/>
              <a:gd name="T49" fmla="*/ 2147483646 h 237"/>
              <a:gd name="T50" fmla="*/ 2147483646 w 108"/>
              <a:gd name="T51" fmla="*/ 2147483646 h 237"/>
              <a:gd name="T52" fmla="*/ 2147483646 w 108"/>
              <a:gd name="T53" fmla="*/ 2147483646 h 237"/>
              <a:gd name="T54" fmla="*/ 2147483646 w 108"/>
              <a:gd name="T55" fmla="*/ 2147483646 h 237"/>
              <a:gd name="T56" fmla="*/ 2147483646 w 108"/>
              <a:gd name="T57" fmla="*/ 2147483646 h 237"/>
              <a:gd name="T58" fmla="*/ 2147483646 w 108"/>
              <a:gd name="T59" fmla="*/ 2147483646 h 237"/>
              <a:gd name="T60" fmla="*/ 2147483646 w 108"/>
              <a:gd name="T61" fmla="*/ 2147483646 h 237"/>
              <a:gd name="T62" fmla="*/ 2147483646 w 108"/>
              <a:gd name="T63" fmla="*/ 2147483646 h 237"/>
              <a:gd name="T64" fmla="*/ 2147483646 w 108"/>
              <a:gd name="T65" fmla="*/ 2147483646 h 237"/>
              <a:gd name="T66" fmla="*/ 2147483646 w 108"/>
              <a:gd name="T67" fmla="*/ 2147483646 h 237"/>
              <a:gd name="T68" fmla="*/ 2147483646 w 108"/>
              <a:gd name="T69" fmla="*/ 2147483646 h 237"/>
              <a:gd name="T70" fmla="*/ 2147483646 w 108"/>
              <a:gd name="T71" fmla="*/ 2147483646 h 237"/>
              <a:gd name="T72" fmla="*/ 2147483646 w 108"/>
              <a:gd name="T73" fmla="*/ 2147483646 h 237"/>
              <a:gd name="T74" fmla="*/ 2147483646 w 108"/>
              <a:gd name="T75" fmla="*/ 2147483646 h 237"/>
              <a:gd name="T76" fmla="*/ 2147483646 w 108"/>
              <a:gd name="T77" fmla="*/ 2147483646 h 237"/>
              <a:gd name="T78" fmla="*/ 2147483646 w 108"/>
              <a:gd name="T79" fmla="*/ 2147483646 h 237"/>
              <a:gd name="T80" fmla="*/ 2147483646 w 108"/>
              <a:gd name="T81" fmla="*/ 2147483646 h 237"/>
              <a:gd name="T82" fmla="*/ 2147483646 w 108"/>
              <a:gd name="T83" fmla="*/ 2147483646 h 23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8" h="237">
                <a:moveTo>
                  <a:pt x="101" y="12"/>
                </a:moveTo>
                <a:cubicBezTo>
                  <a:pt x="102" y="10"/>
                  <a:pt x="102" y="10"/>
                  <a:pt x="102" y="10"/>
                </a:cubicBezTo>
                <a:cubicBezTo>
                  <a:pt x="100" y="4"/>
                  <a:pt x="100" y="4"/>
                  <a:pt x="100" y="4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8" y="15"/>
                  <a:pt x="78" y="15"/>
                  <a:pt x="78" y="15"/>
                </a:cubicBezTo>
                <a:cubicBezTo>
                  <a:pt x="77" y="15"/>
                  <a:pt x="77" y="15"/>
                  <a:pt x="77" y="15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5"/>
                  <a:pt x="62" y="15"/>
                  <a:pt x="62" y="15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4"/>
                  <a:pt x="56" y="24"/>
                  <a:pt x="56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47" y="23"/>
                  <a:pt x="47" y="23"/>
                  <a:pt x="47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6" y="32"/>
                  <a:pt x="46" y="32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8"/>
                  <a:pt x="41" y="38"/>
                  <a:pt x="41" y="38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5" y="48"/>
                  <a:pt x="25" y="48"/>
                  <a:pt x="25" y="48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60"/>
                  <a:pt x="21" y="60"/>
                  <a:pt x="21" y="60"/>
                </a:cubicBezTo>
                <a:cubicBezTo>
                  <a:pt x="21" y="62"/>
                  <a:pt x="21" y="62"/>
                  <a:pt x="2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14" y="68"/>
                  <a:pt x="14" y="68"/>
                  <a:pt x="14" y="68"/>
                </a:cubicBezTo>
                <a:cubicBezTo>
                  <a:pt x="10" y="72"/>
                  <a:pt x="10" y="72"/>
                  <a:pt x="10" y="72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7"/>
                  <a:pt x="13" y="77"/>
                  <a:pt x="13" y="77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6"/>
                  <a:pt x="13" y="86"/>
                  <a:pt x="13" y="86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7"/>
                  <a:pt x="3" y="107"/>
                  <a:pt x="3" y="107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11" y="116"/>
                  <a:pt x="12" y="120"/>
                  <a:pt x="12" y="122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3" y="138"/>
                  <a:pt x="3" y="138"/>
                  <a:pt x="3" y="138"/>
                </a:cubicBezTo>
                <a:cubicBezTo>
                  <a:pt x="2" y="150"/>
                  <a:pt x="2" y="150"/>
                  <a:pt x="2" y="150"/>
                </a:cubicBezTo>
                <a:cubicBezTo>
                  <a:pt x="3" y="162"/>
                  <a:pt x="3" y="162"/>
                  <a:pt x="3" y="162"/>
                </a:cubicBezTo>
                <a:cubicBezTo>
                  <a:pt x="3" y="166"/>
                  <a:pt x="5" y="173"/>
                  <a:pt x="9" y="184"/>
                </a:cubicBezTo>
                <a:cubicBezTo>
                  <a:pt x="9" y="185"/>
                  <a:pt x="9" y="185"/>
                  <a:pt x="9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0" y="226"/>
                  <a:pt x="0" y="226"/>
                  <a:pt x="0" y="226"/>
                </a:cubicBezTo>
                <a:cubicBezTo>
                  <a:pt x="1" y="234"/>
                  <a:pt x="1" y="234"/>
                  <a:pt x="1" y="234"/>
                </a:cubicBezTo>
                <a:cubicBezTo>
                  <a:pt x="7" y="237"/>
                  <a:pt x="7" y="237"/>
                  <a:pt x="7" y="237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6" y="228"/>
                  <a:pt x="16" y="228"/>
                  <a:pt x="16" y="228"/>
                </a:cubicBezTo>
                <a:cubicBezTo>
                  <a:pt x="17" y="228"/>
                  <a:pt x="17" y="228"/>
                  <a:pt x="17" y="228"/>
                </a:cubicBezTo>
                <a:cubicBezTo>
                  <a:pt x="48" y="216"/>
                  <a:pt x="48" y="216"/>
                  <a:pt x="48" y="216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6" y="208"/>
                  <a:pt x="56" y="208"/>
                  <a:pt x="56" y="208"/>
                </a:cubicBezTo>
                <a:cubicBezTo>
                  <a:pt x="57" y="208"/>
                  <a:pt x="57" y="208"/>
                  <a:pt x="57" y="208"/>
                </a:cubicBezTo>
                <a:cubicBezTo>
                  <a:pt x="58" y="208"/>
                  <a:pt x="58" y="208"/>
                  <a:pt x="58" y="208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8" y="210"/>
                  <a:pt x="83" y="208"/>
                  <a:pt x="90" y="204"/>
                </a:cubicBezTo>
                <a:cubicBezTo>
                  <a:pt x="90" y="196"/>
                  <a:pt x="90" y="196"/>
                  <a:pt x="90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6" y="191"/>
                  <a:pt x="96" y="191"/>
                  <a:pt x="96" y="191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6"/>
                  <a:pt x="95" y="186"/>
                  <a:pt x="95" y="186"/>
                </a:cubicBezTo>
                <a:cubicBezTo>
                  <a:pt x="95" y="185"/>
                  <a:pt x="95" y="185"/>
                  <a:pt x="95" y="185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97" y="182"/>
                  <a:pt x="97" y="181"/>
                  <a:pt x="96" y="180"/>
                </a:cubicBezTo>
                <a:cubicBezTo>
                  <a:pt x="94" y="177"/>
                  <a:pt x="95" y="174"/>
                  <a:pt x="97" y="170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9" y="168"/>
                  <a:pt x="99" y="168"/>
                  <a:pt x="99" y="168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0" y="153"/>
                  <a:pt x="89" y="150"/>
                  <a:pt x="91" y="147"/>
                </a:cubicBezTo>
                <a:cubicBezTo>
                  <a:pt x="92" y="145"/>
                  <a:pt x="93" y="142"/>
                  <a:pt x="95" y="140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96" y="134"/>
                  <a:pt x="96" y="134"/>
                  <a:pt x="96" y="13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4"/>
                  <a:pt x="88" y="84"/>
                  <a:pt x="88" y="84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0" y="73"/>
                  <a:pt x="90" y="73"/>
                  <a:pt x="90" y="73"/>
                </a:cubicBezTo>
                <a:cubicBezTo>
                  <a:pt x="92" y="65"/>
                  <a:pt x="92" y="65"/>
                  <a:pt x="92" y="65"/>
                </a:cubicBezTo>
                <a:cubicBezTo>
                  <a:pt x="92" y="62"/>
                  <a:pt x="92" y="60"/>
                  <a:pt x="94" y="58"/>
                </a:cubicBezTo>
                <a:cubicBezTo>
                  <a:pt x="94" y="58"/>
                  <a:pt x="96" y="57"/>
                  <a:pt x="97" y="57"/>
                </a:cubicBezTo>
                <a:cubicBezTo>
                  <a:pt x="104" y="56"/>
                  <a:pt x="104" y="56"/>
                  <a:pt x="104" y="56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2" y="28"/>
                  <a:pt x="92" y="28"/>
                  <a:pt x="92" y="28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0" y="14"/>
                  <a:pt x="90" y="14"/>
                  <a:pt x="90" y="14"/>
                </a:cubicBezTo>
                <a:lnTo>
                  <a:pt x="101" y="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Freeform 18"/>
          <p:cNvSpPr/>
          <p:nvPr/>
        </p:nvSpPr>
        <p:spPr bwMode="auto">
          <a:xfrm>
            <a:off x="3797300" y="4279900"/>
            <a:ext cx="554038" cy="641350"/>
          </a:xfrm>
          <a:custGeom>
            <a:avLst/>
            <a:gdLst>
              <a:gd name="T0" fmla="*/ 2147483646 w 173"/>
              <a:gd name="T1" fmla="*/ 2147483646 h 200"/>
              <a:gd name="T2" fmla="*/ 2147483646 w 173"/>
              <a:gd name="T3" fmla="*/ 2147483646 h 200"/>
              <a:gd name="T4" fmla="*/ 2147483646 w 173"/>
              <a:gd name="T5" fmla="*/ 2147483646 h 200"/>
              <a:gd name="T6" fmla="*/ 2147483646 w 173"/>
              <a:gd name="T7" fmla="*/ 2147483646 h 200"/>
              <a:gd name="T8" fmla="*/ 2147483646 w 173"/>
              <a:gd name="T9" fmla="*/ 2147483646 h 200"/>
              <a:gd name="T10" fmla="*/ 2147483646 w 173"/>
              <a:gd name="T11" fmla="*/ 2147483646 h 200"/>
              <a:gd name="T12" fmla="*/ 2147483646 w 173"/>
              <a:gd name="T13" fmla="*/ 2147483646 h 200"/>
              <a:gd name="T14" fmla="*/ 2147483646 w 173"/>
              <a:gd name="T15" fmla="*/ 2147483646 h 200"/>
              <a:gd name="T16" fmla="*/ 2147483646 w 173"/>
              <a:gd name="T17" fmla="*/ 2147483646 h 200"/>
              <a:gd name="T18" fmla="*/ 2147483646 w 173"/>
              <a:gd name="T19" fmla="*/ 2147483646 h 200"/>
              <a:gd name="T20" fmla="*/ 2147483646 w 173"/>
              <a:gd name="T21" fmla="*/ 2147483646 h 200"/>
              <a:gd name="T22" fmla="*/ 2147483646 w 173"/>
              <a:gd name="T23" fmla="*/ 2147483646 h 200"/>
              <a:gd name="T24" fmla="*/ 2147483646 w 173"/>
              <a:gd name="T25" fmla="*/ 2147483646 h 200"/>
              <a:gd name="T26" fmla="*/ 2147483646 w 173"/>
              <a:gd name="T27" fmla="*/ 0 h 200"/>
              <a:gd name="T28" fmla="*/ 2147483646 w 173"/>
              <a:gd name="T29" fmla="*/ 2147483646 h 200"/>
              <a:gd name="T30" fmla="*/ 2147483646 w 173"/>
              <a:gd name="T31" fmla="*/ 2147483646 h 200"/>
              <a:gd name="T32" fmla="*/ 2147483646 w 173"/>
              <a:gd name="T33" fmla="*/ 2147483646 h 200"/>
              <a:gd name="T34" fmla="*/ 2147483646 w 173"/>
              <a:gd name="T35" fmla="*/ 2147483646 h 200"/>
              <a:gd name="T36" fmla="*/ 2147483646 w 173"/>
              <a:gd name="T37" fmla="*/ 2147483646 h 200"/>
              <a:gd name="T38" fmla="*/ 2147483646 w 173"/>
              <a:gd name="T39" fmla="*/ 2147483646 h 200"/>
              <a:gd name="T40" fmla="*/ 2147483646 w 173"/>
              <a:gd name="T41" fmla="*/ 2147483646 h 200"/>
              <a:gd name="T42" fmla="*/ 2147483646 w 173"/>
              <a:gd name="T43" fmla="*/ 2147483646 h 200"/>
              <a:gd name="T44" fmla="*/ 2147483646 w 173"/>
              <a:gd name="T45" fmla="*/ 2147483646 h 200"/>
              <a:gd name="T46" fmla="*/ 2147483646 w 173"/>
              <a:gd name="T47" fmla="*/ 2147483646 h 200"/>
              <a:gd name="T48" fmla="*/ 2147483646 w 173"/>
              <a:gd name="T49" fmla="*/ 2147483646 h 200"/>
              <a:gd name="T50" fmla="*/ 2147483646 w 173"/>
              <a:gd name="T51" fmla="*/ 2147483646 h 200"/>
              <a:gd name="T52" fmla="*/ 2147483646 w 173"/>
              <a:gd name="T53" fmla="*/ 2147483646 h 200"/>
              <a:gd name="T54" fmla="*/ 2147483646 w 173"/>
              <a:gd name="T55" fmla="*/ 2147483646 h 200"/>
              <a:gd name="T56" fmla="*/ 2147483646 w 173"/>
              <a:gd name="T57" fmla="*/ 2147483646 h 200"/>
              <a:gd name="T58" fmla="*/ 2147483646 w 173"/>
              <a:gd name="T59" fmla="*/ 2147483646 h 200"/>
              <a:gd name="T60" fmla="*/ 2147483646 w 173"/>
              <a:gd name="T61" fmla="*/ 2147483646 h 200"/>
              <a:gd name="T62" fmla="*/ 2147483646 w 173"/>
              <a:gd name="T63" fmla="*/ 2147483646 h 200"/>
              <a:gd name="T64" fmla="*/ 2147483646 w 173"/>
              <a:gd name="T65" fmla="*/ 2147483646 h 200"/>
              <a:gd name="T66" fmla="*/ 2147483646 w 173"/>
              <a:gd name="T67" fmla="*/ 2147483646 h 200"/>
              <a:gd name="T68" fmla="*/ 2147483646 w 173"/>
              <a:gd name="T69" fmla="*/ 2147483646 h 200"/>
              <a:gd name="T70" fmla="*/ 2147483646 w 173"/>
              <a:gd name="T71" fmla="*/ 2147483646 h 200"/>
              <a:gd name="T72" fmla="*/ 2147483646 w 173"/>
              <a:gd name="T73" fmla="*/ 2147483646 h 200"/>
              <a:gd name="T74" fmla="*/ 2147483646 w 173"/>
              <a:gd name="T75" fmla="*/ 2147483646 h 200"/>
              <a:gd name="T76" fmla="*/ 2147483646 w 173"/>
              <a:gd name="T77" fmla="*/ 2147483646 h 200"/>
              <a:gd name="T78" fmla="*/ 2147483646 w 173"/>
              <a:gd name="T79" fmla="*/ 2147483646 h 200"/>
              <a:gd name="T80" fmla="*/ 2147483646 w 173"/>
              <a:gd name="T81" fmla="*/ 2147483646 h 200"/>
              <a:gd name="T82" fmla="*/ 2147483646 w 173"/>
              <a:gd name="T83" fmla="*/ 2147483646 h 200"/>
              <a:gd name="T84" fmla="*/ 2147483646 w 173"/>
              <a:gd name="T85" fmla="*/ 2147483646 h 200"/>
              <a:gd name="T86" fmla="*/ 2147483646 w 173"/>
              <a:gd name="T87" fmla="*/ 2147483646 h 200"/>
              <a:gd name="T88" fmla="*/ 2147483646 w 173"/>
              <a:gd name="T89" fmla="*/ 2147483646 h 200"/>
              <a:gd name="T90" fmla="*/ 2147483646 w 173"/>
              <a:gd name="T91" fmla="*/ 2147483646 h 200"/>
              <a:gd name="T92" fmla="*/ 2147483646 w 173"/>
              <a:gd name="T93" fmla="*/ 2147483646 h 200"/>
              <a:gd name="T94" fmla="*/ 2147483646 w 173"/>
              <a:gd name="T95" fmla="*/ 2147483646 h 200"/>
              <a:gd name="T96" fmla="*/ 2147483646 w 173"/>
              <a:gd name="T97" fmla="*/ 2147483646 h 2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73" h="200">
                <a:moveTo>
                  <a:pt x="150" y="34"/>
                </a:moveTo>
                <a:cubicBezTo>
                  <a:pt x="150" y="34"/>
                  <a:pt x="150" y="34"/>
                  <a:pt x="150" y="34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50" y="33"/>
                  <a:pt x="150" y="33"/>
                  <a:pt x="150" y="33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15"/>
                  <a:pt x="146" y="14"/>
                  <a:pt x="143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36" y="17"/>
                  <a:pt x="136" y="17"/>
                  <a:pt x="136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26" y="11"/>
                  <a:pt x="126" y="11"/>
                  <a:pt x="126" y="11"/>
                </a:cubicBezTo>
                <a:cubicBezTo>
                  <a:pt x="125" y="7"/>
                  <a:pt x="125" y="7"/>
                  <a:pt x="125" y="7"/>
                </a:cubicBezTo>
                <a:cubicBezTo>
                  <a:pt x="124" y="6"/>
                  <a:pt x="124" y="6"/>
                  <a:pt x="124" y="6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22" y="10"/>
                  <a:pt x="122" y="10"/>
                  <a:pt x="122" y="10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9" y="16"/>
                  <a:pt x="99" y="16"/>
                  <a:pt x="99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3"/>
                  <a:pt x="92" y="13"/>
                  <a:pt x="92" y="13"/>
                </a:cubicBezTo>
                <a:cubicBezTo>
                  <a:pt x="88" y="10"/>
                  <a:pt x="88" y="10"/>
                  <a:pt x="88" y="10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4"/>
                  <a:pt x="66" y="4"/>
                  <a:pt x="66" y="4"/>
                </a:cubicBezTo>
                <a:cubicBezTo>
                  <a:pt x="59" y="0"/>
                  <a:pt x="59" y="0"/>
                  <a:pt x="5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15"/>
                  <a:pt x="50" y="15"/>
                  <a:pt x="50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0" y="12"/>
                  <a:pt x="30" y="12"/>
                  <a:pt x="30" y="12"/>
                </a:cubicBezTo>
                <a:cubicBezTo>
                  <a:pt x="22" y="16"/>
                  <a:pt x="22" y="16"/>
                  <a:pt x="22" y="16"/>
                </a:cubicBezTo>
                <a:cubicBezTo>
                  <a:pt x="14" y="26"/>
                  <a:pt x="14" y="26"/>
                  <a:pt x="14" y="26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62"/>
                  <a:pt x="10" y="62"/>
                  <a:pt x="10" y="6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75"/>
                  <a:pt x="12" y="75"/>
                  <a:pt x="12" y="75"/>
                </a:cubicBezTo>
                <a:cubicBezTo>
                  <a:pt x="10" y="76"/>
                  <a:pt x="9" y="79"/>
                  <a:pt x="9" y="83"/>
                </a:cubicBezTo>
                <a:cubicBezTo>
                  <a:pt x="13" y="99"/>
                  <a:pt x="13" y="99"/>
                  <a:pt x="13" y="99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5" y="104"/>
                  <a:pt x="1" y="107"/>
                  <a:pt x="1" y="109"/>
                </a:cubicBezTo>
                <a:cubicBezTo>
                  <a:pt x="0" y="114"/>
                  <a:pt x="0" y="114"/>
                  <a:pt x="0" y="114"/>
                </a:cubicBezTo>
                <a:cubicBezTo>
                  <a:pt x="7" y="112"/>
                  <a:pt x="7" y="112"/>
                  <a:pt x="7" y="112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1"/>
                  <a:pt x="8" y="111"/>
                  <a:pt x="8" y="111"/>
                </a:cubicBezTo>
                <a:cubicBezTo>
                  <a:pt x="12" y="111"/>
                  <a:pt x="15" y="113"/>
                  <a:pt x="16" y="117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6" y="127"/>
                  <a:pt x="16" y="127"/>
                  <a:pt x="16" y="127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14" y="129"/>
                  <a:pt x="14" y="130"/>
                  <a:pt x="14" y="132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3" y="144"/>
                  <a:pt x="14" y="146"/>
                  <a:pt x="16" y="148"/>
                </a:cubicBezTo>
                <a:cubicBezTo>
                  <a:pt x="24" y="158"/>
                  <a:pt x="24" y="158"/>
                  <a:pt x="24" y="158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44" y="153"/>
                  <a:pt x="45" y="152"/>
                  <a:pt x="46" y="151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50" y="142"/>
                  <a:pt x="51" y="141"/>
                  <a:pt x="5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4" y="141"/>
                  <a:pt x="65" y="140"/>
                  <a:pt x="65" y="140"/>
                </a:cubicBezTo>
                <a:cubicBezTo>
                  <a:pt x="66" y="137"/>
                  <a:pt x="67" y="136"/>
                  <a:pt x="68" y="135"/>
                </a:cubicBezTo>
                <a:cubicBezTo>
                  <a:pt x="70" y="135"/>
                  <a:pt x="72" y="135"/>
                  <a:pt x="73" y="136"/>
                </a:cubicBezTo>
                <a:cubicBezTo>
                  <a:pt x="76" y="139"/>
                  <a:pt x="78" y="141"/>
                  <a:pt x="78" y="144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8" y="152"/>
                  <a:pt x="78" y="152"/>
                  <a:pt x="78" y="152"/>
                </a:cubicBezTo>
                <a:cubicBezTo>
                  <a:pt x="81" y="154"/>
                  <a:pt x="82" y="156"/>
                  <a:pt x="82" y="158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0" y="169"/>
                  <a:pt x="78" y="172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1" y="185"/>
                  <a:pt x="71" y="185"/>
                  <a:pt x="71" y="185"/>
                </a:cubicBezTo>
                <a:cubicBezTo>
                  <a:pt x="73" y="186"/>
                  <a:pt x="73" y="186"/>
                  <a:pt x="73" y="186"/>
                </a:cubicBezTo>
                <a:cubicBezTo>
                  <a:pt x="82" y="186"/>
                  <a:pt x="82" y="186"/>
                  <a:pt x="82" y="186"/>
                </a:cubicBezTo>
                <a:cubicBezTo>
                  <a:pt x="84" y="187"/>
                  <a:pt x="84" y="187"/>
                  <a:pt x="84" y="187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82" y="192"/>
                  <a:pt x="82" y="195"/>
                  <a:pt x="82" y="197"/>
                </a:cubicBezTo>
                <a:cubicBezTo>
                  <a:pt x="86" y="199"/>
                  <a:pt x="88" y="200"/>
                  <a:pt x="89" y="199"/>
                </a:cubicBezTo>
                <a:cubicBezTo>
                  <a:pt x="94" y="197"/>
                  <a:pt x="94" y="197"/>
                  <a:pt x="94" y="197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8" y="190"/>
                  <a:pt x="108" y="190"/>
                  <a:pt x="108" y="190"/>
                </a:cubicBezTo>
                <a:cubicBezTo>
                  <a:pt x="108" y="183"/>
                  <a:pt x="108" y="183"/>
                  <a:pt x="108" y="183"/>
                </a:cubicBezTo>
                <a:cubicBezTo>
                  <a:pt x="107" y="181"/>
                  <a:pt x="108" y="179"/>
                  <a:pt x="108" y="178"/>
                </a:cubicBezTo>
                <a:cubicBezTo>
                  <a:pt x="110" y="177"/>
                  <a:pt x="113" y="177"/>
                  <a:pt x="118" y="180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188"/>
                  <a:pt x="133" y="189"/>
                  <a:pt x="135" y="189"/>
                </a:cubicBezTo>
                <a:cubicBezTo>
                  <a:pt x="135" y="188"/>
                  <a:pt x="135" y="188"/>
                  <a:pt x="135" y="188"/>
                </a:cubicBezTo>
                <a:cubicBezTo>
                  <a:pt x="136" y="187"/>
                  <a:pt x="135" y="184"/>
                  <a:pt x="133" y="18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1"/>
                  <a:pt x="128" y="171"/>
                  <a:pt x="128" y="171"/>
                </a:cubicBezTo>
                <a:cubicBezTo>
                  <a:pt x="128" y="170"/>
                  <a:pt x="128" y="170"/>
                  <a:pt x="128" y="170"/>
                </a:cubicBezTo>
                <a:cubicBezTo>
                  <a:pt x="134" y="163"/>
                  <a:pt x="139" y="160"/>
                  <a:pt x="146" y="163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7" y="166"/>
                  <a:pt x="167" y="166"/>
                  <a:pt x="167" y="166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6" y="164"/>
                  <a:pt x="166" y="164"/>
                  <a:pt x="166" y="164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72" y="155"/>
                  <a:pt x="173" y="149"/>
                  <a:pt x="172" y="146"/>
                </a:cubicBezTo>
                <a:cubicBezTo>
                  <a:pt x="170" y="143"/>
                  <a:pt x="168" y="142"/>
                  <a:pt x="167" y="142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8" y="136"/>
                  <a:pt x="170" y="135"/>
                  <a:pt x="170" y="134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6"/>
                  <a:pt x="163" y="126"/>
                  <a:pt x="163" y="126"/>
                </a:cubicBezTo>
                <a:cubicBezTo>
                  <a:pt x="163" y="125"/>
                  <a:pt x="163" y="125"/>
                  <a:pt x="163" y="125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8" y="110"/>
                  <a:pt x="158" y="104"/>
                  <a:pt x="158" y="98"/>
                </a:cubicBezTo>
                <a:cubicBezTo>
                  <a:pt x="158" y="94"/>
                  <a:pt x="158" y="94"/>
                  <a:pt x="158" y="94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1" y="102"/>
                  <a:pt x="151" y="102"/>
                  <a:pt x="151" y="102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9" y="71"/>
                  <a:pt x="165" y="64"/>
                  <a:pt x="167" y="62"/>
                </a:cubicBezTo>
                <a:cubicBezTo>
                  <a:pt x="163" y="50"/>
                  <a:pt x="163" y="50"/>
                  <a:pt x="163" y="50"/>
                </a:cubicBezTo>
                <a:cubicBezTo>
                  <a:pt x="162" y="44"/>
                  <a:pt x="161" y="40"/>
                  <a:pt x="161" y="38"/>
                </a:cubicBezTo>
                <a:cubicBezTo>
                  <a:pt x="154" y="35"/>
                  <a:pt x="154" y="35"/>
                  <a:pt x="154" y="35"/>
                </a:cubicBezTo>
                <a:lnTo>
                  <a:pt x="150" y="3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Freeform 19"/>
          <p:cNvSpPr/>
          <p:nvPr/>
        </p:nvSpPr>
        <p:spPr bwMode="auto">
          <a:xfrm>
            <a:off x="3732213" y="3910013"/>
            <a:ext cx="784225" cy="492125"/>
          </a:xfrm>
          <a:custGeom>
            <a:avLst/>
            <a:gdLst>
              <a:gd name="T0" fmla="*/ 2147483646 w 244"/>
              <a:gd name="T1" fmla="*/ 2147483646 h 153"/>
              <a:gd name="T2" fmla="*/ 2147483646 w 244"/>
              <a:gd name="T3" fmla="*/ 2147483646 h 153"/>
              <a:gd name="T4" fmla="*/ 2147483646 w 244"/>
              <a:gd name="T5" fmla="*/ 2147483646 h 153"/>
              <a:gd name="T6" fmla="*/ 2147483646 w 244"/>
              <a:gd name="T7" fmla="*/ 2147483646 h 153"/>
              <a:gd name="T8" fmla="*/ 2147483646 w 244"/>
              <a:gd name="T9" fmla="*/ 2147483646 h 153"/>
              <a:gd name="T10" fmla="*/ 2147483646 w 244"/>
              <a:gd name="T11" fmla="*/ 2147483646 h 153"/>
              <a:gd name="T12" fmla="*/ 2147483646 w 244"/>
              <a:gd name="T13" fmla="*/ 2147483646 h 153"/>
              <a:gd name="T14" fmla="*/ 2147483646 w 244"/>
              <a:gd name="T15" fmla="*/ 2147483646 h 153"/>
              <a:gd name="T16" fmla="*/ 2147483646 w 244"/>
              <a:gd name="T17" fmla="*/ 2147483646 h 153"/>
              <a:gd name="T18" fmla="*/ 2147483646 w 244"/>
              <a:gd name="T19" fmla="*/ 2147483646 h 153"/>
              <a:gd name="T20" fmla="*/ 2147483646 w 244"/>
              <a:gd name="T21" fmla="*/ 2147483646 h 153"/>
              <a:gd name="T22" fmla="*/ 2147483646 w 244"/>
              <a:gd name="T23" fmla="*/ 2147483646 h 153"/>
              <a:gd name="T24" fmla="*/ 2147483646 w 244"/>
              <a:gd name="T25" fmla="*/ 2147483646 h 153"/>
              <a:gd name="T26" fmla="*/ 2147483646 w 244"/>
              <a:gd name="T27" fmla="*/ 2147483646 h 153"/>
              <a:gd name="T28" fmla="*/ 2147483646 w 244"/>
              <a:gd name="T29" fmla="*/ 2147483646 h 153"/>
              <a:gd name="T30" fmla="*/ 2147483646 w 244"/>
              <a:gd name="T31" fmla="*/ 2147483646 h 153"/>
              <a:gd name="T32" fmla="*/ 2147483646 w 244"/>
              <a:gd name="T33" fmla="*/ 2147483646 h 153"/>
              <a:gd name="T34" fmla="*/ 2147483646 w 244"/>
              <a:gd name="T35" fmla="*/ 2147483646 h 153"/>
              <a:gd name="T36" fmla="*/ 2147483646 w 244"/>
              <a:gd name="T37" fmla="*/ 2147483646 h 153"/>
              <a:gd name="T38" fmla="*/ 2147483646 w 244"/>
              <a:gd name="T39" fmla="*/ 2147483646 h 153"/>
              <a:gd name="T40" fmla="*/ 2147483646 w 244"/>
              <a:gd name="T41" fmla="*/ 2147483646 h 153"/>
              <a:gd name="T42" fmla="*/ 2147483646 w 244"/>
              <a:gd name="T43" fmla="*/ 2147483646 h 153"/>
              <a:gd name="T44" fmla="*/ 2147483646 w 244"/>
              <a:gd name="T45" fmla="*/ 2147483646 h 153"/>
              <a:gd name="T46" fmla="*/ 2147483646 w 244"/>
              <a:gd name="T47" fmla="*/ 2147483646 h 153"/>
              <a:gd name="T48" fmla="*/ 2147483646 w 244"/>
              <a:gd name="T49" fmla="*/ 2147483646 h 153"/>
              <a:gd name="T50" fmla="*/ 2147483646 w 244"/>
              <a:gd name="T51" fmla="*/ 2147483646 h 153"/>
              <a:gd name="T52" fmla="*/ 2147483646 w 244"/>
              <a:gd name="T53" fmla="*/ 2147483646 h 153"/>
              <a:gd name="T54" fmla="*/ 2147483646 w 244"/>
              <a:gd name="T55" fmla="*/ 2147483646 h 153"/>
              <a:gd name="T56" fmla="*/ 2147483646 w 244"/>
              <a:gd name="T57" fmla="*/ 2147483646 h 153"/>
              <a:gd name="T58" fmla="*/ 2147483646 w 244"/>
              <a:gd name="T59" fmla="*/ 2147483646 h 153"/>
              <a:gd name="T60" fmla="*/ 2147483646 w 244"/>
              <a:gd name="T61" fmla="*/ 2147483646 h 153"/>
              <a:gd name="T62" fmla="*/ 2147483646 w 244"/>
              <a:gd name="T63" fmla="*/ 2147483646 h 153"/>
              <a:gd name="T64" fmla="*/ 2147483646 w 244"/>
              <a:gd name="T65" fmla="*/ 2147483646 h 153"/>
              <a:gd name="T66" fmla="*/ 2147483646 w 244"/>
              <a:gd name="T67" fmla="*/ 2147483646 h 153"/>
              <a:gd name="T68" fmla="*/ 2147483646 w 244"/>
              <a:gd name="T69" fmla="*/ 2147483646 h 153"/>
              <a:gd name="T70" fmla="*/ 2147483646 w 244"/>
              <a:gd name="T71" fmla="*/ 2147483646 h 153"/>
              <a:gd name="T72" fmla="*/ 2147483646 w 244"/>
              <a:gd name="T73" fmla="*/ 2147483646 h 153"/>
              <a:gd name="T74" fmla="*/ 2147483646 w 244"/>
              <a:gd name="T75" fmla="*/ 2147483646 h 153"/>
              <a:gd name="T76" fmla="*/ 2147483646 w 244"/>
              <a:gd name="T77" fmla="*/ 2147483646 h 153"/>
              <a:gd name="T78" fmla="*/ 2147483646 w 244"/>
              <a:gd name="T79" fmla="*/ 2147483646 h 153"/>
              <a:gd name="T80" fmla="*/ 2147483646 w 244"/>
              <a:gd name="T81" fmla="*/ 2147483646 h 153"/>
              <a:gd name="T82" fmla="*/ 2147483646 w 244"/>
              <a:gd name="T83" fmla="*/ 2147483646 h 153"/>
              <a:gd name="T84" fmla="*/ 2147483646 w 244"/>
              <a:gd name="T85" fmla="*/ 2147483646 h 153"/>
              <a:gd name="T86" fmla="*/ 2147483646 w 244"/>
              <a:gd name="T87" fmla="*/ 2147483646 h 153"/>
              <a:gd name="T88" fmla="*/ 2147483646 w 244"/>
              <a:gd name="T89" fmla="*/ 2147483646 h 153"/>
              <a:gd name="T90" fmla="*/ 2147483646 w 244"/>
              <a:gd name="T91" fmla="*/ 0 h 153"/>
              <a:gd name="T92" fmla="*/ 2147483646 w 244"/>
              <a:gd name="T93" fmla="*/ 2147483646 h 153"/>
              <a:gd name="T94" fmla="*/ 2147483646 w 244"/>
              <a:gd name="T95" fmla="*/ 2147483646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4" h="153">
                <a:moveTo>
                  <a:pt x="31" y="1"/>
                </a:moveTo>
                <a:cubicBezTo>
                  <a:pt x="30" y="2"/>
                  <a:pt x="30" y="2"/>
                  <a:pt x="30" y="2"/>
                </a:cubicBezTo>
                <a:cubicBezTo>
                  <a:pt x="32" y="5"/>
                  <a:pt x="32" y="5"/>
                  <a:pt x="32" y="5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50" y="19"/>
                  <a:pt x="50" y="19"/>
                  <a:pt x="50" y="19"/>
                </a:cubicBezTo>
                <a:cubicBezTo>
                  <a:pt x="49" y="20"/>
                  <a:pt x="49" y="20"/>
                  <a:pt x="49" y="20"/>
                </a:cubicBezTo>
                <a:cubicBezTo>
                  <a:pt x="45" y="25"/>
                  <a:pt x="45" y="25"/>
                  <a:pt x="45" y="25"/>
                </a:cubicBezTo>
                <a:cubicBezTo>
                  <a:pt x="44" y="25"/>
                  <a:pt x="44" y="25"/>
                  <a:pt x="44" y="25"/>
                </a:cubicBezTo>
                <a:cubicBezTo>
                  <a:pt x="44" y="26"/>
                  <a:pt x="44" y="26"/>
                  <a:pt x="44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3" y="27"/>
                  <a:pt x="33" y="27"/>
                  <a:pt x="33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37"/>
                  <a:pt x="32" y="37"/>
                  <a:pt x="32" y="37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54"/>
                  <a:pt x="36" y="54"/>
                  <a:pt x="36" y="54"/>
                </a:cubicBezTo>
                <a:cubicBezTo>
                  <a:pt x="39" y="55"/>
                  <a:pt x="39" y="55"/>
                  <a:pt x="39" y="55"/>
                </a:cubicBezTo>
                <a:cubicBezTo>
                  <a:pt x="44" y="57"/>
                  <a:pt x="44" y="57"/>
                  <a:pt x="44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6" y="58"/>
                  <a:pt x="46" y="58"/>
                  <a:pt x="46" y="58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81"/>
                  <a:pt x="52" y="83"/>
                  <a:pt x="52" y="85"/>
                </a:cubicBezTo>
                <a:cubicBezTo>
                  <a:pt x="50" y="87"/>
                  <a:pt x="46" y="90"/>
                  <a:pt x="40" y="92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6" y="100"/>
                  <a:pt x="26" y="100"/>
                  <a:pt x="26" y="100"/>
                </a:cubicBezTo>
                <a:cubicBezTo>
                  <a:pt x="2" y="102"/>
                  <a:pt x="2" y="102"/>
                  <a:pt x="2" y="102"/>
                </a:cubicBezTo>
                <a:cubicBezTo>
                  <a:pt x="0" y="108"/>
                  <a:pt x="0" y="108"/>
                  <a:pt x="0" y="108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4" y="117"/>
                  <a:pt x="4" y="117"/>
                  <a:pt x="4" y="117"/>
                </a:cubicBezTo>
                <a:cubicBezTo>
                  <a:pt x="6" y="127"/>
                  <a:pt x="6" y="127"/>
                  <a:pt x="6" y="127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0" y="143"/>
                  <a:pt x="20" y="143"/>
                  <a:pt x="20" y="143"/>
                </a:cubicBezTo>
                <a:cubicBezTo>
                  <a:pt x="25" y="153"/>
                  <a:pt x="25" y="153"/>
                  <a:pt x="25" y="153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5" y="131"/>
                  <a:pt x="125" y="131"/>
                  <a:pt x="125" y="131"/>
                </a:cubicBezTo>
                <a:cubicBezTo>
                  <a:pt x="127" y="132"/>
                  <a:pt x="127" y="132"/>
                  <a:pt x="127" y="132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27"/>
                  <a:pt x="132" y="127"/>
                  <a:pt x="132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19"/>
                  <a:pt x="148" y="119"/>
                  <a:pt x="148" y="119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150" y="126"/>
                  <a:pt x="150" y="126"/>
                  <a:pt x="150" y="126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4" y="128"/>
                  <a:pt x="154" y="128"/>
                  <a:pt x="154" y="128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4" y="123"/>
                  <a:pt x="164" y="123"/>
                  <a:pt x="164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71" y="128"/>
                  <a:pt x="172" y="130"/>
                  <a:pt x="171" y="132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3" y="145"/>
                  <a:pt x="173" y="145"/>
                  <a:pt x="173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83" y="135"/>
                  <a:pt x="190" y="130"/>
                  <a:pt x="19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7" y="125"/>
                  <a:pt x="207" y="125"/>
                  <a:pt x="207" y="125"/>
                </a:cubicBezTo>
                <a:cubicBezTo>
                  <a:pt x="215" y="121"/>
                  <a:pt x="215" y="121"/>
                  <a:pt x="215" y="121"/>
                </a:cubicBezTo>
                <a:cubicBezTo>
                  <a:pt x="216" y="121"/>
                  <a:pt x="216" y="121"/>
                  <a:pt x="216" y="121"/>
                </a:cubicBezTo>
                <a:cubicBezTo>
                  <a:pt x="226" y="120"/>
                  <a:pt x="226" y="120"/>
                  <a:pt x="226" y="120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37" y="114"/>
                  <a:pt x="237" y="114"/>
                  <a:pt x="237" y="114"/>
                </a:cubicBezTo>
                <a:cubicBezTo>
                  <a:pt x="244" y="114"/>
                  <a:pt x="244" y="114"/>
                  <a:pt x="244" y="114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0"/>
                  <a:pt x="243" y="110"/>
                  <a:pt x="243" y="110"/>
                </a:cubicBezTo>
                <a:cubicBezTo>
                  <a:pt x="244" y="108"/>
                  <a:pt x="244" y="108"/>
                  <a:pt x="244" y="108"/>
                </a:cubicBezTo>
                <a:cubicBezTo>
                  <a:pt x="230" y="77"/>
                  <a:pt x="230" y="77"/>
                  <a:pt x="230" y="77"/>
                </a:cubicBezTo>
                <a:cubicBezTo>
                  <a:pt x="230" y="76"/>
                  <a:pt x="230" y="76"/>
                  <a:pt x="230" y="76"/>
                </a:cubicBezTo>
                <a:cubicBezTo>
                  <a:pt x="229" y="75"/>
                  <a:pt x="229" y="75"/>
                  <a:pt x="229" y="75"/>
                </a:cubicBezTo>
                <a:cubicBezTo>
                  <a:pt x="236" y="67"/>
                  <a:pt x="236" y="67"/>
                  <a:pt x="236" y="67"/>
                </a:cubicBezTo>
                <a:cubicBezTo>
                  <a:pt x="234" y="65"/>
                  <a:pt x="234" y="65"/>
                  <a:pt x="234" y="65"/>
                </a:cubicBezTo>
                <a:cubicBezTo>
                  <a:pt x="223" y="63"/>
                  <a:pt x="223" y="63"/>
                  <a:pt x="223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3"/>
                  <a:pt x="222" y="63"/>
                  <a:pt x="222" y="63"/>
                </a:cubicBezTo>
                <a:cubicBezTo>
                  <a:pt x="222" y="62"/>
                  <a:pt x="222" y="62"/>
                  <a:pt x="222" y="62"/>
                </a:cubicBezTo>
                <a:cubicBezTo>
                  <a:pt x="215" y="55"/>
                  <a:pt x="215" y="55"/>
                  <a:pt x="215" y="55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4" y="54"/>
                  <a:pt x="214" y="54"/>
                  <a:pt x="214" y="54"/>
                </a:cubicBezTo>
                <a:cubicBezTo>
                  <a:pt x="208" y="50"/>
                  <a:pt x="208" y="50"/>
                  <a:pt x="208" y="50"/>
                </a:cubicBezTo>
                <a:cubicBezTo>
                  <a:pt x="206" y="53"/>
                  <a:pt x="203" y="56"/>
                  <a:pt x="200" y="57"/>
                </a:cubicBezTo>
                <a:cubicBezTo>
                  <a:pt x="197" y="58"/>
                  <a:pt x="192" y="55"/>
                  <a:pt x="186" y="47"/>
                </a:cubicBezTo>
                <a:cubicBezTo>
                  <a:pt x="183" y="43"/>
                  <a:pt x="183" y="43"/>
                  <a:pt x="183" y="43"/>
                </a:cubicBezTo>
                <a:cubicBezTo>
                  <a:pt x="183" y="43"/>
                  <a:pt x="180" y="43"/>
                  <a:pt x="176" y="45"/>
                </a:cubicBezTo>
                <a:cubicBezTo>
                  <a:pt x="169" y="47"/>
                  <a:pt x="164" y="48"/>
                  <a:pt x="162" y="47"/>
                </a:cubicBezTo>
                <a:cubicBezTo>
                  <a:pt x="160" y="45"/>
                  <a:pt x="160" y="41"/>
                  <a:pt x="160" y="35"/>
                </a:cubicBezTo>
                <a:cubicBezTo>
                  <a:pt x="161" y="31"/>
                  <a:pt x="160" y="29"/>
                  <a:pt x="160" y="27"/>
                </a:cubicBezTo>
                <a:cubicBezTo>
                  <a:pt x="108" y="25"/>
                  <a:pt x="108" y="25"/>
                  <a:pt x="108" y="25"/>
                </a:cubicBezTo>
                <a:cubicBezTo>
                  <a:pt x="103" y="23"/>
                  <a:pt x="99" y="21"/>
                  <a:pt x="97" y="19"/>
                </a:cubicBezTo>
                <a:cubicBezTo>
                  <a:pt x="89" y="17"/>
                  <a:pt x="89" y="17"/>
                  <a:pt x="89" y="17"/>
                </a:cubicBezTo>
                <a:cubicBezTo>
                  <a:pt x="86" y="15"/>
                  <a:pt x="80" y="10"/>
                  <a:pt x="72" y="0"/>
                </a:cubicBezTo>
                <a:cubicBezTo>
                  <a:pt x="66" y="5"/>
                  <a:pt x="66" y="5"/>
                  <a:pt x="66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lnTo>
                  <a:pt x="3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20"/>
          <p:cNvSpPr/>
          <p:nvPr/>
        </p:nvSpPr>
        <p:spPr bwMode="auto">
          <a:xfrm>
            <a:off x="3905250" y="4813300"/>
            <a:ext cx="815975" cy="644525"/>
          </a:xfrm>
          <a:custGeom>
            <a:avLst/>
            <a:gdLst>
              <a:gd name="T0" fmla="*/ 2147483646 w 254"/>
              <a:gd name="T1" fmla="*/ 2147483646 h 201"/>
              <a:gd name="T2" fmla="*/ 2147483646 w 254"/>
              <a:gd name="T3" fmla="*/ 2147483646 h 201"/>
              <a:gd name="T4" fmla="*/ 2147483646 w 254"/>
              <a:gd name="T5" fmla="*/ 2147483646 h 201"/>
              <a:gd name="T6" fmla="*/ 2147483646 w 254"/>
              <a:gd name="T7" fmla="*/ 2147483646 h 201"/>
              <a:gd name="T8" fmla="*/ 2147483646 w 254"/>
              <a:gd name="T9" fmla="*/ 2147483646 h 201"/>
              <a:gd name="T10" fmla="*/ 2147483646 w 254"/>
              <a:gd name="T11" fmla="*/ 2147483646 h 201"/>
              <a:gd name="T12" fmla="*/ 2147483646 w 254"/>
              <a:gd name="T13" fmla="*/ 2147483646 h 201"/>
              <a:gd name="T14" fmla="*/ 2147483646 w 254"/>
              <a:gd name="T15" fmla="*/ 2147483646 h 201"/>
              <a:gd name="T16" fmla="*/ 2147483646 w 254"/>
              <a:gd name="T17" fmla="*/ 2147483646 h 201"/>
              <a:gd name="T18" fmla="*/ 2147483646 w 254"/>
              <a:gd name="T19" fmla="*/ 2147483646 h 201"/>
              <a:gd name="T20" fmla="*/ 2147483646 w 254"/>
              <a:gd name="T21" fmla="*/ 2147483646 h 201"/>
              <a:gd name="T22" fmla="*/ 2147483646 w 254"/>
              <a:gd name="T23" fmla="*/ 2147483646 h 201"/>
              <a:gd name="T24" fmla="*/ 2147483646 w 254"/>
              <a:gd name="T25" fmla="*/ 2147483646 h 201"/>
              <a:gd name="T26" fmla="*/ 2147483646 w 254"/>
              <a:gd name="T27" fmla="*/ 2147483646 h 201"/>
              <a:gd name="T28" fmla="*/ 2147483646 w 254"/>
              <a:gd name="T29" fmla="*/ 2147483646 h 201"/>
              <a:gd name="T30" fmla="*/ 2147483646 w 254"/>
              <a:gd name="T31" fmla="*/ 2147483646 h 201"/>
              <a:gd name="T32" fmla="*/ 2147483646 w 254"/>
              <a:gd name="T33" fmla="*/ 2147483646 h 201"/>
              <a:gd name="T34" fmla="*/ 2147483646 w 254"/>
              <a:gd name="T35" fmla="*/ 2147483646 h 201"/>
              <a:gd name="T36" fmla="*/ 2147483646 w 254"/>
              <a:gd name="T37" fmla="*/ 2147483646 h 201"/>
              <a:gd name="T38" fmla="*/ 2147483646 w 254"/>
              <a:gd name="T39" fmla="*/ 2147483646 h 201"/>
              <a:gd name="T40" fmla="*/ 2147483646 w 254"/>
              <a:gd name="T41" fmla="*/ 2147483646 h 201"/>
              <a:gd name="T42" fmla="*/ 2147483646 w 254"/>
              <a:gd name="T43" fmla="*/ 2147483646 h 201"/>
              <a:gd name="T44" fmla="*/ 2147483646 w 254"/>
              <a:gd name="T45" fmla="*/ 2147483646 h 201"/>
              <a:gd name="T46" fmla="*/ 2147483646 w 254"/>
              <a:gd name="T47" fmla="*/ 2147483646 h 201"/>
              <a:gd name="T48" fmla="*/ 2147483646 w 254"/>
              <a:gd name="T49" fmla="*/ 2147483646 h 201"/>
              <a:gd name="T50" fmla="*/ 2147483646 w 254"/>
              <a:gd name="T51" fmla="*/ 2147483646 h 201"/>
              <a:gd name="T52" fmla="*/ 2147483646 w 254"/>
              <a:gd name="T53" fmla="*/ 2147483646 h 201"/>
              <a:gd name="T54" fmla="*/ 2147483646 w 254"/>
              <a:gd name="T55" fmla="*/ 2147483646 h 201"/>
              <a:gd name="T56" fmla="*/ 2147483646 w 254"/>
              <a:gd name="T57" fmla="*/ 2147483646 h 201"/>
              <a:gd name="T58" fmla="*/ 2147483646 w 254"/>
              <a:gd name="T59" fmla="*/ 2147483646 h 201"/>
              <a:gd name="T60" fmla="*/ 2147483646 w 254"/>
              <a:gd name="T61" fmla="*/ 2147483646 h 201"/>
              <a:gd name="T62" fmla="*/ 2147483646 w 254"/>
              <a:gd name="T63" fmla="*/ 2147483646 h 201"/>
              <a:gd name="T64" fmla="*/ 2147483646 w 254"/>
              <a:gd name="T65" fmla="*/ 2147483646 h 201"/>
              <a:gd name="T66" fmla="*/ 2147483646 w 254"/>
              <a:gd name="T67" fmla="*/ 2147483646 h 201"/>
              <a:gd name="T68" fmla="*/ 2147483646 w 254"/>
              <a:gd name="T69" fmla="*/ 2147483646 h 201"/>
              <a:gd name="T70" fmla="*/ 2147483646 w 254"/>
              <a:gd name="T71" fmla="*/ 2147483646 h 201"/>
              <a:gd name="T72" fmla="*/ 2147483646 w 254"/>
              <a:gd name="T73" fmla="*/ 2147483646 h 201"/>
              <a:gd name="T74" fmla="*/ 2147483646 w 254"/>
              <a:gd name="T75" fmla="*/ 2147483646 h 201"/>
              <a:gd name="T76" fmla="*/ 2147483646 w 254"/>
              <a:gd name="T77" fmla="*/ 2147483646 h 201"/>
              <a:gd name="T78" fmla="*/ 2147483646 w 254"/>
              <a:gd name="T79" fmla="*/ 2147483646 h 201"/>
              <a:gd name="T80" fmla="*/ 2147483646 w 254"/>
              <a:gd name="T81" fmla="*/ 2147483646 h 201"/>
              <a:gd name="T82" fmla="*/ 2147483646 w 254"/>
              <a:gd name="T83" fmla="*/ 2147483646 h 201"/>
              <a:gd name="T84" fmla="*/ 2147483646 w 254"/>
              <a:gd name="T85" fmla="*/ 2147483646 h 201"/>
              <a:gd name="T86" fmla="*/ 2147483646 w 254"/>
              <a:gd name="T87" fmla="*/ 2147483646 h 201"/>
              <a:gd name="T88" fmla="*/ 2147483646 w 254"/>
              <a:gd name="T89" fmla="*/ 2147483646 h 201"/>
              <a:gd name="T90" fmla="*/ 2147483646 w 254"/>
              <a:gd name="T91" fmla="*/ 2147483646 h 201"/>
              <a:gd name="T92" fmla="*/ 2147483646 w 254"/>
              <a:gd name="T93" fmla="*/ 2147483646 h 201"/>
              <a:gd name="T94" fmla="*/ 2147483646 w 254"/>
              <a:gd name="T95" fmla="*/ 2147483646 h 201"/>
              <a:gd name="T96" fmla="*/ 2147483646 w 254"/>
              <a:gd name="T97" fmla="*/ 2147483646 h 20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54" h="201">
                <a:moveTo>
                  <a:pt x="238" y="69"/>
                </a:moveTo>
                <a:cubicBezTo>
                  <a:pt x="242" y="68"/>
                  <a:pt x="244" y="67"/>
                  <a:pt x="244" y="65"/>
                </a:cubicBezTo>
                <a:cubicBezTo>
                  <a:pt x="244" y="64"/>
                  <a:pt x="244" y="64"/>
                  <a:pt x="244" y="64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6" y="63"/>
                  <a:pt x="246" y="63"/>
                  <a:pt x="246" y="63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254" y="58"/>
                  <a:pt x="254" y="58"/>
                  <a:pt x="254" y="58"/>
                </a:cubicBezTo>
                <a:cubicBezTo>
                  <a:pt x="252" y="58"/>
                  <a:pt x="250" y="57"/>
                  <a:pt x="248" y="5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0" y="29"/>
                  <a:pt x="230" y="29"/>
                  <a:pt x="230" y="29"/>
                </a:cubicBezTo>
                <a:cubicBezTo>
                  <a:pt x="223" y="22"/>
                  <a:pt x="223" y="22"/>
                  <a:pt x="223" y="22"/>
                </a:cubicBezTo>
                <a:cubicBezTo>
                  <a:pt x="214" y="21"/>
                  <a:pt x="208" y="21"/>
                  <a:pt x="203" y="22"/>
                </a:cubicBezTo>
                <a:cubicBezTo>
                  <a:pt x="201" y="22"/>
                  <a:pt x="201" y="22"/>
                  <a:pt x="201" y="22"/>
                </a:cubicBezTo>
                <a:cubicBezTo>
                  <a:pt x="202" y="27"/>
                  <a:pt x="202" y="27"/>
                  <a:pt x="202" y="27"/>
                </a:cubicBezTo>
                <a:cubicBezTo>
                  <a:pt x="202" y="28"/>
                  <a:pt x="202" y="28"/>
                  <a:pt x="202" y="28"/>
                </a:cubicBezTo>
                <a:cubicBezTo>
                  <a:pt x="202" y="29"/>
                  <a:pt x="202" y="29"/>
                  <a:pt x="202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93" y="31"/>
                  <a:pt x="193" y="31"/>
                  <a:pt x="193" y="31"/>
                </a:cubicBezTo>
                <a:cubicBezTo>
                  <a:pt x="188" y="26"/>
                  <a:pt x="184" y="24"/>
                  <a:pt x="182" y="25"/>
                </a:cubicBezTo>
                <a:cubicBezTo>
                  <a:pt x="168" y="32"/>
                  <a:pt x="160" y="35"/>
                  <a:pt x="158" y="33"/>
                </a:cubicBezTo>
                <a:cubicBezTo>
                  <a:pt x="156" y="34"/>
                  <a:pt x="154" y="35"/>
                  <a:pt x="152" y="38"/>
                </a:cubicBezTo>
                <a:cubicBezTo>
                  <a:pt x="150" y="40"/>
                  <a:pt x="150" y="40"/>
                  <a:pt x="150" y="40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45" y="34"/>
                  <a:pt x="143" y="31"/>
                  <a:pt x="143" y="29"/>
                </a:cubicBezTo>
                <a:cubicBezTo>
                  <a:pt x="143" y="27"/>
                  <a:pt x="146" y="24"/>
                  <a:pt x="150" y="19"/>
                </a:cubicBezTo>
                <a:cubicBezTo>
                  <a:pt x="156" y="12"/>
                  <a:pt x="159" y="9"/>
                  <a:pt x="159" y="8"/>
                </a:cubicBezTo>
                <a:cubicBezTo>
                  <a:pt x="158" y="6"/>
                  <a:pt x="158" y="6"/>
                  <a:pt x="158" y="6"/>
                </a:cubicBezTo>
                <a:cubicBezTo>
                  <a:pt x="156" y="5"/>
                  <a:pt x="153" y="7"/>
                  <a:pt x="149" y="10"/>
                </a:cubicBezTo>
                <a:cubicBezTo>
                  <a:pt x="145" y="13"/>
                  <a:pt x="142" y="14"/>
                  <a:pt x="141" y="14"/>
                </a:cubicBezTo>
                <a:cubicBezTo>
                  <a:pt x="140" y="14"/>
                  <a:pt x="139" y="12"/>
                  <a:pt x="139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5" y="3"/>
                  <a:pt x="135" y="3"/>
                  <a:pt x="135" y="3"/>
                </a:cubicBezTo>
                <a:cubicBezTo>
                  <a:pt x="127" y="8"/>
                  <a:pt x="127" y="8"/>
                  <a:pt x="127" y="8"/>
                </a:cubicBezTo>
                <a:cubicBezTo>
                  <a:pt x="126" y="9"/>
                  <a:pt x="126" y="9"/>
                  <a:pt x="126" y="9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0" y="5"/>
                  <a:pt x="115" y="3"/>
                  <a:pt x="110" y="1"/>
                </a:cubicBezTo>
                <a:cubicBezTo>
                  <a:pt x="106" y="0"/>
                  <a:pt x="102" y="1"/>
                  <a:pt x="99" y="6"/>
                </a:cubicBezTo>
                <a:cubicBezTo>
                  <a:pt x="102" y="12"/>
                  <a:pt x="102" y="12"/>
                  <a:pt x="102" y="12"/>
                </a:cubicBezTo>
                <a:cubicBezTo>
                  <a:pt x="105" y="18"/>
                  <a:pt x="106" y="22"/>
                  <a:pt x="105" y="24"/>
                </a:cubicBezTo>
                <a:cubicBezTo>
                  <a:pt x="104" y="26"/>
                  <a:pt x="103" y="27"/>
                  <a:pt x="102" y="27"/>
                </a:cubicBezTo>
                <a:cubicBezTo>
                  <a:pt x="99" y="28"/>
                  <a:pt x="96" y="27"/>
                  <a:pt x="91" y="23"/>
                </a:cubicBezTo>
                <a:cubicBezTo>
                  <a:pt x="88" y="21"/>
                  <a:pt x="85" y="19"/>
                  <a:pt x="82" y="18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26"/>
                  <a:pt x="78" y="26"/>
                  <a:pt x="78" y="26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40"/>
                  <a:pt x="72" y="40"/>
                  <a:pt x="72" y="40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0" y="54"/>
                  <a:pt x="70" y="54"/>
                  <a:pt x="70" y="54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61"/>
                  <a:pt x="68" y="61"/>
                  <a:pt x="68" y="61"/>
                </a:cubicBezTo>
                <a:cubicBezTo>
                  <a:pt x="62" y="67"/>
                  <a:pt x="62" y="67"/>
                  <a:pt x="62" y="67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30" y="115"/>
                  <a:pt x="30" y="115"/>
                  <a:pt x="30" y="115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8" y="142"/>
                  <a:pt x="8" y="142"/>
                  <a:pt x="8" y="142"/>
                </a:cubicBezTo>
                <a:cubicBezTo>
                  <a:pt x="5" y="146"/>
                  <a:pt x="5" y="146"/>
                  <a:pt x="5" y="146"/>
                </a:cubicBezTo>
                <a:cubicBezTo>
                  <a:pt x="5" y="146"/>
                  <a:pt x="5" y="146"/>
                  <a:pt x="5" y="146"/>
                </a:cubicBezTo>
                <a:cubicBezTo>
                  <a:pt x="2" y="153"/>
                  <a:pt x="2" y="153"/>
                  <a:pt x="2" y="153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4"/>
                  <a:pt x="2" y="184"/>
                  <a:pt x="2" y="184"/>
                </a:cubicBezTo>
                <a:cubicBezTo>
                  <a:pt x="3" y="184"/>
                  <a:pt x="3" y="184"/>
                  <a:pt x="3" y="184"/>
                </a:cubicBezTo>
                <a:cubicBezTo>
                  <a:pt x="3" y="190"/>
                  <a:pt x="3" y="190"/>
                  <a:pt x="3" y="190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196"/>
                  <a:pt x="8" y="196"/>
                  <a:pt x="8" y="196"/>
                </a:cubicBezTo>
                <a:cubicBezTo>
                  <a:pt x="8" y="201"/>
                  <a:pt x="8" y="201"/>
                  <a:pt x="8" y="201"/>
                </a:cubicBezTo>
                <a:cubicBezTo>
                  <a:pt x="21" y="200"/>
                  <a:pt x="21" y="200"/>
                  <a:pt x="21" y="200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9"/>
                  <a:pt x="22" y="199"/>
                  <a:pt x="22" y="199"/>
                </a:cubicBezTo>
                <a:cubicBezTo>
                  <a:pt x="22" y="198"/>
                  <a:pt x="22" y="198"/>
                  <a:pt x="22" y="198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18" y="186"/>
                  <a:pt x="18" y="186"/>
                  <a:pt x="18" y="186"/>
                </a:cubicBezTo>
                <a:cubicBezTo>
                  <a:pt x="17" y="186"/>
                  <a:pt x="17" y="186"/>
                  <a:pt x="17" y="186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12" y="181"/>
                  <a:pt x="12" y="181"/>
                  <a:pt x="12" y="181"/>
                </a:cubicBezTo>
                <a:cubicBezTo>
                  <a:pt x="12" y="173"/>
                  <a:pt x="12" y="173"/>
                  <a:pt x="12" y="173"/>
                </a:cubicBezTo>
                <a:cubicBezTo>
                  <a:pt x="18" y="173"/>
                  <a:pt x="18" y="173"/>
                  <a:pt x="18" y="173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6" y="162"/>
                  <a:pt x="16" y="162"/>
                  <a:pt x="16" y="162"/>
                </a:cubicBezTo>
                <a:cubicBezTo>
                  <a:pt x="32" y="162"/>
                  <a:pt x="32" y="162"/>
                  <a:pt x="32" y="162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3" y="143"/>
                  <a:pt x="63" y="143"/>
                  <a:pt x="63" y="143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3" y="148"/>
                  <a:pt x="73" y="148"/>
                  <a:pt x="73" y="148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5" y="141"/>
                  <a:pt x="75" y="141"/>
                  <a:pt x="75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96" y="137"/>
                  <a:pt x="96" y="137"/>
                  <a:pt x="96" y="137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8" y="136"/>
                  <a:pt x="98" y="136"/>
                  <a:pt x="98" y="136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0" y="94"/>
                  <a:pt x="130" y="94"/>
                  <a:pt x="130" y="94"/>
                </a:cubicBezTo>
                <a:cubicBezTo>
                  <a:pt x="131" y="94"/>
                  <a:pt x="131" y="94"/>
                  <a:pt x="131" y="94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43" y="115"/>
                  <a:pt x="143" y="115"/>
                  <a:pt x="143" y="115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9" y="112"/>
                  <a:pt x="159" y="112"/>
                  <a:pt x="159" y="112"/>
                </a:cubicBezTo>
                <a:cubicBezTo>
                  <a:pt x="161" y="108"/>
                  <a:pt x="161" y="108"/>
                  <a:pt x="161" y="108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66" y="99"/>
                  <a:pt x="166" y="99"/>
                  <a:pt x="166" y="99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3" y="101"/>
                  <a:pt x="173" y="101"/>
                  <a:pt x="173" y="101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5" y="95"/>
                  <a:pt x="175" y="95"/>
                  <a:pt x="175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6" y="95"/>
                  <a:pt x="190" y="98"/>
                  <a:pt x="193" y="101"/>
                </a:cubicBezTo>
                <a:cubicBezTo>
                  <a:pt x="194" y="103"/>
                  <a:pt x="194" y="103"/>
                  <a:pt x="194" y="103"/>
                </a:cubicBezTo>
                <a:cubicBezTo>
                  <a:pt x="196" y="93"/>
                  <a:pt x="196" y="93"/>
                  <a:pt x="196" y="93"/>
                </a:cubicBezTo>
                <a:cubicBezTo>
                  <a:pt x="198" y="91"/>
                  <a:pt x="201" y="90"/>
                  <a:pt x="206" y="92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3"/>
                  <a:pt x="207" y="93"/>
                  <a:pt x="207" y="93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8" y="94"/>
                  <a:pt x="208" y="94"/>
                  <a:pt x="209" y="94"/>
                </a:cubicBezTo>
                <a:cubicBezTo>
                  <a:pt x="211" y="94"/>
                  <a:pt x="218" y="89"/>
                  <a:pt x="230" y="80"/>
                </a:cubicBezTo>
                <a:cubicBezTo>
                  <a:pt x="230" y="74"/>
                  <a:pt x="233" y="70"/>
                  <a:pt x="238" y="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Freeform 21"/>
          <p:cNvSpPr/>
          <p:nvPr/>
        </p:nvSpPr>
        <p:spPr bwMode="auto">
          <a:xfrm>
            <a:off x="4291013" y="4254500"/>
            <a:ext cx="487362" cy="663575"/>
          </a:xfrm>
          <a:custGeom>
            <a:avLst/>
            <a:gdLst>
              <a:gd name="T0" fmla="*/ 2147483646 w 152"/>
              <a:gd name="T1" fmla="*/ 2147483646 h 207"/>
              <a:gd name="T2" fmla="*/ 2147483646 w 152"/>
              <a:gd name="T3" fmla="*/ 2147483646 h 207"/>
              <a:gd name="T4" fmla="*/ 2147483646 w 152"/>
              <a:gd name="T5" fmla="*/ 2147483646 h 207"/>
              <a:gd name="T6" fmla="*/ 2147483646 w 152"/>
              <a:gd name="T7" fmla="*/ 2147483646 h 207"/>
              <a:gd name="T8" fmla="*/ 2147483646 w 152"/>
              <a:gd name="T9" fmla="*/ 2147483646 h 207"/>
              <a:gd name="T10" fmla="*/ 2147483646 w 152"/>
              <a:gd name="T11" fmla="*/ 2147483646 h 207"/>
              <a:gd name="T12" fmla="*/ 2147483646 w 152"/>
              <a:gd name="T13" fmla="*/ 2147483646 h 207"/>
              <a:gd name="T14" fmla="*/ 2147483646 w 152"/>
              <a:gd name="T15" fmla="*/ 2147483646 h 207"/>
              <a:gd name="T16" fmla="*/ 2147483646 w 152"/>
              <a:gd name="T17" fmla="*/ 2147483646 h 207"/>
              <a:gd name="T18" fmla="*/ 2147483646 w 152"/>
              <a:gd name="T19" fmla="*/ 2147483646 h 207"/>
              <a:gd name="T20" fmla="*/ 2147483646 w 152"/>
              <a:gd name="T21" fmla="*/ 2147483646 h 207"/>
              <a:gd name="T22" fmla="*/ 2147483646 w 152"/>
              <a:gd name="T23" fmla="*/ 2147483646 h 207"/>
              <a:gd name="T24" fmla="*/ 2147483646 w 152"/>
              <a:gd name="T25" fmla="*/ 2147483646 h 207"/>
              <a:gd name="T26" fmla="*/ 2147483646 w 152"/>
              <a:gd name="T27" fmla="*/ 2147483646 h 207"/>
              <a:gd name="T28" fmla="*/ 0 w 152"/>
              <a:gd name="T29" fmla="*/ 2147483646 h 207"/>
              <a:gd name="T30" fmla="*/ 2147483646 w 152"/>
              <a:gd name="T31" fmla="*/ 2147483646 h 207"/>
              <a:gd name="T32" fmla="*/ 2147483646 w 152"/>
              <a:gd name="T33" fmla="*/ 2147483646 h 207"/>
              <a:gd name="T34" fmla="*/ 2147483646 w 152"/>
              <a:gd name="T35" fmla="*/ 2147483646 h 207"/>
              <a:gd name="T36" fmla="*/ 2147483646 w 152"/>
              <a:gd name="T37" fmla="*/ 2147483646 h 207"/>
              <a:gd name="T38" fmla="*/ 2147483646 w 152"/>
              <a:gd name="T39" fmla="*/ 2147483646 h 207"/>
              <a:gd name="T40" fmla="*/ 2147483646 w 152"/>
              <a:gd name="T41" fmla="*/ 2147483646 h 207"/>
              <a:gd name="T42" fmla="*/ 2147483646 w 152"/>
              <a:gd name="T43" fmla="*/ 2147483646 h 207"/>
              <a:gd name="T44" fmla="*/ 2147483646 w 152"/>
              <a:gd name="T45" fmla="*/ 2147483646 h 207"/>
              <a:gd name="T46" fmla="*/ 2147483646 w 152"/>
              <a:gd name="T47" fmla="*/ 2147483646 h 207"/>
              <a:gd name="T48" fmla="*/ 2147483646 w 152"/>
              <a:gd name="T49" fmla="*/ 2147483646 h 207"/>
              <a:gd name="T50" fmla="*/ 2147483646 w 152"/>
              <a:gd name="T51" fmla="*/ 2147483646 h 207"/>
              <a:gd name="T52" fmla="*/ 2147483646 w 152"/>
              <a:gd name="T53" fmla="*/ 2147483646 h 207"/>
              <a:gd name="T54" fmla="*/ 2147483646 w 152"/>
              <a:gd name="T55" fmla="*/ 2147483646 h 207"/>
              <a:gd name="T56" fmla="*/ 2147483646 w 152"/>
              <a:gd name="T57" fmla="*/ 2147483646 h 207"/>
              <a:gd name="T58" fmla="*/ 2147483646 w 152"/>
              <a:gd name="T59" fmla="*/ 2147483646 h 207"/>
              <a:gd name="T60" fmla="*/ 2147483646 w 152"/>
              <a:gd name="T61" fmla="*/ 2147483646 h 207"/>
              <a:gd name="T62" fmla="*/ 2147483646 w 152"/>
              <a:gd name="T63" fmla="*/ 2147483646 h 207"/>
              <a:gd name="T64" fmla="*/ 2147483646 w 152"/>
              <a:gd name="T65" fmla="*/ 2147483646 h 207"/>
              <a:gd name="T66" fmla="*/ 2147483646 w 152"/>
              <a:gd name="T67" fmla="*/ 2147483646 h 207"/>
              <a:gd name="T68" fmla="*/ 2147483646 w 152"/>
              <a:gd name="T69" fmla="*/ 2147483646 h 207"/>
              <a:gd name="T70" fmla="*/ 2147483646 w 152"/>
              <a:gd name="T71" fmla="*/ 2147483646 h 207"/>
              <a:gd name="T72" fmla="*/ 2147483646 w 152"/>
              <a:gd name="T73" fmla="*/ 2147483646 h 207"/>
              <a:gd name="T74" fmla="*/ 2147483646 w 152"/>
              <a:gd name="T75" fmla="*/ 2147483646 h 207"/>
              <a:gd name="T76" fmla="*/ 2147483646 w 152"/>
              <a:gd name="T77" fmla="*/ 2147483646 h 207"/>
              <a:gd name="T78" fmla="*/ 2147483646 w 152"/>
              <a:gd name="T79" fmla="*/ 2147483646 h 207"/>
              <a:gd name="T80" fmla="*/ 2147483646 w 152"/>
              <a:gd name="T81" fmla="*/ 2147483646 h 207"/>
              <a:gd name="T82" fmla="*/ 2147483646 w 152"/>
              <a:gd name="T83" fmla="*/ 2147483646 h 207"/>
              <a:gd name="T84" fmla="*/ 2147483646 w 152"/>
              <a:gd name="T85" fmla="*/ 2147483646 h 207"/>
              <a:gd name="T86" fmla="*/ 2147483646 w 152"/>
              <a:gd name="T87" fmla="*/ 2147483646 h 207"/>
              <a:gd name="T88" fmla="*/ 2147483646 w 152"/>
              <a:gd name="T89" fmla="*/ 2147483646 h 207"/>
              <a:gd name="T90" fmla="*/ 2147483646 w 152"/>
              <a:gd name="T91" fmla="*/ 2147483646 h 207"/>
              <a:gd name="T92" fmla="*/ 2147483646 w 152"/>
              <a:gd name="T93" fmla="*/ 2147483646 h 207"/>
              <a:gd name="T94" fmla="*/ 2147483646 w 152"/>
              <a:gd name="T95" fmla="*/ 2147483646 h 207"/>
              <a:gd name="T96" fmla="*/ 2147483646 w 152"/>
              <a:gd name="T97" fmla="*/ 2147483646 h 20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" h="207">
                <a:moveTo>
                  <a:pt x="120" y="8"/>
                </a:moveTo>
                <a:cubicBezTo>
                  <a:pt x="119" y="8"/>
                  <a:pt x="119" y="8"/>
                  <a:pt x="119" y="8"/>
                </a:cubicBezTo>
                <a:cubicBezTo>
                  <a:pt x="110" y="0"/>
                  <a:pt x="110" y="0"/>
                  <a:pt x="110" y="0"/>
                </a:cubicBezTo>
                <a:cubicBezTo>
                  <a:pt x="106" y="3"/>
                  <a:pt x="106" y="3"/>
                  <a:pt x="106" y="3"/>
                </a:cubicBezTo>
                <a:cubicBezTo>
                  <a:pt x="102" y="10"/>
                  <a:pt x="98" y="14"/>
                  <a:pt x="92" y="16"/>
                </a:cubicBezTo>
                <a:cubicBezTo>
                  <a:pt x="91" y="17"/>
                  <a:pt x="89" y="17"/>
                  <a:pt x="88" y="16"/>
                </a:cubicBezTo>
                <a:cubicBezTo>
                  <a:pt x="86" y="14"/>
                  <a:pt x="87" y="9"/>
                  <a:pt x="90" y="2"/>
                </a:cubicBezTo>
                <a:cubicBezTo>
                  <a:pt x="76" y="11"/>
                  <a:pt x="76" y="11"/>
                  <a:pt x="76" y="11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8"/>
                  <a:pt x="54" y="18"/>
                  <a:pt x="54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7"/>
                  <a:pt x="34" y="27"/>
                  <a:pt x="34" y="27"/>
                </a:cubicBezTo>
                <a:cubicBezTo>
                  <a:pt x="33" y="28"/>
                  <a:pt x="33" y="28"/>
                  <a:pt x="33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17" y="28"/>
                  <a:pt x="12" y="32"/>
                  <a:pt x="4" y="40"/>
                </a:cubicBezTo>
                <a:cubicBezTo>
                  <a:pt x="8" y="42"/>
                  <a:pt x="10" y="43"/>
                  <a:pt x="10" y="44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6"/>
                  <a:pt x="11" y="46"/>
                  <a:pt x="11" y="46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69"/>
                  <a:pt x="17" y="69"/>
                  <a:pt x="17" y="69"/>
                </a:cubicBezTo>
                <a:cubicBezTo>
                  <a:pt x="17" y="70"/>
                  <a:pt x="17" y="70"/>
                  <a:pt x="17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0" y="100"/>
                  <a:pt x="0" y="100"/>
                </a:cubicBezTo>
                <a:cubicBezTo>
                  <a:pt x="3" y="98"/>
                  <a:pt x="5" y="97"/>
                  <a:pt x="6" y="98"/>
                </a:cubicBezTo>
                <a:cubicBezTo>
                  <a:pt x="8" y="99"/>
                  <a:pt x="9" y="102"/>
                  <a:pt x="8" y="107"/>
                </a:cubicBezTo>
                <a:cubicBezTo>
                  <a:pt x="8" y="114"/>
                  <a:pt x="9" y="123"/>
                  <a:pt x="12" y="131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20" y="139"/>
                  <a:pt x="21" y="141"/>
                  <a:pt x="20" y="143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23" y="156"/>
                  <a:pt x="22" y="162"/>
                  <a:pt x="17" y="172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23" y="183"/>
                  <a:pt x="23" y="183"/>
                  <a:pt x="23" y="183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31" y="176"/>
                  <a:pt x="36" y="175"/>
                  <a:pt x="39" y="176"/>
                </a:cubicBezTo>
                <a:cubicBezTo>
                  <a:pt x="42" y="177"/>
                  <a:pt x="43" y="179"/>
                  <a:pt x="43" y="181"/>
                </a:cubicBezTo>
                <a:cubicBezTo>
                  <a:pt x="44" y="184"/>
                  <a:pt x="40" y="188"/>
                  <a:pt x="33" y="196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30" y="207"/>
                  <a:pt x="30" y="207"/>
                  <a:pt x="30" y="207"/>
                </a:cubicBezTo>
                <a:cubicBezTo>
                  <a:pt x="34" y="204"/>
                  <a:pt x="38" y="202"/>
                  <a:pt x="40" y="203"/>
                </a:cubicBezTo>
                <a:cubicBezTo>
                  <a:pt x="42" y="203"/>
                  <a:pt x="49" y="201"/>
                  <a:pt x="60" y="195"/>
                </a:cubicBezTo>
                <a:cubicBezTo>
                  <a:pt x="64" y="193"/>
                  <a:pt x="69" y="195"/>
                  <a:pt x="75" y="201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76" y="194"/>
                  <a:pt x="76" y="194"/>
                  <a:pt x="76" y="194"/>
                </a:cubicBezTo>
                <a:cubicBezTo>
                  <a:pt x="75" y="193"/>
                  <a:pt x="76" y="192"/>
                  <a:pt x="77" y="190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2"/>
                  <a:pt x="74" y="180"/>
                  <a:pt x="75" y="179"/>
                </a:cubicBezTo>
                <a:cubicBezTo>
                  <a:pt x="76" y="178"/>
                  <a:pt x="78" y="177"/>
                  <a:pt x="79" y="176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8"/>
                  <a:pt x="81" y="168"/>
                  <a:pt x="81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83" y="165"/>
                  <a:pt x="83" y="163"/>
                  <a:pt x="82" y="162"/>
                </a:cubicBezTo>
                <a:cubicBezTo>
                  <a:pt x="81" y="159"/>
                  <a:pt x="82" y="157"/>
                  <a:pt x="85" y="154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49"/>
                  <a:pt x="89" y="149"/>
                  <a:pt x="89" y="149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3" y="137"/>
                  <a:pt x="95" y="134"/>
                  <a:pt x="100" y="130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5" y="118"/>
                  <a:pt x="96" y="114"/>
                  <a:pt x="99" y="111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0" y="96"/>
                  <a:pt x="109" y="92"/>
                  <a:pt x="110" y="85"/>
                </a:cubicBezTo>
                <a:cubicBezTo>
                  <a:pt x="112" y="74"/>
                  <a:pt x="116" y="69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31" y="70"/>
                  <a:pt x="131" y="70"/>
                  <a:pt x="131" y="70"/>
                </a:cubicBezTo>
                <a:cubicBezTo>
                  <a:pt x="136" y="70"/>
                  <a:pt x="136" y="70"/>
                  <a:pt x="136" y="70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8" y="60"/>
                  <a:pt x="148" y="60"/>
                  <a:pt x="148" y="60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48" y="53"/>
                  <a:pt x="148" y="53"/>
                  <a:pt x="148" y="53"/>
                </a:cubicBezTo>
                <a:cubicBezTo>
                  <a:pt x="148" y="52"/>
                  <a:pt x="148" y="52"/>
                  <a:pt x="148" y="52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2" y="49"/>
                  <a:pt x="152" y="49"/>
                  <a:pt x="152" y="49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144" y="36"/>
                  <a:pt x="141" y="32"/>
                  <a:pt x="138" y="26"/>
                </a:cubicBezTo>
                <a:cubicBezTo>
                  <a:pt x="136" y="22"/>
                  <a:pt x="137" y="18"/>
                  <a:pt x="140" y="14"/>
                </a:cubicBezTo>
                <a:cubicBezTo>
                  <a:pt x="132" y="10"/>
                  <a:pt x="132" y="10"/>
                  <a:pt x="132" y="10"/>
                </a:cubicBezTo>
                <a:lnTo>
                  <a:pt x="120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Freeform 22"/>
          <p:cNvSpPr/>
          <p:nvPr/>
        </p:nvSpPr>
        <p:spPr bwMode="auto">
          <a:xfrm>
            <a:off x="4543425" y="4427538"/>
            <a:ext cx="454025" cy="554037"/>
          </a:xfrm>
          <a:custGeom>
            <a:avLst/>
            <a:gdLst>
              <a:gd name="T0" fmla="*/ 2147483646 w 141"/>
              <a:gd name="T1" fmla="*/ 2147483646 h 173"/>
              <a:gd name="T2" fmla="*/ 2147483646 w 141"/>
              <a:gd name="T3" fmla="*/ 2147483646 h 173"/>
              <a:gd name="T4" fmla="*/ 2147483646 w 141"/>
              <a:gd name="T5" fmla="*/ 2147483646 h 173"/>
              <a:gd name="T6" fmla="*/ 2147483646 w 141"/>
              <a:gd name="T7" fmla="*/ 2147483646 h 173"/>
              <a:gd name="T8" fmla="*/ 2147483646 w 141"/>
              <a:gd name="T9" fmla="*/ 2147483646 h 173"/>
              <a:gd name="T10" fmla="*/ 2147483646 w 141"/>
              <a:gd name="T11" fmla="*/ 2147483646 h 173"/>
              <a:gd name="T12" fmla="*/ 2147483646 w 141"/>
              <a:gd name="T13" fmla="*/ 2147483646 h 173"/>
              <a:gd name="T14" fmla="*/ 2147483646 w 141"/>
              <a:gd name="T15" fmla="*/ 2147483646 h 173"/>
              <a:gd name="T16" fmla="*/ 2147483646 w 141"/>
              <a:gd name="T17" fmla="*/ 2147483646 h 173"/>
              <a:gd name="T18" fmla="*/ 2147483646 w 141"/>
              <a:gd name="T19" fmla="*/ 2147483646 h 173"/>
              <a:gd name="T20" fmla="*/ 2147483646 w 141"/>
              <a:gd name="T21" fmla="*/ 2147483646 h 173"/>
              <a:gd name="T22" fmla="*/ 2147483646 w 141"/>
              <a:gd name="T23" fmla="*/ 2147483646 h 173"/>
              <a:gd name="T24" fmla="*/ 2147483646 w 141"/>
              <a:gd name="T25" fmla="*/ 2147483646 h 173"/>
              <a:gd name="T26" fmla="*/ 2147483646 w 141"/>
              <a:gd name="T27" fmla="*/ 2147483646 h 173"/>
              <a:gd name="T28" fmla="*/ 2147483646 w 141"/>
              <a:gd name="T29" fmla="*/ 2147483646 h 173"/>
              <a:gd name="T30" fmla="*/ 2147483646 w 141"/>
              <a:gd name="T31" fmla="*/ 2147483646 h 173"/>
              <a:gd name="T32" fmla="*/ 0 w 141"/>
              <a:gd name="T33" fmla="*/ 2147483646 h 173"/>
              <a:gd name="T34" fmla="*/ 2147483646 w 141"/>
              <a:gd name="T35" fmla="*/ 2147483646 h 173"/>
              <a:gd name="T36" fmla="*/ 2147483646 w 141"/>
              <a:gd name="T37" fmla="*/ 2147483646 h 173"/>
              <a:gd name="T38" fmla="*/ 2147483646 w 141"/>
              <a:gd name="T39" fmla="*/ 2147483646 h 173"/>
              <a:gd name="T40" fmla="*/ 2147483646 w 141"/>
              <a:gd name="T41" fmla="*/ 2147483646 h 173"/>
              <a:gd name="T42" fmla="*/ 2147483646 w 141"/>
              <a:gd name="T43" fmla="*/ 2147483646 h 173"/>
              <a:gd name="T44" fmla="*/ 2147483646 w 141"/>
              <a:gd name="T45" fmla="*/ 2147483646 h 173"/>
              <a:gd name="T46" fmla="*/ 2147483646 w 141"/>
              <a:gd name="T47" fmla="*/ 2147483646 h 173"/>
              <a:gd name="T48" fmla="*/ 2147483646 w 141"/>
              <a:gd name="T49" fmla="*/ 2147483646 h 173"/>
              <a:gd name="T50" fmla="*/ 2147483646 w 141"/>
              <a:gd name="T51" fmla="*/ 2147483646 h 173"/>
              <a:gd name="T52" fmla="*/ 2147483646 w 141"/>
              <a:gd name="T53" fmla="*/ 2147483646 h 173"/>
              <a:gd name="T54" fmla="*/ 2147483646 w 141"/>
              <a:gd name="T55" fmla="*/ 2147483646 h 173"/>
              <a:gd name="T56" fmla="*/ 2147483646 w 141"/>
              <a:gd name="T57" fmla="*/ 2147483646 h 173"/>
              <a:gd name="T58" fmla="*/ 2147483646 w 141"/>
              <a:gd name="T59" fmla="*/ 2147483646 h 173"/>
              <a:gd name="T60" fmla="*/ 2147483646 w 141"/>
              <a:gd name="T61" fmla="*/ 2147483646 h 173"/>
              <a:gd name="T62" fmla="*/ 2147483646 w 141"/>
              <a:gd name="T63" fmla="*/ 2147483646 h 173"/>
              <a:gd name="T64" fmla="*/ 2147483646 w 141"/>
              <a:gd name="T65" fmla="*/ 2147483646 h 173"/>
              <a:gd name="T66" fmla="*/ 2147483646 w 141"/>
              <a:gd name="T67" fmla="*/ 2147483646 h 173"/>
              <a:gd name="T68" fmla="*/ 2147483646 w 141"/>
              <a:gd name="T69" fmla="*/ 2147483646 h 173"/>
              <a:gd name="T70" fmla="*/ 2147483646 w 141"/>
              <a:gd name="T71" fmla="*/ 2147483646 h 173"/>
              <a:gd name="T72" fmla="*/ 2147483646 w 141"/>
              <a:gd name="T73" fmla="*/ 2147483646 h 173"/>
              <a:gd name="T74" fmla="*/ 2147483646 w 141"/>
              <a:gd name="T75" fmla="*/ 2147483646 h 173"/>
              <a:gd name="T76" fmla="*/ 2147483646 w 141"/>
              <a:gd name="T77" fmla="*/ 2147483646 h 173"/>
              <a:gd name="T78" fmla="*/ 2147483646 w 141"/>
              <a:gd name="T79" fmla="*/ 2147483646 h 173"/>
              <a:gd name="T80" fmla="*/ 2147483646 w 141"/>
              <a:gd name="T81" fmla="*/ 2147483646 h 173"/>
              <a:gd name="T82" fmla="*/ 2147483646 w 141"/>
              <a:gd name="T83" fmla="*/ 2147483646 h 173"/>
              <a:gd name="T84" fmla="*/ 2147483646 w 141"/>
              <a:gd name="T85" fmla="*/ 2147483646 h 173"/>
              <a:gd name="T86" fmla="*/ 2147483646 w 141"/>
              <a:gd name="T87" fmla="*/ 2147483646 h 173"/>
              <a:gd name="T88" fmla="*/ 2147483646 w 141"/>
              <a:gd name="T89" fmla="*/ 2147483646 h 173"/>
              <a:gd name="T90" fmla="*/ 2147483646 w 141"/>
              <a:gd name="T91" fmla="*/ 2147483646 h 173"/>
              <a:gd name="T92" fmla="*/ 2147483646 w 141"/>
              <a:gd name="T93" fmla="*/ 2147483646 h 173"/>
              <a:gd name="T94" fmla="*/ 2147483646 w 141"/>
              <a:gd name="T95" fmla="*/ 2147483646 h 173"/>
              <a:gd name="T96" fmla="*/ 2147483646 w 141"/>
              <a:gd name="T97" fmla="*/ 2147483646 h 173"/>
              <a:gd name="T98" fmla="*/ 2147483646 w 141"/>
              <a:gd name="T99" fmla="*/ 2147483646 h 173"/>
              <a:gd name="T100" fmla="*/ 2147483646 w 141"/>
              <a:gd name="T101" fmla="*/ 2147483646 h 173"/>
              <a:gd name="T102" fmla="*/ 2147483646 w 141"/>
              <a:gd name="T103" fmla="*/ 2147483646 h 173"/>
              <a:gd name="T104" fmla="*/ 2147483646 w 141"/>
              <a:gd name="T105" fmla="*/ 2147483646 h 1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41" h="173"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66" y="13"/>
                  <a:pt x="66" y="13"/>
                  <a:pt x="66" y="13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1"/>
                  <a:pt x="59" y="21"/>
                  <a:pt x="59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0" y="20"/>
                  <a:pt x="37" y="24"/>
                  <a:pt x="35" y="31"/>
                </a:cubicBezTo>
                <a:cubicBezTo>
                  <a:pt x="35" y="38"/>
                  <a:pt x="35" y="38"/>
                  <a:pt x="35" y="38"/>
                </a:cubicBezTo>
                <a:cubicBezTo>
                  <a:pt x="40" y="34"/>
                  <a:pt x="40" y="34"/>
                  <a:pt x="40" y="34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23" y="59"/>
                  <a:pt x="23" y="59"/>
                  <a:pt x="23" y="59"/>
                </a:cubicBezTo>
                <a:cubicBezTo>
                  <a:pt x="21" y="62"/>
                  <a:pt x="21" y="64"/>
                  <a:pt x="21" y="65"/>
                </a:cubicBezTo>
                <a:cubicBezTo>
                  <a:pt x="24" y="68"/>
                  <a:pt x="24" y="68"/>
                  <a:pt x="24" y="68"/>
                </a:cubicBezTo>
                <a:cubicBezTo>
                  <a:pt x="27" y="70"/>
                  <a:pt x="28" y="72"/>
                  <a:pt x="28" y="74"/>
                </a:cubicBezTo>
                <a:cubicBezTo>
                  <a:pt x="28" y="75"/>
                  <a:pt x="27" y="76"/>
                  <a:pt x="27" y="77"/>
                </a:cubicBezTo>
                <a:cubicBezTo>
                  <a:pt x="18" y="84"/>
                  <a:pt x="18" y="84"/>
                  <a:pt x="18" y="84"/>
                </a:cubicBezTo>
                <a:cubicBezTo>
                  <a:pt x="19" y="86"/>
                  <a:pt x="19" y="89"/>
                  <a:pt x="18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98"/>
                  <a:pt x="14" y="99"/>
                  <a:pt x="12" y="101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6"/>
                  <a:pt x="7" y="106"/>
                  <a:pt x="7" y="106"/>
                </a:cubicBezTo>
                <a:cubicBezTo>
                  <a:pt x="8" y="108"/>
                  <a:pt x="8" y="110"/>
                  <a:pt x="7" y="114"/>
                </a:cubicBezTo>
                <a:cubicBezTo>
                  <a:pt x="9" y="118"/>
                  <a:pt x="9" y="120"/>
                  <a:pt x="7" y="122"/>
                </a:cubicBezTo>
                <a:cubicBezTo>
                  <a:pt x="3" y="126"/>
                  <a:pt x="3" y="126"/>
                  <a:pt x="3" y="126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28"/>
                  <a:pt x="0" y="128"/>
                  <a:pt x="0" y="128"/>
                </a:cubicBezTo>
                <a:cubicBezTo>
                  <a:pt x="3" y="137"/>
                  <a:pt x="3" y="137"/>
                  <a:pt x="3" y="137"/>
                </a:cubicBezTo>
                <a:cubicBezTo>
                  <a:pt x="3" y="137"/>
                  <a:pt x="3" y="137"/>
                  <a:pt x="3" y="137"/>
                </a:cubicBezTo>
                <a:cubicBezTo>
                  <a:pt x="10" y="136"/>
                  <a:pt x="17" y="136"/>
                  <a:pt x="25" y="137"/>
                </a:cubicBezTo>
                <a:cubicBezTo>
                  <a:pt x="26" y="137"/>
                  <a:pt x="26" y="137"/>
                  <a:pt x="26" y="137"/>
                </a:cubicBezTo>
                <a:cubicBezTo>
                  <a:pt x="26" y="138"/>
                  <a:pt x="26" y="138"/>
                  <a:pt x="26" y="138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41" y="162"/>
                  <a:pt x="41" y="162"/>
                  <a:pt x="41" y="162"/>
                </a:cubicBezTo>
                <a:cubicBezTo>
                  <a:pt x="51" y="172"/>
                  <a:pt x="51" y="172"/>
                  <a:pt x="51" y="172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6" y="146"/>
                  <a:pt x="76" y="146"/>
                  <a:pt x="76" y="146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5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9"/>
                  <a:pt x="85" y="139"/>
                  <a:pt x="85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102" y="134"/>
                  <a:pt x="104" y="130"/>
                  <a:pt x="104" y="126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19" y="92"/>
                  <a:pt x="119" y="92"/>
                  <a:pt x="119" y="92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79"/>
                  <a:pt x="119" y="79"/>
                  <a:pt x="119" y="79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1" y="68"/>
                  <a:pt x="131" y="68"/>
                  <a:pt x="131" y="68"/>
                </a:cubicBezTo>
                <a:cubicBezTo>
                  <a:pt x="121" y="63"/>
                  <a:pt x="117" y="59"/>
                  <a:pt x="117" y="57"/>
                </a:cubicBezTo>
                <a:cubicBezTo>
                  <a:pt x="118" y="55"/>
                  <a:pt x="119" y="55"/>
                  <a:pt x="121" y="55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38" y="38"/>
                  <a:pt x="137" y="36"/>
                  <a:pt x="135" y="34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5" y="33"/>
                  <a:pt x="135" y="33"/>
                </a:cubicBezTo>
                <a:cubicBezTo>
                  <a:pt x="135" y="31"/>
                  <a:pt x="135" y="31"/>
                  <a:pt x="135" y="31"/>
                </a:cubicBezTo>
                <a:cubicBezTo>
                  <a:pt x="135" y="30"/>
                  <a:pt x="135" y="30"/>
                  <a:pt x="135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2"/>
                  <a:pt x="131" y="33"/>
                  <a:pt x="128" y="33"/>
                </a:cubicBezTo>
                <a:cubicBezTo>
                  <a:pt x="123" y="33"/>
                  <a:pt x="120" y="31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2" y="25"/>
                  <a:pt x="111" y="28"/>
                  <a:pt x="108" y="30"/>
                </a:cubicBezTo>
                <a:cubicBezTo>
                  <a:pt x="103" y="32"/>
                  <a:pt x="98" y="33"/>
                  <a:pt x="93" y="31"/>
                </a:cubicBezTo>
                <a:cubicBezTo>
                  <a:pt x="90" y="30"/>
                  <a:pt x="88" y="27"/>
                  <a:pt x="87" y="24"/>
                </a:cubicBezTo>
                <a:cubicBezTo>
                  <a:pt x="85" y="16"/>
                  <a:pt x="85" y="16"/>
                  <a:pt x="85" y="16"/>
                </a:cubicBezTo>
                <a:cubicBezTo>
                  <a:pt x="84" y="8"/>
                  <a:pt x="83" y="4"/>
                  <a:pt x="80" y="2"/>
                </a:cubicBezTo>
                <a:cubicBezTo>
                  <a:pt x="78" y="1"/>
                  <a:pt x="75" y="0"/>
                  <a:pt x="73" y="1"/>
                </a:cubicBezTo>
                <a:cubicBezTo>
                  <a:pt x="74" y="8"/>
                  <a:pt x="74" y="8"/>
                  <a:pt x="74" y="8"/>
                </a:cubicBezTo>
                <a:lnTo>
                  <a:pt x="73" y="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Freeform 23"/>
          <p:cNvSpPr/>
          <p:nvPr/>
        </p:nvSpPr>
        <p:spPr bwMode="auto">
          <a:xfrm>
            <a:off x="4743450" y="4079875"/>
            <a:ext cx="392113" cy="450850"/>
          </a:xfrm>
          <a:custGeom>
            <a:avLst/>
            <a:gdLst>
              <a:gd name="T0" fmla="*/ 2147483646 w 122"/>
              <a:gd name="T1" fmla="*/ 2147483646 h 140"/>
              <a:gd name="T2" fmla="*/ 2147483646 w 122"/>
              <a:gd name="T3" fmla="*/ 2147483646 h 140"/>
              <a:gd name="T4" fmla="*/ 2147483646 w 122"/>
              <a:gd name="T5" fmla="*/ 2147483646 h 140"/>
              <a:gd name="T6" fmla="*/ 2147483646 w 122"/>
              <a:gd name="T7" fmla="*/ 2147483646 h 140"/>
              <a:gd name="T8" fmla="*/ 2147483646 w 122"/>
              <a:gd name="T9" fmla="*/ 2147483646 h 140"/>
              <a:gd name="T10" fmla="*/ 2147483646 w 122"/>
              <a:gd name="T11" fmla="*/ 2147483646 h 140"/>
              <a:gd name="T12" fmla="*/ 2147483646 w 122"/>
              <a:gd name="T13" fmla="*/ 2147483646 h 140"/>
              <a:gd name="T14" fmla="*/ 2147483646 w 122"/>
              <a:gd name="T15" fmla="*/ 2147483646 h 140"/>
              <a:gd name="T16" fmla="*/ 2147483646 w 122"/>
              <a:gd name="T17" fmla="*/ 2147483646 h 140"/>
              <a:gd name="T18" fmla="*/ 2147483646 w 122"/>
              <a:gd name="T19" fmla="*/ 2147483646 h 140"/>
              <a:gd name="T20" fmla="*/ 2147483646 w 122"/>
              <a:gd name="T21" fmla="*/ 2147483646 h 140"/>
              <a:gd name="T22" fmla="*/ 2147483646 w 122"/>
              <a:gd name="T23" fmla="*/ 2147483646 h 140"/>
              <a:gd name="T24" fmla="*/ 2147483646 w 122"/>
              <a:gd name="T25" fmla="*/ 2147483646 h 140"/>
              <a:gd name="T26" fmla="*/ 2147483646 w 122"/>
              <a:gd name="T27" fmla="*/ 2147483646 h 140"/>
              <a:gd name="T28" fmla="*/ 2147483646 w 122"/>
              <a:gd name="T29" fmla="*/ 2147483646 h 140"/>
              <a:gd name="T30" fmla="*/ 2147483646 w 122"/>
              <a:gd name="T31" fmla="*/ 2147483646 h 140"/>
              <a:gd name="T32" fmla="*/ 2147483646 w 122"/>
              <a:gd name="T33" fmla="*/ 2147483646 h 140"/>
              <a:gd name="T34" fmla="*/ 2147483646 w 122"/>
              <a:gd name="T35" fmla="*/ 2147483646 h 140"/>
              <a:gd name="T36" fmla="*/ 2147483646 w 122"/>
              <a:gd name="T37" fmla="*/ 2147483646 h 140"/>
              <a:gd name="T38" fmla="*/ 2147483646 w 122"/>
              <a:gd name="T39" fmla="*/ 2147483646 h 140"/>
              <a:gd name="T40" fmla="*/ 2147483646 w 122"/>
              <a:gd name="T41" fmla="*/ 2147483646 h 140"/>
              <a:gd name="T42" fmla="*/ 2147483646 w 122"/>
              <a:gd name="T43" fmla="*/ 2147483646 h 140"/>
              <a:gd name="T44" fmla="*/ 2147483646 w 122"/>
              <a:gd name="T45" fmla="*/ 2147483646 h 140"/>
              <a:gd name="T46" fmla="*/ 2147483646 w 122"/>
              <a:gd name="T47" fmla="*/ 2147483646 h 140"/>
              <a:gd name="T48" fmla="*/ 2147483646 w 122"/>
              <a:gd name="T49" fmla="*/ 2147483646 h 140"/>
              <a:gd name="T50" fmla="*/ 2147483646 w 122"/>
              <a:gd name="T51" fmla="*/ 2147483646 h 140"/>
              <a:gd name="T52" fmla="*/ 2147483646 w 122"/>
              <a:gd name="T53" fmla="*/ 2147483646 h 140"/>
              <a:gd name="T54" fmla="*/ 2147483646 w 122"/>
              <a:gd name="T55" fmla="*/ 2147483646 h 140"/>
              <a:gd name="T56" fmla="*/ 2147483646 w 122"/>
              <a:gd name="T57" fmla="*/ 2147483646 h 140"/>
              <a:gd name="T58" fmla="*/ 2147483646 w 122"/>
              <a:gd name="T59" fmla="*/ 2147483646 h 140"/>
              <a:gd name="T60" fmla="*/ 2147483646 w 122"/>
              <a:gd name="T61" fmla="*/ 2147483646 h 140"/>
              <a:gd name="T62" fmla="*/ 2147483646 w 122"/>
              <a:gd name="T63" fmla="*/ 2147483646 h 140"/>
              <a:gd name="T64" fmla="*/ 2147483646 w 122"/>
              <a:gd name="T65" fmla="*/ 2147483646 h 140"/>
              <a:gd name="T66" fmla="*/ 2147483646 w 122"/>
              <a:gd name="T67" fmla="*/ 2147483646 h 140"/>
              <a:gd name="T68" fmla="*/ 2147483646 w 122"/>
              <a:gd name="T69" fmla="*/ 2147483646 h 140"/>
              <a:gd name="T70" fmla="*/ 2147483646 w 122"/>
              <a:gd name="T71" fmla="*/ 2147483646 h 140"/>
              <a:gd name="T72" fmla="*/ 2147483646 w 122"/>
              <a:gd name="T73" fmla="*/ 2147483646 h 140"/>
              <a:gd name="T74" fmla="*/ 2147483646 w 122"/>
              <a:gd name="T75" fmla="*/ 2147483646 h 140"/>
              <a:gd name="T76" fmla="*/ 2147483646 w 122"/>
              <a:gd name="T77" fmla="*/ 2147483646 h 140"/>
              <a:gd name="T78" fmla="*/ 2147483646 w 122"/>
              <a:gd name="T79" fmla="*/ 2147483646 h 140"/>
              <a:gd name="T80" fmla="*/ 2147483646 w 122"/>
              <a:gd name="T81" fmla="*/ 2147483646 h 140"/>
              <a:gd name="T82" fmla="*/ 2147483646 w 122"/>
              <a:gd name="T83" fmla="*/ 2147483646 h 140"/>
              <a:gd name="T84" fmla="*/ 2147483646 w 122"/>
              <a:gd name="T85" fmla="*/ 2147483646 h 140"/>
              <a:gd name="T86" fmla="*/ 2147483646 w 122"/>
              <a:gd name="T87" fmla="*/ 2147483646 h 140"/>
              <a:gd name="T88" fmla="*/ 2147483646 w 122"/>
              <a:gd name="T89" fmla="*/ 2147483646 h 140"/>
              <a:gd name="T90" fmla="*/ 2147483646 w 122"/>
              <a:gd name="T91" fmla="*/ 2147483646 h 140"/>
              <a:gd name="T92" fmla="*/ 2147483646 w 122"/>
              <a:gd name="T93" fmla="*/ 0 h 1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40">
                <a:moveTo>
                  <a:pt x="75" y="2"/>
                </a:moveTo>
                <a:cubicBezTo>
                  <a:pt x="70" y="4"/>
                  <a:pt x="67" y="5"/>
                  <a:pt x="64" y="6"/>
                </a:cubicBezTo>
                <a:cubicBezTo>
                  <a:pt x="61" y="6"/>
                  <a:pt x="57" y="5"/>
                  <a:pt x="52" y="3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3"/>
                  <a:pt x="37" y="7"/>
                  <a:pt x="3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0" y="30"/>
                  <a:pt x="20" y="30"/>
                  <a:pt x="20" y="30"/>
                </a:cubicBezTo>
                <a:cubicBezTo>
                  <a:pt x="23" y="36"/>
                  <a:pt x="24" y="39"/>
                  <a:pt x="23" y="41"/>
                </a:cubicBezTo>
                <a:cubicBezTo>
                  <a:pt x="22" y="44"/>
                  <a:pt x="22" y="44"/>
                  <a:pt x="22" y="44"/>
                </a:cubicBezTo>
                <a:cubicBezTo>
                  <a:pt x="20" y="49"/>
                  <a:pt x="18" y="52"/>
                  <a:pt x="17" y="53"/>
                </a:cubicBezTo>
                <a:cubicBezTo>
                  <a:pt x="3" y="66"/>
                  <a:pt x="3" y="66"/>
                  <a:pt x="3" y="66"/>
                </a:cubicBezTo>
                <a:cubicBezTo>
                  <a:pt x="6" y="68"/>
                  <a:pt x="6" y="68"/>
                  <a:pt x="6" y="68"/>
                </a:cubicBezTo>
                <a:cubicBezTo>
                  <a:pt x="4" y="70"/>
                  <a:pt x="4" y="70"/>
                  <a:pt x="4" y="70"/>
                </a:cubicBezTo>
                <a:cubicBezTo>
                  <a:pt x="1" y="72"/>
                  <a:pt x="0" y="76"/>
                  <a:pt x="1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2"/>
                  <a:pt x="16" y="102"/>
                  <a:pt x="16" y="102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17" y="105"/>
                  <a:pt x="19" y="106"/>
                  <a:pt x="21" y="107"/>
                </a:cubicBezTo>
                <a:cubicBezTo>
                  <a:pt x="24" y="109"/>
                  <a:pt x="26" y="114"/>
                  <a:pt x="27" y="123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30" y="133"/>
                  <a:pt x="31" y="134"/>
                  <a:pt x="33" y="135"/>
                </a:cubicBezTo>
                <a:cubicBezTo>
                  <a:pt x="36" y="136"/>
                  <a:pt x="40" y="136"/>
                  <a:pt x="43" y="134"/>
                </a:cubicBezTo>
                <a:cubicBezTo>
                  <a:pt x="45" y="132"/>
                  <a:pt x="47" y="131"/>
                  <a:pt x="46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53" y="124"/>
                  <a:pt x="53" y="124"/>
                  <a:pt x="53" y="124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61" y="135"/>
                  <a:pt x="63" y="136"/>
                  <a:pt x="66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6" y="134"/>
                  <a:pt x="76" y="134"/>
                  <a:pt x="76" y="134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84" y="140"/>
                  <a:pt x="84" y="140"/>
                  <a:pt x="84" y="140"/>
                </a:cubicBezTo>
                <a:cubicBezTo>
                  <a:pt x="86" y="137"/>
                  <a:pt x="86" y="137"/>
                  <a:pt x="86" y="137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91" y="116"/>
                  <a:pt x="91" y="115"/>
                  <a:pt x="89" y="113"/>
                </a:cubicBezTo>
                <a:cubicBezTo>
                  <a:pt x="87" y="112"/>
                  <a:pt x="87" y="112"/>
                  <a:pt x="87" y="112"/>
                </a:cubicBezTo>
                <a:cubicBezTo>
                  <a:pt x="88" y="111"/>
                  <a:pt x="88" y="111"/>
                  <a:pt x="88" y="111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5" y="62"/>
                  <a:pt x="105" y="60"/>
                  <a:pt x="106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6"/>
                  <a:pt x="121" y="52"/>
                  <a:pt x="117" y="4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09" y="28"/>
                  <a:pt x="107" y="25"/>
                  <a:pt x="103" y="24"/>
                </a:cubicBezTo>
                <a:cubicBezTo>
                  <a:pt x="87" y="24"/>
                  <a:pt x="87" y="24"/>
                  <a:pt x="87" y="24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53" y="24"/>
                  <a:pt x="53" y="24"/>
                  <a:pt x="53" y="24"/>
                </a:cubicBezTo>
                <a:cubicBezTo>
                  <a:pt x="78" y="18"/>
                  <a:pt x="78" y="18"/>
                  <a:pt x="78" y="18"/>
                </a:cubicBezTo>
                <a:cubicBezTo>
                  <a:pt x="79" y="18"/>
                  <a:pt x="83" y="14"/>
                  <a:pt x="90" y="6"/>
                </a:cubicBezTo>
                <a:cubicBezTo>
                  <a:pt x="82" y="0"/>
                  <a:pt x="82" y="0"/>
                  <a:pt x="82" y="0"/>
                </a:cubicBezTo>
                <a:lnTo>
                  <a:pt x="75" y="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24"/>
          <p:cNvSpPr/>
          <p:nvPr/>
        </p:nvSpPr>
        <p:spPr bwMode="auto">
          <a:xfrm>
            <a:off x="4367213" y="3692525"/>
            <a:ext cx="492125" cy="598488"/>
          </a:xfrm>
          <a:custGeom>
            <a:avLst/>
            <a:gdLst>
              <a:gd name="T0" fmla="*/ 2147483646 w 153"/>
              <a:gd name="T1" fmla="*/ 2147483646 h 187"/>
              <a:gd name="T2" fmla="*/ 2147483646 w 153"/>
              <a:gd name="T3" fmla="*/ 2147483646 h 187"/>
              <a:gd name="T4" fmla="*/ 2147483646 w 153"/>
              <a:gd name="T5" fmla="*/ 2147483646 h 187"/>
              <a:gd name="T6" fmla="*/ 2147483646 w 153"/>
              <a:gd name="T7" fmla="*/ 0 h 187"/>
              <a:gd name="T8" fmla="*/ 2147483646 w 153"/>
              <a:gd name="T9" fmla="*/ 2147483646 h 187"/>
              <a:gd name="T10" fmla="*/ 2147483646 w 153"/>
              <a:gd name="T11" fmla="*/ 2147483646 h 187"/>
              <a:gd name="T12" fmla="*/ 2147483646 w 153"/>
              <a:gd name="T13" fmla="*/ 2147483646 h 187"/>
              <a:gd name="T14" fmla="*/ 2147483646 w 153"/>
              <a:gd name="T15" fmla="*/ 2147483646 h 187"/>
              <a:gd name="T16" fmla="*/ 2147483646 w 153"/>
              <a:gd name="T17" fmla="*/ 2147483646 h 187"/>
              <a:gd name="T18" fmla="*/ 2147483646 w 153"/>
              <a:gd name="T19" fmla="*/ 2147483646 h 187"/>
              <a:gd name="T20" fmla="*/ 2147483646 w 153"/>
              <a:gd name="T21" fmla="*/ 2147483646 h 187"/>
              <a:gd name="T22" fmla="*/ 2147483646 w 153"/>
              <a:gd name="T23" fmla="*/ 2147483646 h 187"/>
              <a:gd name="T24" fmla="*/ 2147483646 w 153"/>
              <a:gd name="T25" fmla="*/ 2147483646 h 187"/>
              <a:gd name="T26" fmla="*/ 2147483646 w 153"/>
              <a:gd name="T27" fmla="*/ 2147483646 h 187"/>
              <a:gd name="T28" fmla="*/ 2147483646 w 153"/>
              <a:gd name="T29" fmla="*/ 2147483646 h 187"/>
              <a:gd name="T30" fmla="*/ 2147483646 w 153"/>
              <a:gd name="T31" fmla="*/ 2147483646 h 187"/>
              <a:gd name="T32" fmla="*/ 2147483646 w 153"/>
              <a:gd name="T33" fmla="*/ 2147483646 h 187"/>
              <a:gd name="T34" fmla="*/ 2147483646 w 153"/>
              <a:gd name="T35" fmla="*/ 2147483646 h 187"/>
              <a:gd name="T36" fmla="*/ 2147483646 w 153"/>
              <a:gd name="T37" fmla="*/ 2147483646 h 187"/>
              <a:gd name="T38" fmla="*/ 2147483646 w 153"/>
              <a:gd name="T39" fmla="*/ 2147483646 h 187"/>
              <a:gd name="T40" fmla="*/ 2147483646 w 153"/>
              <a:gd name="T41" fmla="*/ 2147483646 h 187"/>
              <a:gd name="T42" fmla="*/ 2147483646 w 153"/>
              <a:gd name="T43" fmla="*/ 2147483646 h 187"/>
              <a:gd name="T44" fmla="*/ 2147483646 w 153"/>
              <a:gd name="T45" fmla="*/ 2147483646 h 187"/>
              <a:gd name="T46" fmla="*/ 2147483646 w 153"/>
              <a:gd name="T47" fmla="*/ 2147483646 h 187"/>
              <a:gd name="T48" fmla="*/ 2147483646 w 153"/>
              <a:gd name="T49" fmla="*/ 2147483646 h 187"/>
              <a:gd name="T50" fmla="*/ 2147483646 w 153"/>
              <a:gd name="T51" fmla="*/ 2147483646 h 187"/>
              <a:gd name="T52" fmla="*/ 2147483646 w 153"/>
              <a:gd name="T53" fmla="*/ 2147483646 h 187"/>
              <a:gd name="T54" fmla="*/ 2147483646 w 153"/>
              <a:gd name="T55" fmla="*/ 2147483646 h 187"/>
              <a:gd name="T56" fmla="*/ 2147483646 w 153"/>
              <a:gd name="T57" fmla="*/ 2147483646 h 187"/>
              <a:gd name="T58" fmla="*/ 2147483646 w 153"/>
              <a:gd name="T59" fmla="*/ 2147483646 h 187"/>
              <a:gd name="T60" fmla="*/ 2147483646 w 153"/>
              <a:gd name="T61" fmla="*/ 2147483646 h 187"/>
              <a:gd name="T62" fmla="*/ 2147483646 w 153"/>
              <a:gd name="T63" fmla="*/ 2147483646 h 187"/>
              <a:gd name="T64" fmla="*/ 2147483646 w 153"/>
              <a:gd name="T65" fmla="*/ 2147483646 h 187"/>
              <a:gd name="T66" fmla="*/ 2147483646 w 153"/>
              <a:gd name="T67" fmla="*/ 2147483646 h 187"/>
              <a:gd name="T68" fmla="*/ 2147483646 w 153"/>
              <a:gd name="T69" fmla="*/ 2147483646 h 187"/>
              <a:gd name="T70" fmla="*/ 2147483646 w 153"/>
              <a:gd name="T71" fmla="*/ 2147483646 h 187"/>
              <a:gd name="T72" fmla="*/ 2147483646 w 153"/>
              <a:gd name="T73" fmla="*/ 2147483646 h 187"/>
              <a:gd name="T74" fmla="*/ 2147483646 w 153"/>
              <a:gd name="T75" fmla="*/ 2147483646 h 187"/>
              <a:gd name="T76" fmla="*/ 2147483646 w 153"/>
              <a:gd name="T77" fmla="*/ 2147483646 h 187"/>
              <a:gd name="T78" fmla="*/ 2147483646 w 153"/>
              <a:gd name="T79" fmla="*/ 2147483646 h 187"/>
              <a:gd name="T80" fmla="*/ 2147483646 w 153"/>
              <a:gd name="T81" fmla="*/ 2147483646 h 187"/>
              <a:gd name="T82" fmla="*/ 2147483646 w 153"/>
              <a:gd name="T83" fmla="*/ 2147483646 h 187"/>
              <a:gd name="T84" fmla="*/ 2147483646 w 153"/>
              <a:gd name="T85" fmla="*/ 2147483646 h 187"/>
              <a:gd name="T86" fmla="*/ 2147483646 w 153"/>
              <a:gd name="T87" fmla="*/ 2147483646 h 187"/>
              <a:gd name="T88" fmla="*/ 2147483646 w 153"/>
              <a:gd name="T89" fmla="*/ 2147483646 h 187"/>
              <a:gd name="T90" fmla="*/ 2147483646 w 153"/>
              <a:gd name="T91" fmla="*/ 2147483646 h 187"/>
              <a:gd name="T92" fmla="*/ 2147483646 w 153"/>
              <a:gd name="T93" fmla="*/ 2147483646 h 187"/>
              <a:gd name="T94" fmla="*/ 2147483646 w 153"/>
              <a:gd name="T95" fmla="*/ 2147483646 h 187"/>
              <a:gd name="T96" fmla="*/ 2147483646 w 153"/>
              <a:gd name="T97" fmla="*/ 2147483646 h 187"/>
              <a:gd name="T98" fmla="*/ 2147483646 w 153"/>
              <a:gd name="T99" fmla="*/ 2147483646 h 187"/>
              <a:gd name="T100" fmla="*/ 2147483646 w 153"/>
              <a:gd name="T101" fmla="*/ 2147483646 h 187"/>
              <a:gd name="T102" fmla="*/ 2147483646 w 153"/>
              <a:gd name="T103" fmla="*/ 2147483646 h 18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53" h="187">
                <a:moveTo>
                  <a:pt x="96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96" y="53"/>
                  <a:pt x="96" y="53"/>
                  <a:pt x="96" y="53"/>
                </a:cubicBezTo>
                <a:cubicBezTo>
                  <a:pt x="92" y="37"/>
                  <a:pt x="88" y="29"/>
                  <a:pt x="85" y="28"/>
                </a:cubicBezTo>
                <a:cubicBezTo>
                  <a:pt x="71" y="23"/>
                  <a:pt x="71" y="23"/>
                  <a:pt x="71" y="23"/>
                </a:cubicBezTo>
                <a:cubicBezTo>
                  <a:pt x="63" y="21"/>
                  <a:pt x="57" y="19"/>
                  <a:pt x="55" y="17"/>
                </a:cubicBezTo>
                <a:cubicBezTo>
                  <a:pt x="51" y="15"/>
                  <a:pt x="46" y="9"/>
                  <a:pt x="40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4"/>
                  <a:pt x="42" y="9"/>
                  <a:pt x="48" y="17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43" y="30"/>
                  <a:pt x="43" y="30"/>
                  <a:pt x="43" y="30"/>
                </a:cubicBezTo>
                <a:cubicBezTo>
                  <a:pt x="40" y="35"/>
                  <a:pt x="38" y="37"/>
                  <a:pt x="36" y="36"/>
                </a:cubicBezTo>
                <a:cubicBezTo>
                  <a:pt x="34" y="35"/>
                  <a:pt x="31" y="31"/>
                  <a:pt x="26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20" y="29"/>
                  <a:pt x="23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41"/>
                  <a:pt x="22" y="41"/>
                  <a:pt x="22" y="41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4" y="44"/>
                  <a:pt x="14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1" y="46"/>
                  <a:pt x="11" y="48"/>
                  <a:pt x="11" y="51"/>
                </a:cubicBezTo>
                <a:cubicBezTo>
                  <a:pt x="12" y="57"/>
                  <a:pt x="12" y="60"/>
                  <a:pt x="10" y="62"/>
                </a:cubicBezTo>
                <a:cubicBezTo>
                  <a:pt x="10" y="63"/>
                  <a:pt x="9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2" y="64"/>
                  <a:pt x="4" y="65"/>
                </a:cubicBezTo>
                <a:cubicBezTo>
                  <a:pt x="8" y="69"/>
                  <a:pt x="11" y="74"/>
                  <a:pt x="14" y="80"/>
                </a:cubicBezTo>
                <a:cubicBezTo>
                  <a:pt x="14" y="81"/>
                  <a:pt x="14" y="81"/>
                  <a:pt x="14" y="81"/>
                </a:cubicBezTo>
                <a:cubicBezTo>
                  <a:pt x="14" y="81"/>
                  <a:pt x="14" y="81"/>
                  <a:pt x="14" y="81"/>
                </a:cubicBezTo>
                <a:cubicBezTo>
                  <a:pt x="18" y="81"/>
                  <a:pt x="18" y="81"/>
                  <a:pt x="18" y="81"/>
                </a:cubicBezTo>
                <a:cubicBezTo>
                  <a:pt x="22" y="80"/>
                  <a:pt x="26" y="81"/>
                  <a:pt x="30" y="83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5" y="89"/>
                  <a:pt x="35" y="89"/>
                  <a:pt x="35" y="89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6" y="101"/>
                  <a:pt x="36" y="103"/>
                  <a:pt x="36" y="105"/>
                </a:cubicBezTo>
                <a:cubicBezTo>
                  <a:pt x="35" y="107"/>
                  <a:pt x="33" y="108"/>
                  <a:pt x="30" y="109"/>
                </a:cubicBezTo>
                <a:cubicBezTo>
                  <a:pt x="27" y="109"/>
                  <a:pt x="26" y="111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5" y="115"/>
                  <a:pt x="25" y="115"/>
                  <a:pt x="25" y="115"/>
                </a:cubicBezTo>
                <a:cubicBezTo>
                  <a:pt x="22" y="122"/>
                  <a:pt x="22" y="122"/>
                  <a:pt x="22" y="122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38" y="129"/>
                  <a:pt x="38" y="129"/>
                  <a:pt x="38" y="129"/>
                </a:cubicBezTo>
                <a:cubicBezTo>
                  <a:pt x="43" y="134"/>
                  <a:pt x="43" y="134"/>
                  <a:pt x="43" y="134"/>
                </a:cubicBezTo>
                <a:cubicBezTo>
                  <a:pt x="36" y="144"/>
                  <a:pt x="36" y="144"/>
                  <a:pt x="36" y="144"/>
                </a:cubicBezTo>
                <a:cubicBezTo>
                  <a:pt x="51" y="176"/>
                  <a:pt x="51" y="176"/>
                  <a:pt x="51" y="176"/>
                </a:cubicBezTo>
                <a:cubicBezTo>
                  <a:pt x="52" y="177"/>
                  <a:pt x="52" y="177"/>
                  <a:pt x="52" y="177"/>
                </a:cubicBezTo>
                <a:cubicBezTo>
                  <a:pt x="49" y="179"/>
                  <a:pt x="49" y="179"/>
                  <a:pt x="49" y="179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50" y="182"/>
                  <a:pt x="50" y="182"/>
                  <a:pt x="50" y="182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3" y="173"/>
                  <a:pt x="73" y="173"/>
                  <a:pt x="73" y="173"/>
                </a:cubicBezTo>
                <a:cubicBezTo>
                  <a:pt x="70" y="179"/>
                  <a:pt x="68" y="184"/>
                  <a:pt x="67" y="187"/>
                </a:cubicBezTo>
                <a:cubicBezTo>
                  <a:pt x="72" y="185"/>
                  <a:pt x="76" y="182"/>
                  <a:pt x="78" y="175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79" y="175"/>
                  <a:pt x="79" y="175"/>
                  <a:pt x="79" y="175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7" y="170"/>
                  <a:pt x="87" y="170"/>
                  <a:pt x="87" y="170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32" y="170"/>
                  <a:pt x="133" y="167"/>
                  <a:pt x="134" y="163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59"/>
                  <a:pt x="134" y="155"/>
                  <a:pt x="130" y="148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44" y="149"/>
                  <a:pt x="144" y="149"/>
                  <a:pt x="144" y="149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53" y="123"/>
                  <a:pt x="153" y="123"/>
                  <a:pt x="153" y="123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6" y="113"/>
                  <a:pt x="143" y="111"/>
                  <a:pt x="142" y="111"/>
                </a:cubicBezTo>
                <a:cubicBezTo>
                  <a:pt x="141" y="111"/>
                  <a:pt x="141" y="111"/>
                  <a:pt x="141" y="111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3" y="106"/>
                  <a:pt x="120" y="105"/>
                  <a:pt x="118" y="102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0" y="97"/>
                  <a:pt x="108" y="95"/>
                  <a:pt x="108" y="93"/>
                </a:cubicBezTo>
                <a:cubicBezTo>
                  <a:pt x="107" y="91"/>
                  <a:pt x="108" y="88"/>
                  <a:pt x="110" y="85"/>
                </a:cubicBezTo>
                <a:cubicBezTo>
                  <a:pt x="114" y="78"/>
                  <a:pt x="117" y="73"/>
                  <a:pt x="117" y="69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0" y="64"/>
                  <a:pt x="131" y="60"/>
                  <a:pt x="132" y="53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3" y="57"/>
                  <a:pt x="118" y="59"/>
                  <a:pt x="115" y="61"/>
                </a:cubicBezTo>
                <a:cubicBezTo>
                  <a:pt x="110" y="62"/>
                  <a:pt x="105" y="59"/>
                  <a:pt x="97" y="54"/>
                </a:cubicBezTo>
                <a:cubicBezTo>
                  <a:pt x="97" y="53"/>
                  <a:pt x="97" y="53"/>
                  <a:pt x="97" y="53"/>
                </a:cubicBezTo>
                <a:lnTo>
                  <a:pt x="96" y="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Freeform 25"/>
          <p:cNvSpPr/>
          <p:nvPr/>
        </p:nvSpPr>
        <p:spPr bwMode="auto">
          <a:xfrm>
            <a:off x="4460875" y="2997200"/>
            <a:ext cx="131763" cy="187325"/>
          </a:xfrm>
          <a:custGeom>
            <a:avLst/>
            <a:gdLst>
              <a:gd name="T0" fmla="*/ 2147483646 w 41"/>
              <a:gd name="T1" fmla="*/ 2147483646 h 58"/>
              <a:gd name="T2" fmla="*/ 2147483646 w 41"/>
              <a:gd name="T3" fmla="*/ 0 h 58"/>
              <a:gd name="T4" fmla="*/ 2147483646 w 41"/>
              <a:gd name="T5" fmla="*/ 2147483646 h 58"/>
              <a:gd name="T6" fmla="*/ 2147483646 w 41"/>
              <a:gd name="T7" fmla="*/ 2147483646 h 58"/>
              <a:gd name="T8" fmla="*/ 2147483646 w 41"/>
              <a:gd name="T9" fmla="*/ 2147483646 h 58"/>
              <a:gd name="T10" fmla="*/ 2147483646 w 41"/>
              <a:gd name="T11" fmla="*/ 2147483646 h 58"/>
              <a:gd name="T12" fmla="*/ 2147483646 w 41"/>
              <a:gd name="T13" fmla="*/ 2147483646 h 58"/>
              <a:gd name="T14" fmla="*/ 2147483646 w 41"/>
              <a:gd name="T15" fmla="*/ 2147483646 h 58"/>
              <a:gd name="T16" fmla="*/ 2147483646 w 41"/>
              <a:gd name="T17" fmla="*/ 2147483646 h 58"/>
              <a:gd name="T18" fmla="*/ 2147483646 w 41"/>
              <a:gd name="T19" fmla="*/ 2147483646 h 58"/>
              <a:gd name="T20" fmla="*/ 2147483646 w 41"/>
              <a:gd name="T21" fmla="*/ 2147483646 h 58"/>
              <a:gd name="T22" fmla="*/ 2147483646 w 41"/>
              <a:gd name="T23" fmla="*/ 2147483646 h 58"/>
              <a:gd name="T24" fmla="*/ 2147483646 w 41"/>
              <a:gd name="T25" fmla="*/ 2147483646 h 58"/>
              <a:gd name="T26" fmla="*/ 2147483646 w 41"/>
              <a:gd name="T27" fmla="*/ 2147483646 h 58"/>
              <a:gd name="T28" fmla="*/ 2147483646 w 41"/>
              <a:gd name="T29" fmla="*/ 2147483646 h 58"/>
              <a:gd name="T30" fmla="*/ 2147483646 w 41"/>
              <a:gd name="T31" fmla="*/ 2147483646 h 58"/>
              <a:gd name="T32" fmla="*/ 2147483646 w 41"/>
              <a:gd name="T33" fmla="*/ 2147483646 h 58"/>
              <a:gd name="T34" fmla="*/ 2147483646 w 41"/>
              <a:gd name="T35" fmla="*/ 2147483646 h 58"/>
              <a:gd name="T36" fmla="*/ 2147483646 w 41"/>
              <a:gd name="T37" fmla="*/ 2147483646 h 58"/>
              <a:gd name="T38" fmla="*/ 2147483646 w 41"/>
              <a:gd name="T39" fmla="*/ 2147483646 h 58"/>
              <a:gd name="T40" fmla="*/ 2147483646 w 41"/>
              <a:gd name="T41" fmla="*/ 2147483646 h 58"/>
              <a:gd name="T42" fmla="*/ 2147483646 w 41"/>
              <a:gd name="T43" fmla="*/ 2147483646 h 58"/>
              <a:gd name="T44" fmla="*/ 2147483646 w 41"/>
              <a:gd name="T45" fmla="*/ 2147483646 h 58"/>
              <a:gd name="T46" fmla="*/ 2147483646 w 41"/>
              <a:gd name="T47" fmla="*/ 2147483646 h 58"/>
              <a:gd name="T48" fmla="*/ 2147483646 w 41"/>
              <a:gd name="T49" fmla="*/ 2147483646 h 58"/>
              <a:gd name="T50" fmla="*/ 2147483646 w 41"/>
              <a:gd name="T51" fmla="*/ 2147483646 h 58"/>
              <a:gd name="T52" fmla="*/ 2147483646 w 41"/>
              <a:gd name="T53" fmla="*/ 2147483646 h 58"/>
              <a:gd name="T54" fmla="*/ 2147483646 w 41"/>
              <a:gd name="T55" fmla="*/ 2147483646 h 58"/>
              <a:gd name="T56" fmla="*/ 2147483646 w 41"/>
              <a:gd name="T57" fmla="*/ 2147483646 h 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" h="58">
                <a:moveTo>
                  <a:pt x="24" y="1"/>
                </a:moveTo>
                <a:cubicBezTo>
                  <a:pt x="23" y="0"/>
                  <a:pt x="23" y="0"/>
                  <a:pt x="23" y="0"/>
                </a:cubicBezTo>
                <a:cubicBezTo>
                  <a:pt x="21" y="0"/>
                  <a:pt x="19" y="2"/>
                  <a:pt x="17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1"/>
                  <a:pt x="10" y="11"/>
                  <a:pt x="10" y="11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6" y="21"/>
                  <a:pt x="5" y="24"/>
                  <a:pt x="3" y="25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1"/>
                  <a:pt x="0" y="34"/>
                  <a:pt x="1" y="39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2"/>
                  <a:pt x="6" y="54"/>
                  <a:pt x="10" y="56"/>
                </a:cubicBezTo>
                <a:cubicBezTo>
                  <a:pt x="19" y="58"/>
                  <a:pt x="19" y="58"/>
                  <a:pt x="19" y="58"/>
                </a:cubicBezTo>
                <a:cubicBezTo>
                  <a:pt x="21" y="58"/>
                  <a:pt x="25" y="57"/>
                  <a:pt x="28" y="55"/>
                </a:cubicBezTo>
                <a:cubicBezTo>
                  <a:pt x="26" y="50"/>
                  <a:pt x="26" y="50"/>
                  <a:pt x="26" y="50"/>
                </a:cubicBezTo>
                <a:cubicBezTo>
                  <a:pt x="26" y="49"/>
                  <a:pt x="26" y="49"/>
                  <a:pt x="26" y="49"/>
                </a:cubicBezTo>
                <a:cubicBezTo>
                  <a:pt x="26" y="49"/>
                  <a:pt x="26" y="49"/>
                  <a:pt x="26" y="49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31" y="37"/>
                  <a:pt x="31" y="37"/>
                  <a:pt x="31" y="37"/>
                </a:cubicBezTo>
                <a:cubicBezTo>
                  <a:pt x="39" y="37"/>
                  <a:pt x="39" y="37"/>
                  <a:pt x="39" y="37"/>
                </a:cubicBezTo>
                <a:cubicBezTo>
                  <a:pt x="41" y="37"/>
                  <a:pt x="41" y="37"/>
                  <a:pt x="41" y="37"/>
                </a:cubicBezTo>
                <a:cubicBezTo>
                  <a:pt x="40" y="34"/>
                  <a:pt x="37" y="30"/>
                  <a:pt x="33" y="24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17"/>
                  <a:pt x="27" y="13"/>
                  <a:pt x="27" y="9"/>
                </a:cubicBezTo>
                <a:cubicBezTo>
                  <a:pt x="26" y="5"/>
                  <a:pt x="25" y="3"/>
                  <a:pt x="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Freeform 26"/>
          <p:cNvSpPr/>
          <p:nvPr/>
        </p:nvSpPr>
        <p:spPr bwMode="auto">
          <a:xfrm>
            <a:off x="4335463" y="2914650"/>
            <a:ext cx="171450" cy="182563"/>
          </a:xfrm>
          <a:custGeom>
            <a:avLst/>
            <a:gdLst>
              <a:gd name="T0" fmla="*/ 2147483646 w 53"/>
              <a:gd name="T1" fmla="*/ 2147483646 h 57"/>
              <a:gd name="T2" fmla="*/ 2147483646 w 53"/>
              <a:gd name="T3" fmla="*/ 2147483646 h 57"/>
              <a:gd name="T4" fmla="*/ 2147483646 w 53"/>
              <a:gd name="T5" fmla="*/ 2147483646 h 57"/>
              <a:gd name="T6" fmla="*/ 2147483646 w 53"/>
              <a:gd name="T7" fmla="*/ 2147483646 h 57"/>
              <a:gd name="T8" fmla="*/ 2147483646 w 53"/>
              <a:gd name="T9" fmla="*/ 2147483646 h 57"/>
              <a:gd name="T10" fmla="*/ 2147483646 w 53"/>
              <a:gd name="T11" fmla="*/ 2147483646 h 57"/>
              <a:gd name="T12" fmla="*/ 2147483646 w 53"/>
              <a:gd name="T13" fmla="*/ 2147483646 h 57"/>
              <a:gd name="T14" fmla="*/ 2147483646 w 53"/>
              <a:gd name="T15" fmla="*/ 2147483646 h 57"/>
              <a:gd name="T16" fmla="*/ 2147483646 w 53"/>
              <a:gd name="T17" fmla="*/ 2147483646 h 57"/>
              <a:gd name="T18" fmla="*/ 2147483646 w 53"/>
              <a:gd name="T19" fmla="*/ 2147483646 h 57"/>
              <a:gd name="T20" fmla="*/ 2147483646 w 53"/>
              <a:gd name="T21" fmla="*/ 2147483646 h 57"/>
              <a:gd name="T22" fmla="*/ 2147483646 w 53"/>
              <a:gd name="T23" fmla="*/ 2147483646 h 57"/>
              <a:gd name="T24" fmla="*/ 2147483646 w 53"/>
              <a:gd name="T25" fmla="*/ 2147483646 h 57"/>
              <a:gd name="T26" fmla="*/ 0 w 53"/>
              <a:gd name="T27" fmla="*/ 2147483646 h 57"/>
              <a:gd name="T28" fmla="*/ 2147483646 w 53"/>
              <a:gd name="T29" fmla="*/ 2147483646 h 57"/>
              <a:gd name="T30" fmla="*/ 2147483646 w 53"/>
              <a:gd name="T31" fmla="*/ 2147483646 h 57"/>
              <a:gd name="T32" fmla="*/ 2147483646 w 53"/>
              <a:gd name="T33" fmla="*/ 2147483646 h 57"/>
              <a:gd name="T34" fmla="*/ 2147483646 w 53"/>
              <a:gd name="T35" fmla="*/ 2147483646 h 57"/>
              <a:gd name="T36" fmla="*/ 2147483646 w 53"/>
              <a:gd name="T37" fmla="*/ 2147483646 h 57"/>
              <a:gd name="T38" fmla="*/ 2147483646 w 53"/>
              <a:gd name="T39" fmla="*/ 2147483646 h 57"/>
              <a:gd name="T40" fmla="*/ 2147483646 w 53"/>
              <a:gd name="T41" fmla="*/ 2147483646 h 57"/>
              <a:gd name="T42" fmla="*/ 2147483646 w 53"/>
              <a:gd name="T43" fmla="*/ 2147483646 h 57"/>
              <a:gd name="T44" fmla="*/ 2147483646 w 53"/>
              <a:gd name="T45" fmla="*/ 2147483646 h 57"/>
              <a:gd name="T46" fmla="*/ 2147483646 w 53"/>
              <a:gd name="T47" fmla="*/ 2147483646 h 57"/>
              <a:gd name="T48" fmla="*/ 2147483646 w 53"/>
              <a:gd name="T49" fmla="*/ 2147483646 h 57"/>
              <a:gd name="T50" fmla="*/ 2147483646 w 53"/>
              <a:gd name="T51" fmla="*/ 2147483646 h 57"/>
              <a:gd name="T52" fmla="*/ 2147483646 w 53"/>
              <a:gd name="T53" fmla="*/ 2147483646 h 57"/>
              <a:gd name="T54" fmla="*/ 2147483646 w 53"/>
              <a:gd name="T55" fmla="*/ 2147483646 h 57"/>
              <a:gd name="T56" fmla="*/ 2147483646 w 53"/>
              <a:gd name="T57" fmla="*/ 2147483646 h 57"/>
              <a:gd name="T58" fmla="*/ 2147483646 w 53"/>
              <a:gd name="T59" fmla="*/ 2147483646 h 57"/>
              <a:gd name="T60" fmla="*/ 2147483646 w 53"/>
              <a:gd name="T61" fmla="*/ 2147483646 h 57"/>
              <a:gd name="T62" fmla="*/ 2147483646 w 53"/>
              <a:gd name="T63" fmla="*/ 2147483646 h 57"/>
              <a:gd name="T64" fmla="*/ 2147483646 w 53"/>
              <a:gd name="T65" fmla="*/ 2147483646 h 57"/>
              <a:gd name="T66" fmla="*/ 2147483646 w 53"/>
              <a:gd name="T67" fmla="*/ 2147483646 h 57"/>
              <a:gd name="T68" fmla="*/ 2147483646 w 53"/>
              <a:gd name="T69" fmla="*/ 2147483646 h 57"/>
              <a:gd name="T70" fmla="*/ 2147483646 w 53"/>
              <a:gd name="T71" fmla="*/ 2147483646 h 57"/>
              <a:gd name="T72" fmla="*/ 2147483646 w 53"/>
              <a:gd name="T73" fmla="*/ 2147483646 h 57"/>
              <a:gd name="T74" fmla="*/ 2147483646 w 53"/>
              <a:gd name="T75" fmla="*/ 2147483646 h 57"/>
              <a:gd name="T76" fmla="*/ 2147483646 w 53"/>
              <a:gd name="T77" fmla="*/ 2147483646 h 57"/>
              <a:gd name="T78" fmla="*/ 2147483646 w 53"/>
              <a:gd name="T79" fmla="*/ 2147483646 h 5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3" h="57">
                <a:moveTo>
                  <a:pt x="26" y="12"/>
                </a:move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3"/>
                  <a:pt x="9" y="25"/>
                  <a:pt x="12" y="28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34"/>
                  <a:pt x="6" y="38"/>
                  <a:pt x="2" y="41"/>
                </a:cubicBezTo>
                <a:cubicBezTo>
                  <a:pt x="0" y="42"/>
                  <a:pt x="0" y="43"/>
                  <a:pt x="0" y="45"/>
                </a:cubicBezTo>
                <a:cubicBezTo>
                  <a:pt x="2" y="48"/>
                  <a:pt x="2" y="48"/>
                  <a:pt x="2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5" y="50"/>
                  <a:pt x="18" y="51"/>
                  <a:pt x="20" y="53"/>
                </a:cubicBezTo>
                <a:cubicBezTo>
                  <a:pt x="24" y="55"/>
                  <a:pt x="24" y="55"/>
                  <a:pt x="24" y="55"/>
                </a:cubicBezTo>
                <a:cubicBezTo>
                  <a:pt x="26" y="57"/>
                  <a:pt x="29" y="57"/>
                  <a:pt x="31" y="57"/>
                </a:cubicBezTo>
                <a:cubicBezTo>
                  <a:pt x="32" y="57"/>
                  <a:pt x="34" y="56"/>
                  <a:pt x="36" y="53"/>
                </a:cubicBezTo>
                <a:cubicBezTo>
                  <a:pt x="39" y="49"/>
                  <a:pt x="39" y="49"/>
                  <a:pt x="39" y="49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43" y="34"/>
                  <a:pt x="43" y="34"/>
                  <a:pt x="43" y="34"/>
                </a:cubicBezTo>
                <a:cubicBezTo>
                  <a:pt x="48" y="34"/>
                  <a:pt x="48" y="34"/>
                  <a:pt x="48" y="34"/>
                </a:cubicBezTo>
                <a:cubicBezTo>
                  <a:pt x="50" y="33"/>
                  <a:pt x="50" y="33"/>
                  <a:pt x="50" y="33"/>
                </a:cubicBezTo>
                <a:cubicBezTo>
                  <a:pt x="51" y="31"/>
                  <a:pt x="51" y="31"/>
                  <a:pt x="51" y="31"/>
                </a:cubicBezTo>
                <a:cubicBezTo>
                  <a:pt x="47" y="19"/>
                  <a:pt x="47" y="19"/>
                  <a:pt x="47" y="19"/>
                </a:cubicBezTo>
                <a:cubicBezTo>
                  <a:pt x="48" y="15"/>
                  <a:pt x="48" y="15"/>
                  <a:pt x="48" y="15"/>
                </a:cubicBezTo>
                <a:cubicBezTo>
                  <a:pt x="50" y="13"/>
                  <a:pt x="51" y="12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34" y="3"/>
                  <a:pt x="34" y="3"/>
                  <a:pt x="34" y="3"/>
                </a:cubicBezTo>
                <a:cubicBezTo>
                  <a:pt x="30" y="0"/>
                  <a:pt x="27" y="0"/>
                  <a:pt x="24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3"/>
                  <a:pt x="22" y="5"/>
                  <a:pt x="25" y="5"/>
                </a:cubicBezTo>
                <a:cubicBezTo>
                  <a:pt x="27" y="7"/>
                  <a:pt x="28" y="9"/>
                  <a:pt x="26" y="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Freeform 27"/>
          <p:cNvSpPr/>
          <p:nvPr/>
        </p:nvSpPr>
        <p:spPr bwMode="auto">
          <a:xfrm>
            <a:off x="4624388" y="2551113"/>
            <a:ext cx="603250" cy="574675"/>
          </a:xfrm>
          <a:custGeom>
            <a:avLst/>
            <a:gdLst>
              <a:gd name="T0" fmla="*/ 2147483646 w 188"/>
              <a:gd name="T1" fmla="*/ 2147483646 h 179"/>
              <a:gd name="T2" fmla="*/ 2147483646 w 188"/>
              <a:gd name="T3" fmla="*/ 2147483646 h 179"/>
              <a:gd name="T4" fmla="*/ 2147483646 w 188"/>
              <a:gd name="T5" fmla="*/ 2147483646 h 179"/>
              <a:gd name="T6" fmla="*/ 2147483646 w 188"/>
              <a:gd name="T7" fmla="*/ 2147483646 h 179"/>
              <a:gd name="T8" fmla="*/ 2147483646 w 188"/>
              <a:gd name="T9" fmla="*/ 2147483646 h 179"/>
              <a:gd name="T10" fmla="*/ 2147483646 w 188"/>
              <a:gd name="T11" fmla="*/ 2147483646 h 179"/>
              <a:gd name="T12" fmla="*/ 2147483646 w 188"/>
              <a:gd name="T13" fmla="*/ 2147483646 h 179"/>
              <a:gd name="T14" fmla="*/ 2147483646 w 188"/>
              <a:gd name="T15" fmla="*/ 2147483646 h 179"/>
              <a:gd name="T16" fmla="*/ 2147483646 w 188"/>
              <a:gd name="T17" fmla="*/ 2147483646 h 179"/>
              <a:gd name="T18" fmla="*/ 2147483646 w 188"/>
              <a:gd name="T19" fmla="*/ 2147483646 h 179"/>
              <a:gd name="T20" fmla="*/ 0 w 188"/>
              <a:gd name="T21" fmla="*/ 2147483646 h 179"/>
              <a:gd name="T22" fmla="*/ 2147483646 w 188"/>
              <a:gd name="T23" fmla="*/ 2147483646 h 179"/>
              <a:gd name="T24" fmla="*/ 2147483646 w 188"/>
              <a:gd name="T25" fmla="*/ 2147483646 h 179"/>
              <a:gd name="T26" fmla="*/ 2147483646 w 188"/>
              <a:gd name="T27" fmla="*/ 2147483646 h 179"/>
              <a:gd name="T28" fmla="*/ 2147483646 w 188"/>
              <a:gd name="T29" fmla="*/ 2147483646 h 179"/>
              <a:gd name="T30" fmla="*/ 2147483646 w 188"/>
              <a:gd name="T31" fmla="*/ 2147483646 h 179"/>
              <a:gd name="T32" fmla="*/ 2147483646 w 188"/>
              <a:gd name="T33" fmla="*/ 2147483646 h 179"/>
              <a:gd name="T34" fmla="*/ 2147483646 w 188"/>
              <a:gd name="T35" fmla="*/ 2147483646 h 179"/>
              <a:gd name="T36" fmla="*/ 2147483646 w 188"/>
              <a:gd name="T37" fmla="*/ 2147483646 h 179"/>
              <a:gd name="T38" fmla="*/ 2147483646 w 188"/>
              <a:gd name="T39" fmla="*/ 2147483646 h 179"/>
              <a:gd name="T40" fmla="*/ 2147483646 w 188"/>
              <a:gd name="T41" fmla="*/ 2147483646 h 179"/>
              <a:gd name="T42" fmla="*/ 2147483646 w 188"/>
              <a:gd name="T43" fmla="*/ 2147483646 h 179"/>
              <a:gd name="T44" fmla="*/ 2147483646 w 188"/>
              <a:gd name="T45" fmla="*/ 2147483646 h 179"/>
              <a:gd name="T46" fmla="*/ 2147483646 w 188"/>
              <a:gd name="T47" fmla="*/ 2147483646 h 179"/>
              <a:gd name="T48" fmla="*/ 2147483646 w 188"/>
              <a:gd name="T49" fmla="*/ 2147483646 h 179"/>
              <a:gd name="T50" fmla="*/ 2147483646 w 188"/>
              <a:gd name="T51" fmla="*/ 2147483646 h 179"/>
              <a:gd name="T52" fmla="*/ 2147483646 w 188"/>
              <a:gd name="T53" fmla="*/ 2147483646 h 179"/>
              <a:gd name="T54" fmla="*/ 2147483646 w 188"/>
              <a:gd name="T55" fmla="*/ 2147483646 h 179"/>
              <a:gd name="T56" fmla="*/ 2147483646 w 188"/>
              <a:gd name="T57" fmla="*/ 2147483646 h 179"/>
              <a:gd name="T58" fmla="*/ 2147483646 w 188"/>
              <a:gd name="T59" fmla="*/ 2147483646 h 179"/>
              <a:gd name="T60" fmla="*/ 2147483646 w 188"/>
              <a:gd name="T61" fmla="*/ 2147483646 h 179"/>
              <a:gd name="T62" fmla="*/ 2147483646 w 188"/>
              <a:gd name="T63" fmla="*/ 2147483646 h 179"/>
              <a:gd name="T64" fmla="*/ 2147483646 w 188"/>
              <a:gd name="T65" fmla="*/ 2147483646 h 179"/>
              <a:gd name="T66" fmla="*/ 2147483646 w 188"/>
              <a:gd name="T67" fmla="*/ 2147483646 h 179"/>
              <a:gd name="T68" fmla="*/ 2147483646 w 188"/>
              <a:gd name="T69" fmla="*/ 2147483646 h 179"/>
              <a:gd name="T70" fmla="*/ 2147483646 w 188"/>
              <a:gd name="T71" fmla="*/ 2147483646 h 179"/>
              <a:gd name="T72" fmla="*/ 2147483646 w 188"/>
              <a:gd name="T73" fmla="*/ 2147483646 h 179"/>
              <a:gd name="T74" fmla="*/ 2147483646 w 188"/>
              <a:gd name="T75" fmla="*/ 2147483646 h 179"/>
              <a:gd name="T76" fmla="*/ 2147483646 w 188"/>
              <a:gd name="T77" fmla="*/ 2147483646 h 179"/>
              <a:gd name="T78" fmla="*/ 2147483646 w 188"/>
              <a:gd name="T79" fmla="*/ 2147483646 h 179"/>
              <a:gd name="T80" fmla="*/ 2147483646 w 188"/>
              <a:gd name="T81" fmla="*/ 2147483646 h 179"/>
              <a:gd name="T82" fmla="*/ 2147483646 w 188"/>
              <a:gd name="T83" fmla="*/ 2147483646 h 179"/>
              <a:gd name="T84" fmla="*/ 2147483646 w 188"/>
              <a:gd name="T85" fmla="*/ 2147483646 h 179"/>
              <a:gd name="T86" fmla="*/ 2147483646 w 188"/>
              <a:gd name="T87" fmla="*/ 2147483646 h 179"/>
              <a:gd name="T88" fmla="*/ 2147483646 w 188"/>
              <a:gd name="T89" fmla="*/ 2147483646 h 179"/>
              <a:gd name="T90" fmla="*/ 2147483646 w 188"/>
              <a:gd name="T91" fmla="*/ 2147483646 h 179"/>
              <a:gd name="T92" fmla="*/ 2147483646 w 188"/>
              <a:gd name="T93" fmla="*/ 2147483646 h 179"/>
              <a:gd name="T94" fmla="*/ 2147483646 w 188"/>
              <a:gd name="T95" fmla="*/ 2147483646 h 179"/>
              <a:gd name="T96" fmla="*/ 2147483646 w 188"/>
              <a:gd name="T97" fmla="*/ 2147483646 h 179"/>
              <a:gd name="T98" fmla="*/ 2147483646 w 188"/>
              <a:gd name="T99" fmla="*/ 2147483646 h 1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8" h="179">
                <a:moveTo>
                  <a:pt x="86" y="23"/>
                </a:moveTo>
                <a:cubicBezTo>
                  <a:pt x="81" y="30"/>
                  <a:pt x="81" y="30"/>
                  <a:pt x="81" y="30"/>
                </a:cubicBezTo>
                <a:cubicBezTo>
                  <a:pt x="80" y="31"/>
                  <a:pt x="80" y="33"/>
                  <a:pt x="80" y="37"/>
                </a:cubicBezTo>
                <a:cubicBezTo>
                  <a:pt x="80" y="40"/>
                  <a:pt x="80" y="40"/>
                  <a:pt x="80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64" y="38"/>
                  <a:pt x="64" y="38"/>
                  <a:pt x="64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1" y="50"/>
                  <a:pt x="51" y="50"/>
                  <a:pt x="51" y="50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0"/>
                  <a:pt x="35" y="70"/>
                  <a:pt x="35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27" y="74"/>
                  <a:pt x="27" y="74"/>
                  <a:pt x="27" y="74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21" y="69"/>
                  <a:pt x="21" y="69"/>
                  <a:pt x="21" y="69"/>
                </a:cubicBezTo>
                <a:cubicBezTo>
                  <a:pt x="15" y="63"/>
                  <a:pt x="15" y="63"/>
                  <a:pt x="15" y="63"/>
                </a:cubicBezTo>
                <a:cubicBezTo>
                  <a:pt x="12" y="61"/>
                  <a:pt x="12" y="61"/>
                  <a:pt x="12" y="61"/>
                </a:cubicBezTo>
                <a:cubicBezTo>
                  <a:pt x="14" y="78"/>
                  <a:pt x="14" y="78"/>
                  <a:pt x="14" y="78"/>
                </a:cubicBezTo>
                <a:cubicBezTo>
                  <a:pt x="17" y="86"/>
                  <a:pt x="17" y="86"/>
                  <a:pt x="17" y="86"/>
                </a:cubicBezTo>
                <a:cubicBezTo>
                  <a:pt x="11" y="92"/>
                  <a:pt x="11" y="92"/>
                  <a:pt x="11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3"/>
                  <a:pt x="0" y="113"/>
                  <a:pt x="0" y="113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7" y="119"/>
                  <a:pt x="17" y="119"/>
                  <a:pt x="17" y="119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20" y="122"/>
                  <a:pt x="20" y="122"/>
                  <a:pt x="20" y="122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4" y="124"/>
                  <a:pt x="24" y="124"/>
                  <a:pt x="24" y="124"/>
                </a:cubicBezTo>
                <a:cubicBezTo>
                  <a:pt x="25" y="126"/>
                  <a:pt x="26" y="127"/>
                  <a:pt x="26" y="129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61" y="106"/>
                  <a:pt x="61" y="106"/>
                  <a:pt x="61" y="106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76" y="98"/>
                  <a:pt x="78" y="96"/>
                  <a:pt x="80" y="96"/>
                </a:cubicBezTo>
                <a:cubicBezTo>
                  <a:pt x="81" y="96"/>
                  <a:pt x="83" y="97"/>
                  <a:pt x="86" y="99"/>
                </a:cubicBezTo>
                <a:cubicBezTo>
                  <a:pt x="87" y="99"/>
                  <a:pt x="87" y="99"/>
                  <a:pt x="87" y="99"/>
                </a:cubicBezTo>
                <a:cubicBezTo>
                  <a:pt x="87" y="100"/>
                  <a:pt x="87" y="100"/>
                  <a:pt x="87" y="10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4" y="147"/>
                  <a:pt x="84" y="147"/>
                  <a:pt x="84" y="14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1"/>
                  <a:pt x="92" y="151"/>
                  <a:pt x="92" y="151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54"/>
                  <a:pt x="97" y="154"/>
                  <a:pt x="97" y="154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91" y="168"/>
                  <a:pt x="91" y="168"/>
                  <a:pt x="91" y="168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8" y="172"/>
                  <a:pt x="88" y="172"/>
                  <a:pt x="88" y="172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1" y="174"/>
                  <a:pt x="81" y="174"/>
                  <a:pt x="81" y="174"/>
                </a:cubicBezTo>
                <a:cubicBezTo>
                  <a:pt x="79" y="178"/>
                  <a:pt x="79" y="178"/>
                  <a:pt x="79" y="178"/>
                </a:cubicBezTo>
                <a:cubicBezTo>
                  <a:pt x="79" y="179"/>
                  <a:pt x="79" y="179"/>
                  <a:pt x="79" y="179"/>
                </a:cubicBezTo>
                <a:cubicBezTo>
                  <a:pt x="92" y="177"/>
                  <a:pt x="92" y="177"/>
                  <a:pt x="92" y="177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0" y="133"/>
                  <a:pt x="130" y="133"/>
                  <a:pt x="130" y="133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42" y="130"/>
                  <a:pt x="142" y="130"/>
                  <a:pt x="142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5" y="63"/>
                  <a:pt x="183" y="62"/>
                  <a:pt x="182" y="61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2" y="61"/>
                  <a:pt x="182" y="61"/>
                  <a:pt x="182" y="6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76" y="60"/>
                  <a:pt x="174" y="60"/>
                  <a:pt x="173" y="58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2" y="55"/>
                  <a:pt x="172" y="55"/>
                  <a:pt x="172" y="55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69" y="32"/>
                  <a:pt x="166" y="30"/>
                  <a:pt x="164" y="28"/>
                </a:cubicBezTo>
                <a:cubicBezTo>
                  <a:pt x="158" y="22"/>
                  <a:pt x="158" y="22"/>
                  <a:pt x="158" y="22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53" y="14"/>
                  <a:pt x="153" y="11"/>
                  <a:pt x="153" y="8"/>
                </a:cubicBezTo>
                <a:cubicBezTo>
                  <a:pt x="154" y="6"/>
                  <a:pt x="154" y="6"/>
                  <a:pt x="154" y="6"/>
                </a:cubicBezTo>
                <a:cubicBezTo>
                  <a:pt x="151" y="2"/>
                  <a:pt x="151" y="2"/>
                  <a:pt x="151" y="2"/>
                </a:cubicBezTo>
                <a:cubicBezTo>
                  <a:pt x="150" y="5"/>
                  <a:pt x="150" y="5"/>
                  <a:pt x="150" y="5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6" y="12"/>
                  <a:pt x="146" y="12"/>
                  <a:pt x="146" y="12"/>
                </a:cubicBezTo>
                <a:cubicBezTo>
                  <a:pt x="143" y="12"/>
                  <a:pt x="140" y="12"/>
                  <a:pt x="137" y="10"/>
                </a:cubicBezTo>
                <a:cubicBezTo>
                  <a:pt x="135" y="10"/>
                  <a:pt x="134" y="8"/>
                  <a:pt x="134" y="5"/>
                </a:cubicBezTo>
                <a:cubicBezTo>
                  <a:pt x="134" y="4"/>
                  <a:pt x="134" y="4"/>
                  <a:pt x="134" y="4"/>
                </a:cubicBezTo>
                <a:cubicBezTo>
                  <a:pt x="132" y="4"/>
                  <a:pt x="132" y="4"/>
                  <a:pt x="132" y="4"/>
                </a:cubicBezTo>
                <a:cubicBezTo>
                  <a:pt x="124" y="6"/>
                  <a:pt x="124" y="6"/>
                  <a:pt x="124" y="6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2"/>
                  <a:pt x="114" y="2"/>
                  <a:pt x="114" y="2"/>
                </a:cubicBezTo>
                <a:cubicBezTo>
                  <a:pt x="117" y="6"/>
                  <a:pt x="117" y="6"/>
                  <a:pt x="117" y="6"/>
                </a:cubicBezTo>
                <a:cubicBezTo>
                  <a:pt x="118" y="7"/>
                  <a:pt x="118" y="7"/>
                  <a:pt x="118" y="7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3" y="15"/>
                  <a:pt x="113" y="15"/>
                  <a:pt x="113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93" y="25"/>
                  <a:pt x="93" y="25"/>
                  <a:pt x="93" y="25"/>
                </a:cubicBezTo>
                <a:lnTo>
                  <a:pt x="86" y="2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Freeform 28"/>
          <p:cNvSpPr/>
          <p:nvPr/>
        </p:nvSpPr>
        <p:spPr bwMode="auto">
          <a:xfrm>
            <a:off x="4759325" y="2205038"/>
            <a:ext cx="860425" cy="584200"/>
          </a:xfrm>
          <a:custGeom>
            <a:avLst/>
            <a:gdLst>
              <a:gd name="T0" fmla="*/ 2147483646 w 268"/>
              <a:gd name="T1" fmla="*/ 2147483646 h 182"/>
              <a:gd name="T2" fmla="*/ 2147483646 w 268"/>
              <a:gd name="T3" fmla="*/ 2147483646 h 182"/>
              <a:gd name="T4" fmla="*/ 2147483646 w 268"/>
              <a:gd name="T5" fmla="*/ 2147483646 h 182"/>
              <a:gd name="T6" fmla="*/ 2147483646 w 268"/>
              <a:gd name="T7" fmla="*/ 2147483646 h 182"/>
              <a:gd name="T8" fmla="*/ 2147483646 w 268"/>
              <a:gd name="T9" fmla="*/ 2147483646 h 182"/>
              <a:gd name="T10" fmla="*/ 2147483646 w 268"/>
              <a:gd name="T11" fmla="*/ 2147483646 h 182"/>
              <a:gd name="T12" fmla="*/ 0 w 268"/>
              <a:gd name="T13" fmla="*/ 2147483646 h 182"/>
              <a:gd name="T14" fmla="*/ 2147483646 w 268"/>
              <a:gd name="T15" fmla="*/ 2147483646 h 182"/>
              <a:gd name="T16" fmla="*/ 2147483646 w 268"/>
              <a:gd name="T17" fmla="*/ 2147483646 h 182"/>
              <a:gd name="T18" fmla="*/ 2147483646 w 268"/>
              <a:gd name="T19" fmla="*/ 2147483646 h 182"/>
              <a:gd name="T20" fmla="*/ 2147483646 w 268"/>
              <a:gd name="T21" fmla="*/ 2147483646 h 182"/>
              <a:gd name="T22" fmla="*/ 2147483646 w 268"/>
              <a:gd name="T23" fmla="*/ 2147483646 h 182"/>
              <a:gd name="T24" fmla="*/ 2147483646 w 268"/>
              <a:gd name="T25" fmla="*/ 2147483646 h 182"/>
              <a:gd name="T26" fmla="*/ 2147483646 w 268"/>
              <a:gd name="T27" fmla="*/ 2147483646 h 182"/>
              <a:gd name="T28" fmla="*/ 2147483646 w 268"/>
              <a:gd name="T29" fmla="*/ 2147483646 h 182"/>
              <a:gd name="T30" fmla="*/ 2147483646 w 268"/>
              <a:gd name="T31" fmla="*/ 2147483646 h 182"/>
              <a:gd name="T32" fmla="*/ 2147483646 w 268"/>
              <a:gd name="T33" fmla="*/ 2147483646 h 182"/>
              <a:gd name="T34" fmla="*/ 2147483646 w 268"/>
              <a:gd name="T35" fmla="*/ 2147483646 h 182"/>
              <a:gd name="T36" fmla="*/ 2147483646 w 268"/>
              <a:gd name="T37" fmla="*/ 2147483646 h 182"/>
              <a:gd name="T38" fmla="*/ 2147483646 w 268"/>
              <a:gd name="T39" fmla="*/ 2147483646 h 182"/>
              <a:gd name="T40" fmla="*/ 2147483646 w 268"/>
              <a:gd name="T41" fmla="*/ 2147483646 h 182"/>
              <a:gd name="T42" fmla="*/ 2147483646 w 268"/>
              <a:gd name="T43" fmla="*/ 2147483646 h 182"/>
              <a:gd name="T44" fmla="*/ 2147483646 w 268"/>
              <a:gd name="T45" fmla="*/ 2147483646 h 182"/>
              <a:gd name="T46" fmla="*/ 2147483646 w 268"/>
              <a:gd name="T47" fmla="*/ 2147483646 h 182"/>
              <a:gd name="T48" fmla="*/ 2147483646 w 268"/>
              <a:gd name="T49" fmla="*/ 2147483646 h 182"/>
              <a:gd name="T50" fmla="*/ 2147483646 w 268"/>
              <a:gd name="T51" fmla="*/ 2147483646 h 182"/>
              <a:gd name="T52" fmla="*/ 2147483646 w 268"/>
              <a:gd name="T53" fmla="*/ 2147483646 h 182"/>
              <a:gd name="T54" fmla="*/ 2147483646 w 268"/>
              <a:gd name="T55" fmla="*/ 2147483646 h 182"/>
              <a:gd name="T56" fmla="*/ 2147483646 w 268"/>
              <a:gd name="T57" fmla="*/ 2147483646 h 182"/>
              <a:gd name="T58" fmla="*/ 2147483646 w 268"/>
              <a:gd name="T59" fmla="*/ 2147483646 h 182"/>
              <a:gd name="T60" fmla="*/ 2147483646 w 268"/>
              <a:gd name="T61" fmla="*/ 2147483646 h 182"/>
              <a:gd name="T62" fmla="*/ 2147483646 w 268"/>
              <a:gd name="T63" fmla="*/ 2147483646 h 182"/>
              <a:gd name="T64" fmla="*/ 2147483646 w 268"/>
              <a:gd name="T65" fmla="*/ 2147483646 h 182"/>
              <a:gd name="T66" fmla="*/ 2147483646 w 268"/>
              <a:gd name="T67" fmla="*/ 2147483646 h 182"/>
              <a:gd name="T68" fmla="*/ 2147483646 w 268"/>
              <a:gd name="T69" fmla="*/ 2147483646 h 182"/>
              <a:gd name="T70" fmla="*/ 2147483646 w 268"/>
              <a:gd name="T71" fmla="*/ 2147483646 h 182"/>
              <a:gd name="T72" fmla="*/ 2147483646 w 268"/>
              <a:gd name="T73" fmla="*/ 2147483646 h 182"/>
              <a:gd name="T74" fmla="*/ 2147483646 w 268"/>
              <a:gd name="T75" fmla="*/ 2147483646 h 182"/>
              <a:gd name="T76" fmla="*/ 2147483646 w 268"/>
              <a:gd name="T77" fmla="*/ 2147483646 h 182"/>
              <a:gd name="T78" fmla="*/ 2147483646 w 268"/>
              <a:gd name="T79" fmla="*/ 2147483646 h 182"/>
              <a:gd name="T80" fmla="*/ 2147483646 w 268"/>
              <a:gd name="T81" fmla="*/ 2147483646 h 182"/>
              <a:gd name="T82" fmla="*/ 2147483646 w 268"/>
              <a:gd name="T83" fmla="*/ 2147483646 h 182"/>
              <a:gd name="T84" fmla="*/ 2147483646 w 268"/>
              <a:gd name="T85" fmla="*/ 2147483646 h 182"/>
              <a:gd name="T86" fmla="*/ 2147483646 w 268"/>
              <a:gd name="T87" fmla="*/ 2147483646 h 182"/>
              <a:gd name="T88" fmla="*/ 2147483646 w 268"/>
              <a:gd name="T89" fmla="*/ 2147483646 h 182"/>
              <a:gd name="T90" fmla="*/ 2147483646 w 268"/>
              <a:gd name="T91" fmla="*/ 2147483646 h 182"/>
              <a:gd name="T92" fmla="*/ 2147483646 w 268"/>
              <a:gd name="T93" fmla="*/ 2147483646 h 182"/>
              <a:gd name="T94" fmla="*/ 2147483646 w 268"/>
              <a:gd name="T95" fmla="*/ 2147483646 h 182"/>
              <a:gd name="T96" fmla="*/ 2147483646 w 268"/>
              <a:gd name="T97" fmla="*/ 2147483646 h 182"/>
              <a:gd name="T98" fmla="*/ 2147483646 w 268"/>
              <a:gd name="T99" fmla="*/ 2147483646 h 182"/>
              <a:gd name="T100" fmla="*/ 2147483646 w 268"/>
              <a:gd name="T101" fmla="*/ 2147483646 h 182"/>
              <a:gd name="T102" fmla="*/ 2147483646 w 268"/>
              <a:gd name="T103" fmla="*/ 2147483646 h 182"/>
              <a:gd name="T104" fmla="*/ 2147483646 w 268"/>
              <a:gd name="T105" fmla="*/ 2147483646 h 182"/>
              <a:gd name="T106" fmla="*/ 2147483646 w 268"/>
              <a:gd name="T107" fmla="*/ 2147483646 h 182"/>
              <a:gd name="T108" fmla="*/ 2147483646 w 268"/>
              <a:gd name="T109" fmla="*/ 2147483646 h 182"/>
              <a:gd name="T110" fmla="*/ 2147483646 w 268"/>
              <a:gd name="T111" fmla="*/ 2147483646 h 182"/>
              <a:gd name="T112" fmla="*/ 2147483646 w 268"/>
              <a:gd name="T113" fmla="*/ 2147483646 h 182"/>
              <a:gd name="T114" fmla="*/ 2147483646 w 268"/>
              <a:gd name="T115" fmla="*/ 2147483646 h 18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68" h="182">
                <a:moveTo>
                  <a:pt x="52" y="9"/>
                </a:moveTo>
                <a:cubicBezTo>
                  <a:pt x="51" y="0"/>
                  <a:pt x="51" y="0"/>
                  <a:pt x="51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2" y="24"/>
                  <a:pt x="22" y="24"/>
                  <a:pt x="22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5" y="22"/>
                  <a:pt x="12" y="19"/>
                  <a:pt x="11" y="17"/>
                </a:cubicBezTo>
                <a:cubicBezTo>
                  <a:pt x="10" y="16"/>
                  <a:pt x="10" y="16"/>
                  <a:pt x="9" y="16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20"/>
                  <a:pt x="0" y="20"/>
                  <a:pt x="0" y="20"/>
                </a:cubicBezTo>
                <a:cubicBezTo>
                  <a:pt x="9" y="27"/>
                  <a:pt x="9" y="27"/>
                  <a:pt x="9" y="27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5" y="70"/>
                  <a:pt x="25" y="70"/>
                  <a:pt x="25" y="70"/>
                </a:cubicBezTo>
                <a:cubicBezTo>
                  <a:pt x="30" y="76"/>
                  <a:pt x="30" y="76"/>
                  <a:pt x="30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44" y="61"/>
                  <a:pt x="44" y="61"/>
                  <a:pt x="44" y="61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4" y="76"/>
                  <a:pt x="54" y="76"/>
                  <a:pt x="54" y="76"/>
                </a:cubicBezTo>
                <a:cubicBezTo>
                  <a:pt x="60" y="78"/>
                  <a:pt x="60" y="78"/>
                  <a:pt x="60" y="7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8"/>
                  <a:pt x="62" y="98"/>
                  <a:pt x="62" y="98"/>
                </a:cubicBezTo>
                <a:cubicBezTo>
                  <a:pt x="62" y="98"/>
                  <a:pt x="62" y="98"/>
                  <a:pt x="62" y="98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9" y="108"/>
                  <a:pt x="89" y="108"/>
                  <a:pt x="89" y="108"/>
                </a:cubicBezTo>
                <a:cubicBezTo>
                  <a:pt x="93" y="106"/>
                  <a:pt x="95" y="108"/>
                  <a:pt x="96" y="110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7"/>
                  <a:pt x="105" y="106"/>
                  <a:pt x="106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4" y="108"/>
                  <a:pt x="116" y="110"/>
                  <a:pt x="116" y="114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7" y="135"/>
                  <a:pt x="129" y="136"/>
                  <a:pt x="131" y="137"/>
                </a:cubicBezTo>
                <a:cubicBezTo>
                  <a:pt x="132" y="137"/>
                  <a:pt x="132" y="137"/>
                  <a:pt x="132" y="137"/>
                </a:cubicBezTo>
                <a:cubicBezTo>
                  <a:pt x="133" y="138"/>
                  <a:pt x="134" y="140"/>
                  <a:pt x="134" y="144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4"/>
                  <a:pt x="136" y="165"/>
                  <a:pt x="137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40" y="164"/>
                  <a:pt x="142" y="164"/>
                  <a:pt x="144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7" y="168"/>
                  <a:pt x="148" y="169"/>
                  <a:pt x="149" y="17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62" y="154"/>
                  <a:pt x="165" y="148"/>
                  <a:pt x="169" y="147"/>
                </a:cubicBezTo>
                <a:cubicBezTo>
                  <a:pt x="173" y="146"/>
                  <a:pt x="178" y="148"/>
                  <a:pt x="186" y="152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48"/>
                  <a:pt x="212" y="148"/>
                  <a:pt x="212" y="148"/>
                </a:cubicBezTo>
                <a:cubicBezTo>
                  <a:pt x="200" y="136"/>
                  <a:pt x="200" y="136"/>
                  <a:pt x="200" y="136"/>
                </a:cubicBezTo>
                <a:cubicBezTo>
                  <a:pt x="195" y="133"/>
                  <a:pt x="192" y="131"/>
                  <a:pt x="193" y="129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11" y="132"/>
                  <a:pt x="219" y="128"/>
                  <a:pt x="226" y="114"/>
                </a:cubicBezTo>
                <a:cubicBezTo>
                  <a:pt x="226" y="114"/>
                  <a:pt x="226" y="114"/>
                  <a:pt x="226" y="114"/>
                </a:cubicBezTo>
                <a:cubicBezTo>
                  <a:pt x="227" y="114"/>
                  <a:pt x="227" y="114"/>
                  <a:pt x="227" y="114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5"/>
                  <a:pt x="238" y="85"/>
                  <a:pt x="238" y="85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48" y="84"/>
                  <a:pt x="248" y="84"/>
                  <a:pt x="248" y="84"/>
                </a:cubicBezTo>
                <a:cubicBezTo>
                  <a:pt x="262" y="99"/>
                  <a:pt x="262" y="99"/>
                  <a:pt x="262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59" y="88"/>
                  <a:pt x="259" y="88"/>
                  <a:pt x="259" y="88"/>
                </a:cubicBezTo>
                <a:cubicBezTo>
                  <a:pt x="258" y="87"/>
                  <a:pt x="258" y="87"/>
                  <a:pt x="258" y="87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2" y="63"/>
                  <a:pt x="262" y="63"/>
                  <a:pt x="262" y="63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4" y="60"/>
                  <a:pt x="250" y="58"/>
                  <a:pt x="246" y="55"/>
                </a:cubicBezTo>
                <a:cubicBezTo>
                  <a:pt x="243" y="54"/>
                  <a:pt x="242" y="53"/>
                  <a:pt x="242" y="51"/>
                </a:cubicBezTo>
                <a:cubicBezTo>
                  <a:pt x="242" y="52"/>
                  <a:pt x="242" y="52"/>
                  <a:pt x="242" y="52"/>
                </a:cubicBezTo>
                <a:cubicBezTo>
                  <a:pt x="242" y="53"/>
                  <a:pt x="241" y="54"/>
                  <a:pt x="240" y="54"/>
                </a:cubicBezTo>
                <a:cubicBezTo>
                  <a:pt x="239" y="55"/>
                  <a:pt x="238" y="56"/>
                  <a:pt x="235" y="56"/>
                </a:cubicBezTo>
                <a:cubicBezTo>
                  <a:pt x="234" y="56"/>
                  <a:pt x="234" y="56"/>
                  <a:pt x="234" y="56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34" y="55"/>
                  <a:pt x="234" y="55"/>
                  <a:pt x="234" y="55"/>
                </a:cubicBezTo>
                <a:cubicBezTo>
                  <a:pt x="228" y="51"/>
                  <a:pt x="228" y="51"/>
                  <a:pt x="228" y="51"/>
                </a:cubicBezTo>
                <a:cubicBezTo>
                  <a:pt x="223" y="55"/>
                  <a:pt x="223" y="55"/>
                  <a:pt x="223" y="55"/>
                </a:cubicBezTo>
                <a:cubicBezTo>
                  <a:pt x="221" y="57"/>
                  <a:pt x="219" y="59"/>
                  <a:pt x="219" y="60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7"/>
                  <a:pt x="223" y="68"/>
                  <a:pt x="222" y="69"/>
                </a:cubicBezTo>
                <a:cubicBezTo>
                  <a:pt x="222" y="70"/>
                  <a:pt x="220" y="72"/>
                  <a:pt x="217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2" y="74"/>
                  <a:pt x="209" y="74"/>
                  <a:pt x="208" y="72"/>
                </a:cubicBezTo>
                <a:cubicBezTo>
                  <a:pt x="207" y="70"/>
                  <a:pt x="207" y="70"/>
                  <a:pt x="207" y="70"/>
                </a:cubicBezTo>
                <a:cubicBezTo>
                  <a:pt x="196" y="60"/>
                  <a:pt x="196" y="60"/>
                  <a:pt x="196" y="60"/>
                </a:cubicBezTo>
                <a:cubicBezTo>
                  <a:pt x="192" y="58"/>
                  <a:pt x="189" y="56"/>
                  <a:pt x="188" y="54"/>
                </a:cubicBezTo>
                <a:cubicBezTo>
                  <a:pt x="187" y="52"/>
                  <a:pt x="186" y="51"/>
                  <a:pt x="187" y="50"/>
                </a:cubicBezTo>
                <a:cubicBezTo>
                  <a:pt x="186" y="47"/>
                  <a:pt x="186" y="44"/>
                  <a:pt x="185" y="43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2" y="45"/>
                  <a:pt x="182" y="45"/>
                  <a:pt x="182" y="45"/>
                </a:cubicBezTo>
                <a:cubicBezTo>
                  <a:pt x="182" y="46"/>
                  <a:pt x="183" y="48"/>
                  <a:pt x="184" y="49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4" y="51"/>
                  <a:pt x="184" y="51"/>
                  <a:pt x="184" y="51"/>
                </a:cubicBezTo>
                <a:cubicBezTo>
                  <a:pt x="179" y="60"/>
                  <a:pt x="179" y="60"/>
                  <a:pt x="179" y="60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54"/>
                  <a:pt x="168" y="52"/>
                  <a:pt x="168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8" y="41"/>
                  <a:pt x="158" y="41"/>
                  <a:pt x="158" y="41"/>
                </a:cubicBezTo>
                <a:cubicBezTo>
                  <a:pt x="158" y="42"/>
                  <a:pt x="157" y="42"/>
                  <a:pt x="156" y="43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46" y="42"/>
                  <a:pt x="145" y="41"/>
                  <a:pt x="144" y="40"/>
                </a:cubicBezTo>
                <a:cubicBezTo>
                  <a:pt x="144" y="39"/>
                  <a:pt x="144" y="37"/>
                  <a:pt x="144" y="35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31"/>
                  <a:pt x="128" y="32"/>
                  <a:pt x="127" y="34"/>
                </a:cubicBezTo>
                <a:cubicBezTo>
                  <a:pt x="126" y="35"/>
                  <a:pt x="125" y="36"/>
                  <a:pt x="124" y="36"/>
                </a:cubicBezTo>
                <a:cubicBezTo>
                  <a:pt x="122" y="36"/>
                  <a:pt x="119" y="36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4" y="30"/>
                  <a:pt x="112" y="27"/>
                  <a:pt x="112" y="24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2" y="25"/>
                  <a:pt x="100" y="25"/>
                  <a:pt x="98" y="24"/>
                </a:cubicBezTo>
                <a:cubicBezTo>
                  <a:pt x="97" y="23"/>
                  <a:pt x="97" y="23"/>
                  <a:pt x="97" y="23"/>
                </a:cubicBezTo>
                <a:cubicBezTo>
                  <a:pt x="93" y="24"/>
                  <a:pt x="93" y="24"/>
                  <a:pt x="93" y="24"/>
                </a:cubicBezTo>
                <a:cubicBezTo>
                  <a:pt x="82" y="27"/>
                  <a:pt x="82" y="27"/>
                  <a:pt x="82" y="27"/>
                </a:cubicBezTo>
                <a:cubicBezTo>
                  <a:pt x="80" y="29"/>
                  <a:pt x="78" y="29"/>
                  <a:pt x="76" y="29"/>
                </a:cubicBezTo>
                <a:cubicBezTo>
                  <a:pt x="75" y="29"/>
                  <a:pt x="75" y="29"/>
                  <a:pt x="75" y="29"/>
                </a:cubicBezTo>
                <a:cubicBezTo>
                  <a:pt x="71" y="29"/>
                  <a:pt x="68" y="28"/>
                  <a:pt x="67" y="26"/>
                </a:cubicBezTo>
                <a:cubicBezTo>
                  <a:pt x="60" y="21"/>
                  <a:pt x="60" y="21"/>
                  <a:pt x="60" y="21"/>
                </a:cubicBezTo>
                <a:lnTo>
                  <a:pt x="52" y="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Freeform 29"/>
          <p:cNvSpPr/>
          <p:nvPr/>
        </p:nvSpPr>
        <p:spPr bwMode="auto">
          <a:xfrm>
            <a:off x="4576763" y="1371600"/>
            <a:ext cx="1155700" cy="1054100"/>
          </a:xfrm>
          <a:custGeom>
            <a:avLst/>
            <a:gdLst>
              <a:gd name="T0" fmla="*/ 2147483646 w 360"/>
              <a:gd name="T1" fmla="*/ 2147483646 h 328"/>
              <a:gd name="T2" fmla="*/ 2147483646 w 360"/>
              <a:gd name="T3" fmla="*/ 2147483646 h 328"/>
              <a:gd name="T4" fmla="*/ 2147483646 w 360"/>
              <a:gd name="T5" fmla="*/ 2147483646 h 328"/>
              <a:gd name="T6" fmla="*/ 2147483646 w 360"/>
              <a:gd name="T7" fmla="*/ 2147483646 h 328"/>
              <a:gd name="T8" fmla="*/ 2147483646 w 360"/>
              <a:gd name="T9" fmla="*/ 2147483646 h 328"/>
              <a:gd name="T10" fmla="*/ 2147483646 w 360"/>
              <a:gd name="T11" fmla="*/ 2147483646 h 328"/>
              <a:gd name="T12" fmla="*/ 2147483646 w 360"/>
              <a:gd name="T13" fmla="*/ 2147483646 h 328"/>
              <a:gd name="T14" fmla="*/ 2147483646 w 360"/>
              <a:gd name="T15" fmla="*/ 2147483646 h 328"/>
              <a:gd name="T16" fmla="*/ 2147483646 w 360"/>
              <a:gd name="T17" fmla="*/ 2147483646 h 328"/>
              <a:gd name="T18" fmla="*/ 2147483646 w 360"/>
              <a:gd name="T19" fmla="*/ 2147483646 h 328"/>
              <a:gd name="T20" fmla="*/ 2147483646 w 360"/>
              <a:gd name="T21" fmla="*/ 2147483646 h 328"/>
              <a:gd name="T22" fmla="*/ 2147483646 w 360"/>
              <a:gd name="T23" fmla="*/ 2147483646 h 328"/>
              <a:gd name="T24" fmla="*/ 2147483646 w 360"/>
              <a:gd name="T25" fmla="*/ 2147483646 h 328"/>
              <a:gd name="T26" fmla="*/ 2147483646 w 360"/>
              <a:gd name="T27" fmla="*/ 2147483646 h 328"/>
              <a:gd name="T28" fmla="*/ 2147483646 w 360"/>
              <a:gd name="T29" fmla="*/ 2147483646 h 328"/>
              <a:gd name="T30" fmla="*/ 2147483646 w 360"/>
              <a:gd name="T31" fmla="*/ 2147483646 h 328"/>
              <a:gd name="T32" fmla="*/ 2147483646 w 360"/>
              <a:gd name="T33" fmla="*/ 2147483646 h 328"/>
              <a:gd name="T34" fmla="*/ 2147483646 w 360"/>
              <a:gd name="T35" fmla="*/ 2147483646 h 328"/>
              <a:gd name="T36" fmla="*/ 2147483646 w 360"/>
              <a:gd name="T37" fmla="*/ 2147483646 h 328"/>
              <a:gd name="T38" fmla="*/ 2147483646 w 360"/>
              <a:gd name="T39" fmla="*/ 2147483646 h 328"/>
              <a:gd name="T40" fmla="*/ 2147483646 w 360"/>
              <a:gd name="T41" fmla="*/ 2147483646 h 328"/>
              <a:gd name="T42" fmla="*/ 2147483646 w 360"/>
              <a:gd name="T43" fmla="*/ 2147483646 h 328"/>
              <a:gd name="T44" fmla="*/ 2147483646 w 360"/>
              <a:gd name="T45" fmla="*/ 2147483646 h 328"/>
              <a:gd name="T46" fmla="*/ 2147483646 w 360"/>
              <a:gd name="T47" fmla="*/ 2147483646 h 328"/>
              <a:gd name="T48" fmla="*/ 2147483646 w 360"/>
              <a:gd name="T49" fmla="*/ 2147483646 h 328"/>
              <a:gd name="T50" fmla="*/ 2147483646 w 360"/>
              <a:gd name="T51" fmla="*/ 2147483646 h 328"/>
              <a:gd name="T52" fmla="*/ 2147483646 w 360"/>
              <a:gd name="T53" fmla="*/ 2147483646 h 328"/>
              <a:gd name="T54" fmla="*/ 2147483646 w 360"/>
              <a:gd name="T55" fmla="*/ 2147483646 h 328"/>
              <a:gd name="T56" fmla="*/ 2147483646 w 360"/>
              <a:gd name="T57" fmla="*/ 2147483646 h 328"/>
              <a:gd name="T58" fmla="*/ 2147483646 w 360"/>
              <a:gd name="T59" fmla="*/ 2147483646 h 328"/>
              <a:gd name="T60" fmla="*/ 2147483646 w 360"/>
              <a:gd name="T61" fmla="*/ 2147483646 h 328"/>
              <a:gd name="T62" fmla="*/ 2147483646 w 360"/>
              <a:gd name="T63" fmla="*/ 2147483646 h 328"/>
              <a:gd name="T64" fmla="*/ 2147483646 w 360"/>
              <a:gd name="T65" fmla="*/ 2147483646 h 328"/>
              <a:gd name="T66" fmla="*/ 2147483646 w 360"/>
              <a:gd name="T67" fmla="*/ 2147483646 h 328"/>
              <a:gd name="T68" fmla="*/ 2147483646 w 360"/>
              <a:gd name="T69" fmla="*/ 2147483646 h 328"/>
              <a:gd name="T70" fmla="*/ 2147483646 w 360"/>
              <a:gd name="T71" fmla="*/ 2147483646 h 328"/>
              <a:gd name="T72" fmla="*/ 2147483646 w 360"/>
              <a:gd name="T73" fmla="*/ 2147483646 h 328"/>
              <a:gd name="T74" fmla="*/ 2147483646 w 360"/>
              <a:gd name="T75" fmla="*/ 2147483646 h 328"/>
              <a:gd name="T76" fmla="*/ 2147483646 w 360"/>
              <a:gd name="T77" fmla="*/ 2147483646 h 328"/>
              <a:gd name="T78" fmla="*/ 2147483646 w 360"/>
              <a:gd name="T79" fmla="*/ 2147483646 h 328"/>
              <a:gd name="T80" fmla="*/ 2147483646 w 360"/>
              <a:gd name="T81" fmla="*/ 2147483646 h 328"/>
              <a:gd name="T82" fmla="*/ 2147483646 w 360"/>
              <a:gd name="T83" fmla="*/ 2147483646 h 328"/>
              <a:gd name="T84" fmla="*/ 2147483646 w 360"/>
              <a:gd name="T85" fmla="*/ 2147483646 h 328"/>
              <a:gd name="T86" fmla="*/ 2147483646 w 360"/>
              <a:gd name="T87" fmla="*/ 2147483646 h 328"/>
              <a:gd name="T88" fmla="*/ 2147483646 w 360"/>
              <a:gd name="T89" fmla="*/ 2147483646 h 328"/>
              <a:gd name="T90" fmla="*/ 2147483646 w 360"/>
              <a:gd name="T91" fmla="*/ 2147483646 h 328"/>
              <a:gd name="T92" fmla="*/ 2147483646 w 360"/>
              <a:gd name="T93" fmla="*/ 2147483646 h 328"/>
              <a:gd name="T94" fmla="*/ 2147483646 w 360"/>
              <a:gd name="T95" fmla="*/ 2147483646 h 328"/>
              <a:gd name="T96" fmla="*/ 2147483646 w 360"/>
              <a:gd name="T97" fmla="*/ 2147483646 h 328"/>
              <a:gd name="T98" fmla="*/ 2147483646 w 360"/>
              <a:gd name="T99" fmla="*/ 2147483646 h 328"/>
              <a:gd name="T100" fmla="*/ 2147483646 w 360"/>
              <a:gd name="T101" fmla="*/ 2147483646 h 328"/>
              <a:gd name="T102" fmla="*/ 2147483646 w 360"/>
              <a:gd name="T103" fmla="*/ 2147483646 h 328"/>
              <a:gd name="T104" fmla="*/ 2147483646 w 360"/>
              <a:gd name="T105" fmla="*/ 2147483646 h 328"/>
              <a:gd name="T106" fmla="*/ 2147483646 w 360"/>
              <a:gd name="T107" fmla="*/ 2147483646 h 32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60" h="328">
                <a:moveTo>
                  <a:pt x="358" y="193"/>
                </a:move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6" y="148"/>
                  <a:pt x="357" y="145"/>
                  <a:pt x="357" y="142"/>
                </a:cubicBezTo>
                <a:cubicBezTo>
                  <a:pt x="355" y="139"/>
                  <a:pt x="355" y="139"/>
                  <a:pt x="355" y="139"/>
                </a:cubicBezTo>
                <a:cubicBezTo>
                  <a:pt x="351" y="137"/>
                  <a:pt x="349" y="130"/>
                  <a:pt x="350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3" y="119"/>
                  <a:pt x="340" y="120"/>
                  <a:pt x="337" y="122"/>
                </a:cubicBezTo>
                <a:cubicBezTo>
                  <a:pt x="334" y="125"/>
                  <a:pt x="332" y="127"/>
                  <a:pt x="331" y="129"/>
                </a:cubicBezTo>
                <a:cubicBezTo>
                  <a:pt x="330" y="134"/>
                  <a:pt x="325" y="137"/>
                  <a:pt x="316" y="140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4" y="153"/>
                  <a:pt x="314" y="153"/>
                  <a:pt x="314" y="153"/>
                </a:cubicBezTo>
                <a:cubicBezTo>
                  <a:pt x="313" y="153"/>
                  <a:pt x="313" y="153"/>
                  <a:pt x="313" y="153"/>
                </a:cubicBezTo>
                <a:cubicBezTo>
                  <a:pt x="309" y="161"/>
                  <a:pt x="309" y="161"/>
                  <a:pt x="309" y="161"/>
                </a:cubicBezTo>
                <a:cubicBezTo>
                  <a:pt x="309" y="162"/>
                  <a:pt x="309" y="162"/>
                  <a:pt x="309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308" y="162"/>
                  <a:pt x="308" y="162"/>
                  <a:pt x="308" y="162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8" y="169"/>
                  <a:pt x="268" y="169"/>
                  <a:pt x="268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55" y="156"/>
                  <a:pt x="255" y="156"/>
                  <a:pt x="255" y="156"/>
                </a:cubicBezTo>
                <a:cubicBezTo>
                  <a:pt x="259" y="153"/>
                  <a:pt x="259" y="153"/>
                  <a:pt x="259" y="153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49" y="143"/>
                  <a:pt x="249" y="143"/>
                  <a:pt x="249" y="143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6" y="131"/>
                  <a:pt x="246" y="131"/>
                  <a:pt x="246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6" y="119"/>
                  <a:pt x="165" y="119"/>
                  <a:pt x="165" y="118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8" y="81"/>
                  <a:pt x="141" y="72"/>
                  <a:pt x="129" y="57"/>
                </a:cubicBezTo>
                <a:cubicBezTo>
                  <a:pt x="117" y="42"/>
                  <a:pt x="110" y="34"/>
                  <a:pt x="108" y="33"/>
                </a:cubicBezTo>
                <a:cubicBezTo>
                  <a:pt x="85" y="11"/>
                  <a:pt x="85" y="11"/>
                  <a:pt x="85" y="11"/>
                </a:cubicBezTo>
                <a:cubicBezTo>
                  <a:pt x="82" y="9"/>
                  <a:pt x="82" y="9"/>
                  <a:pt x="82" y="9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7"/>
                  <a:pt x="53" y="7"/>
                  <a:pt x="53" y="7"/>
                </a:cubicBezTo>
                <a:cubicBezTo>
                  <a:pt x="50" y="5"/>
                  <a:pt x="46" y="3"/>
                  <a:pt x="40" y="2"/>
                </a:cubicBezTo>
                <a:cubicBezTo>
                  <a:pt x="35" y="0"/>
                  <a:pt x="23" y="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40"/>
                  <a:pt x="2" y="43"/>
                </a:cubicBezTo>
                <a:cubicBezTo>
                  <a:pt x="5" y="45"/>
                  <a:pt x="5" y="45"/>
                  <a:pt x="5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6" y="46"/>
                  <a:pt x="16" y="46"/>
                  <a:pt x="16" y="46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1"/>
                  <a:pt x="19" y="38"/>
                  <a:pt x="21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42" y="42"/>
                  <a:pt x="42" y="42"/>
                  <a:pt x="42" y="42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61"/>
                  <a:pt x="41" y="65"/>
                  <a:pt x="48" y="72"/>
                </a:cubicBezTo>
                <a:cubicBezTo>
                  <a:pt x="53" y="75"/>
                  <a:pt x="55" y="77"/>
                  <a:pt x="58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9" y="69"/>
                  <a:pt x="69" y="69"/>
                  <a:pt x="69" y="69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85" y="64"/>
                  <a:pt x="85" y="64"/>
                  <a:pt x="85" y="64"/>
                </a:cubicBezTo>
                <a:cubicBezTo>
                  <a:pt x="88" y="57"/>
                  <a:pt x="88" y="57"/>
                  <a:pt x="88" y="57"/>
                </a:cubicBezTo>
                <a:cubicBezTo>
                  <a:pt x="97" y="52"/>
                  <a:pt x="97" y="52"/>
                  <a:pt x="97" y="52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7" y="57"/>
                  <a:pt x="107" y="57"/>
                  <a:pt x="107" y="5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9" y="125"/>
                  <a:pt x="121" y="130"/>
                  <a:pt x="121" y="131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6" y="145"/>
                  <a:pt x="116" y="145"/>
                  <a:pt x="116" y="145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1" y="158"/>
                  <a:pt x="111" y="158"/>
                  <a:pt x="111" y="158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1" y="182"/>
                  <a:pt x="111" y="182"/>
                  <a:pt x="111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08" y="185"/>
                  <a:pt x="106" y="185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5" y="181"/>
                  <a:pt x="95" y="181"/>
                  <a:pt x="95" y="181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84" y="203"/>
                  <a:pt x="84" y="203"/>
                  <a:pt x="84" y="203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84" y="204"/>
                  <a:pt x="84" y="204"/>
                  <a:pt x="84" y="204"/>
                </a:cubicBezTo>
                <a:cubicBezTo>
                  <a:pt x="78" y="209"/>
                  <a:pt x="78" y="209"/>
                  <a:pt x="78" y="209"/>
                </a:cubicBezTo>
                <a:cubicBezTo>
                  <a:pt x="77" y="209"/>
                  <a:pt x="77" y="209"/>
                  <a:pt x="77" y="209"/>
                </a:cubicBezTo>
                <a:cubicBezTo>
                  <a:pt x="74" y="209"/>
                  <a:pt x="74" y="209"/>
                  <a:pt x="74" y="209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71" y="225"/>
                  <a:pt x="71" y="225"/>
                  <a:pt x="71" y="225"/>
                </a:cubicBezTo>
                <a:cubicBezTo>
                  <a:pt x="72" y="225"/>
                  <a:pt x="72" y="225"/>
                  <a:pt x="72" y="22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6"/>
                  <a:pt x="80" y="236"/>
                  <a:pt x="80" y="236"/>
                </a:cubicBezTo>
                <a:cubicBezTo>
                  <a:pt x="80" y="239"/>
                  <a:pt x="80" y="239"/>
                  <a:pt x="80" y="239"/>
                </a:cubicBezTo>
                <a:cubicBezTo>
                  <a:pt x="89" y="240"/>
                  <a:pt x="89" y="240"/>
                  <a:pt x="89" y="240"/>
                </a:cubicBezTo>
                <a:cubicBezTo>
                  <a:pt x="90" y="248"/>
                  <a:pt x="90" y="248"/>
                  <a:pt x="90" y="248"/>
                </a:cubicBezTo>
                <a:cubicBezTo>
                  <a:pt x="90" y="249"/>
                  <a:pt x="90" y="249"/>
                  <a:pt x="90" y="249"/>
                </a:cubicBezTo>
                <a:cubicBezTo>
                  <a:pt x="91" y="258"/>
                  <a:pt x="91" y="258"/>
                  <a:pt x="91" y="258"/>
                </a:cubicBezTo>
                <a:cubicBezTo>
                  <a:pt x="94" y="260"/>
                  <a:pt x="94" y="260"/>
                  <a:pt x="94" y="260"/>
                </a:cubicBezTo>
                <a:cubicBezTo>
                  <a:pt x="102" y="258"/>
                  <a:pt x="102" y="258"/>
                  <a:pt x="102" y="258"/>
                </a:cubicBezTo>
                <a:cubicBezTo>
                  <a:pt x="109" y="253"/>
                  <a:pt x="109" y="253"/>
                  <a:pt x="109" y="253"/>
                </a:cubicBezTo>
                <a:cubicBezTo>
                  <a:pt x="111" y="253"/>
                  <a:pt x="111" y="253"/>
                  <a:pt x="111" y="253"/>
                </a:cubicBezTo>
                <a:cubicBezTo>
                  <a:pt x="113" y="266"/>
                  <a:pt x="113" y="266"/>
                  <a:pt x="113" y="266"/>
                </a:cubicBezTo>
                <a:cubicBezTo>
                  <a:pt x="117" y="271"/>
                  <a:pt x="117" y="271"/>
                  <a:pt x="117" y="271"/>
                </a:cubicBezTo>
                <a:cubicBezTo>
                  <a:pt x="118" y="272"/>
                  <a:pt x="118" y="272"/>
                  <a:pt x="118" y="272"/>
                </a:cubicBezTo>
                <a:cubicBezTo>
                  <a:pt x="121" y="277"/>
                  <a:pt x="121" y="277"/>
                  <a:pt x="121" y="277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9" y="283"/>
                  <a:pt x="131" y="283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7" y="282"/>
                  <a:pt x="137" y="282"/>
                  <a:pt x="137" y="282"/>
                </a:cubicBezTo>
                <a:cubicBezTo>
                  <a:pt x="140" y="281"/>
                  <a:pt x="143" y="280"/>
                  <a:pt x="146" y="279"/>
                </a:cubicBezTo>
                <a:cubicBezTo>
                  <a:pt x="148" y="278"/>
                  <a:pt x="148" y="278"/>
                  <a:pt x="148" y="278"/>
                </a:cubicBezTo>
                <a:cubicBezTo>
                  <a:pt x="154" y="278"/>
                  <a:pt x="154" y="278"/>
                  <a:pt x="154" y="278"/>
                </a:cubicBezTo>
                <a:cubicBezTo>
                  <a:pt x="156" y="278"/>
                  <a:pt x="157" y="278"/>
                  <a:pt x="158" y="279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7" y="274"/>
                </a:cubicBezTo>
                <a:cubicBezTo>
                  <a:pt x="167" y="275"/>
                  <a:pt x="167" y="275"/>
                  <a:pt x="167" y="275"/>
                </a:cubicBezTo>
                <a:cubicBezTo>
                  <a:pt x="168" y="274"/>
                  <a:pt x="168" y="274"/>
                  <a:pt x="168" y="274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72" y="279"/>
                  <a:pt x="173" y="282"/>
                  <a:pt x="173" y="283"/>
                </a:cubicBezTo>
                <a:cubicBezTo>
                  <a:pt x="177" y="289"/>
                  <a:pt x="177" y="289"/>
                  <a:pt x="177" y="289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0" y="290"/>
                  <a:pt x="180" y="290"/>
                  <a:pt x="180" y="290"/>
                </a:cubicBezTo>
                <a:cubicBezTo>
                  <a:pt x="181" y="290"/>
                  <a:pt x="181" y="290"/>
                  <a:pt x="181" y="290"/>
                </a:cubicBezTo>
                <a:cubicBezTo>
                  <a:pt x="180" y="289"/>
                  <a:pt x="180" y="289"/>
                  <a:pt x="180" y="289"/>
                </a:cubicBezTo>
                <a:cubicBezTo>
                  <a:pt x="179" y="287"/>
                  <a:pt x="179" y="286"/>
                  <a:pt x="180" y="285"/>
                </a:cubicBezTo>
                <a:cubicBezTo>
                  <a:pt x="181" y="284"/>
                  <a:pt x="182" y="283"/>
                  <a:pt x="185" y="283"/>
                </a:cubicBezTo>
                <a:cubicBezTo>
                  <a:pt x="199" y="283"/>
                  <a:pt x="199" y="283"/>
                  <a:pt x="199" y="283"/>
                </a:cubicBezTo>
                <a:cubicBezTo>
                  <a:pt x="200" y="283"/>
                  <a:pt x="200" y="283"/>
                  <a:pt x="200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1" y="283"/>
                  <a:pt x="201" y="283"/>
                  <a:pt x="201" y="283"/>
                </a:cubicBezTo>
                <a:cubicBezTo>
                  <a:pt x="206" y="292"/>
                  <a:pt x="206" y="292"/>
                  <a:pt x="206" y="292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05" y="296"/>
                  <a:pt x="205" y="296"/>
                  <a:pt x="205" y="296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7"/>
                  <a:pt x="211" y="297"/>
                  <a:pt x="211" y="297"/>
                </a:cubicBezTo>
                <a:cubicBezTo>
                  <a:pt x="211" y="296"/>
                  <a:pt x="211" y="295"/>
                  <a:pt x="211" y="295"/>
                </a:cubicBezTo>
                <a:cubicBezTo>
                  <a:pt x="213" y="294"/>
                  <a:pt x="213" y="294"/>
                  <a:pt x="213" y="294"/>
                </a:cubicBezTo>
                <a:cubicBezTo>
                  <a:pt x="227" y="303"/>
                  <a:pt x="227" y="303"/>
                  <a:pt x="227" y="303"/>
                </a:cubicBezTo>
                <a:cubicBezTo>
                  <a:pt x="228" y="305"/>
                  <a:pt x="229" y="306"/>
                  <a:pt x="229" y="308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34" y="315"/>
                  <a:pt x="234" y="315"/>
                  <a:pt x="234" y="315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35" y="307"/>
                  <a:pt x="235" y="305"/>
                  <a:pt x="235" y="303"/>
                </a:cubicBezTo>
                <a:cubicBezTo>
                  <a:pt x="235" y="302"/>
                  <a:pt x="236" y="301"/>
                  <a:pt x="237" y="300"/>
                </a:cubicBezTo>
                <a:cubicBezTo>
                  <a:pt x="239" y="299"/>
                  <a:pt x="239" y="299"/>
                  <a:pt x="239" y="299"/>
                </a:cubicBezTo>
                <a:cubicBezTo>
                  <a:pt x="239" y="298"/>
                  <a:pt x="239" y="297"/>
                  <a:pt x="240" y="297"/>
                </a:cubicBezTo>
                <a:cubicBezTo>
                  <a:pt x="243" y="297"/>
                  <a:pt x="243" y="297"/>
                  <a:pt x="243" y="297"/>
                </a:cubicBezTo>
                <a:cubicBezTo>
                  <a:pt x="245" y="299"/>
                  <a:pt x="247" y="303"/>
                  <a:pt x="248" y="309"/>
                </a:cubicBezTo>
                <a:cubicBezTo>
                  <a:pt x="248" y="310"/>
                  <a:pt x="248" y="310"/>
                  <a:pt x="248" y="310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49" y="312"/>
                  <a:pt x="251" y="313"/>
                  <a:pt x="255" y="315"/>
                </a:cubicBezTo>
                <a:cubicBezTo>
                  <a:pt x="255" y="315"/>
                  <a:pt x="255" y="315"/>
                  <a:pt x="255" y="315"/>
                </a:cubicBezTo>
                <a:cubicBezTo>
                  <a:pt x="256" y="315"/>
                  <a:pt x="256" y="315"/>
                  <a:pt x="256" y="315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69" y="328"/>
                  <a:pt x="269" y="328"/>
                  <a:pt x="269" y="328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4" y="324"/>
                  <a:pt x="274" y="324"/>
                  <a:pt x="274" y="324"/>
                </a:cubicBezTo>
                <a:cubicBezTo>
                  <a:pt x="272" y="322"/>
                  <a:pt x="272" y="320"/>
                  <a:pt x="272" y="319"/>
                </a:cubicBezTo>
                <a:cubicBezTo>
                  <a:pt x="272" y="316"/>
                  <a:pt x="274" y="313"/>
                  <a:pt x="278" y="311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94" y="310"/>
                  <a:pt x="294" y="310"/>
                  <a:pt x="294" y="310"/>
                </a:cubicBezTo>
                <a:cubicBezTo>
                  <a:pt x="296" y="301"/>
                  <a:pt x="296" y="301"/>
                  <a:pt x="296" y="301"/>
                </a:cubicBezTo>
                <a:cubicBezTo>
                  <a:pt x="296" y="300"/>
                  <a:pt x="296" y="300"/>
                  <a:pt x="296" y="300"/>
                </a:cubicBezTo>
                <a:cubicBezTo>
                  <a:pt x="297" y="299"/>
                  <a:pt x="297" y="299"/>
                  <a:pt x="297" y="299"/>
                </a:cubicBezTo>
                <a:cubicBezTo>
                  <a:pt x="304" y="300"/>
                  <a:pt x="304" y="300"/>
                  <a:pt x="304" y="300"/>
                </a:cubicBezTo>
                <a:cubicBezTo>
                  <a:pt x="305" y="301"/>
                  <a:pt x="306" y="303"/>
                  <a:pt x="306" y="305"/>
                </a:cubicBezTo>
                <a:cubicBezTo>
                  <a:pt x="306" y="306"/>
                  <a:pt x="305" y="308"/>
                  <a:pt x="303" y="310"/>
                </a:cubicBezTo>
                <a:cubicBezTo>
                  <a:pt x="305" y="311"/>
                  <a:pt x="305" y="311"/>
                  <a:pt x="305" y="311"/>
                </a:cubicBezTo>
                <a:cubicBezTo>
                  <a:pt x="309" y="313"/>
                  <a:pt x="312" y="314"/>
                  <a:pt x="314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20" y="317"/>
                  <a:pt x="320" y="317"/>
                  <a:pt x="320" y="317"/>
                </a:cubicBezTo>
                <a:cubicBezTo>
                  <a:pt x="324" y="317"/>
                  <a:pt x="324" y="317"/>
                  <a:pt x="324" y="317"/>
                </a:cubicBezTo>
                <a:cubicBezTo>
                  <a:pt x="318" y="288"/>
                  <a:pt x="318" y="288"/>
                  <a:pt x="318" y="288"/>
                </a:cubicBezTo>
                <a:cubicBezTo>
                  <a:pt x="314" y="285"/>
                  <a:pt x="310" y="281"/>
                  <a:pt x="307" y="275"/>
                </a:cubicBezTo>
                <a:cubicBezTo>
                  <a:pt x="304" y="270"/>
                  <a:pt x="305" y="263"/>
                  <a:pt x="312" y="255"/>
                </a:cubicBezTo>
                <a:cubicBezTo>
                  <a:pt x="315" y="251"/>
                  <a:pt x="320" y="247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25" y="243"/>
                  <a:pt x="325" y="243"/>
                  <a:pt x="325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1" y="243"/>
                  <a:pt x="331" y="243"/>
                  <a:pt x="331" y="243"/>
                </a:cubicBezTo>
                <a:cubicBezTo>
                  <a:pt x="336" y="245"/>
                  <a:pt x="336" y="245"/>
                  <a:pt x="336" y="245"/>
                </a:cubicBezTo>
                <a:cubicBezTo>
                  <a:pt x="346" y="245"/>
                  <a:pt x="346" y="245"/>
                  <a:pt x="346" y="245"/>
                </a:cubicBezTo>
                <a:cubicBezTo>
                  <a:pt x="350" y="243"/>
                  <a:pt x="353" y="237"/>
                  <a:pt x="357" y="228"/>
                </a:cubicBezTo>
                <a:cubicBezTo>
                  <a:pt x="360" y="222"/>
                  <a:pt x="360" y="211"/>
                  <a:pt x="358" y="1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Freeform 30"/>
          <p:cNvSpPr/>
          <p:nvPr/>
        </p:nvSpPr>
        <p:spPr bwMode="auto">
          <a:xfrm>
            <a:off x="4348163" y="3257550"/>
            <a:ext cx="696912" cy="436563"/>
          </a:xfrm>
          <a:custGeom>
            <a:avLst/>
            <a:gdLst>
              <a:gd name="T0" fmla="*/ 2147483646 w 217"/>
              <a:gd name="T1" fmla="*/ 2147483646 h 136"/>
              <a:gd name="T2" fmla="*/ 2147483646 w 217"/>
              <a:gd name="T3" fmla="*/ 2147483646 h 136"/>
              <a:gd name="T4" fmla="*/ 2147483646 w 217"/>
              <a:gd name="T5" fmla="*/ 2147483646 h 136"/>
              <a:gd name="T6" fmla="*/ 2147483646 w 217"/>
              <a:gd name="T7" fmla="*/ 2147483646 h 136"/>
              <a:gd name="T8" fmla="*/ 2147483646 w 217"/>
              <a:gd name="T9" fmla="*/ 2147483646 h 136"/>
              <a:gd name="T10" fmla="*/ 2147483646 w 217"/>
              <a:gd name="T11" fmla="*/ 0 h 136"/>
              <a:gd name="T12" fmla="*/ 2147483646 w 217"/>
              <a:gd name="T13" fmla="*/ 2147483646 h 136"/>
              <a:gd name="T14" fmla="*/ 2147483646 w 217"/>
              <a:gd name="T15" fmla="*/ 2147483646 h 136"/>
              <a:gd name="T16" fmla="*/ 2147483646 w 217"/>
              <a:gd name="T17" fmla="*/ 2147483646 h 136"/>
              <a:gd name="T18" fmla="*/ 2147483646 w 217"/>
              <a:gd name="T19" fmla="*/ 2147483646 h 136"/>
              <a:gd name="T20" fmla="*/ 2147483646 w 217"/>
              <a:gd name="T21" fmla="*/ 2147483646 h 136"/>
              <a:gd name="T22" fmla="*/ 2147483646 w 217"/>
              <a:gd name="T23" fmla="*/ 2147483646 h 136"/>
              <a:gd name="T24" fmla="*/ 2147483646 w 217"/>
              <a:gd name="T25" fmla="*/ 2147483646 h 136"/>
              <a:gd name="T26" fmla="*/ 2147483646 w 217"/>
              <a:gd name="T27" fmla="*/ 2147483646 h 136"/>
              <a:gd name="T28" fmla="*/ 0 w 217"/>
              <a:gd name="T29" fmla="*/ 2147483646 h 136"/>
              <a:gd name="T30" fmla="*/ 2147483646 w 217"/>
              <a:gd name="T31" fmla="*/ 2147483646 h 136"/>
              <a:gd name="T32" fmla="*/ 2147483646 w 217"/>
              <a:gd name="T33" fmla="*/ 2147483646 h 136"/>
              <a:gd name="T34" fmla="*/ 2147483646 w 217"/>
              <a:gd name="T35" fmla="*/ 2147483646 h 136"/>
              <a:gd name="T36" fmla="*/ 2147483646 w 217"/>
              <a:gd name="T37" fmla="*/ 2147483646 h 136"/>
              <a:gd name="T38" fmla="*/ 2147483646 w 217"/>
              <a:gd name="T39" fmla="*/ 2147483646 h 136"/>
              <a:gd name="T40" fmla="*/ 2147483646 w 217"/>
              <a:gd name="T41" fmla="*/ 2147483646 h 136"/>
              <a:gd name="T42" fmla="*/ 2147483646 w 217"/>
              <a:gd name="T43" fmla="*/ 2147483646 h 136"/>
              <a:gd name="T44" fmla="*/ 2147483646 w 217"/>
              <a:gd name="T45" fmla="*/ 2147483646 h 136"/>
              <a:gd name="T46" fmla="*/ 2147483646 w 217"/>
              <a:gd name="T47" fmla="*/ 2147483646 h 136"/>
              <a:gd name="T48" fmla="*/ 2147483646 w 217"/>
              <a:gd name="T49" fmla="*/ 2147483646 h 136"/>
              <a:gd name="T50" fmla="*/ 2147483646 w 217"/>
              <a:gd name="T51" fmla="*/ 2147483646 h 136"/>
              <a:gd name="T52" fmla="*/ 2147483646 w 217"/>
              <a:gd name="T53" fmla="*/ 2147483646 h 136"/>
              <a:gd name="T54" fmla="*/ 2147483646 w 217"/>
              <a:gd name="T55" fmla="*/ 2147483646 h 136"/>
              <a:gd name="T56" fmla="*/ 2147483646 w 217"/>
              <a:gd name="T57" fmla="*/ 2147483646 h 136"/>
              <a:gd name="T58" fmla="*/ 2147483646 w 217"/>
              <a:gd name="T59" fmla="*/ 2147483646 h 136"/>
              <a:gd name="T60" fmla="*/ 2147483646 w 217"/>
              <a:gd name="T61" fmla="*/ 2147483646 h 136"/>
              <a:gd name="T62" fmla="*/ 2147483646 w 217"/>
              <a:gd name="T63" fmla="*/ 2147483646 h 136"/>
              <a:gd name="T64" fmla="*/ 2147483646 w 217"/>
              <a:gd name="T65" fmla="*/ 2147483646 h 136"/>
              <a:gd name="T66" fmla="*/ 2147483646 w 217"/>
              <a:gd name="T67" fmla="*/ 2147483646 h 136"/>
              <a:gd name="T68" fmla="*/ 2147483646 w 217"/>
              <a:gd name="T69" fmla="*/ 2147483646 h 136"/>
              <a:gd name="T70" fmla="*/ 2147483646 w 217"/>
              <a:gd name="T71" fmla="*/ 2147483646 h 136"/>
              <a:gd name="T72" fmla="*/ 2147483646 w 217"/>
              <a:gd name="T73" fmla="*/ 2147483646 h 136"/>
              <a:gd name="T74" fmla="*/ 2147483646 w 217"/>
              <a:gd name="T75" fmla="*/ 2147483646 h 136"/>
              <a:gd name="T76" fmla="*/ 2147483646 w 217"/>
              <a:gd name="T77" fmla="*/ 2147483646 h 136"/>
              <a:gd name="T78" fmla="*/ 2147483646 w 217"/>
              <a:gd name="T79" fmla="*/ 2147483646 h 136"/>
              <a:gd name="T80" fmla="*/ 2147483646 w 217"/>
              <a:gd name="T81" fmla="*/ 2147483646 h 136"/>
              <a:gd name="T82" fmla="*/ 2147483646 w 217"/>
              <a:gd name="T83" fmla="*/ 2147483646 h 136"/>
              <a:gd name="T84" fmla="*/ 2147483646 w 217"/>
              <a:gd name="T85" fmla="*/ 2147483646 h 136"/>
              <a:gd name="T86" fmla="*/ 2147483646 w 217"/>
              <a:gd name="T87" fmla="*/ 2147483646 h 136"/>
              <a:gd name="T88" fmla="*/ 2147483646 w 217"/>
              <a:gd name="T89" fmla="*/ 2147483646 h 136"/>
              <a:gd name="T90" fmla="*/ 2147483646 w 217"/>
              <a:gd name="T91" fmla="*/ 2147483646 h 136"/>
              <a:gd name="T92" fmla="*/ 2147483646 w 217"/>
              <a:gd name="T93" fmla="*/ 2147483646 h 136"/>
              <a:gd name="T94" fmla="*/ 2147483646 w 217"/>
              <a:gd name="T95" fmla="*/ 2147483646 h 136"/>
              <a:gd name="T96" fmla="*/ 2147483646 w 217"/>
              <a:gd name="T97" fmla="*/ 2147483646 h 136"/>
              <a:gd name="T98" fmla="*/ 2147483646 w 217"/>
              <a:gd name="T99" fmla="*/ 2147483646 h 136"/>
              <a:gd name="T100" fmla="*/ 2147483646 w 217"/>
              <a:gd name="T101" fmla="*/ 2147483646 h 1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17" h="136">
                <a:moveTo>
                  <a:pt x="198" y="4"/>
                </a:moveTo>
                <a:cubicBezTo>
                  <a:pt x="198" y="4"/>
                  <a:pt x="198" y="4"/>
                  <a:pt x="198" y="4"/>
                </a:cubicBezTo>
                <a:cubicBezTo>
                  <a:pt x="198" y="6"/>
                  <a:pt x="196" y="7"/>
                  <a:pt x="194" y="7"/>
                </a:cubicBezTo>
                <a:cubicBezTo>
                  <a:pt x="179" y="6"/>
                  <a:pt x="179" y="6"/>
                  <a:pt x="179" y="6"/>
                </a:cubicBezTo>
                <a:cubicBezTo>
                  <a:pt x="168" y="4"/>
                  <a:pt x="161" y="2"/>
                  <a:pt x="157" y="0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17" y="33"/>
                  <a:pt x="108" y="32"/>
                  <a:pt x="106" y="26"/>
                </a:cubicBezTo>
                <a:cubicBezTo>
                  <a:pt x="104" y="1"/>
                  <a:pt x="104" y="1"/>
                  <a:pt x="104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76" y="18"/>
                  <a:pt x="76" y="18"/>
                  <a:pt x="76" y="18"/>
                </a:cubicBezTo>
                <a:cubicBezTo>
                  <a:pt x="75" y="10"/>
                  <a:pt x="75" y="10"/>
                  <a:pt x="75" y="10"/>
                </a:cubicBezTo>
                <a:cubicBezTo>
                  <a:pt x="75" y="4"/>
                  <a:pt x="74" y="0"/>
                  <a:pt x="72" y="0"/>
                </a:cubicBezTo>
                <a:cubicBezTo>
                  <a:pt x="64" y="4"/>
                  <a:pt x="64" y="4"/>
                  <a:pt x="64" y="4"/>
                </a:cubicBezTo>
                <a:cubicBezTo>
                  <a:pt x="60" y="9"/>
                  <a:pt x="60" y="9"/>
                  <a:pt x="60" y="9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1" y="12"/>
                  <a:pt x="51" y="12"/>
                  <a:pt x="51" y="12"/>
                </a:cubicBezTo>
                <a:cubicBezTo>
                  <a:pt x="42" y="20"/>
                  <a:pt x="34" y="27"/>
                  <a:pt x="28" y="35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6"/>
                  <a:pt x="11" y="76"/>
                  <a:pt x="11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6"/>
                  <a:pt x="10" y="76"/>
                  <a:pt x="10" y="76"/>
                </a:cubicBezTo>
                <a:cubicBezTo>
                  <a:pt x="9" y="78"/>
                  <a:pt x="10" y="82"/>
                  <a:pt x="12" y="86"/>
                </a:cubicBezTo>
                <a:cubicBezTo>
                  <a:pt x="15" y="91"/>
                  <a:pt x="17" y="97"/>
                  <a:pt x="17" y="103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8"/>
                  <a:pt x="0" y="118"/>
                  <a:pt x="0" y="118"/>
                </a:cubicBezTo>
                <a:cubicBezTo>
                  <a:pt x="8" y="122"/>
                  <a:pt x="8" y="122"/>
                  <a:pt x="8" y="122"/>
                </a:cubicBezTo>
                <a:cubicBezTo>
                  <a:pt x="8" y="122"/>
                  <a:pt x="9" y="123"/>
                  <a:pt x="9" y="124"/>
                </a:cubicBezTo>
                <a:cubicBezTo>
                  <a:pt x="9" y="124"/>
                  <a:pt x="9" y="124"/>
                  <a:pt x="9" y="124"/>
                </a:cubicBezTo>
                <a:cubicBezTo>
                  <a:pt x="8" y="126"/>
                  <a:pt x="12" y="129"/>
                  <a:pt x="18" y="132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46" y="115"/>
                  <a:pt x="46" y="115"/>
                  <a:pt x="46" y="115"/>
                </a:cubicBezTo>
                <a:cubicBezTo>
                  <a:pt x="57" y="119"/>
                  <a:pt x="57" y="119"/>
                  <a:pt x="57" y="119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57" y="126"/>
                  <a:pt x="58" y="130"/>
                  <a:pt x="62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9" y="131"/>
                  <a:pt x="82" y="130"/>
                  <a:pt x="85" y="128"/>
                </a:cubicBezTo>
                <a:cubicBezTo>
                  <a:pt x="86" y="126"/>
                  <a:pt x="89" y="125"/>
                  <a:pt x="92" y="126"/>
                </a:cubicBezTo>
                <a:cubicBezTo>
                  <a:pt x="97" y="126"/>
                  <a:pt x="101" y="128"/>
                  <a:pt x="104" y="132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1" y="120"/>
                  <a:pt x="112" y="118"/>
                </a:cubicBezTo>
                <a:cubicBezTo>
                  <a:pt x="114" y="115"/>
                  <a:pt x="116" y="112"/>
                  <a:pt x="119" y="110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7" y="82"/>
                  <a:pt x="150" y="78"/>
                  <a:pt x="150" y="75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7" y="65"/>
                  <a:pt x="147" y="62"/>
                  <a:pt x="148" y="61"/>
                </a:cubicBezTo>
                <a:cubicBezTo>
                  <a:pt x="149" y="60"/>
                  <a:pt x="150" y="60"/>
                  <a:pt x="151" y="60"/>
                </a:cubicBezTo>
                <a:cubicBezTo>
                  <a:pt x="154" y="60"/>
                  <a:pt x="157" y="60"/>
                  <a:pt x="160" y="62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8" y="51"/>
                  <a:pt x="168" y="51"/>
                  <a:pt x="168" y="51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4" y="47"/>
                  <a:pt x="164" y="47"/>
                  <a:pt x="164" y="47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4" y="44"/>
                  <a:pt x="164" y="44"/>
                  <a:pt x="164" y="44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7" y="43"/>
                  <a:pt x="167" y="43"/>
                  <a:pt x="167" y="43"/>
                </a:cubicBezTo>
                <a:cubicBezTo>
                  <a:pt x="170" y="43"/>
                  <a:pt x="173" y="42"/>
                  <a:pt x="176" y="38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02" y="20"/>
                  <a:pt x="202" y="20"/>
                  <a:pt x="202" y="20"/>
                </a:cubicBezTo>
                <a:cubicBezTo>
                  <a:pt x="210" y="24"/>
                  <a:pt x="210" y="24"/>
                  <a:pt x="210" y="24"/>
                </a:cubicBezTo>
                <a:cubicBezTo>
                  <a:pt x="214" y="24"/>
                  <a:pt x="214" y="24"/>
                  <a:pt x="214" y="24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2" y="14"/>
                </a:cubicBezTo>
                <a:cubicBezTo>
                  <a:pt x="217" y="6"/>
                  <a:pt x="217" y="6"/>
                  <a:pt x="217" y="6"/>
                </a:cubicBezTo>
                <a:cubicBezTo>
                  <a:pt x="216" y="6"/>
                  <a:pt x="216" y="6"/>
                  <a:pt x="216" y="6"/>
                </a:cubicBezTo>
                <a:cubicBezTo>
                  <a:pt x="213" y="6"/>
                  <a:pt x="213" y="6"/>
                  <a:pt x="213" y="6"/>
                </a:cubicBezTo>
                <a:cubicBezTo>
                  <a:pt x="213" y="7"/>
                  <a:pt x="213" y="7"/>
                  <a:pt x="213" y="7"/>
                </a:cubicBezTo>
                <a:cubicBezTo>
                  <a:pt x="212" y="7"/>
                  <a:pt x="212" y="7"/>
                  <a:pt x="212" y="7"/>
                </a:cubicBezTo>
                <a:cubicBezTo>
                  <a:pt x="204" y="8"/>
                  <a:pt x="204" y="8"/>
                  <a:pt x="204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8"/>
                  <a:pt x="202" y="8"/>
                  <a:pt x="202" y="8"/>
                </a:cubicBezTo>
                <a:cubicBezTo>
                  <a:pt x="202" y="6"/>
                  <a:pt x="202" y="6"/>
                  <a:pt x="202" y="6"/>
                </a:cubicBezTo>
                <a:cubicBezTo>
                  <a:pt x="200" y="4"/>
                  <a:pt x="200" y="4"/>
                  <a:pt x="200" y="4"/>
                </a:cubicBezTo>
                <a:lnTo>
                  <a:pt x="198" y="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Freeform 31"/>
          <p:cNvSpPr/>
          <p:nvPr/>
        </p:nvSpPr>
        <p:spPr bwMode="auto">
          <a:xfrm>
            <a:off x="5000625" y="3981450"/>
            <a:ext cx="109538" cy="98425"/>
          </a:xfrm>
          <a:custGeom>
            <a:avLst/>
            <a:gdLst>
              <a:gd name="T0" fmla="*/ 2147483646 w 34"/>
              <a:gd name="T1" fmla="*/ 2147483646 h 31"/>
              <a:gd name="T2" fmla="*/ 2147483646 w 34"/>
              <a:gd name="T3" fmla="*/ 2147483646 h 31"/>
              <a:gd name="T4" fmla="*/ 2147483646 w 34"/>
              <a:gd name="T5" fmla="*/ 2147483646 h 31"/>
              <a:gd name="T6" fmla="*/ 2147483646 w 34"/>
              <a:gd name="T7" fmla="*/ 2147483646 h 31"/>
              <a:gd name="T8" fmla="*/ 2147483646 w 34"/>
              <a:gd name="T9" fmla="*/ 2147483646 h 31"/>
              <a:gd name="T10" fmla="*/ 2147483646 w 34"/>
              <a:gd name="T11" fmla="*/ 2147483646 h 31"/>
              <a:gd name="T12" fmla="*/ 2147483646 w 34"/>
              <a:gd name="T13" fmla="*/ 2147483646 h 31"/>
              <a:gd name="T14" fmla="*/ 2147483646 w 34"/>
              <a:gd name="T15" fmla="*/ 2147483646 h 31"/>
              <a:gd name="T16" fmla="*/ 2147483646 w 34"/>
              <a:gd name="T17" fmla="*/ 2147483646 h 31"/>
              <a:gd name="T18" fmla="*/ 2147483646 w 34"/>
              <a:gd name="T19" fmla="*/ 2147483646 h 31"/>
              <a:gd name="T20" fmla="*/ 0 w 34"/>
              <a:gd name="T21" fmla="*/ 2147483646 h 31"/>
              <a:gd name="T22" fmla="*/ 2147483646 w 34"/>
              <a:gd name="T23" fmla="*/ 2147483646 h 31"/>
              <a:gd name="T24" fmla="*/ 2147483646 w 34"/>
              <a:gd name="T25" fmla="*/ 2147483646 h 31"/>
              <a:gd name="T26" fmla="*/ 2147483646 w 34"/>
              <a:gd name="T27" fmla="*/ 2147483646 h 31"/>
              <a:gd name="T28" fmla="*/ 2147483646 w 34"/>
              <a:gd name="T29" fmla="*/ 2147483646 h 31"/>
              <a:gd name="T30" fmla="*/ 2147483646 w 34"/>
              <a:gd name="T31" fmla="*/ 2147483646 h 31"/>
              <a:gd name="T32" fmla="*/ 2147483646 w 34"/>
              <a:gd name="T33" fmla="*/ 2147483646 h 31"/>
              <a:gd name="T34" fmla="*/ 2147483646 w 34"/>
              <a:gd name="T35" fmla="*/ 2147483646 h 31"/>
              <a:gd name="T36" fmla="*/ 2147483646 w 34"/>
              <a:gd name="T37" fmla="*/ 2147483646 h 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1">
                <a:moveTo>
                  <a:pt x="31" y="17"/>
                </a:move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4" y="5"/>
                  <a:pt x="24" y="5"/>
                  <a:pt x="24" y="5"/>
                </a:cubicBezTo>
                <a:cubicBezTo>
                  <a:pt x="19" y="1"/>
                  <a:pt x="14" y="0"/>
                  <a:pt x="11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11"/>
                  <a:pt x="7" y="11"/>
                  <a:pt x="7" y="11"/>
                </a:cubicBezTo>
                <a:cubicBezTo>
                  <a:pt x="6" y="13"/>
                  <a:pt x="5" y="17"/>
                  <a:pt x="2" y="1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9"/>
                  <a:pt x="6" y="29"/>
                  <a:pt x="6" y="29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29"/>
                  <a:pt x="15" y="28"/>
                  <a:pt x="17" y="28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1"/>
                  <a:pt x="29" y="18"/>
                  <a:pt x="31" y="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Freeform 32"/>
          <p:cNvSpPr/>
          <p:nvPr/>
        </p:nvSpPr>
        <p:spPr bwMode="auto">
          <a:xfrm>
            <a:off x="4489450" y="3614738"/>
            <a:ext cx="606425" cy="469900"/>
          </a:xfrm>
          <a:custGeom>
            <a:avLst/>
            <a:gdLst>
              <a:gd name="T0" fmla="*/ 2147483646 w 189"/>
              <a:gd name="T1" fmla="*/ 2147483646 h 146"/>
              <a:gd name="T2" fmla="*/ 2147483646 w 189"/>
              <a:gd name="T3" fmla="*/ 2147483646 h 146"/>
              <a:gd name="T4" fmla="*/ 2147483646 w 189"/>
              <a:gd name="T5" fmla="*/ 2147483646 h 146"/>
              <a:gd name="T6" fmla="*/ 2147483646 w 189"/>
              <a:gd name="T7" fmla="*/ 0 h 146"/>
              <a:gd name="T8" fmla="*/ 2147483646 w 189"/>
              <a:gd name="T9" fmla="*/ 2147483646 h 146"/>
              <a:gd name="T10" fmla="*/ 2147483646 w 189"/>
              <a:gd name="T11" fmla="*/ 2147483646 h 146"/>
              <a:gd name="T12" fmla="*/ 2147483646 w 189"/>
              <a:gd name="T13" fmla="*/ 2147483646 h 146"/>
              <a:gd name="T14" fmla="*/ 2147483646 w 189"/>
              <a:gd name="T15" fmla="*/ 2147483646 h 146"/>
              <a:gd name="T16" fmla="*/ 2147483646 w 189"/>
              <a:gd name="T17" fmla="*/ 2147483646 h 146"/>
              <a:gd name="T18" fmla="*/ 2147483646 w 189"/>
              <a:gd name="T19" fmla="*/ 2147483646 h 146"/>
              <a:gd name="T20" fmla="*/ 2147483646 w 189"/>
              <a:gd name="T21" fmla="*/ 2147483646 h 146"/>
              <a:gd name="T22" fmla="*/ 0 w 189"/>
              <a:gd name="T23" fmla="*/ 2147483646 h 146"/>
              <a:gd name="T24" fmla="*/ 2147483646 w 189"/>
              <a:gd name="T25" fmla="*/ 2147483646 h 146"/>
              <a:gd name="T26" fmla="*/ 2147483646 w 189"/>
              <a:gd name="T27" fmla="*/ 2147483646 h 146"/>
              <a:gd name="T28" fmla="*/ 2147483646 w 189"/>
              <a:gd name="T29" fmla="*/ 2147483646 h 146"/>
              <a:gd name="T30" fmla="*/ 2147483646 w 189"/>
              <a:gd name="T31" fmla="*/ 2147483646 h 146"/>
              <a:gd name="T32" fmla="*/ 2147483646 w 189"/>
              <a:gd name="T33" fmla="*/ 2147483646 h 146"/>
              <a:gd name="T34" fmla="*/ 2147483646 w 189"/>
              <a:gd name="T35" fmla="*/ 2147483646 h 146"/>
              <a:gd name="T36" fmla="*/ 2147483646 w 189"/>
              <a:gd name="T37" fmla="*/ 2147483646 h 146"/>
              <a:gd name="T38" fmla="*/ 2147483646 w 189"/>
              <a:gd name="T39" fmla="*/ 2147483646 h 146"/>
              <a:gd name="T40" fmla="*/ 2147483646 w 189"/>
              <a:gd name="T41" fmla="*/ 2147483646 h 146"/>
              <a:gd name="T42" fmla="*/ 2147483646 w 189"/>
              <a:gd name="T43" fmla="*/ 2147483646 h 146"/>
              <a:gd name="T44" fmla="*/ 2147483646 w 189"/>
              <a:gd name="T45" fmla="*/ 2147483646 h 146"/>
              <a:gd name="T46" fmla="*/ 2147483646 w 189"/>
              <a:gd name="T47" fmla="*/ 2147483646 h 146"/>
              <a:gd name="T48" fmla="*/ 2147483646 w 189"/>
              <a:gd name="T49" fmla="*/ 2147483646 h 146"/>
              <a:gd name="T50" fmla="*/ 2147483646 w 189"/>
              <a:gd name="T51" fmla="*/ 2147483646 h 146"/>
              <a:gd name="T52" fmla="*/ 2147483646 w 189"/>
              <a:gd name="T53" fmla="*/ 2147483646 h 146"/>
              <a:gd name="T54" fmla="*/ 2147483646 w 189"/>
              <a:gd name="T55" fmla="*/ 2147483646 h 146"/>
              <a:gd name="T56" fmla="*/ 2147483646 w 189"/>
              <a:gd name="T57" fmla="*/ 2147483646 h 146"/>
              <a:gd name="T58" fmla="*/ 2147483646 w 189"/>
              <a:gd name="T59" fmla="*/ 2147483646 h 146"/>
              <a:gd name="T60" fmla="*/ 2147483646 w 189"/>
              <a:gd name="T61" fmla="*/ 2147483646 h 146"/>
              <a:gd name="T62" fmla="*/ 2147483646 w 189"/>
              <a:gd name="T63" fmla="*/ 2147483646 h 146"/>
              <a:gd name="T64" fmla="*/ 2147483646 w 189"/>
              <a:gd name="T65" fmla="*/ 2147483646 h 146"/>
              <a:gd name="T66" fmla="*/ 2147483646 w 189"/>
              <a:gd name="T67" fmla="*/ 2147483646 h 146"/>
              <a:gd name="T68" fmla="*/ 2147483646 w 189"/>
              <a:gd name="T69" fmla="*/ 2147483646 h 146"/>
              <a:gd name="T70" fmla="*/ 2147483646 w 189"/>
              <a:gd name="T71" fmla="*/ 2147483646 h 146"/>
              <a:gd name="T72" fmla="*/ 2147483646 w 189"/>
              <a:gd name="T73" fmla="*/ 2147483646 h 146"/>
              <a:gd name="T74" fmla="*/ 2147483646 w 189"/>
              <a:gd name="T75" fmla="*/ 2147483646 h 146"/>
              <a:gd name="T76" fmla="*/ 2147483646 w 189"/>
              <a:gd name="T77" fmla="*/ 2147483646 h 146"/>
              <a:gd name="T78" fmla="*/ 2147483646 w 189"/>
              <a:gd name="T79" fmla="*/ 2147483646 h 146"/>
              <a:gd name="T80" fmla="*/ 2147483646 w 189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9" h="146">
                <a:moveTo>
                  <a:pt x="132" y="43"/>
                </a:moveTo>
                <a:cubicBezTo>
                  <a:pt x="128" y="39"/>
                  <a:pt x="124" y="33"/>
                  <a:pt x="120" y="23"/>
                </a:cubicBezTo>
                <a:cubicBezTo>
                  <a:pt x="109" y="23"/>
                  <a:pt x="102" y="21"/>
                  <a:pt x="99" y="17"/>
                </a:cubicBezTo>
                <a:cubicBezTo>
                  <a:pt x="96" y="13"/>
                  <a:pt x="92" y="11"/>
                  <a:pt x="85" y="9"/>
                </a:cubicBezTo>
                <a:cubicBezTo>
                  <a:pt x="83" y="8"/>
                  <a:pt x="83" y="8"/>
                  <a:pt x="83" y="8"/>
                </a:cubicBezTo>
                <a:cubicBezTo>
                  <a:pt x="85" y="1"/>
                  <a:pt x="85" y="1"/>
                  <a:pt x="85" y="1"/>
                </a:cubicBezTo>
                <a:cubicBezTo>
                  <a:pt x="84" y="1"/>
                  <a:pt x="84" y="1"/>
                  <a:pt x="84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77" y="3"/>
                  <a:pt x="74" y="5"/>
                  <a:pt x="72" y="8"/>
                </a:cubicBezTo>
                <a:cubicBezTo>
                  <a:pt x="71" y="11"/>
                  <a:pt x="69" y="14"/>
                  <a:pt x="66" y="16"/>
                </a:cubicBezTo>
                <a:cubicBezTo>
                  <a:pt x="64" y="23"/>
                  <a:pt x="62" y="26"/>
                  <a:pt x="60" y="26"/>
                </a:cubicBezTo>
                <a:cubicBezTo>
                  <a:pt x="59" y="26"/>
                  <a:pt x="58" y="25"/>
                  <a:pt x="58" y="24"/>
                </a:cubicBezTo>
                <a:cubicBezTo>
                  <a:pt x="54" y="21"/>
                  <a:pt x="54" y="21"/>
                  <a:pt x="54" y="21"/>
                </a:cubicBezTo>
                <a:cubicBezTo>
                  <a:pt x="52" y="20"/>
                  <a:pt x="50" y="19"/>
                  <a:pt x="48" y="19"/>
                </a:cubicBezTo>
                <a:cubicBezTo>
                  <a:pt x="44" y="20"/>
                  <a:pt x="44" y="20"/>
                  <a:pt x="44" y="20"/>
                </a:cubicBezTo>
                <a:cubicBezTo>
                  <a:pt x="41" y="23"/>
                  <a:pt x="37" y="25"/>
                  <a:pt x="31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1" y="22"/>
                  <a:pt x="9" y="17"/>
                  <a:pt x="10" y="11"/>
                </a:cubicBezTo>
                <a:cubicBezTo>
                  <a:pt x="4" y="9"/>
                  <a:pt x="4" y="9"/>
                  <a:pt x="4" y="9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31"/>
                  <a:pt x="17" y="37"/>
                  <a:pt x="20" y="38"/>
                </a:cubicBezTo>
                <a:cubicBezTo>
                  <a:pt x="21" y="39"/>
                  <a:pt x="26" y="41"/>
                  <a:pt x="34" y="43"/>
                </a:cubicBezTo>
                <a:cubicBezTo>
                  <a:pt x="49" y="48"/>
                  <a:pt x="49" y="48"/>
                  <a:pt x="49" y="48"/>
                </a:cubicBezTo>
                <a:cubicBezTo>
                  <a:pt x="53" y="50"/>
                  <a:pt x="58" y="59"/>
                  <a:pt x="62" y="75"/>
                </a:cubicBezTo>
                <a:cubicBezTo>
                  <a:pt x="69" y="79"/>
                  <a:pt x="73" y="81"/>
                  <a:pt x="76" y="81"/>
                </a:cubicBezTo>
                <a:cubicBezTo>
                  <a:pt x="78" y="79"/>
                  <a:pt x="83" y="77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1" y="71"/>
                  <a:pt x="91" y="71"/>
                  <a:pt x="91" y="71"/>
                </a:cubicBezTo>
                <a:cubicBezTo>
                  <a:pt x="92" y="72"/>
                  <a:pt x="92" y="72"/>
                  <a:pt x="92" y="72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99" y="76"/>
                  <a:pt x="99" y="76"/>
                  <a:pt x="99" y="76"/>
                </a:cubicBezTo>
                <a:cubicBezTo>
                  <a:pt x="97" y="85"/>
                  <a:pt x="95" y="91"/>
                  <a:pt x="93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7"/>
                  <a:pt x="81" y="103"/>
                  <a:pt x="76" y="111"/>
                </a:cubicBezTo>
                <a:cubicBezTo>
                  <a:pt x="74" y="113"/>
                  <a:pt x="74" y="115"/>
                  <a:pt x="74" y="117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5" y="126"/>
                  <a:pt x="87" y="127"/>
                  <a:pt x="89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3" y="133"/>
                  <a:pt x="93" y="133"/>
                  <a:pt x="93" y="133"/>
                </a:cubicBezTo>
                <a:cubicBezTo>
                  <a:pt x="97" y="135"/>
                  <a:pt x="97" y="135"/>
                  <a:pt x="97" y="135"/>
                </a:cubicBezTo>
                <a:cubicBezTo>
                  <a:pt x="100" y="133"/>
                  <a:pt x="100" y="133"/>
                  <a:pt x="100" y="133"/>
                </a:cubicBezTo>
                <a:cubicBezTo>
                  <a:pt x="101" y="131"/>
                  <a:pt x="102" y="131"/>
                  <a:pt x="104" y="131"/>
                </a:cubicBezTo>
                <a:cubicBezTo>
                  <a:pt x="108" y="131"/>
                  <a:pt x="111" y="133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1"/>
                  <a:pt x="126" y="142"/>
                  <a:pt x="132" y="144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9" y="139"/>
                  <a:pt x="159" y="139"/>
                  <a:pt x="159" y="139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6" y="135"/>
                  <a:pt x="156" y="133"/>
                  <a:pt x="158" y="131"/>
                </a:cubicBezTo>
                <a:cubicBezTo>
                  <a:pt x="161" y="129"/>
                  <a:pt x="162" y="127"/>
                  <a:pt x="162" y="124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2" y="117"/>
                  <a:pt x="162" y="115"/>
                  <a:pt x="163" y="115"/>
                </a:cubicBezTo>
                <a:cubicBezTo>
                  <a:pt x="164" y="113"/>
                  <a:pt x="166" y="112"/>
                  <a:pt x="170" y="111"/>
                </a:cubicBezTo>
                <a:cubicBezTo>
                  <a:pt x="175" y="111"/>
                  <a:pt x="181" y="113"/>
                  <a:pt x="189" y="119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2" y="105"/>
                  <a:pt x="182" y="105"/>
                  <a:pt x="182" y="105"/>
                </a:cubicBezTo>
                <a:cubicBezTo>
                  <a:pt x="181" y="98"/>
                  <a:pt x="181" y="98"/>
                  <a:pt x="181" y="98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156" y="86"/>
                  <a:pt x="156" y="86"/>
                  <a:pt x="156" y="86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0" y="57"/>
                  <a:pt x="136" y="46"/>
                  <a:pt x="132" y="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Freeform 33"/>
          <p:cNvSpPr/>
          <p:nvPr/>
        </p:nvSpPr>
        <p:spPr bwMode="auto">
          <a:xfrm>
            <a:off x="4171950" y="2717800"/>
            <a:ext cx="565150" cy="808038"/>
          </a:xfrm>
          <a:custGeom>
            <a:avLst/>
            <a:gdLst>
              <a:gd name="T0" fmla="*/ 2147483646 w 176"/>
              <a:gd name="T1" fmla="*/ 2147483646 h 251"/>
              <a:gd name="T2" fmla="*/ 2147483646 w 176"/>
              <a:gd name="T3" fmla="*/ 2147483646 h 251"/>
              <a:gd name="T4" fmla="*/ 2147483646 w 176"/>
              <a:gd name="T5" fmla="*/ 2147483646 h 251"/>
              <a:gd name="T6" fmla="*/ 2147483646 w 176"/>
              <a:gd name="T7" fmla="*/ 2147483646 h 251"/>
              <a:gd name="T8" fmla="*/ 2147483646 w 176"/>
              <a:gd name="T9" fmla="*/ 2147483646 h 251"/>
              <a:gd name="T10" fmla="*/ 2147483646 w 176"/>
              <a:gd name="T11" fmla="*/ 2147483646 h 251"/>
              <a:gd name="T12" fmla="*/ 2147483646 w 176"/>
              <a:gd name="T13" fmla="*/ 2147483646 h 251"/>
              <a:gd name="T14" fmla="*/ 2147483646 w 176"/>
              <a:gd name="T15" fmla="*/ 2147483646 h 251"/>
              <a:gd name="T16" fmla="*/ 2147483646 w 176"/>
              <a:gd name="T17" fmla="*/ 0 h 251"/>
              <a:gd name="T18" fmla="*/ 2147483646 w 176"/>
              <a:gd name="T19" fmla="*/ 2147483646 h 251"/>
              <a:gd name="T20" fmla="*/ 2147483646 w 176"/>
              <a:gd name="T21" fmla="*/ 2147483646 h 251"/>
              <a:gd name="T22" fmla="*/ 2147483646 w 176"/>
              <a:gd name="T23" fmla="*/ 2147483646 h 251"/>
              <a:gd name="T24" fmla="*/ 2147483646 w 176"/>
              <a:gd name="T25" fmla="*/ 2147483646 h 251"/>
              <a:gd name="T26" fmla="*/ 2147483646 w 176"/>
              <a:gd name="T27" fmla="*/ 2147483646 h 251"/>
              <a:gd name="T28" fmla="*/ 2147483646 w 176"/>
              <a:gd name="T29" fmla="*/ 2147483646 h 251"/>
              <a:gd name="T30" fmla="*/ 2147483646 w 176"/>
              <a:gd name="T31" fmla="*/ 2147483646 h 251"/>
              <a:gd name="T32" fmla="*/ 2147483646 w 176"/>
              <a:gd name="T33" fmla="*/ 2147483646 h 251"/>
              <a:gd name="T34" fmla="*/ 2147483646 w 176"/>
              <a:gd name="T35" fmla="*/ 2147483646 h 251"/>
              <a:gd name="T36" fmla="*/ 2147483646 w 176"/>
              <a:gd name="T37" fmla="*/ 2147483646 h 251"/>
              <a:gd name="T38" fmla="*/ 2147483646 w 176"/>
              <a:gd name="T39" fmla="*/ 2147483646 h 251"/>
              <a:gd name="T40" fmla="*/ 2147483646 w 176"/>
              <a:gd name="T41" fmla="*/ 2147483646 h 251"/>
              <a:gd name="T42" fmla="*/ 2147483646 w 176"/>
              <a:gd name="T43" fmla="*/ 2147483646 h 251"/>
              <a:gd name="T44" fmla="*/ 2147483646 w 176"/>
              <a:gd name="T45" fmla="*/ 2147483646 h 251"/>
              <a:gd name="T46" fmla="*/ 2147483646 w 176"/>
              <a:gd name="T47" fmla="*/ 2147483646 h 251"/>
              <a:gd name="T48" fmla="*/ 2147483646 w 176"/>
              <a:gd name="T49" fmla="*/ 2147483646 h 251"/>
              <a:gd name="T50" fmla="*/ 2147483646 w 176"/>
              <a:gd name="T51" fmla="*/ 2147483646 h 251"/>
              <a:gd name="T52" fmla="*/ 2147483646 w 176"/>
              <a:gd name="T53" fmla="*/ 2147483646 h 251"/>
              <a:gd name="T54" fmla="*/ 2147483646 w 176"/>
              <a:gd name="T55" fmla="*/ 2147483646 h 251"/>
              <a:gd name="T56" fmla="*/ 2147483646 w 176"/>
              <a:gd name="T57" fmla="*/ 2147483646 h 251"/>
              <a:gd name="T58" fmla="*/ 2147483646 w 176"/>
              <a:gd name="T59" fmla="*/ 2147483646 h 251"/>
              <a:gd name="T60" fmla="*/ 2147483646 w 176"/>
              <a:gd name="T61" fmla="*/ 2147483646 h 251"/>
              <a:gd name="T62" fmla="*/ 2147483646 w 176"/>
              <a:gd name="T63" fmla="*/ 2147483646 h 251"/>
              <a:gd name="T64" fmla="*/ 2147483646 w 176"/>
              <a:gd name="T65" fmla="*/ 2147483646 h 251"/>
              <a:gd name="T66" fmla="*/ 2147483646 w 176"/>
              <a:gd name="T67" fmla="*/ 2147483646 h 251"/>
              <a:gd name="T68" fmla="*/ 2147483646 w 176"/>
              <a:gd name="T69" fmla="*/ 2147483646 h 251"/>
              <a:gd name="T70" fmla="*/ 2147483646 w 176"/>
              <a:gd name="T71" fmla="*/ 2147483646 h 251"/>
              <a:gd name="T72" fmla="*/ 2147483646 w 176"/>
              <a:gd name="T73" fmla="*/ 2147483646 h 251"/>
              <a:gd name="T74" fmla="*/ 2147483646 w 176"/>
              <a:gd name="T75" fmla="*/ 2147483646 h 251"/>
              <a:gd name="T76" fmla="*/ 2147483646 w 176"/>
              <a:gd name="T77" fmla="*/ 2147483646 h 251"/>
              <a:gd name="T78" fmla="*/ 2147483646 w 176"/>
              <a:gd name="T79" fmla="*/ 2147483646 h 251"/>
              <a:gd name="T80" fmla="*/ 2147483646 w 176"/>
              <a:gd name="T81" fmla="*/ 2147483646 h 251"/>
              <a:gd name="T82" fmla="*/ 2147483646 w 176"/>
              <a:gd name="T83" fmla="*/ 2147483646 h 251"/>
              <a:gd name="T84" fmla="*/ 2147483646 w 176"/>
              <a:gd name="T85" fmla="*/ 2147483646 h 251"/>
              <a:gd name="T86" fmla="*/ 2147483646 w 176"/>
              <a:gd name="T87" fmla="*/ 2147483646 h 251"/>
              <a:gd name="T88" fmla="*/ 2147483646 w 176"/>
              <a:gd name="T89" fmla="*/ 2147483646 h 251"/>
              <a:gd name="T90" fmla="*/ 2147483646 w 176"/>
              <a:gd name="T91" fmla="*/ 2147483646 h 251"/>
              <a:gd name="T92" fmla="*/ 2147483646 w 176"/>
              <a:gd name="T93" fmla="*/ 2147483646 h 251"/>
              <a:gd name="T94" fmla="*/ 2147483646 w 176"/>
              <a:gd name="T95" fmla="*/ 2147483646 h 251"/>
              <a:gd name="T96" fmla="*/ 2147483646 w 176"/>
              <a:gd name="T97" fmla="*/ 2147483646 h 251"/>
              <a:gd name="T98" fmla="*/ 2147483646 w 176"/>
              <a:gd name="T99" fmla="*/ 2147483646 h 251"/>
              <a:gd name="T100" fmla="*/ 2147483646 w 176"/>
              <a:gd name="T101" fmla="*/ 2147483646 h 251"/>
              <a:gd name="T102" fmla="*/ 2147483646 w 176"/>
              <a:gd name="T103" fmla="*/ 2147483646 h 251"/>
              <a:gd name="T104" fmla="*/ 2147483646 w 176"/>
              <a:gd name="T105" fmla="*/ 2147483646 h 25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76" h="251">
                <a:moveTo>
                  <a:pt x="162" y="76"/>
                </a:moveTo>
                <a:cubicBezTo>
                  <a:pt x="159" y="74"/>
                  <a:pt x="159" y="74"/>
                  <a:pt x="159" y="74"/>
                </a:cubicBezTo>
                <a:cubicBezTo>
                  <a:pt x="159" y="74"/>
                  <a:pt x="159" y="74"/>
                  <a:pt x="159" y="74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2" y="68"/>
                  <a:pt x="142" y="68"/>
                  <a:pt x="142" y="68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34" y="46"/>
                  <a:pt x="134" y="46"/>
                  <a:pt x="134" y="46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15" y="34"/>
                  <a:pt x="115" y="34"/>
                  <a:pt x="115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4" y="20"/>
                  <a:pt x="114" y="20"/>
                  <a:pt x="114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2" y="20"/>
                  <a:pt x="112" y="20"/>
                  <a:pt x="112" y="20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05" y="15"/>
                  <a:pt x="105" y="15"/>
                  <a:pt x="105" y="15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3" y="4"/>
                  <a:pt x="103" y="4"/>
                  <a:pt x="103" y="4"/>
                </a:cubicBezTo>
                <a:cubicBezTo>
                  <a:pt x="100" y="0"/>
                  <a:pt x="100" y="0"/>
                  <a:pt x="100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8"/>
                  <a:pt x="90" y="8"/>
                  <a:pt x="90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0" y="6"/>
                  <a:pt x="80" y="6"/>
                  <a:pt x="80" y="6"/>
                </a:cubicBezTo>
                <a:cubicBezTo>
                  <a:pt x="78" y="15"/>
                  <a:pt x="78" y="15"/>
                  <a:pt x="78" y="15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3"/>
                  <a:pt x="73" y="33"/>
                  <a:pt x="73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46" y="35"/>
                  <a:pt x="46" y="35"/>
                  <a:pt x="46" y="35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40"/>
                  <a:pt x="45" y="40"/>
                  <a:pt x="45" y="40"/>
                </a:cubicBezTo>
                <a:cubicBezTo>
                  <a:pt x="40" y="48"/>
                  <a:pt x="40" y="48"/>
                  <a:pt x="40" y="48"/>
                </a:cubicBezTo>
                <a:cubicBezTo>
                  <a:pt x="39" y="49"/>
                  <a:pt x="38" y="50"/>
                  <a:pt x="3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1" y="28"/>
                  <a:pt x="21" y="28"/>
                  <a:pt x="21" y="28"/>
                </a:cubicBezTo>
                <a:cubicBezTo>
                  <a:pt x="19" y="26"/>
                  <a:pt x="19" y="26"/>
                  <a:pt x="19" y="26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2" y="38"/>
                  <a:pt x="12" y="38"/>
                  <a:pt x="12" y="3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5"/>
                  <a:pt x="3" y="58"/>
                  <a:pt x="0" y="61"/>
                </a:cubicBezTo>
                <a:cubicBezTo>
                  <a:pt x="3" y="70"/>
                  <a:pt x="3" y="70"/>
                  <a:pt x="3" y="70"/>
                </a:cubicBezTo>
                <a:cubicBezTo>
                  <a:pt x="15" y="84"/>
                  <a:pt x="15" y="84"/>
                  <a:pt x="15" y="84"/>
                </a:cubicBezTo>
                <a:cubicBezTo>
                  <a:pt x="15" y="84"/>
                  <a:pt x="15" y="84"/>
                  <a:pt x="15" y="84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4"/>
                  <a:pt x="18" y="94"/>
                  <a:pt x="18" y="94"/>
                </a:cubicBezTo>
                <a:cubicBezTo>
                  <a:pt x="18" y="94"/>
                  <a:pt x="18" y="94"/>
                  <a:pt x="18" y="94"/>
                </a:cubicBezTo>
                <a:cubicBezTo>
                  <a:pt x="15" y="98"/>
                  <a:pt x="15" y="98"/>
                  <a:pt x="15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6" y="100"/>
                  <a:pt x="6" y="100"/>
                  <a:pt x="6" y="100"/>
                </a:cubicBezTo>
                <a:cubicBezTo>
                  <a:pt x="7" y="106"/>
                  <a:pt x="7" y="106"/>
                  <a:pt x="7" y="106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19" y="140"/>
                  <a:pt x="19" y="140"/>
                  <a:pt x="19" y="140"/>
                </a:cubicBezTo>
                <a:cubicBezTo>
                  <a:pt x="19" y="142"/>
                  <a:pt x="19" y="142"/>
                  <a:pt x="19" y="142"/>
                </a:cubicBezTo>
                <a:cubicBezTo>
                  <a:pt x="18" y="142"/>
                  <a:pt x="18" y="142"/>
                  <a:pt x="18" y="142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7"/>
                  <a:pt x="8" y="147"/>
                  <a:pt x="8" y="147"/>
                </a:cubicBezTo>
                <a:cubicBezTo>
                  <a:pt x="5" y="156"/>
                  <a:pt x="5" y="156"/>
                  <a:pt x="5" y="156"/>
                </a:cubicBezTo>
                <a:cubicBezTo>
                  <a:pt x="4" y="166"/>
                  <a:pt x="4" y="166"/>
                  <a:pt x="4" y="166"/>
                </a:cubicBezTo>
                <a:cubicBezTo>
                  <a:pt x="6" y="172"/>
                  <a:pt x="6" y="172"/>
                  <a:pt x="6" y="172"/>
                </a:cubicBezTo>
                <a:cubicBezTo>
                  <a:pt x="18" y="179"/>
                  <a:pt x="18" y="179"/>
                  <a:pt x="18" y="179"/>
                </a:cubicBezTo>
                <a:cubicBezTo>
                  <a:pt x="19" y="180"/>
                  <a:pt x="19" y="180"/>
                  <a:pt x="19" y="180"/>
                </a:cubicBezTo>
                <a:cubicBezTo>
                  <a:pt x="24" y="188"/>
                  <a:pt x="24" y="188"/>
                  <a:pt x="24" y="188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89"/>
                  <a:pt x="24" y="189"/>
                  <a:pt x="24" y="189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17" y="204"/>
                  <a:pt x="17" y="204"/>
                  <a:pt x="17" y="204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6" y="208"/>
                  <a:pt x="16" y="208"/>
                  <a:pt x="16" y="208"/>
                </a:cubicBezTo>
                <a:cubicBezTo>
                  <a:pt x="12" y="217"/>
                  <a:pt x="12" y="217"/>
                  <a:pt x="12" y="217"/>
                </a:cubicBezTo>
                <a:cubicBezTo>
                  <a:pt x="10" y="224"/>
                  <a:pt x="10" y="224"/>
                  <a:pt x="10" y="224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10" y="225"/>
                  <a:pt x="10" y="225"/>
                  <a:pt x="10" y="225"/>
                </a:cubicBezTo>
                <a:cubicBezTo>
                  <a:pt x="8" y="227"/>
                  <a:pt x="7" y="228"/>
                  <a:pt x="6" y="231"/>
                </a:cubicBezTo>
                <a:cubicBezTo>
                  <a:pt x="5" y="232"/>
                  <a:pt x="5" y="232"/>
                  <a:pt x="6" y="233"/>
                </a:cubicBezTo>
                <a:cubicBezTo>
                  <a:pt x="7" y="234"/>
                  <a:pt x="7" y="234"/>
                  <a:pt x="7" y="234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1" y="238"/>
                  <a:pt x="11" y="238"/>
                  <a:pt x="11" y="238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3" y="241"/>
                  <a:pt x="13" y="241"/>
                  <a:pt x="13" y="241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2"/>
                  <a:pt x="14" y="242"/>
                  <a:pt x="14" y="242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15" y="246"/>
                  <a:pt x="15" y="246"/>
                  <a:pt x="15" y="246"/>
                </a:cubicBezTo>
                <a:cubicBezTo>
                  <a:pt x="18" y="248"/>
                  <a:pt x="18" y="248"/>
                  <a:pt x="18" y="248"/>
                </a:cubicBezTo>
                <a:cubicBezTo>
                  <a:pt x="33" y="251"/>
                  <a:pt x="33" y="251"/>
                  <a:pt x="33" y="251"/>
                </a:cubicBezTo>
                <a:cubicBezTo>
                  <a:pt x="37" y="251"/>
                  <a:pt x="42" y="250"/>
                  <a:pt x="47" y="248"/>
                </a:cubicBezTo>
                <a:cubicBezTo>
                  <a:pt x="51" y="246"/>
                  <a:pt x="56" y="245"/>
                  <a:pt x="61" y="246"/>
                </a:cubicBezTo>
                <a:cubicBezTo>
                  <a:pt x="61" y="243"/>
                  <a:pt x="61" y="243"/>
                  <a:pt x="61" y="243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56" y="232"/>
                  <a:pt x="56" y="232"/>
                  <a:pt x="56" y="232"/>
                </a:cubicBezTo>
                <a:cubicBezTo>
                  <a:pt x="57" y="232"/>
                  <a:pt x="57" y="232"/>
                  <a:pt x="57" y="232"/>
                </a:cubicBezTo>
                <a:cubicBezTo>
                  <a:pt x="79" y="200"/>
                  <a:pt x="79" y="200"/>
                  <a:pt x="79" y="200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9" y="166"/>
                  <a:pt x="122" y="165"/>
                  <a:pt x="125" y="164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7" y="156"/>
                  <a:pt x="117" y="156"/>
                  <a:pt x="117" y="156"/>
                </a:cubicBezTo>
                <a:cubicBezTo>
                  <a:pt x="113" y="151"/>
                  <a:pt x="113" y="151"/>
                  <a:pt x="113" y="151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3" y="150"/>
                  <a:pt x="113" y="150"/>
                  <a:pt x="113" y="150"/>
                </a:cubicBezTo>
                <a:cubicBezTo>
                  <a:pt x="115" y="147"/>
                  <a:pt x="115" y="147"/>
                  <a:pt x="115" y="147"/>
                </a:cubicBezTo>
                <a:cubicBezTo>
                  <a:pt x="109" y="148"/>
                  <a:pt x="109" y="148"/>
                  <a:pt x="109" y="148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94" y="144"/>
                  <a:pt x="91" y="141"/>
                  <a:pt x="90" y="138"/>
                </a:cubicBezTo>
                <a:cubicBezTo>
                  <a:pt x="88" y="131"/>
                  <a:pt x="87" y="125"/>
                  <a:pt x="87" y="119"/>
                </a:cubicBezTo>
                <a:cubicBezTo>
                  <a:pt x="86" y="121"/>
                  <a:pt x="84" y="122"/>
                  <a:pt x="82" y="122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68" y="116"/>
                  <a:pt x="68" y="116"/>
                  <a:pt x="68" y="116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6" y="114"/>
                  <a:pt x="53" y="113"/>
                  <a:pt x="52" y="112"/>
                </a:cubicBezTo>
                <a:cubicBezTo>
                  <a:pt x="49" y="110"/>
                  <a:pt x="48" y="108"/>
                  <a:pt x="48" y="107"/>
                </a:cubicBezTo>
                <a:cubicBezTo>
                  <a:pt x="47" y="104"/>
                  <a:pt x="48" y="102"/>
                  <a:pt x="51" y="100"/>
                </a:cubicBezTo>
                <a:cubicBezTo>
                  <a:pt x="53" y="98"/>
                  <a:pt x="57" y="94"/>
                  <a:pt x="59" y="90"/>
                </a:cubicBezTo>
                <a:cubicBezTo>
                  <a:pt x="57" y="87"/>
                  <a:pt x="55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7"/>
                  <a:pt x="61" y="76"/>
                  <a:pt x="67" y="74"/>
                </a:cubicBezTo>
                <a:cubicBezTo>
                  <a:pt x="67" y="72"/>
                  <a:pt x="68" y="70"/>
                  <a:pt x="69" y="70"/>
                </a:cubicBezTo>
                <a:cubicBezTo>
                  <a:pt x="75" y="70"/>
                  <a:pt x="75" y="70"/>
                  <a:pt x="75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0" y="67"/>
                  <a:pt x="69" y="64"/>
                  <a:pt x="71" y="61"/>
                </a:cubicBezTo>
                <a:cubicBezTo>
                  <a:pt x="74" y="59"/>
                  <a:pt x="74" y="59"/>
                  <a:pt x="74" y="59"/>
                </a:cubicBezTo>
                <a:cubicBezTo>
                  <a:pt x="77" y="58"/>
                  <a:pt x="82" y="58"/>
                  <a:pt x="86" y="60"/>
                </a:cubicBezTo>
                <a:cubicBezTo>
                  <a:pt x="95" y="67"/>
                  <a:pt x="95" y="67"/>
                  <a:pt x="95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4"/>
                  <a:pt x="106" y="76"/>
                  <a:pt x="105" y="76"/>
                </a:cubicBezTo>
                <a:cubicBezTo>
                  <a:pt x="103" y="76"/>
                  <a:pt x="102" y="78"/>
                  <a:pt x="101" y="80"/>
                </a:cubicBezTo>
                <a:cubicBezTo>
                  <a:pt x="105" y="90"/>
                  <a:pt x="105" y="90"/>
                  <a:pt x="105" y="90"/>
                </a:cubicBezTo>
                <a:cubicBezTo>
                  <a:pt x="108" y="86"/>
                  <a:pt x="110" y="84"/>
                  <a:pt x="113" y="84"/>
                </a:cubicBezTo>
                <a:cubicBezTo>
                  <a:pt x="114" y="84"/>
                  <a:pt x="115" y="84"/>
                  <a:pt x="117" y="86"/>
                </a:cubicBezTo>
                <a:cubicBezTo>
                  <a:pt x="118" y="88"/>
                  <a:pt x="119" y="92"/>
                  <a:pt x="120" y="95"/>
                </a:cubicBezTo>
                <a:cubicBezTo>
                  <a:pt x="120" y="100"/>
                  <a:pt x="121" y="103"/>
                  <a:pt x="123" y="105"/>
                </a:cubicBezTo>
                <a:cubicBezTo>
                  <a:pt x="126" y="110"/>
                  <a:pt x="126" y="110"/>
                  <a:pt x="126" y="110"/>
                </a:cubicBezTo>
                <a:cubicBezTo>
                  <a:pt x="131" y="116"/>
                  <a:pt x="133" y="120"/>
                  <a:pt x="134" y="124"/>
                </a:cubicBezTo>
                <a:cubicBezTo>
                  <a:pt x="150" y="122"/>
                  <a:pt x="150" y="122"/>
                  <a:pt x="150" y="122"/>
                </a:cubicBezTo>
                <a:cubicBezTo>
                  <a:pt x="157" y="118"/>
                  <a:pt x="157" y="118"/>
                  <a:pt x="157" y="118"/>
                </a:cubicBezTo>
                <a:cubicBezTo>
                  <a:pt x="163" y="110"/>
                  <a:pt x="163" y="110"/>
                  <a:pt x="163" y="110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6" y="102"/>
                  <a:pt x="166" y="102"/>
                  <a:pt x="166" y="102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9" y="92"/>
                  <a:pt x="169" y="92"/>
                  <a:pt x="169" y="92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3" y="78"/>
                  <a:pt x="163" y="78"/>
                  <a:pt x="163" y="78"/>
                </a:cubicBezTo>
                <a:lnTo>
                  <a:pt x="162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Freeform 34"/>
          <p:cNvSpPr/>
          <p:nvPr/>
        </p:nvSpPr>
        <p:spPr bwMode="auto">
          <a:xfrm>
            <a:off x="3911600" y="3492500"/>
            <a:ext cx="596900" cy="587375"/>
          </a:xfrm>
          <a:custGeom>
            <a:avLst/>
            <a:gdLst>
              <a:gd name="T0" fmla="*/ 2147483646 w 186"/>
              <a:gd name="T1" fmla="*/ 2147483646 h 183"/>
              <a:gd name="T2" fmla="*/ 2147483646 w 186"/>
              <a:gd name="T3" fmla="*/ 2147483646 h 183"/>
              <a:gd name="T4" fmla="*/ 2147483646 w 186"/>
              <a:gd name="T5" fmla="*/ 2147483646 h 183"/>
              <a:gd name="T6" fmla="*/ 2147483646 w 186"/>
              <a:gd name="T7" fmla="*/ 2147483646 h 183"/>
              <a:gd name="T8" fmla="*/ 2147483646 w 186"/>
              <a:gd name="T9" fmla="*/ 2147483646 h 183"/>
              <a:gd name="T10" fmla="*/ 2147483646 w 186"/>
              <a:gd name="T11" fmla="*/ 2147483646 h 183"/>
              <a:gd name="T12" fmla="*/ 2147483646 w 186"/>
              <a:gd name="T13" fmla="*/ 2147483646 h 183"/>
              <a:gd name="T14" fmla="*/ 2147483646 w 186"/>
              <a:gd name="T15" fmla="*/ 2147483646 h 183"/>
              <a:gd name="T16" fmla="*/ 2147483646 w 186"/>
              <a:gd name="T17" fmla="*/ 2147483646 h 183"/>
              <a:gd name="T18" fmla="*/ 2147483646 w 186"/>
              <a:gd name="T19" fmla="*/ 2147483646 h 183"/>
              <a:gd name="T20" fmla="*/ 2147483646 w 186"/>
              <a:gd name="T21" fmla="*/ 2147483646 h 183"/>
              <a:gd name="T22" fmla="*/ 2147483646 w 186"/>
              <a:gd name="T23" fmla="*/ 2147483646 h 183"/>
              <a:gd name="T24" fmla="*/ 2147483646 w 186"/>
              <a:gd name="T25" fmla="*/ 2147483646 h 183"/>
              <a:gd name="T26" fmla="*/ 2147483646 w 186"/>
              <a:gd name="T27" fmla="*/ 2147483646 h 183"/>
              <a:gd name="T28" fmla="*/ 2147483646 w 186"/>
              <a:gd name="T29" fmla="*/ 2147483646 h 183"/>
              <a:gd name="T30" fmla="*/ 2147483646 w 186"/>
              <a:gd name="T31" fmla="*/ 2147483646 h 183"/>
              <a:gd name="T32" fmla="*/ 2147483646 w 186"/>
              <a:gd name="T33" fmla="*/ 2147483646 h 183"/>
              <a:gd name="T34" fmla="*/ 2147483646 w 186"/>
              <a:gd name="T35" fmla="*/ 2147483646 h 183"/>
              <a:gd name="T36" fmla="*/ 2147483646 w 186"/>
              <a:gd name="T37" fmla="*/ 2147483646 h 183"/>
              <a:gd name="T38" fmla="*/ 2147483646 w 186"/>
              <a:gd name="T39" fmla="*/ 2147483646 h 183"/>
              <a:gd name="T40" fmla="*/ 2147483646 w 186"/>
              <a:gd name="T41" fmla="*/ 2147483646 h 183"/>
              <a:gd name="T42" fmla="*/ 2147483646 w 186"/>
              <a:gd name="T43" fmla="*/ 2147483646 h 183"/>
              <a:gd name="T44" fmla="*/ 2147483646 w 186"/>
              <a:gd name="T45" fmla="*/ 2147483646 h 183"/>
              <a:gd name="T46" fmla="*/ 2147483646 w 186"/>
              <a:gd name="T47" fmla="*/ 2147483646 h 183"/>
              <a:gd name="T48" fmla="*/ 2147483646 w 186"/>
              <a:gd name="T49" fmla="*/ 2147483646 h 183"/>
              <a:gd name="T50" fmla="*/ 2147483646 w 186"/>
              <a:gd name="T51" fmla="*/ 2147483646 h 183"/>
              <a:gd name="T52" fmla="*/ 2147483646 w 186"/>
              <a:gd name="T53" fmla="*/ 2147483646 h 183"/>
              <a:gd name="T54" fmla="*/ 2147483646 w 186"/>
              <a:gd name="T55" fmla="*/ 2147483646 h 183"/>
              <a:gd name="T56" fmla="*/ 2147483646 w 186"/>
              <a:gd name="T57" fmla="*/ 2147483646 h 183"/>
              <a:gd name="T58" fmla="*/ 2147483646 w 186"/>
              <a:gd name="T59" fmla="*/ 2147483646 h 183"/>
              <a:gd name="T60" fmla="*/ 2147483646 w 186"/>
              <a:gd name="T61" fmla="*/ 2147483646 h 183"/>
              <a:gd name="T62" fmla="*/ 2147483646 w 186"/>
              <a:gd name="T63" fmla="*/ 2147483646 h 183"/>
              <a:gd name="T64" fmla="*/ 2147483646 w 186"/>
              <a:gd name="T65" fmla="*/ 2147483646 h 183"/>
              <a:gd name="T66" fmla="*/ 2147483646 w 186"/>
              <a:gd name="T67" fmla="*/ 2147483646 h 183"/>
              <a:gd name="T68" fmla="*/ 2147483646 w 186"/>
              <a:gd name="T69" fmla="*/ 2147483646 h 183"/>
              <a:gd name="T70" fmla="*/ 2147483646 w 186"/>
              <a:gd name="T71" fmla="*/ 2147483646 h 183"/>
              <a:gd name="T72" fmla="*/ 2147483646 w 186"/>
              <a:gd name="T73" fmla="*/ 2147483646 h 183"/>
              <a:gd name="T74" fmla="*/ 2147483646 w 186"/>
              <a:gd name="T75" fmla="*/ 2147483646 h 183"/>
              <a:gd name="T76" fmla="*/ 2147483646 w 186"/>
              <a:gd name="T77" fmla="*/ 0 h 183"/>
              <a:gd name="T78" fmla="*/ 2147483646 w 186"/>
              <a:gd name="T79" fmla="*/ 2147483646 h 183"/>
              <a:gd name="T80" fmla="*/ 2147483646 w 186"/>
              <a:gd name="T81" fmla="*/ 2147483646 h 183"/>
              <a:gd name="T82" fmla="*/ 2147483646 w 186"/>
              <a:gd name="T83" fmla="*/ 2147483646 h 183"/>
              <a:gd name="T84" fmla="*/ 2147483646 w 186"/>
              <a:gd name="T85" fmla="*/ 2147483646 h 183"/>
              <a:gd name="T86" fmla="*/ 2147483646 w 186"/>
              <a:gd name="T87" fmla="*/ 2147483646 h 183"/>
              <a:gd name="T88" fmla="*/ 2147483646 w 186"/>
              <a:gd name="T89" fmla="*/ 2147483646 h 183"/>
              <a:gd name="T90" fmla="*/ 2147483646 w 186"/>
              <a:gd name="T91" fmla="*/ 2147483646 h 18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86" h="183">
                <a:moveTo>
                  <a:pt x="42" y="60"/>
                </a:moveTo>
                <a:cubicBezTo>
                  <a:pt x="41" y="60"/>
                  <a:pt x="41" y="60"/>
                  <a:pt x="41" y="60"/>
                </a:cubicBezTo>
                <a:cubicBezTo>
                  <a:pt x="11" y="73"/>
                  <a:pt x="11" y="73"/>
                  <a:pt x="11" y="73"/>
                </a:cubicBezTo>
                <a:cubicBezTo>
                  <a:pt x="2" y="81"/>
                  <a:pt x="2" y="81"/>
                  <a:pt x="2" y="81"/>
                </a:cubicBezTo>
                <a:cubicBezTo>
                  <a:pt x="0" y="95"/>
                  <a:pt x="2" y="103"/>
                  <a:pt x="6" y="105"/>
                </a:cubicBezTo>
                <a:cubicBezTo>
                  <a:pt x="15" y="111"/>
                  <a:pt x="15" y="111"/>
                  <a:pt x="15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26" y="136"/>
                  <a:pt x="31" y="141"/>
                  <a:pt x="34" y="143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4" y="145"/>
                  <a:pt x="44" y="145"/>
                  <a:pt x="44" y="145"/>
                </a:cubicBezTo>
                <a:cubicBezTo>
                  <a:pt x="45" y="147"/>
                  <a:pt x="48" y="149"/>
                  <a:pt x="53" y="150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94" y="151"/>
                  <a:pt x="104" y="153"/>
                  <a:pt x="106" y="155"/>
                </a:cubicBezTo>
                <a:cubicBezTo>
                  <a:pt x="108" y="156"/>
                  <a:pt x="109" y="160"/>
                  <a:pt x="108" y="166"/>
                </a:cubicBezTo>
                <a:cubicBezTo>
                  <a:pt x="108" y="170"/>
                  <a:pt x="108" y="173"/>
                  <a:pt x="109" y="173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24" y="169"/>
                  <a:pt x="128" y="169"/>
                  <a:pt x="130" y="171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8" y="181"/>
                  <a:pt x="142" y="183"/>
                  <a:pt x="142" y="183"/>
                </a:cubicBezTo>
                <a:cubicBezTo>
                  <a:pt x="145" y="182"/>
                  <a:pt x="148" y="179"/>
                  <a:pt x="150" y="175"/>
                </a:cubicBezTo>
                <a:cubicBezTo>
                  <a:pt x="151" y="174"/>
                  <a:pt x="151" y="174"/>
                  <a:pt x="151" y="174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3" y="175"/>
                  <a:pt x="163" y="175"/>
                  <a:pt x="163" y="175"/>
                </a:cubicBezTo>
                <a:cubicBezTo>
                  <a:pt x="164" y="169"/>
                  <a:pt x="167" y="167"/>
                  <a:pt x="172" y="166"/>
                </a:cubicBezTo>
                <a:cubicBezTo>
                  <a:pt x="174" y="165"/>
                  <a:pt x="174" y="165"/>
                  <a:pt x="174" y="165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3" y="153"/>
                  <a:pt x="173" y="153"/>
                  <a:pt x="173" y="153"/>
                </a:cubicBezTo>
                <a:cubicBezTo>
                  <a:pt x="170" y="148"/>
                  <a:pt x="166" y="146"/>
                  <a:pt x="161" y="147"/>
                </a:cubicBezTo>
                <a:cubicBezTo>
                  <a:pt x="157" y="148"/>
                  <a:pt x="154" y="148"/>
                  <a:pt x="152" y="147"/>
                </a:cubicBezTo>
                <a:cubicBezTo>
                  <a:pt x="152" y="145"/>
                  <a:pt x="152" y="145"/>
                  <a:pt x="152" y="143"/>
                </a:cubicBezTo>
                <a:cubicBezTo>
                  <a:pt x="149" y="138"/>
                  <a:pt x="146" y="134"/>
                  <a:pt x="142" y="131"/>
                </a:cubicBezTo>
                <a:cubicBezTo>
                  <a:pt x="138" y="127"/>
                  <a:pt x="136" y="123"/>
                  <a:pt x="138" y="119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48" y="109"/>
                  <a:pt x="149" y="107"/>
                  <a:pt x="151" y="105"/>
                </a:cubicBezTo>
                <a:cubicBezTo>
                  <a:pt x="152" y="103"/>
                  <a:pt x="154" y="102"/>
                  <a:pt x="156" y="102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60" y="98"/>
                  <a:pt x="160" y="98"/>
                  <a:pt x="160" y="98"/>
                </a:cubicBezTo>
                <a:cubicBezTo>
                  <a:pt x="157" y="91"/>
                  <a:pt x="156" y="85"/>
                  <a:pt x="157" y="83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80"/>
                  <a:pt x="165" y="81"/>
                  <a:pt x="170" y="83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3"/>
                  <a:pt x="171" y="83"/>
                  <a:pt x="171" y="83"/>
                </a:cubicBezTo>
                <a:cubicBezTo>
                  <a:pt x="171" y="84"/>
                  <a:pt x="171" y="84"/>
                  <a:pt x="171" y="84"/>
                </a:cubicBezTo>
                <a:cubicBezTo>
                  <a:pt x="175" y="89"/>
                  <a:pt x="178" y="93"/>
                  <a:pt x="179" y="93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0" y="73"/>
                  <a:pt x="176" y="67"/>
                  <a:pt x="175" y="64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45" y="60"/>
                  <a:pt x="141" y="56"/>
                  <a:pt x="140" y="53"/>
                </a:cubicBezTo>
                <a:cubicBezTo>
                  <a:pt x="131" y="48"/>
                  <a:pt x="131" y="48"/>
                  <a:pt x="131" y="48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4"/>
                  <a:pt x="146" y="19"/>
                  <a:pt x="144" y="15"/>
                </a:cubicBezTo>
                <a:cubicBezTo>
                  <a:pt x="142" y="9"/>
                  <a:pt x="142" y="9"/>
                  <a:pt x="142" y="9"/>
                </a:cubicBezTo>
                <a:cubicBezTo>
                  <a:pt x="130" y="11"/>
                  <a:pt x="130" y="11"/>
                  <a:pt x="130" y="11"/>
                </a:cubicBezTo>
                <a:cubicBezTo>
                  <a:pt x="124" y="13"/>
                  <a:pt x="119" y="14"/>
                  <a:pt x="114" y="14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6" y="5"/>
                  <a:pt x="96" y="5"/>
                  <a:pt x="96" y="5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11"/>
                  <a:pt x="93" y="11"/>
                  <a:pt x="93" y="11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6"/>
                  <a:pt x="91" y="17"/>
                  <a:pt x="92" y="18"/>
                </a:cubicBezTo>
                <a:cubicBezTo>
                  <a:pt x="94" y="21"/>
                  <a:pt x="93" y="24"/>
                  <a:pt x="91" y="27"/>
                </a:cubicBezTo>
                <a:cubicBezTo>
                  <a:pt x="93" y="34"/>
                  <a:pt x="93" y="34"/>
                  <a:pt x="93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8"/>
                  <a:pt x="87" y="48"/>
                  <a:pt x="87" y="48"/>
                </a:cubicBezTo>
                <a:cubicBezTo>
                  <a:pt x="86" y="49"/>
                  <a:pt x="86" y="49"/>
                  <a:pt x="86" y="49"/>
                </a:cubicBezTo>
                <a:cubicBezTo>
                  <a:pt x="77" y="53"/>
                  <a:pt x="71" y="55"/>
                  <a:pt x="67" y="55"/>
                </a:cubicBezTo>
                <a:cubicBezTo>
                  <a:pt x="50" y="53"/>
                  <a:pt x="50" y="53"/>
                  <a:pt x="50" y="53"/>
                </a:cubicBezTo>
                <a:cubicBezTo>
                  <a:pt x="42" y="60"/>
                  <a:pt x="42" y="60"/>
                  <a:pt x="42" y="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35"/>
          <p:cNvSpPr/>
          <p:nvPr/>
        </p:nvSpPr>
        <p:spPr bwMode="auto">
          <a:xfrm>
            <a:off x="5032375" y="4748213"/>
            <a:ext cx="169863" cy="411162"/>
          </a:xfrm>
          <a:custGeom>
            <a:avLst/>
            <a:gdLst>
              <a:gd name="T0" fmla="*/ 2147483646 w 53"/>
              <a:gd name="T1" fmla="*/ 0 h 128"/>
              <a:gd name="T2" fmla="*/ 2147483646 w 53"/>
              <a:gd name="T3" fmla="*/ 2147483646 h 128"/>
              <a:gd name="T4" fmla="*/ 0 w 53"/>
              <a:gd name="T5" fmla="*/ 2147483646 h 128"/>
              <a:gd name="T6" fmla="*/ 2147483646 w 53"/>
              <a:gd name="T7" fmla="*/ 2147483646 h 128"/>
              <a:gd name="T8" fmla="*/ 2147483646 w 53"/>
              <a:gd name="T9" fmla="*/ 2147483646 h 128"/>
              <a:gd name="T10" fmla="*/ 2147483646 w 53"/>
              <a:gd name="T11" fmla="*/ 2147483646 h 128"/>
              <a:gd name="T12" fmla="*/ 2147483646 w 53"/>
              <a:gd name="T13" fmla="*/ 2147483646 h 128"/>
              <a:gd name="T14" fmla="*/ 2147483646 w 53"/>
              <a:gd name="T15" fmla="*/ 2147483646 h 128"/>
              <a:gd name="T16" fmla="*/ 2147483646 w 53"/>
              <a:gd name="T17" fmla="*/ 2147483646 h 128"/>
              <a:gd name="T18" fmla="*/ 2147483646 w 53"/>
              <a:gd name="T19" fmla="*/ 2147483646 h 128"/>
              <a:gd name="T20" fmla="*/ 2147483646 w 53"/>
              <a:gd name="T21" fmla="*/ 2147483646 h 128"/>
              <a:gd name="T22" fmla="*/ 2147483646 w 53"/>
              <a:gd name="T23" fmla="*/ 2147483646 h 128"/>
              <a:gd name="T24" fmla="*/ 2147483646 w 53"/>
              <a:gd name="T25" fmla="*/ 2147483646 h 128"/>
              <a:gd name="T26" fmla="*/ 2147483646 w 53"/>
              <a:gd name="T27" fmla="*/ 2147483646 h 128"/>
              <a:gd name="T28" fmla="*/ 2147483646 w 53"/>
              <a:gd name="T29" fmla="*/ 2147483646 h 128"/>
              <a:gd name="T30" fmla="*/ 2147483646 w 53"/>
              <a:gd name="T31" fmla="*/ 2147483646 h 128"/>
              <a:gd name="T32" fmla="*/ 2147483646 w 53"/>
              <a:gd name="T33" fmla="*/ 2147483646 h 128"/>
              <a:gd name="T34" fmla="*/ 2147483646 w 53"/>
              <a:gd name="T35" fmla="*/ 2147483646 h 128"/>
              <a:gd name="T36" fmla="*/ 2147483646 w 53"/>
              <a:gd name="T37" fmla="*/ 2147483646 h 128"/>
              <a:gd name="T38" fmla="*/ 2147483646 w 53"/>
              <a:gd name="T39" fmla="*/ 2147483646 h 128"/>
              <a:gd name="T40" fmla="*/ 2147483646 w 53"/>
              <a:gd name="T41" fmla="*/ 2147483646 h 128"/>
              <a:gd name="T42" fmla="*/ 2147483646 w 53"/>
              <a:gd name="T43" fmla="*/ 2147483646 h 128"/>
              <a:gd name="T44" fmla="*/ 2147483646 w 53"/>
              <a:gd name="T45" fmla="*/ 2147483646 h 128"/>
              <a:gd name="T46" fmla="*/ 2147483646 w 53"/>
              <a:gd name="T47" fmla="*/ 2147483646 h 128"/>
              <a:gd name="T48" fmla="*/ 2147483646 w 53"/>
              <a:gd name="T49" fmla="*/ 2147483646 h 128"/>
              <a:gd name="T50" fmla="*/ 2147483646 w 53"/>
              <a:gd name="T51" fmla="*/ 2147483646 h 128"/>
              <a:gd name="T52" fmla="*/ 2147483646 w 53"/>
              <a:gd name="T53" fmla="*/ 2147483646 h 128"/>
              <a:gd name="T54" fmla="*/ 2147483646 w 53"/>
              <a:gd name="T55" fmla="*/ 2147483646 h 128"/>
              <a:gd name="T56" fmla="*/ 2147483646 w 53"/>
              <a:gd name="T57" fmla="*/ 2147483646 h 128"/>
              <a:gd name="T58" fmla="*/ 2147483646 w 53"/>
              <a:gd name="T59" fmla="*/ 2147483646 h 128"/>
              <a:gd name="T60" fmla="*/ 2147483646 w 53"/>
              <a:gd name="T61" fmla="*/ 0 h 1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3" h="128">
                <a:moveTo>
                  <a:pt x="40" y="0"/>
                </a:moveTo>
                <a:cubicBezTo>
                  <a:pt x="27" y="9"/>
                  <a:pt x="18" y="21"/>
                  <a:pt x="12" y="35"/>
                </a:cubicBezTo>
                <a:cubicBezTo>
                  <a:pt x="7" y="47"/>
                  <a:pt x="3" y="53"/>
                  <a:pt x="0" y="54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92"/>
                  <a:pt x="1" y="92"/>
                  <a:pt x="1" y="92"/>
                </a:cubicBezTo>
                <a:cubicBezTo>
                  <a:pt x="0" y="97"/>
                  <a:pt x="1" y="100"/>
                  <a:pt x="2" y="10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20" y="116"/>
                  <a:pt x="22" y="120"/>
                  <a:pt x="25" y="124"/>
                </a:cubicBezTo>
                <a:cubicBezTo>
                  <a:pt x="27" y="126"/>
                  <a:pt x="29" y="127"/>
                  <a:pt x="31" y="128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45" y="73"/>
                  <a:pt x="45" y="73"/>
                  <a:pt x="45" y="73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53" y="30"/>
                  <a:pt x="53" y="30"/>
                  <a:pt x="53" y="30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2"/>
                  <a:pt x="49" y="22"/>
                  <a:pt x="49" y="2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51" y="8"/>
                  <a:pt x="51" y="8"/>
                  <a:pt x="51" y="8"/>
                </a:cubicBezTo>
                <a:cubicBezTo>
                  <a:pt x="53" y="6"/>
                  <a:pt x="53" y="6"/>
                  <a:pt x="53" y="6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Freeform 36"/>
          <p:cNvSpPr/>
          <p:nvPr/>
        </p:nvSpPr>
        <p:spPr bwMode="auto">
          <a:xfrm>
            <a:off x="3776663" y="5476875"/>
            <a:ext cx="263525" cy="225425"/>
          </a:xfrm>
          <a:custGeom>
            <a:avLst/>
            <a:gdLst>
              <a:gd name="T0" fmla="*/ 2147483646 w 82"/>
              <a:gd name="T1" fmla="*/ 2147483646 h 70"/>
              <a:gd name="T2" fmla="*/ 2147483646 w 82"/>
              <a:gd name="T3" fmla="*/ 2147483646 h 70"/>
              <a:gd name="T4" fmla="*/ 2147483646 w 82"/>
              <a:gd name="T5" fmla="*/ 2147483646 h 70"/>
              <a:gd name="T6" fmla="*/ 2147483646 w 82"/>
              <a:gd name="T7" fmla="*/ 2147483646 h 70"/>
              <a:gd name="T8" fmla="*/ 2147483646 w 82"/>
              <a:gd name="T9" fmla="*/ 2147483646 h 70"/>
              <a:gd name="T10" fmla="*/ 2147483646 w 82"/>
              <a:gd name="T11" fmla="*/ 2147483646 h 70"/>
              <a:gd name="T12" fmla="*/ 2147483646 w 82"/>
              <a:gd name="T13" fmla="*/ 2147483646 h 70"/>
              <a:gd name="T14" fmla="*/ 2147483646 w 82"/>
              <a:gd name="T15" fmla="*/ 2147483646 h 70"/>
              <a:gd name="T16" fmla="*/ 2147483646 w 82"/>
              <a:gd name="T17" fmla="*/ 2147483646 h 70"/>
              <a:gd name="T18" fmla="*/ 2147483646 w 82"/>
              <a:gd name="T19" fmla="*/ 2147483646 h 70"/>
              <a:gd name="T20" fmla="*/ 2147483646 w 82"/>
              <a:gd name="T21" fmla="*/ 2147483646 h 70"/>
              <a:gd name="T22" fmla="*/ 2147483646 w 82"/>
              <a:gd name="T23" fmla="*/ 2147483646 h 70"/>
              <a:gd name="T24" fmla="*/ 2147483646 w 82"/>
              <a:gd name="T25" fmla="*/ 2147483646 h 70"/>
              <a:gd name="T26" fmla="*/ 2147483646 w 82"/>
              <a:gd name="T27" fmla="*/ 2147483646 h 70"/>
              <a:gd name="T28" fmla="*/ 2147483646 w 82"/>
              <a:gd name="T29" fmla="*/ 2147483646 h 70"/>
              <a:gd name="T30" fmla="*/ 2147483646 w 82"/>
              <a:gd name="T31" fmla="*/ 2147483646 h 70"/>
              <a:gd name="T32" fmla="*/ 2147483646 w 82"/>
              <a:gd name="T33" fmla="*/ 2147483646 h 70"/>
              <a:gd name="T34" fmla="*/ 2147483646 w 82"/>
              <a:gd name="T35" fmla="*/ 2147483646 h 70"/>
              <a:gd name="T36" fmla="*/ 2147483646 w 82"/>
              <a:gd name="T37" fmla="*/ 2147483646 h 70"/>
              <a:gd name="T38" fmla="*/ 2147483646 w 82"/>
              <a:gd name="T39" fmla="*/ 2147483646 h 70"/>
              <a:gd name="T40" fmla="*/ 2147483646 w 82"/>
              <a:gd name="T41" fmla="*/ 2147483646 h 70"/>
              <a:gd name="T42" fmla="*/ 2147483646 w 82"/>
              <a:gd name="T43" fmla="*/ 2147483646 h 70"/>
              <a:gd name="T44" fmla="*/ 2147483646 w 82"/>
              <a:gd name="T45" fmla="*/ 2147483646 h 70"/>
              <a:gd name="T46" fmla="*/ 2147483646 w 82"/>
              <a:gd name="T47" fmla="*/ 2147483646 h 70"/>
              <a:gd name="T48" fmla="*/ 2147483646 w 82"/>
              <a:gd name="T49" fmla="*/ 2147483646 h 70"/>
              <a:gd name="T50" fmla="*/ 2147483646 w 82"/>
              <a:gd name="T51" fmla="*/ 2147483646 h 70"/>
              <a:gd name="T52" fmla="*/ 2147483646 w 82"/>
              <a:gd name="T53" fmla="*/ 2147483646 h 70"/>
              <a:gd name="T54" fmla="*/ 2147483646 w 82"/>
              <a:gd name="T55" fmla="*/ 0 h 70"/>
              <a:gd name="T56" fmla="*/ 2147483646 w 82"/>
              <a:gd name="T57" fmla="*/ 2147483646 h 70"/>
              <a:gd name="T58" fmla="*/ 2147483646 w 82"/>
              <a:gd name="T59" fmla="*/ 2147483646 h 70"/>
              <a:gd name="T60" fmla="*/ 2147483646 w 82"/>
              <a:gd name="T61" fmla="*/ 2147483646 h 70"/>
              <a:gd name="T62" fmla="*/ 2147483646 w 82"/>
              <a:gd name="T63" fmla="*/ 2147483646 h 70"/>
              <a:gd name="T64" fmla="*/ 2147483646 w 82"/>
              <a:gd name="T65" fmla="*/ 2147483646 h 70"/>
              <a:gd name="T66" fmla="*/ 2147483646 w 82"/>
              <a:gd name="T67" fmla="*/ 2147483646 h 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82" h="70">
                <a:moveTo>
                  <a:pt x="37" y="7"/>
                </a:move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5" y="22"/>
                  <a:pt x="25" y="22"/>
                  <a:pt x="25" y="22"/>
                </a:cubicBezTo>
                <a:cubicBezTo>
                  <a:pt x="24" y="22"/>
                  <a:pt x="24" y="23"/>
                  <a:pt x="23" y="23"/>
                </a:cubicBezTo>
                <a:cubicBezTo>
                  <a:pt x="16" y="27"/>
                  <a:pt x="16" y="27"/>
                  <a:pt x="16" y="27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1"/>
                  <a:pt x="0" y="49"/>
                  <a:pt x="6" y="63"/>
                </a:cubicBezTo>
                <a:cubicBezTo>
                  <a:pt x="18" y="64"/>
                  <a:pt x="18" y="64"/>
                  <a:pt x="1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31" y="70"/>
                  <a:pt x="31" y="70"/>
                  <a:pt x="31" y="70"/>
                </a:cubicBezTo>
                <a:cubicBezTo>
                  <a:pt x="44" y="68"/>
                  <a:pt x="44" y="68"/>
                  <a:pt x="44" y="68"/>
                </a:cubicBezTo>
                <a:cubicBezTo>
                  <a:pt x="49" y="67"/>
                  <a:pt x="55" y="62"/>
                  <a:pt x="62" y="53"/>
                </a:cubicBezTo>
                <a:cubicBezTo>
                  <a:pt x="63" y="53"/>
                  <a:pt x="63" y="53"/>
                  <a:pt x="63" y="53"/>
                </a:cubicBezTo>
                <a:cubicBezTo>
                  <a:pt x="64" y="52"/>
                  <a:pt x="64" y="52"/>
                  <a:pt x="64" y="52"/>
                </a:cubicBezTo>
                <a:cubicBezTo>
                  <a:pt x="69" y="50"/>
                  <a:pt x="69" y="50"/>
                  <a:pt x="69" y="50"/>
                </a:cubicBezTo>
                <a:cubicBezTo>
                  <a:pt x="68" y="33"/>
                  <a:pt x="68" y="33"/>
                  <a:pt x="68" y="33"/>
                </a:cubicBezTo>
                <a:cubicBezTo>
                  <a:pt x="68" y="33"/>
                  <a:pt x="68" y="33"/>
                  <a:pt x="68" y="33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75" y="22"/>
                  <a:pt x="75" y="22"/>
                  <a:pt x="75" y="22"/>
                </a:cubicBezTo>
                <a:cubicBezTo>
                  <a:pt x="81" y="17"/>
                  <a:pt x="81" y="17"/>
                  <a:pt x="81" y="17"/>
                </a:cubicBezTo>
                <a:cubicBezTo>
                  <a:pt x="82" y="13"/>
                  <a:pt x="81" y="8"/>
                  <a:pt x="79" y="5"/>
                </a:cubicBezTo>
                <a:cubicBezTo>
                  <a:pt x="78" y="1"/>
                  <a:pt x="76" y="0"/>
                  <a:pt x="74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7"/>
                  <a:pt x="59" y="7"/>
                  <a:pt x="59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lnTo>
                  <a:pt x="37" y="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>
            <a:off x="6118225" y="1347788"/>
            <a:ext cx="0" cy="43957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64" y="1297023"/>
            <a:ext cx="5683073" cy="3429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5" name="矩形: 圆角 4"/>
          <p:cNvSpPr/>
          <p:nvPr/>
        </p:nvSpPr>
        <p:spPr>
          <a:xfrm>
            <a:off x="2781300" y="2590738"/>
            <a:ext cx="6769100" cy="17476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62897" y="2644270"/>
            <a:ext cx="3635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724364" y="3697675"/>
            <a:ext cx="331304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643630" y="3699258"/>
            <a:ext cx="347451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+mn-ea"/>
              </a:rPr>
              <a:t>THANK YOU FOR LISTENING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99" y="1521527"/>
            <a:ext cx="2842232" cy="2979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43"/>
          <p:cNvSpPr>
            <a:spLocks noChangeArrowheads="1"/>
          </p:cNvSpPr>
          <p:nvPr/>
        </p:nvSpPr>
        <p:spPr bwMode="auto">
          <a:xfrm>
            <a:off x="1627188" y="3184525"/>
            <a:ext cx="974725" cy="25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4225925" y="3184525"/>
            <a:ext cx="977900" cy="2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1" name="Rectangle 45"/>
          <p:cNvSpPr>
            <a:spLocks noChangeArrowheads="1"/>
          </p:cNvSpPr>
          <p:nvPr/>
        </p:nvSpPr>
        <p:spPr bwMode="auto">
          <a:xfrm>
            <a:off x="6975475" y="3184525"/>
            <a:ext cx="974725" cy="2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zh-CN" altLang="en-US" sz="1800"/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9451975" y="3184525"/>
            <a:ext cx="974725" cy="2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13" name="组合 12"/>
          <p:cNvGrpSpPr/>
          <p:nvPr/>
        </p:nvGrpSpPr>
        <p:grpSpPr>
          <a:xfrm>
            <a:off x="1724025" y="3287714"/>
            <a:ext cx="779463" cy="1027113"/>
            <a:chOff x="736600" y="5478463"/>
            <a:chExt cx="779463" cy="102711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" name="Freeform 47"/>
            <p:cNvSpPr>
              <a:spLocks noEditPoints="1"/>
            </p:cNvSpPr>
            <p:nvPr/>
          </p:nvSpPr>
          <p:spPr bwMode="auto">
            <a:xfrm>
              <a:off x="736600" y="5740401"/>
              <a:ext cx="609600" cy="765175"/>
            </a:xfrm>
            <a:custGeom>
              <a:avLst/>
              <a:gdLst>
                <a:gd name="T0" fmla="*/ 127 w 144"/>
                <a:gd name="T1" fmla="*/ 110 h 180"/>
                <a:gd name="T2" fmla="*/ 143 w 144"/>
                <a:gd name="T3" fmla="*/ 61 h 180"/>
                <a:gd name="T4" fmla="*/ 82 w 144"/>
                <a:gd name="T5" fmla="*/ 0 h 180"/>
                <a:gd name="T6" fmla="*/ 21 w 144"/>
                <a:gd name="T7" fmla="*/ 61 h 180"/>
                <a:gd name="T8" fmla="*/ 20 w 144"/>
                <a:gd name="T9" fmla="*/ 76 h 180"/>
                <a:gd name="T10" fmla="*/ 0 w 144"/>
                <a:gd name="T11" fmla="*/ 112 h 180"/>
                <a:gd name="T12" fmla="*/ 20 w 144"/>
                <a:gd name="T13" fmla="*/ 112 h 180"/>
                <a:gd name="T14" fmla="*/ 20 w 144"/>
                <a:gd name="T15" fmla="*/ 150 h 180"/>
                <a:gd name="T16" fmla="*/ 22 w 144"/>
                <a:gd name="T17" fmla="*/ 150 h 180"/>
                <a:gd name="T18" fmla="*/ 35 w 144"/>
                <a:gd name="T19" fmla="*/ 150 h 180"/>
                <a:gd name="T20" fmla="*/ 57 w 144"/>
                <a:gd name="T21" fmla="*/ 149 h 180"/>
                <a:gd name="T22" fmla="*/ 62 w 144"/>
                <a:gd name="T23" fmla="*/ 180 h 180"/>
                <a:gd name="T24" fmla="*/ 144 w 144"/>
                <a:gd name="T25" fmla="*/ 180 h 180"/>
                <a:gd name="T26" fmla="*/ 126 w 144"/>
                <a:gd name="T27" fmla="*/ 113 h 180"/>
                <a:gd name="T28" fmla="*/ 127 w 144"/>
                <a:gd name="T29" fmla="*/ 110 h 180"/>
                <a:gd name="T30" fmla="*/ 139 w 144"/>
                <a:gd name="T31" fmla="*/ 176 h 180"/>
                <a:gd name="T32" fmla="*/ 66 w 144"/>
                <a:gd name="T33" fmla="*/ 176 h 180"/>
                <a:gd name="T34" fmla="*/ 60 w 144"/>
                <a:gd name="T35" fmla="*/ 145 h 180"/>
                <a:gd name="T36" fmla="*/ 58 w 144"/>
                <a:gd name="T37" fmla="*/ 145 h 180"/>
                <a:gd name="T38" fmla="*/ 35 w 144"/>
                <a:gd name="T39" fmla="*/ 146 h 180"/>
                <a:gd name="T40" fmla="*/ 24 w 144"/>
                <a:gd name="T41" fmla="*/ 146 h 180"/>
                <a:gd name="T42" fmla="*/ 24 w 144"/>
                <a:gd name="T43" fmla="*/ 108 h 180"/>
                <a:gd name="T44" fmla="*/ 7 w 144"/>
                <a:gd name="T45" fmla="*/ 108 h 180"/>
                <a:gd name="T46" fmla="*/ 24 w 144"/>
                <a:gd name="T47" fmla="*/ 77 h 180"/>
                <a:gd name="T48" fmla="*/ 25 w 144"/>
                <a:gd name="T49" fmla="*/ 61 h 180"/>
                <a:gd name="T50" fmla="*/ 82 w 144"/>
                <a:gd name="T51" fmla="*/ 3 h 180"/>
                <a:gd name="T52" fmla="*/ 139 w 144"/>
                <a:gd name="T53" fmla="*/ 61 h 180"/>
                <a:gd name="T54" fmla="*/ 124 w 144"/>
                <a:gd name="T55" fmla="*/ 108 h 180"/>
                <a:gd name="T56" fmla="*/ 122 w 144"/>
                <a:gd name="T57" fmla="*/ 111 h 180"/>
                <a:gd name="T58" fmla="*/ 122 w 144"/>
                <a:gd name="T59" fmla="*/ 112 h 180"/>
                <a:gd name="T60" fmla="*/ 139 w 144"/>
                <a:gd name="T61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4" h="180">
                  <a:moveTo>
                    <a:pt x="127" y="110"/>
                  </a:moveTo>
                  <a:cubicBezTo>
                    <a:pt x="133" y="101"/>
                    <a:pt x="143" y="84"/>
                    <a:pt x="143" y="61"/>
                  </a:cubicBezTo>
                  <a:cubicBezTo>
                    <a:pt x="143" y="27"/>
                    <a:pt x="116" y="0"/>
                    <a:pt x="82" y="0"/>
                  </a:cubicBezTo>
                  <a:cubicBezTo>
                    <a:pt x="48" y="0"/>
                    <a:pt x="21" y="27"/>
                    <a:pt x="21" y="6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7" y="150"/>
                    <a:pt x="35" y="150"/>
                  </a:cubicBezTo>
                  <a:cubicBezTo>
                    <a:pt x="43" y="150"/>
                    <a:pt x="50" y="150"/>
                    <a:pt x="57" y="14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144" y="180"/>
                    <a:pt x="144" y="180"/>
                    <a:pt x="144" y="180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6" y="112"/>
                    <a:pt x="127" y="111"/>
                    <a:pt x="127" y="110"/>
                  </a:cubicBezTo>
                  <a:close/>
                  <a:moveTo>
                    <a:pt x="139" y="176"/>
                  </a:moveTo>
                  <a:cubicBezTo>
                    <a:pt x="66" y="176"/>
                    <a:pt x="66" y="176"/>
                    <a:pt x="66" y="176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1" y="146"/>
                    <a:pt x="44" y="146"/>
                    <a:pt x="35" y="146"/>
                  </a:cubicBezTo>
                  <a:cubicBezTo>
                    <a:pt x="30" y="146"/>
                    <a:pt x="26" y="146"/>
                    <a:pt x="24" y="146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29"/>
                    <a:pt x="50" y="3"/>
                    <a:pt x="82" y="3"/>
                  </a:cubicBezTo>
                  <a:cubicBezTo>
                    <a:pt x="114" y="3"/>
                    <a:pt x="139" y="29"/>
                    <a:pt x="139" y="61"/>
                  </a:cubicBezTo>
                  <a:cubicBezTo>
                    <a:pt x="139" y="83"/>
                    <a:pt x="130" y="99"/>
                    <a:pt x="124" y="108"/>
                  </a:cubicBezTo>
                  <a:cubicBezTo>
                    <a:pt x="123" y="109"/>
                    <a:pt x="123" y="110"/>
                    <a:pt x="122" y="111"/>
                  </a:cubicBezTo>
                  <a:cubicBezTo>
                    <a:pt x="122" y="112"/>
                    <a:pt x="122" y="112"/>
                    <a:pt x="122" y="112"/>
                  </a:cubicBezTo>
                  <a:lnTo>
                    <a:pt x="139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896938" y="5791201"/>
              <a:ext cx="373062" cy="369888"/>
            </a:xfrm>
            <a:custGeom>
              <a:avLst/>
              <a:gdLst>
                <a:gd name="T0" fmla="*/ 44 w 88"/>
                <a:gd name="T1" fmla="*/ 0 h 87"/>
                <a:gd name="T2" fmla="*/ 0 w 88"/>
                <a:gd name="T3" fmla="*/ 43 h 87"/>
                <a:gd name="T4" fmla="*/ 44 w 88"/>
                <a:gd name="T5" fmla="*/ 87 h 87"/>
                <a:gd name="T6" fmla="*/ 88 w 88"/>
                <a:gd name="T7" fmla="*/ 43 h 87"/>
                <a:gd name="T8" fmla="*/ 44 w 88"/>
                <a:gd name="T9" fmla="*/ 0 h 87"/>
                <a:gd name="T10" fmla="*/ 44 w 88"/>
                <a:gd name="T11" fmla="*/ 83 h 87"/>
                <a:gd name="T12" fmla="*/ 3 w 88"/>
                <a:gd name="T13" fmla="*/ 43 h 87"/>
                <a:gd name="T14" fmla="*/ 44 w 88"/>
                <a:gd name="T15" fmla="*/ 4 h 87"/>
                <a:gd name="T16" fmla="*/ 84 w 88"/>
                <a:gd name="T17" fmla="*/ 43 h 87"/>
                <a:gd name="T18" fmla="*/ 44 w 88"/>
                <a:gd name="T19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44" y="0"/>
                  </a:move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ubicBezTo>
                    <a:pt x="88" y="19"/>
                    <a:pt x="68" y="0"/>
                    <a:pt x="44" y="0"/>
                  </a:cubicBezTo>
                  <a:close/>
                  <a:moveTo>
                    <a:pt x="44" y="83"/>
                  </a:moveTo>
                  <a:cubicBezTo>
                    <a:pt x="22" y="83"/>
                    <a:pt x="3" y="65"/>
                    <a:pt x="3" y="43"/>
                  </a:cubicBezTo>
                  <a:cubicBezTo>
                    <a:pt x="3" y="21"/>
                    <a:pt x="22" y="4"/>
                    <a:pt x="44" y="4"/>
                  </a:cubicBezTo>
                  <a:cubicBezTo>
                    <a:pt x="66" y="4"/>
                    <a:pt x="84" y="21"/>
                    <a:pt x="84" y="43"/>
                  </a:cubicBezTo>
                  <a:cubicBezTo>
                    <a:pt x="84" y="65"/>
                    <a:pt x="66" y="83"/>
                    <a:pt x="44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>
              <a:off x="1112838" y="5478463"/>
              <a:ext cx="403225" cy="350838"/>
            </a:xfrm>
            <a:custGeom>
              <a:avLst/>
              <a:gdLst>
                <a:gd name="T0" fmla="*/ 47 w 95"/>
                <a:gd name="T1" fmla="*/ 0 h 83"/>
                <a:gd name="T2" fmla="*/ 0 w 95"/>
                <a:gd name="T3" fmla="*/ 32 h 83"/>
                <a:gd name="T4" fmla="*/ 47 w 95"/>
                <a:gd name="T5" fmla="*/ 65 h 83"/>
                <a:gd name="T6" fmla="*/ 54 w 95"/>
                <a:gd name="T7" fmla="*/ 65 h 83"/>
                <a:gd name="T8" fmla="*/ 53 w 95"/>
                <a:gd name="T9" fmla="*/ 79 h 83"/>
                <a:gd name="T10" fmla="*/ 52 w 95"/>
                <a:gd name="T11" fmla="*/ 83 h 83"/>
                <a:gd name="T12" fmla="*/ 55 w 95"/>
                <a:gd name="T13" fmla="*/ 82 h 83"/>
                <a:gd name="T14" fmla="*/ 74 w 95"/>
                <a:gd name="T15" fmla="*/ 59 h 83"/>
                <a:gd name="T16" fmla="*/ 95 w 95"/>
                <a:gd name="T17" fmla="*/ 32 h 83"/>
                <a:gd name="T18" fmla="*/ 47 w 95"/>
                <a:gd name="T19" fmla="*/ 0 h 83"/>
                <a:gd name="T20" fmla="*/ 72 w 95"/>
                <a:gd name="T21" fmla="*/ 56 h 83"/>
                <a:gd name="T22" fmla="*/ 71 w 95"/>
                <a:gd name="T23" fmla="*/ 57 h 83"/>
                <a:gd name="T24" fmla="*/ 71 w 95"/>
                <a:gd name="T25" fmla="*/ 57 h 83"/>
                <a:gd name="T26" fmla="*/ 57 w 95"/>
                <a:gd name="T27" fmla="*/ 76 h 83"/>
                <a:gd name="T28" fmla="*/ 57 w 95"/>
                <a:gd name="T29" fmla="*/ 62 h 83"/>
                <a:gd name="T30" fmla="*/ 57 w 95"/>
                <a:gd name="T31" fmla="*/ 60 h 83"/>
                <a:gd name="T32" fmla="*/ 55 w 95"/>
                <a:gd name="T33" fmla="*/ 60 h 83"/>
                <a:gd name="T34" fmla="*/ 47 w 95"/>
                <a:gd name="T35" fmla="*/ 61 h 83"/>
                <a:gd name="T36" fmla="*/ 4 w 95"/>
                <a:gd name="T37" fmla="*/ 32 h 83"/>
                <a:gd name="T38" fmla="*/ 47 w 95"/>
                <a:gd name="T39" fmla="*/ 4 h 83"/>
                <a:gd name="T40" fmla="*/ 91 w 95"/>
                <a:gd name="T41" fmla="*/ 32 h 83"/>
                <a:gd name="T42" fmla="*/ 72 w 95"/>
                <a:gd name="T43" fmla="*/ 5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5" h="83">
                  <a:moveTo>
                    <a:pt x="47" y="0"/>
                  </a:moveTo>
                  <a:cubicBezTo>
                    <a:pt x="21" y="0"/>
                    <a:pt x="0" y="14"/>
                    <a:pt x="0" y="32"/>
                  </a:cubicBezTo>
                  <a:cubicBezTo>
                    <a:pt x="0" y="50"/>
                    <a:pt x="21" y="65"/>
                    <a:pt x="47" y="65"/>
                  </a:cubicBezTo>
                  <a:cubicBezTo>
                    <a:pt x="50" y="65"/>
                    <a:pt x="52" y="65"/>
                    <a:pt x="54" y="65"/>
                  </a:cubicBezTo>
                  <a:cubicBezTo>
                    <a:pt x="55" y="69"/>
                    <a:pt x="54" y="74"/>
                    <a:pt x="53" y="79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70" y="76"/>
                    <a:pt x="74" y="59"/>
                  </a:cubicBezTo>
                  <a:cubicBezTo>
                    <a:pt x="87" y="53"/>
                    <a:pt x="95" y="43"/>
                    <a:pt x="95" y="32"/>
                  </a:cubicBezTo>
                  <a:cubicBezTo>
                    <a:pt x="95" y="14"/>
                    <a:pt x="74" y="0"/>
                    <a:pt x="47" y="0"/>
                  </a:cubicBezTo>
                  <a:close/>
                  <a:moveTo>
                    <a:pt x="72" y="56"/>
                  </a:moveTo>
                  <a:cubicBezTo>
                    <a:pt x="71" y="57"/>
                    <a:pt x="71" y="57"/>
                    <a:pt x="71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68" y="68"/>
                    <a:pt x="62" y="74"/>
                    <a:pt x="57" y="76"/>
                  </a:cubicBezTo>
                  <a:cubicBezTo>
                    <a:pt x="58" y="72"/>
                    <a:pt x="58" y="67"/>
                    <a:pt x="57" y="62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3" y="61"/>
                    <a:pt x="50" y="61"/>
                    <a:pt x="47" y="61"/>
                  </a:cubicBezTo>
                  <a:cubicBezTo>
                    <a:pt x="23" y="61"/>
                    <a:pt x="4" y="48"/>
                    <a:pt x="4" y="32"/>
                  </a:cubicBezTo>
                  <a:cubicBezTo>
                    <a:pt x="4" y="16"/>
                    <a:pt x="23" y="4"/>
                    <a:pt x="47" y="4"/>
                  </a:cubicBezTo>
                  <a:cubicBezTo>
                    <a:pt x="71" y="4"/>
                    <a:pt x="91" y="16"/>
                    <a:pt x="91" y="32"/>
                  </a:cubicBezTo>
                  <a:cubicBezTo>
                    <a:pt x="91" y="42"/>
                    <a:pt x="84" y="51"/>
                    <a:pt x="7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Rectangle 50"/>
            <p:cNvSpPr>
              <a:spLocks noChangeArrowheads="1"/>
            </p:cNvSpPr>
            <p:nvPr/>
          </p:nvSpPr>
          <p:spPr bwMode="auto">
            <a:xfrm>
              <a:off x="1206500" y="5575301"/>
              <a:ext cx="207962" cy="127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8" name="Rectangle 51"/>
            <p:cNvSpPr>
              <a:spLocks noChangeArrowheads="1"/>
            </p:cNvSpPr>
            <p:nvPr/>
          </p:nvSpPr>
          <p:spPr bwMode="auto">
            <a:xfrm>
              <a:off x="1206500" y="5643563"/>
              <a:ext cx="207962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297163" y="3498852"/>
            <a:ext cx="835025" cy="628650"/>
            <a:chOff x="2922588" y="5689601"/>
            <a:chExt cx="835025" cy="6286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52"/>
            <p:cNvSpPr/>
            <p:nvPr/>
          </p:nvSpPr>
          <p:spPr bwMode="auto">
            <a:xfrm>
              <a:off x="2922588" y="5740401"/>
              <a:ext cx="835025" cy="577850"/>
            </a:xfrm>
            <a:custGeom>
              <a:avLst/>
              <a:gdLst>
                <a:gd name="T0" fmla="*/ 11 w 526"/>
                <a:gd name="T1" fmla="*/ 353 h 364"/>
                <a:gd name="T2" fmla="*/ 11 w 526"/>
                <a:gd name="T3" fmla="*/ 0 h 364"/>
                <a:gd name="T4" fmla="*/ 0 w 526"/>
                <a:gd name="T5" fmla="*/ 0 h 364"/>
                <a:gd name="T6" fmla="*/ 0 w 526"/>
                <a:gd name="T7" fmla="*/ 364 h 364"/>
                <a:gd name="T8" fmla="*/ 526 w 526"/>
                <a:gd name="T9" fmla="*/ 364 h 364"/>
                <a:gd name="T10" fmla="*/ 526 w 526"/>
                <a:gd name="T11" fmla="*/ 353 h 364"/>
                <a:gd name="T12" fmla="*/ 11 w 526"/>
                <a:gd name="T13" fmla="*/ 35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6" h="364">
                  <a:moveTo>
                    <a:pt x="11" y="353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526" y="364"/>
                  </a:lnTo>
                  <a:lnTo>
                    <a:pt x="526" y="353"/>
                  </a:lnTo>
                  <a:lnTo>
                    <a:pt x="11" y="3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1" name="Freeform 53"/>
            <p:cNvSpPr>
              <a:spLocks noEditPoints="1"/>
            </p:cNvSpPr>
            <p:nvPr/>
          </p:nvSpPr>
          <p:spPr bwMode="auto">
            <a:xfrm>
              <a:off x="3021013" y="6059488"/>
              <a:ext cx="130175" cy="212725"/>
            </a:xfrm>
            <a:custGeom>
              <a:avLst/>
              <a:gdLst>
                <a:gd name="T0" fmla="*/ 31 w 31"/>
                <a:gd name="T1" fmla="*/ 15 h 50"/>
                <a:gd name="T2" fmla="*/ 17 w 31"/>
                <a:gd name="T3" fmla="*/ 0 h 50"/>
                <a:gd name="T4" fmla="*/ 15 w 31"/>
                <a:gd name="T5" fmla="*/ 0 h 50"/>
                <a:gd name="T6" fmla="*/ 0 w 31"/>
                <a:gd name="T7" fmla="*/ 15 h 50"/>
                <a:gd name="T8" fmla="*/ 0 w 31"/>
                <a:gd name="T9" fmla="*/ 50 h 50"/>
                <a:gd name="T10" fmla="*/ 31 w 31"/>
                <a:gd name="T11" fmla="*/ 50 h 50"/>
                <a:gd name="T12" fmla="*/ 31 w 31"/>
                <a:gd name="T13" fmla="*/ 15 h 50"/>
                <a:gd name="T14" fmla="*/ 27 w 31"/>
                <a:gd name="T15" fmla="*/ 46 h 50"/>
                <a:gd name="T16" fmla="*/ 4 w 31"/>
                <a:gd name="T17" fmla="*/ 46 h 50"/>
                <a:gd name="T18" fmla="*/ 4 w 31"/>
                <a:gd name="T19" fmla="*/ 15 h 50"/>
                <a:gd name="T20" fmla="*/ 15 w 31"/>
                <a:gd name="T21" fmla="*/ 4 h 50"/>
                <a:gd name="T22" fmla="*/ 17 w 31"/>
                <a:gd name="T23" fmla="*/ 4 h 50"/>
                <a:gd name="T24" fmla="*/ 27 w 31"/>
                <a:gd name="T25" fmla="*/ 15 h 50"/>
                <a:gd name="T26" fmla="*/ 27 w 31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50">
                  <a:moveTo>
                    <a:pt x="31" y="15"/>
                  </a:moveTo>
                  <a:cubicBezTo>
                    <a:pt x="31" y="7"/>
                    <a:pt x="25" y="0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50"/>
                    <a:pt x="31" y="50"/>
                    <a:pt x="31" y="50"/>
                  </a:cubicBezTo>
                  <a:lnTo>
                    <a:pt x="31" y="15"/>
                  </a:lnTo>
                  <a:close/>
                  <a:moveTo>
                    <a:pt x="27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2" name="Freeform 54"/>
            <p:cNvSpPr>
              <a:spLocks noEditPoints="1"/>
            </p:cNvSpPr>
            <p:nvPr/>
          </p:nvSpPr>
          <p:spPr bwMode="auto">
            <a:xfrm>
              <a:off x="3201988" y="5965826"/>
              <a:ext cx="131762" cy="306388"/>
            </a:xfrm>
            <a:custGeom>
              <a:avLst/>
              <a:gdLst>
                <a:gd name="T0" fmla="*/ 15 w 31"/>
                <a:gd name="T1" fmla="*/ 0 h 72"/>
                <a:gd name="T2" fmla="*/ 0 w 31"/>
                <a:gd name="T3" fmla="*/ 15 h 72"/>
                <a:gd name="T4" fmla="*/ 0 w 31"/>
                <a:gd name="T5" fmla="*/ 72 h 72"/>
                <a:gd name="T6" fmla="*/ 31 w 31"/>
                <a:gd name="T7" fmla="*/ 72 h 72"/>
                <a:gd name="T8" fmla="*/ 31 w 31"/>
                <a:gd name="T9" fmla="*/ 15 h 72"/>
                <a:gd name="T10" fmla="*/ 16 w 31"/>
                <a:gd name="T11" fmla="*/ 0 h 72"/>
                <a:gd name="T12" fmla="*/ 15 w 31"/>
                <a:gd name="T13" fmla="*/ 0 h 72"/>
                <a:gd name="T14" fmla="*/ 27 w 31"/>
                <a:gd name="T15" fmla="*/ 15 h 72"/>
                <a:gd name="T16" fmla="*/ 27 w 31"/>
                <a:gd name="T17" fmla="*/ 68 h 72"/>
                <a:gd name="T18" fmla="*/ 4 w 31"/>
                <a:gd name="T19" fmla="*/ 68 h 72"/>
                <a:gd name="T20" fmla="*/ 4 w 31"/>
                <a:gd name="T21" fmla="*/ 15 h 72"/>
                <a:gd name="T22" fmla="*/ 15 w 31"/>
                <a:gd name="T23" fmla="*/ 4 h 72"/>
                <a:gd name="T24" fmla="*/ 16 w 31"/>
                <a:gd name="T25" fmla="*/ 4 h 72"/>
                <a:gd name="T26" fmla="*/ 27 w 31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72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7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5"/>
                  </a:moveTo>
                  <a:cubicBezTo>
                    <a:pt x="27" y="68"/>
                    <a:pt x="27" y="68"/>
                    <a:pt x="27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3" name="Freeform 55"/>
            <p:cNvSpPr>
              <a:spLocks noEditPoints="1"/>
            </p:cNvSpPr>
            <p:nvPr/>
          </p:nvSpPr>
          <p:spPr bwMode="auto">
            <a:xfrm>
              <a:off x="3384550" y="5876926"/>
              <a:ext cx="131762" cy="395288"/>
            </a:xfrm>
            <a:custGeom>
              <a:avLst/>
              <a:gdLst>
                <a:gd name="T0" fmla="*/ 15 w 31"/>
                <a:gd name="T1" fmla="*/ 0 h 93"/>
                <a:gd name="T2" fmla="*/ 0 w 31"/>
                <a:gd name="T3" fmla="*/ 14 h 93"/>
                <a:gd name="T4" fmla="*/ 0 w 31"/>
                <a:gd name="T5" fmla="*/ 93 h 93"/>
                <a:gd name="T6" fmla="*/ 31 w 31"/>
                <a:gd name="T7" fmla="*/ 93 h 93"/>
                <a:gd name="T8" fmla="*/ 31 w 31"/>
                <a:gd name="T9" fmla="*/ 14 h 93"/>
                <a:gd name="T10" fmla="*/ 16 w 31"/>
                <a:gd name="T11" fmla="*/ 0 h 93"/>
                <a:gd name="T12" fmla="*/ 15 w 31"/>
                <a:gd name="T13" fmla="*/ 0 h 93"/>
                <a:gd name="T14" fmla="*/ 27 w 31"/>
                <a:gd name="T15" fmla="*/ 14 h 93"/>
                <a:gd name="T16" fmla="*/ 27 w 31"/>
                <a:gd name="T17" fmla="*/ 89 h 93"/>
                <a:gd name="T18" fmla="*/ 4 w 31"/>
                <a:gd name="T19" fmla="*/ 89 h 93"/>
                <a:gd name="T20" fmla="*/ 4 w 31"/>
                <a:gd name="T21" fmla="*/ 14 h 93"/>
                <a:gd name="T22" fmla="*/ 15 w 31"/>
                <a:gd name="T23" fmla="*/ 4 h 93"/>
                <a:gd name="T24" fmla="*/ 16 w 31"/>
                <a:gd name="T25" fmla="*/ 4 h 93"/>
                <a:gd name="T26" fmla="*/ 27 w 31"/>
                <a:gd name="T2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93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6"/>
                    <a:pt x="24" y="0"/>
                    <a:pt x="16" y="0"/>
                  </a:cubicBezTo>
                  <a:lnTo>
                    <a:pt x="15" y="0"/>
                  </a:lnTo>
                  <a:close/>
                  <a:moveTo>
                    <a:pt x="27" y="14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8"/>
                    <a:pt x="9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8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4" name="Freeform 56"/>
            <p:cNvSpPr>
              <a:spLocks noEditPoints="1"/>
            </p:cNvSpPr>
            <p:nvPr/>
          </p:nvSpPr>
          <p:spPr bwMode="auto">
            <a:xfrm>
              <a:off x="3567113" y="5778501"/>
              <a:ext cx="131762" cy="493713"/>
            </a:xfrm>
            <a:custGeom>
              <a:avLst/>
              <a:gdLst>
                <a:gd name="T0" fmla="*/ 31 w 31"/>
                <a:gd name="T1" fmla="*/ 15 h 116"/>
                <a:gd name="T2" fmla="*/ 16 w 31"/>
                <a:gd name="T3" fmla="*/ 0 h 116"/>
                <a:gd name="T4" fmla="*/ 14 w 31"/>
                <a:gd name="T5" fmla="*/ 0 h 116"/>
                <a:gd name="T6" fmla="*/ 0 w 31"/>
                <a:gd name="T7" fmla="*/ 15 h 116"/>
                <a:gd name="T8" fmla="*/ 0 w 31"/>
                <a:gd name="T9" fmla="*/ 116 h 116"/>
                <a:gd name="T10" fmla="*/ 31 w 31"/>
                <a:gd name="T11" fmla="*/ 116 h 116"/>
                <a:gd name="T12" fmla="*/ 31 w 31"/>
                <a:gd name="T13" fmla="*/ 15 h 116"/>
                <a:gd name="T14" fmla="*/ 27 w 31"/>
                <a:gd name="T15" fmla="*/ 112 h 116"/>
                <a:gd name="T16" fmla="*/ 4 w 31"/>
                <a:gd name="T17" fmla="*/ 112 h 116"/>
                <a:gd name="T18" fmla="*/ 4 w 31"/>
                <a:gd name="T19" fmla="*/ 15 h 116"/>
                <a:gd name="T20" fmla="*/ 14 w 31"/>
                <a:gd name="T21" fmla="*/ 4 h 116"/>
                <a:gd name="T22" fmla="*/ 16 w 31"/>
                <a:gd name="T23" fmla="*/ 4 h 116"/>
                <a:gd name="T24" fmla="*/ 27 w 31"/>
                <a:gd name="T25" fmla="*/ 15 h 116"/>
                <a:gd name="T26" fmla="*/ 27 w 31"/>
                <a:gd name="T27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116">
                  <a:moveTo>
                    <a:pt x="31" y="15"/>
                  </a:moveTo>
                  <a:cubicBezTo>
                    <a:pt x="31" y="7"/>
                    <a:pt x="24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16"/>
                    <a:pt x="31" y="116"/>
                    <a:pt x="31" y="116"/>
                  </a:cubicBezTo>
                  <a:lnTo>
                    <a:pt x="31" y="15"/>
                  </a:lnTo>
                  <a:close/>
                  <a:moveTo>
                    <a:pt x="27" y="112"/>
                  </a:moveTo>
                  <a:cubicBezTo>
                    <a:pt x="4" y="112"/>
                    <a:pt x="4" y="112"/>
                    <a:pt x="4" y="1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9"/>
                    <a:pt x="8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27" y="9"/>
                    <a:pt x="27" y="15"/>
                  </a:cubicBezTo>
                  <a:lnTo>
                    <a:pt x="2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5" name="Freeform 57"/>
            <p:cNvSpPr/>
            <p:nvPr/>
          </p:nvSpPr>
          <p:spPr bwMode="auto">
            <a:xfrm>
              <a:off x="3024188" y="5689601"/>
              <a:ext cx="504825" cy="268288"/>
            </a:xfrm>
            <a:custGeom>
              <a:avLst/>
              <a:gdLst>
                <a:gd name="T0" fmla="*/ 3 w 318"/>
                <a:gd name="T1" fmla="*/ 169 h 169"/>
                <a:gd name="T2" fmla="*/ 299 w 318"/>
                <a:gd name="T3" fmla="*/ 38 h 169"/>
                <a:gd name="T4" fmla="*/ 267 w 318"/>
                <a:gd name="T5" fmla="*/ 97 h 169"/>
                <a:gd name="T6" fmla="*/ 278 w 318"/>
                <a:gd name="T7" fmla="*/ 102 h 169"/>
                <a:gd name="T8" fmla="*/ 318 w 318"/>
                <a:gd name="T9" fmla="*/ 24 h 169"/>
                <a:gd name="T10" fmla="*/ 233 w 318"/>
                <a:gd name="T11" fmla="*/ 0 h 169"/>
                <a:gd name="T12" fmla="*/ 230 w 318"/>
                <a:gd name="T13" fmla="*/ 11 h 169"/>
                <a:gd name="T14" fmla="*/ 297 w 318"/>
                <a:gd name="T15" fmla="*/ 27 h 169"/>
                <a:gd name="T16" fmla="*/ 0 w 318"/>
                <a:gd name="T17" fmla="*/ 158 h 169"/>
                <a:gd name="T18" fmla="*/ 3 w 318"/>
                <a:gd name="T1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169">
                  <a:moveTo>
                    <a:pt x="3" y="169"/>
                  </a:moveTo>
                  <a:lnTo>
                    <a:pt x="299" y="38"/>
                  </a:lnTo>
                  <a:lnTo>
                    <a:pt x="267" y="97"/>
                  </a:lnTo>
                  <a:lnTo>
                    <a:pt x="278" y="102"/>
                  </a:lnTo>
                  <a:lnTo>
                    <a:pt x="318" y="24"/>
                  </a:lnTo>
                  <a:lnTo>
                    <a:pt x="233" y="0"/>
                  </a:lnTo>
                  <a:lnTo>
                    <a:pt x="230" y="11"/>
                  </a:lnTo>
                  <a:lnTo>
                    <a:pt x="297" y="27"/>
                  </a:lnTo>
                  <a:lnTo>
                    <a:pt x="0" y="158"/>
                  </a:lnTo>
                  <a:lnTo>
                    <a:pt x="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85727" y="3405189"/>
            <a:ext cx="954087" cy="844550"/>
            <a:chOff x="5041900" y="5595938"/>
            <a:chExt cx="954087" cy="8445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7" name="Freeform 58"/>
            <p:cNvSpPr>
              <a:spLocks noEditPoints="1"/>
            </p:cNvSpPr>
            <p:nvPr/>
          </p:nvSpPr>
          <p:spPr bwMode="auto">
            <a:xfrm>
              <a:off x="5041900" y="5595938"/>
              <a:ext cx="954087" cy="844550"/>
            </a:xfrm>
            <a:custGeom>
              <a:avLst/>
              <a:gdLst>
                <a:gd name="T0" fmla="*/ 187 w 225"/>
                <a:gd name="T1" fmla="*/ 70 h 199"/>
                <a:gd name="T2" fmla="*/ 147 w 225"/>
                <a:gd name="T3" fmla="*/ 70 h 199"/>
                <a:gd name="T4" fmla="*/ 147 w 225"/>
                <a:gd name="T5" fmla="*/ 12 h 199"/>
                <a:gd name="T6" fmla="*/ 135 w 225"/>
                <a:gd name="T7" fmla="*/ 0 h 199"/>
                <a:gd name="T8" fmla="*/ 35 w 225"/>
                <a:gd name="T9" fmla="*/ 0 h 199"/>
                <a:gd name="T10" fmla="*/ 23 w 225"/>
                <a:gd name="T11" fmla="*/ 12 h 199"/>
                <a:gd name="T12" fmla="*/ 23 w 225"/>
                <a:gd name="T13" fmla="*/ 79 h 199"/>
                <a:gd name="T14" fmla="*/ 35 w 225"/>
                <a:gd name="T15" fmla="*/ 92 h 199"/>
                <a:gd name="T16" fmla="*/ 124 w 225"/>
                <a:gd name="T17" fmla="*/ 92 h 199"/>
                <a:gd name="T18" fmla="*/ 124 w 225"/>
                <a:gd name="T19" fmla="*/ 96 h 199"/>
                <a:gd name="T20" fmla="*/ 24 w 225"/>
                <a:gd name="T21" fmla="*/ 96 h 199"/>
                <a:gd name="T22" fmla="*/ 0 w 225"/>
                <a:gd name="T23" fmla="*/ 121 h 199"/>
                <a:gd name="T24" fmla="*/ 124 w 225"/>
                <a:gd name="T25" fmla="*/ 121 h 199"/>
                <a:gd name="T26" fmla="*/ 124 w 225"/>
                <a:gd name="T27" fmla="*/ 199 h 199"/>
                <a:gd name="T28" fmla="*/ 225 w 225"/>
                <a:gd name="T29" fmla="*/ 199 h 199"/>
                <a:gd name="T30" fmla="*/ 225 w 225"/>
                <a:gd name="T31" fmla="*/ 108 h 199"/>
                <a:gd name="T32" fmla="*/ 187 w 225"/>
                <a:gd name="T33" fmla="*/ 70 h 199"/>
                <a:gd name="T34" fmla="*/ 188 w 225"/>
                <a:gd name="T35" fmla="*/ 76 h 199"/>
                <a:gd name="T36" fmla="*/ 218 w 225"/>
                <a:gd name="T37" fmla="*/ 106 h 199"/>
                <a:gd name="T38" fmla="*/ 188 w 225"/>
                <a:gd name="T39" fmla="*/ 106 h 199"/>
                <a:gd name="T40" fmla="*/ 188 w 225"/>
                <a:gd name="T41" fmla="*/ 76 h 199"/>
                <a:gd name="T42" fmla="*/ 35 w 225"/>
                <a:gd name="T43" fmla="*/ 88 h 199"/>
                <a:gd name="T44" fmla="*/ 27 w 225"/>
                <a:gd name="T45" fmla="*/ 79 h 199"/>
                <a:gd name="T46" fmla="*/ 27 w 225"/>
                <a:gd name="T47" fmla="*/ 12 h 199"/>
                <a:gd name="T48" fmla="*/ 35 w 225"/>
                <a:gd name="T49" fmla="*/ 3 h 199"/>
                <a:gd name="T50" fmla="*/ 135 w 225"/>
                <a:gd name="T51" fmla="*/ 3 h 199"/>
                <a:gd name="T52" fmla="*/ 144 w 225"/>
                <a:gd name="T53" fmla="*/ 12 h 199"/>
                <a:gd name="T54" fmla="*/ 144 w 225"/>
                <a:gd name="T55" fmla="*/ 70 h 199"/>
                <a:gd name="T56" fmla="*/ 137 w 225"/>
                <a:gd name="T57" fmla="*/ 70 h 199"/>
                <a:gd name="T58" fmla="*/ 137 w 225"/>
                <a:gd name="T59" fmla="*/ 10 h 199"/>
                <a:gd name="T60" fmla="*/ 33 w 225"/>
                <a:gd name="T61" fmla="*/ 10 h 199"/>
                <a:gd name="T62" fmla="*/ 33 w 225"/>
                <a:gd name="T63" fmla="*/ 81 h 199"/>
                <a:gd name="T64" fmla="*/ 124 w 225"/>
                <a:gd name="T65" fmla="*/ 81 h 199"/>
                <a:gd name="T66" fmla="*/ 124 w 225"/>
                <a:gd name="T67" fmla="*/ 88 h 199"/>
                <a:gd name="T68" fmla="*/ 35 w 225"/>
                <a:gd name="T69" fmla="*/ 88 h 199"/>
                <a:gd name="T70" fmla="*/ 124 w 225"/>
                <a:gd name="T71" fmla="*/ 70 h 199"/>
                <a:gd name="T72" fmla="*/ 124 w 225"/>
                <a:gd name="T73" fmla="*/ 78 h 199"/>
                <a:gd name="T74" fmla="*/ 37 w 225"/>
                <a:gd name="T75" fmla="*/ 78 h 199"/>
                <a:gd name="T76" fmla="*/ 37 w 225"/>
                <a:gd name="T77" fmla="*/ 14 h 199"/>
                <a:gd name="T78" fmla="*/ 133 w 225"/>
                <a:gd name="T79" fmla="*/ 14 h 199"/>
                <a:gd name="T80" fmla="*/ 133 w 225"/>
                <a:gd name="T81" fmla="*/ 70 h 199"/>
                <a:gd name="T82" fmla="*/ 124 w 225"/>
                <a:gd name="T83" fmla="*/ 70 h 199"/>
                <a:gd name="T84" fmla="*/ 9 w 225"/>
                <a:gd name="T85" fmla="*/ 117 h 199"/>
                <a:gd name="T86" fmla="*/ 26 w 225"/>
                <a:gd name="T87" fmla="*/ 99 h 199"/>
                <a:gd name="T88" fmla="*/ 124 w 225"/>
                <a:gd name="T89" fmla="*/ 99 h 199"/>
                <a:gd name="T90" fmla="*/ 124 w 225"/>
                <a:gd name="T91" fmla="*/ 117 h 199"/>
                <a:gd name="T92" fmla="*/ 9 w 225"/>
                <a:gd name="T93" fmla="*/ 117 h 199"/>
                <a:gd name="T94" fmla="*/ 128 w 225"/>
                <a:gd name="T95" fmla="*/ 195 h 199"/>
                <a:gd name="T96" fmla="*/ 128 w 225"/>
                <a:gd name="T97" fmla="*/ 74 h 199"/>
                <a:gd name="T98" fmla="*/ 184 w 225"/>
                <a:gd name="T99" fmla="*/ 74 h 199"/>
                <a:gd name="T100" fmla="*/ 184 w 225"/>
                <a:gd name="T101" fmla="*/ 110 h 199"/>
                <a:gd name="T102" fmla="*/ 221 w 225"/>
                <a:gd name="T103" fmla="*/ 110 h 199"/>
                <a:gd name="T104" fmla="*/ 221 w 225"/>
                <a:gd name="T105" fmla="*/ 195 h 199"/>
                <a:gd name="T106" fmla="*/ 128 w 225"/>
                <a:gd name="T107" fmla="*/ 19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5" h="199">
                  <a:moveTo>
                    <a:pt x="187" y="70"/>
                  </a:moveTo>
                  <a:cubicBezTo>
                    <a:pt x="147" y="70"/>
                    <a:pt x="147" y="70"/>
                    <a:pt x="147" y="70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7" y="5"/>
                    <a:pt x="142" y="0"/>
                    <a:pt x="1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3" y="5"/>
                    <a:pt x="23" y="12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86"/>
                    <a:pt x="28" y="92"/>
                    <a:pt x="3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24" y="199"/>
                    <a:pt x="124" y="199"/>
                    <a:pt x="124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25" y="108"/>
                    <a:pt x="225" y="108"/>
                    <a:pt x="225" y="108"/>
                  </a:cubicBezTo>
                  <a:lnTo>
                    <a:pt x="187" y="70"/>
                  </a:lnTo>
                  <a:close/>
                  <a:moveTo>
                    <a:pt x="188" y="76"/>
                  </a:moveTo>
                  <a:cubicBezTo>
                    <a:pt x="218" y="106"/>
                    <a:pt x="218" y="106"/>
                    <a:pt x="218" y="106"/>
                  </a:cubicBezTo>
                  <a:cubicBezTo>
                    <a:pt x="188" y="106"/>
                    <a:pt x="188" y="106"/>
                    <a:pt x="188" y="106"/>
                  </a:cubicBezTo>
                  <a:lnTo>
                    <a:pt x="188" y="76"/>
                  </a:lnTo>
                  <a:close/>
                  <a:moveTo>
                    <a:pt x="35" y="88"/>
                  </a:moveTo>
                  <a:cubicBezTo>
                    <a:pt x="30" y="88"/>
                    <a:pt x="27" y="84"/>
                    <a:pt x="27" y="79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7"/>
                    <a:pt x="30" y="3"/>
                    <a:pt x="35" y="3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40" y="3"/>
                    <a:pt x="144" y="7"/>
                    <a:pt x="144" y="12"/>
                  </a:cubicBezTo>
                  <a:cubicBezTo>
                    <a:pt x="144" y="70"/>
                    <a:pt x="144" y="70"/>
                    <a:pt x="144" y="70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88"/>
                    <a:pt x="124" y="88"/>
                    <a:pt x="124" y="88"/>
                  </a:cubicBezTo>
                  <a:lnTo>
                    <a:pt x="35" y="88"/>
                  </a:lnTo>
                  <a:close/>
                  <a:moveTo>
                    <a:pt x="124" y="70"/>
                  </a:moveTo>
                  <a:cubicBezTo>
                    <a:pt x="124" y="78"/>
                    <a:pt x="124" y="78"/>
                    <a:pt x="124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70"/>
                    <a:pt x="133" y="70"/>
                    <a:pt x="133" y="70"/>
                  </a:cubicBezTo>
                  <a:lnTo>
                    <a:pt x="124" y="70"/>
                  </a:lnTo>
                  <a:close/>
                  <a:moveTo>
                    <a:pt x="9" y="117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24" y="99"/>
                    <a:pt x="124" y="99"/>
                    <a:pt x="124" y="99"/>
                  </a:cubicBezTo>
                  <a:cubicBezTo>
                    <a:pt x="124" y="117"/>
                    <a:pt x="124" y="117"/>
                    <a:pt x="124" y="117"/>
                  </a:cubicBezTo>
                  <a:lnTo>
                    <a:pt x="9" y="117"/>
                  </a:lnTo>
                  <a:close/>
                  <a:moveTo>
                    <a:pt x="128" y="195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110"/>
                    <a:pt x="184" y="110"/>
                    <a:pt x="184" y="110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221" y="195"/>
                    <a:pt x="221" y="195"/>
                    <a:pt x="221" y="195"/>
                  </a:cubicBezTo>
                  <a:lnTo>
                    <a:pt x="128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8" name="Freeform 59"/>
            <p:cNvSpPr/>
            <p:nvPr/>
          </p:nvSpPr>
          <p:spPr bwMode="auto">
            <a:xfrm>
              <a:off x="5711825" y="5656263"/>
              <a:ext cx="279400" cy="241300"/>
            </a:xfrm>
            <a:custGeom>
              <a:avLst/>
              <a:gdLst>
                <a:gd name="T0" fmla="*/ 55 w 66"/>
                <a:gd name="T1" fmla="*/ 50 h 57"/>
                <a:gd name="T2" fmla="*/ 32 w 66"/>
                <a:gd name="T3" fmla="*/ 40 h 57"/>
                <a:gd name="T4" fmla="*/ 30 w 66"/>
                <a:gd name="T5" fmla="*/ 43 h 57"/>
                <a:gd name="T6" fmla="*/ 60 w 66"/>
                <a:gd name="T7" fmla="*/ 57 h 57"/>
                <a:gd name="T8" fmla="*/ 66 w 66"/>
                <a:gd name="T9" fmla="*/ 25 h 57"/>
                <a:gd name="T10" fmla="*/ 62 w 66"/>
                <a:gd name="T11" fmla="*/ 24 h 57"/>
                <a:gd name="T12" fmla="*/ 58 w 66"/>
                <a:gd name="T13" fmla="*/ 47 h 57"/>
                <a:gd name="T14" fmla="*/ 1 w 66"/>
                <a:gd name="T15" fmla="*/ 0 h 57"/>
                <a:gd name="T16" fmla="*/ 0 w 66"/>
                <a:gd name="T17" fmla="*/ 4 h 57"/>
                <a:gd name="T18" fmla="*/ 55 w 66"/>
                <a:gd name="T1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7">
                  <a:moveTo>
                    <a:pt x="55" y="5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7" y="24"/>
                    <a:pt x="26" y="6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5" y="10"/>
                    <a:pt x="45" y="27"/>
                    <a:pt x="5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60"/>
            <p:cNvSpPr/>
            <p:nvPr/>
          </p:nvSpPr>
          <p:spPr bwMode="auto">
            <a:xfrm>
              <a:off x="5287963" y="6178551"/>
              <a:ext cx="228600" cy="195263"/>
            </a:xfrm>
            <a:custGeom>
              <a:avLst/>
              <a:gdLst>
                <a:gd name="T0" fmla="*/ 7 w 54"/>
                <a:gd name="T1" fmla="*/ 6 h 46"/>
                <a:gd name="T2" fmla="*/ 31 w 54"/>
                <a:gd name="T3" fmla="*/ 13 h 46"/>
                <a:gd name="T4" fmla="*/ 32 w 54"/>
                <a:gd name="T5" fmla="*/ 9 h 46"/>
                <a:gd name="T6" fmla="*/ 1 w 54"/>
                <a:gd name="T7" fmla="*/ 0 h 46"/>
                <a:gd name="T8" fmla="*/ 0 w 54"/>
                <a:gd name="T9" fmla="*/ 32 h 46"/>
                <a:gd name="T10" fmla="*/ 4 w 54"/>
                <a:gd name="T11" fmla="*/ 33 h 46"/>
                <a:gd name="T12" fmla="*/ 5 w 54"/>
                <a:gd name="T13" fmla="*/ 9 h 46"/>
                <a:gd name="T14" fmla="*/ 53 w 54"/>
                <a:gd name="T15" fmla="*/ 46 h 46"/>
                <a:gd name="T16" fmla="*/ 54 w 54"/>
                <a:gd name="T17" fmla="*/ 43 h 46"/>
                <a:gd name="T18" fmla="*/ 7 w 54"/>
                <a:gd name="T19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6" y="27"/>
                    <a:pt x="33" y="41"/>
                    <a:pt x="53" y="46"/>
                  </a:cubicBezTo>
                  <a:cubicBezTo>
                    <a:pt x="54" y="43"/>
                    <a:pt x="54" y="43"/>
                    <a:pt x="54" y="43"/>
                  </a:cubicBezTo>
                  <a:cubicBezTo>
                    <a:pt x="34" y="37"/>
                    <a:pt x="17" y="24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33796" y="3303589"/>
            <a:ext cx="809625" cy="955675"/>
            <a:chOff x="7385050" y="5494338"/>
            <a:chExt cx="809625" cy="95567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1" name="Freeform 61"/>
            <p:cNvSpPr>
              <a:spLocks noEditPoints="1"/>
            </p:cNvSpPr>
            <p:nvPr/>
          </p:nvSpPr>
          <p:spPr bwMode="auto">
            <a:xfrm>
              <a:off x="7558088" y="6011863"/>
              <a:ext cx="93662" cy="149225"/>
            </a:xfrm>
            <a:custGeom>
              <a:avLst/>
              <a:gdLst>
                <a:gd name="T0" fmla="*/ 22 w 22"/>
                <a:gd name="T1" fmla="*/ 11 h 35"/>
                <a:gd name="T2" fmla="*/ 12 w 22"/>
                <a:gd name="T3" fmla="*/ 0 h 35"/>
                <a:gd name="T4" fmla="*/ 11 w 22"/>
                <a:gd name="T5" fmla="*/ 0 h 35"/>
                <a:gd name="T6" fmla="*/ 0 w 22"/>
                <a:gd name="T7" fmla="*/ 11 h 35"/>
                <a:gd name="T8" fmla="*/ 0 w 22"/>
                <a:gd name="T9" fmla="*/ 35 h 35"/>
                <a:gd name="T10" fmla="*/ 22 w 22"/>
                <a:gd name="T11" fmla="*/ 35 h 35"/>
                <a:gd name="T12" fmla="*/ 22 w 22"/>
                <a:gd name="T13" fmla="*/ 11 h 35"/>
                <a:gd name="T14" fmla="*/ 18 w 22"/>
                <a:gd name="T15" fmla="*/ 31 h 35"/>
                <a:gd name="T16" fmla="*/ 4 w 22"/>
                <a:gd name="T17" fmla="*/ 31 h 35"/>
                <a:gd name="T18" fmla="*/ 4 w 22"/>
                <a:gd name="T19" fmla="*/ 11 h 35"/>
                <a:gd name="T20" fmla="*/ 11 w 22"/>
                <a:gd name="T21" fmla="*/ 4 h 35"/>
                <a:gd name="T22" fmla="*/ 12 w 22"/>
                <a:gd name="T23" fmla="*/ 4 h 35"/>
                <a:gd name="T24" fmla="*/ 18 w 22"/>
                <a:gd name="T25" fmla="*/ 11 h 35"/>
                <a:gd name="T26" fmla="*/ 18 w 22"/>
                <a:gd name="T27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5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2" y="35"/>
                    <a:pt x="22" y="35"/>
                    <a:pt x="22" y="35"/>
                  </a:cubicBezTo>
                  <a:lnTo>
                    <a:pt x="22" y="11"/>
                  </a:lnTo>
                  <a:close/>
                  <a:moveTo>
                    <a:pt x="18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8" y="7"/>
                    <a:pt x="18" y="11"/>
                  </a:cubicBezTo>
                  <a:lnTo>
                    <a:pt x="18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2" name="Freeform 62"/>
            <p:cNvSpPr>
              <a:spLocks noEditPoints="1"/>
            </p:cNvSpPr>
            <p:nvPr/>
          </p:nvSpPr>
          <p:spPr bwMode="auto">
            <a:xfrm>
              <a:off x="7681913" y="5948363"/>
              <a:ext cx="93662" cy="212725"/>
            </a:xfrm>
            <a:custGeom>
              <a:avLst/>
              <a:gdLst>
                <a:gd name="T0" fmla="*/ 22 w 22"/>
                <a:gd name="T1" fmla="*/ 11 h 50"/>
                <a:gd name="T2" fmla="*/ 12 w 22"/>
                <a:gd name="T3" fmla="*/ 0 h 50"/>
                <a:gd name="T4" fmla="*/ 11 w 22"/>
                <a:gd name="T5" fmla="*/ 0 h 50"/>
                <a:gd name="T6" fmla="*/ 0 w 22"/>
                <a:gd name="T7" fmla="*/ 11 h 50"/>
                <a:gd name="T8" fmla="*/ 0 w 22"/>
                <a:gd name="T9" fmla="*/ 50 h 50"/>
                <a:gd name="T10" fmla="*/ 22 w 22"/>
                <a:gd name="T11" fmla="*/ 50 h 50"/>
                <a:gd name="T12" fmla="*/ 22 w 22"/>
                <a:gd name="T13" fmla="*/ 11 h 50"/>
                <a:gd name="T14" fmla="*/ 19 w 22"/>
                <a:gd name="T15" fmla="*/ 46 h 50"/>
                <a:gd name="T16" fmla="*/ 4 w 22"/>
                <a:gd name="T17" fmla="*/ 46 h 50"/>
                <a:gd name="T18" fmla="*/ 4 w 22"/>
                <a:gd name="T19" fmla="*/ 11 h 50"/>
                <a:gd name="T20" fmla="*/ 11 w 22"/>
                <a:gd name="T21" fmla="*/ 4 h 50"/>
                <a:gd name="T22" fmla="*/ 12 w 22"/>
                <a:gd name="T23" fmla="*/ 4 h 50"/>
                <a:gd name="T24" fmla="*/ 19 w 22"/>
                <a:gd name="T25" fmla="*/ 11 h 50"/>
                <a:gd name="T26" fmla="*/ 19 w 22"/>
                <a:gd name="T27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2" y="50"/>
                    <a:pt x="22" y="50"/>
                    <a:pt x="22" y="50"/>
                  </a:cubicBezTo>
                  <a:lnTo>
                    <a:pt x="22" y="11"/>
                  </a:lnTo>
                  <a:close/>
                  <a:moveTo>
                    <a:pt x="19" y="46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Freeform 63"/>
            <p:cNvSpPr>
              <a:spLocks noEditPoints="1"/>
            </p:cNvSpPr>
            <p:nvPr/>
          </p:nvSpPr>
          <p:spPr bwMode="auto">
            <a:xfrm>
              <a:off x="7804150" y="5889626"/>
              <a:ext cx="93662" cy="271463"/>
            </a:xfrm>
            <a:custGeom>
              <a:avLst/>
              <a:gdLst>
                <a:gd name="T0" fmla="*/ 22 w 22"/>
                <a:gd name="T1" fmla="*/ 10 h 64"/>
                <a:gd name="T2" fmla="*/ 12 w 22"/>
                <a:gd name="T3" fmla="*/ 0 h 64"/>
                <a:gd name="T4" fmla="*/ 11 w 22"/>
                <a:gd name="T5" fmla="*/ 0 h 64"/>
                <a:gd name="T6" fmla="*/ 0 w 22"/>
                <a:gd name="T7" fmla="*/ 10 h 64"/>
                <a:gd name="T8" fmla="*/ 0 w 22"/>
                <a:gd name="T9" fmla="*/ 64 h 64"/>
                <a:gd name="T10" fmla="*/ 22 w 22"/>
                <a:gd name="T11" fmla="*/ 64 h 64"/>
                <a:gd name="T12" fmla="*/ 22 w 22"/>
                <a:gd name="T13" fmla="*/ 10 h 64"/>
                <a:gd name="T14" fmla="*/ 19 w 22"/>
                <a:gd name="T15" fmla="*/ 60 h 64"/>
                <a:gd name="T16" fmla="*/ 4 w 22"/>
                <a:gd name="T17" fmla="*/ 60 h 64"/>
                <a:gd name="T18" fmla="*/ 4 w 22"/>
                <a:gd name="T19" fmla="*/ 10 h 64"/>
                <a:gd name="T20" fmla="*/ 11 w 22"/>
                <a:gd name="T21" fmla="*/ 4 h 64"/>
                <a:gd name="T22" fmla="*/ 12 w 22"/>
                <a:gd name="T23" fmla="*/ 4 h 64"/>
                <a:gd name="T24" fmla="*/ 19 w 22"/>
                <a:gd name="T25" fmla="*/ 10 h 64"/>
                <a:gd name="T26" fmla="*/ 19 w 22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64">
                  <a:moveTo>
                    <a:pt x="22" y="10"/>
                  </a:moveTo>
                  <a:cubicBezTo>
                    <a:pt x="22" y="4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2" y="64"/>
                    <a:pt x="22" y="64"/>
                    <a:pt x="22" y="64"/>
                  </a:cubicBezTo>
                  <a:lnTo>
                    <a:pt x="22" y="10"/>
                  </a:lnTo>
                  <a:close/>
                  <a:moveTo>
                    <a:pt x="19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6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6"/>
                    <a:pt x="19" y="10"/>
                  </a:cubicBezTo>
                  <a:lnTo>
                    <a:pt x="19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7927975" y="5821363"/>
              <a:ext cx="92075" cy="339725"/>
            </a:xfrm>
            <a:custGeom>
              <a:avLst/>
              <a:gdLst>
                <a:gd name="T0" fmla="*/ 22 w 22"/>
                <a:gd name="T1" fmla="*/ 11 h 80"/>
                <a:gd name="T2" fmla="*/ 12 w 22"/>
                <a:gd name="T3" fmla="*/ 0 h 80"/>
                <a:gd name="T4" fmla="*/ 11 w 22"/>
                <a:gd name="T5" fmla="*/ 0 h 80"/>
                <a:gd name="T6" fmla="*/ 0 w 22"/>
                <a:gd name="T7" fmla="*/ 11 h 80"/>
                <a:gd name="T8" fmla="*/ 0 w 22"/>
                <a:gd name="T9" fmla="*/ 80 h 80"/>
                <a:gd name="T10" fmla="*/ 22 w 22"/>
                <a:gd name="T11" fmla="*/ 80 h 80"/>
                <a:gd name="T12" fmla="*/ 22 w 22"/>
                <a:gd name="T13" fmla="*/ 11 h 80"/>
                <a:gd name="T14" fmla="*/ 19 w 22"/>
                <a:gd name="T15" fmla="*/ 76 h 80"/>
                <a:gd name="T16" fmla="*/ 4 w 22"/>
                <a:gd name="T17" fmla="*/ 76 h 80"/>
                <a:gd name="T18" fmla="*/ 4 w 22"/>
                <a:gd name="T19" fmla="*/ 11 h 80"/>
                <a:gd name="T20" fmla="*/ 11 w 22"/>
                <a:gd name="T21" fmla="*/ 4 h 80"/>
                <a:gd name="T22" fmla="*/ 12 w 22"/>
                <a:gd name="T23" fmla="*/ 4 h 80"/>
                <a:gd name="T24" fmla="*/ 19 w 22"/>
                <a:gd name="T25" fmla="*/ 11 h 80"/>
                <a:gd name="T26" fmla="*/ 19 w 22"/>
                <a:gd name="T2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80">
                  <a:moveTo>
                    <a:pt x="22" y="11"/>
                  </a:moveTo>
                  <a:cubicBezTo>
                    <a:pt x="22" y="5"/>
                    <a:pt x="18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2" y="80"/>
                    <a:pt x="22" y="80"/>
                    <a:pt x="22" y="80"/>
                  </a:cubicBezTo>
                  <a:lnTo>
                    <a:pt x="22" y="11"/>
                  </a:lnTo>
                  <a:close/>
                  <a:moveTo>
                    <a:pt x="19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9" y="7"/>
                    <a:pt x="19" y="11"/>
                  </a:cubicBezTo>
                  <a:lnTo>
                    <a:pt x="19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5" name="Freeform 65"/>
            <p:cNvSpPr>
              <a:spLocks noEditPoints="1"/>
            </p:cNvSpPr>
            <p:nvPr/>
          </p:nvSpPr>
          <p:spPr bwMode="auto">
            <a:xfrm>
              <a:off x="7385050" y="5494338"/>
              <a:ext cx="809625" cy="955675"/>
            </a:xfrm>
            <a:custGeom>
              <a:avLst/>
              <a:gdLst>
                <a:gd name="T0" fmla="*/ 106 w 191"/>
                <a:gd name="T1" fmla="*/ 55 h 225"/>
                <a:gd name="T2" fmla="*/ 57 w 191"/>
                <a:gd name="T3" fmla="*/ 0 h 225"/>
                <a:gd name="T4" fmla="*/ 8 w 191"/>
                <a:gd name="T5" fmla="*/ 55 h 225"/>
                <a:gd name="T6" fmla="*/ 0 w 191"/>
                <a:gd name="T7" fmla="*/ 172 h 225"/>
                <a:gd name="T8" fmla="*/ 69 w 191"/>
                <a:gd name="T9" fmla="*/ 180 h 225"/>
                <a:gd name="T10" fmla="*/ 57 w 191"/>
                <a:gd name="T11" fmla="*/ 207 h 225"/>
                <a:gd name="T12" fmla="*/ 48 w 191"/>
                <a:gd name="T13" fmla="*/ 216 h 225"/>
                <a:gd name="T14" fmla="*/ 135 w 191"/>
                <a:gd name="T15" fmla="*/ 225 h 225"/>
                <a:gd name="T16" fmla="*/ 143 w 191"/>
                <a:gd name="T17" fmla="*/ 215 h 225"/>
                <a:gd name="T18" fmla="*/ 123 w 191"/>
                <a:gd name="T19" fmla="*/ 207 h 225"/>
                <a:gd name="T20" fmla="*/ 183 w 191"/>
                <a:gd name="T21" fmla="*/ 180 h 225"/>
                <a:gd name="T22" fmla="*/ 191 w 191"/>
                <a:gd name="T23" fmla="*/ 64 h 225"/>
                <a:gd name="T24" fmla="*/ 57 w 191"/>
                <a:gd name="T25" fmla="*/ 4 h 225"/>
                <a:gd name="T26" fmla="*/ 83 w 191"/>
                <a:gd name="T27" fmla="*/ 69 h 225"/>
                <a:gd name="T28" fmla="*/ 84 w 191"/>
                <a:gd name="T29" fmla="*/ 85 h 225"/>
                <a:gd name="T30" fmla="*/ 67 w 191"/>
                <a:gd name="T31" fmla="*/ 74 h 225"/>
                <a:gd name="T32" fmla="*/ 7 w 191"/>
                <a:gd name="T33" fmla="*/ 39 h 225"/>
                <a:gd name="T34" fmla="*/ 57 w 191"/>
                <a:gd name="T35" fmla="*/ 78 h 225"/>
                <a:gd name="T36" fmla="*/ 89 w 191"/>
                <a:gd name="T37" fmla="*/ 93 h 225"/>
                <a:gd name="T38" fmla="*/ 89 w 191"/>
                <a:gd name="T39" fmla="*/ 71 h 225"/>
                <a:gd name="T40" fmla="*/ 172 w 191"/>
                <a:gd name="T41" fmla="*/ 164 h 225"/>
                <a:gd name="T42" fmla="*/ 19 w 191"/>
                <a:gd name="T43" fmla="*/ 71 h 225"/>
                <a:gd name="T44" fmla="*/ 57 w 191"/>
                <a:gd name="T45" fmla="*/ 78 h 225"/>
                <a:gd name="T46" fmla="*/ 140 w 191"/>
                <a:gd name="T47" fmla="*/ 216 h 225"/>
                <a:gd name="T48" fmla="*/ 57 w 191"/>
                <a:gd name="T49" fmla="*/ 221 h 225"/>
                <a:gd name="T50" fmla="*/ 52 w 191"/>
                <a:gd name="T51" fmla="*/ 215 h 225"/>
                <a:gd name="T52" fmla="*/ 135 w 191"/>
                <a:gd name="T53" fmla="*/ 211 h 225"/>
                <a:gd name="T54" fmla="*/ 119 w 191"/>
                <a:gd name="T55" fmla="*/ 207 h 225"/>
                <a:gd name="T56" fmla="*/ 73 w 191"/>
                <a:gd name="T57" fmla="*/ 180 h 225"/>
                <a:gd name="T58" fmla="*/ 119 w 191"/>
                <a:gd name="T59" fmla="*/ 207 h 225"/>
                <a:gd name="T60" fmla="*/ 183 w 191"/>
                <a:gd name="T61" fmla="*/ 176 h 225"/>
                <a:gd name="T62" fmla="*/ 4 w 191"/>
                <a:gd name="T63" fmla="*/ 172 h 225"/>
                <a:gd name="T64" fmla="*/ 9 w 191"/>
                <a:gd name="T65" fmla="*/ 59 h 225"/>
                <a:gd name="T66" fmla="*/ 19 w 191"/>
                <a:gd name="T67" fmla="*/ 67 h 225"/>
                <a:gd name="T68" fmla="*/ 15 w 191"/>
                <a:gd name="T69" fmla="*/ 168 h 225"/>
                <a:gd name="T70" fmla="*/ 176 w 191"/>
                <a:gd name="T71" fmla="*/ 67 h 225"/>
                <a:gd name="T72" fmla="*/ 104 w 191"/>
                <a:gd name="T73" fmla="*/ 59 h 225"/>
                <a:gd name="T74" fmla="*/ 187 w 191"/>
                <a:gd name="T75" fmla="*/ 6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225">
                  <a:moveTo>
                    <a:pt x="183" y="55"/>
                  </a:moveTo>
                  <a:cubicBezTo>
                    <a:pt x="106" y="55"/>
                    <a:pt x="106" y="55"/>
                    <a:pt x="106" y="55"/>
                  </a:cubicBezTo>
                  <a:cubicBezTo>
                    <a:pt x="109" y="50"/>
                    <a:pt x="111" y="45"/>
                    <a:pt x="111" y="39"/>
                  </a:cubicBezTo>
                  <a:cubicBezTo>
                    <a:pt x="111" y="17"/>
                    <a:pt x="87" y="0"/>
                    <a:pt x="57" y="0"/>
                  </a:cubicBezTo>
                  <a:cubicBezTo>
                    <a:pt x="28" y="0"/>
                    <a:pt x="3" y="17"/>
                    <a:pt x="3" y="39"/>
                  </a:cubicBezTo>
                  <a:cubicBezTo>
                    <a:pt x="3" y="45"/>
                    <a:pt x="5" y="50"/>
                    <a:pt x="8" y="55"/>
                  </a:cubicBezTo>
                  <a:cubicBezTo>
                    <a:pt x="4" y="56"/>
                    <a:pt x="0" y="59"/>
                    <a:pt x="0" y="6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4" y="180"/>
                    <a:pt x="9" y="180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69" y="207"/>
                    <a:pt x="69" y="207"/>
                    <a:pt x="69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52" y="207"/>
                    <a:pt x="48" y="211"/>
                    <a:pt x="48" y="215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21"/>
                    <a:pt x="52" y="225"/>
                    <a:pt x="57" y="225"/>
                  </a:cubicBezTo>
                  <a:cubicBezTo>
                    <a:pt x="135" y="225"/>
                    <a:pt x="135" y="225"/>
                    <a:pt x="135" y="225"/>
                  </a:cubicBezTo>
                  <a:cubicBezTo>
                    <a:pt x="140" y="225"/>
                    <a:pt x="143" y="221"/>
                    <a:pt x="143" y="216"/>
                  </a:cubicBezTo>
                  <a:cubicBezTo>
                    <a:pt x="143" y="215"/>
                    <a:pt x="143" y="215"/>
                    <a:pt x="143" y="215"/>
                  </a:cubicBezTo>
                  <a:cubicBezTo>
                    <a:pt x="143" y="211"/>
                    <a:pt x="140" y="207"/>
                    <a:pt x="135" y="207"/>
                  </a:cubicBezTo>
                  <a:cubicBezTo>
                    <a:pt x="123" y="207"/>
                    <a:pt x="123" y="207"/>
                    <a:pt x="123" y="207"/>
                  </a:cubicBezTo>
                  <a:cubicBezTo>
                    <a:pt x="123" y="180"/>
                    <a:pt x="123" y="180"/>
                    <a:pt x="12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7" y="180"/>
                    <a:pt x="191" y="176"/>
                    <a:pt x="191" y="172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1" y="59"/>
                    <a:pt x="187" y="55"/>
                    <a:pt x="183" y="55"/>
                  </a:cubicBezTo>
                  <a:close/>
                  <a:moveTo>
                    <a:pt x="57" y="4"/>
                  </a:moveTo>
                  <a:cubicBezTo>
                    <a:pt x="85" y="4"/>
                    <a:pt x="107" y="20"/>
                    <a:pt x="107" y="39"/>
                  </a:cubicBezTo>
                  <a:cubicBezTo>
                    <a:pt x="107" y="51"/>
                    <a:pt x="98" y="63"/>
                    <a:pt x="83" y="69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4" y="74"/>
                    <a:pt x="61" y="74"/>
                    <a:pt x="57" y="74"/>
                  </a:cubicBezTo>
                  <a:cubicBezTo>
                    <a:pt x="30" y="74"/>
                    <a:pt x="7" y="59"/>
                    <a:pt x="7" y="39"/>
                  </a:cubicBezTo>
                  <a:cubicBezTo>
                    <a:pt x="7" y="20"/>
                    <a:pt x="30" y="4"/>
                    <a:pt x="57" y="4"/>
                  </a:cubicBezTo>
                  <a:close/>
                  <a:moveTo>
                    <a:pt x="57" y="78"/>
                  </a:moveTo>
                  <a:cubicBezTo>
                    <a:pt x="61" y="78"/>
                    <a:pt x="64" y="78"/>
                    <a:pt x="67" y="78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7" y="72"/>
                    <a:pt x="88" y="71"/>
                    <a:pt x="89" y="71"/>
                  </a:cubicBezTo>
                  <a:cubicBezTo>
                    <a:pt x="172" y="71"/>
                    <a:pt x="172" y="71"/>
                    <a:pt x="172" y="71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5" y="75"/>
                    <a:pt x="45" y="78"/>
                    <a:pt x="57" y="78"/>
                  </a:cubicBezTo>
                  <a:close/>
                  <a:moveTo>
                    <a:pt x="140" y="215"/>
                  </a:moveTo>
                  <a:cubicBezTo>
                    <a:pt x="140" y="216"/>
                    <a:pt x="140" y="216"/>
                    <a:pt x="140" y="216"/>
                  </a:cubicBezTo>
                  <a:cubicBezTo>
                    <a:pt x="140" y="219"/>
                    <a:pt x="137" y="221"/>
                    <a:pt x="135" y="221"/>
                  </a:cubicBezTo>
                  <a:cubicBezTo>
                    <a:pt x="57" y="221"/>
                    <a:pt x="57" y="221"/>
                    <a:pt x="57" y="221"/>
                  </a:cubicBezTo>
                  <a:cubicBezTo>
                    <a:pt x="54" y="221"/>
                    <a:pt x="52" y="219"/>
                    <a:pt x="52" y="216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2" y="213"/>
                    <a:pt x="54" y="211"/>
                    <a:pt x="57" y="211"/>
                  </a:cubicBezTo>
                  <a:cubicBezTo>
                    <a:pt x="135" y="211"/>
                    <a:pt x="135" y="211"/>
                    <a:pt x="135" y="211"/>
                  </a:cubicBezTo>
                  <a:cubicBezTo>
                    <a:pt x="137" y="211"/>
                    <a:pt x="140" y="213"/>
                    <a:pt x="140" y="215"/>
                  </a:cubicBezTo>
                  <a:close/>
                  <a:moveTo>
                    <a:pt x="119" y="207"/>
                  </a:moveTo>
                  <a:cubicBezTo>
                    <a:pt x="73" y="207"/>
                    <a:pt x="73" y="207"/>
                    <a:pt x="73" y="207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119" y="180"/>
                    <a:pt x="119" y="180"/>
                    <a:pt x="119" y="180"/>
                  </a:cubicBezTo>
                  <a:lnTo>
                    <a:pt x="119" y="207"/>
                  </a:lnTo>
                  <a:close/>
                  <a:moveTo>
                    <a:pt x="187" y="172"/>
                  </a:moveTo>
                  <a:cubicBezTo>
                    <a:pt x="187" y="174"/>
                    <a:pt x="185" y="176"/>
                    <a:pt x="183" y="176"/>
                  </a:cubicBezTo>
                  <a:cubicBezTo>
                    <a:pt x="9" y="176"/>
                    <a:pt x="9" y="176"/>
                    <a:pt x="9" y="176"/>
                  </a:cubicBezTo>
                  <a:cubicBezTo>
                    <a:pt x="6" y="176"/>
                    <a:pt x="4" y="174"/>
                    <a:pt x="4" y="172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1"/>
                    <a:pt x="6" y="59"/>
                    <a:pt x="9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3" y="62"/>
                    <a:pt x="16" y="65"/>
                    <a:pt x="19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6" y="67"/>
                    <a:pt x="176" y="67"/>
                    <a:pt x="176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8" y="65"/>
                    <a:pt x="101" y="62"/>
                    <a:pt x="104" y="59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85" y="59"/>
                    <a:pt x="187" y="61"/>
                    <a:pt x="187" y="64"/>
                  </a:cubicBezTo>
                  <a:lnTo>
                    <a:pt x="187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6" name="组合 1075"/>
          <p:cNvGrpSpPr/>
          <p:nvPr/>
        </p:nvGrpSpPr>
        <p:grpSpPr bwMode="auto">
          <a:xfrm>
            <a:off x="1906588" y="2127250"/>
            <a:ext cx="414337" cy="841375"/>
            <a:chOff x="622300" y="2260601"/>
            <a:chExt cx="414337" cy="841375"/>
          </a:xfrm>
          <a:solidFill>
            <a:schemeClr val="accent1"/>
          </a:solidFill>
        </p:grpSpPr>
        <p:sp>
          <p:nvSpPr>
            <p:cNvPr id="37" name="Oval 66"/>
            <p:cNvSpPr>
              <a:spLocks noChangeArrowheads="1"/>
            </p:cNvSpPr>
            <p:nvPr/>
          </p:nvSpPr>
          <p:spPr bwMode="auto">
            <a:xfrm>
              <a:off x="757238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38" name="Freeform 67"/>
            <p:cNvSpPr>
              <a:spLocks noEditPoints="1"/>
            </p:cNvSpPr>
            <p:nvPr/>
          </p:nvSpPr>
          <p:spPr bwMode="auto">
            <a:xfrm>
              <a:off x="622300" y="2298701"/>
              <a:ext cx="414337" cy="803275"/>
            </a:xfrm>
            <a:custGeom>
              <a:avLst/>
              <a:gdLst>
                <a:gd name="T0" fmla="*/ 2147483646 w 98"/>
                <a:gd name="T1" fmla="*/ 2147483646 h 189"/>
                <a:gd name="T2" fmla="*/ 2147483646 w 98"/>
                <a:gd name="T3" fmla="*/ 2147483646 h 189"/>
                <a:gd name="T4" fmla="*/ 2147483646 w 98"/>
                <a:gd name="T5" fmla="*/ 2147483646 h 189"/>
                <a:gd name="T6" fmla="*/ 2147483646 w 98"/>
                <a:gd name="T7" fmla="*/ 0 h 189"/>
                <a:gd name="T8" fmla="*/ 2147483646 w 98"/>
                <a:gd name="T9" fmla="*/ 2147483646 h 189"/>
                <a:gd name="T10" fmla="*/ 2147483646 w 98"/>
                <a:gd name="T11" fmla="*/ 2147483646 h 189"/>
                <a:gd name="T12" fmla="*/ 2147483646 w 98"/>
                <a:gd name="T13" fmla="*/ 2147483646 h 189"/>
                <a:gd name="T14" fmla="*/ 2147483646 w 98"/>
                <a:gd name="T15" fmla="*/ 2147483646 h 189"/>
                <a:gd name="T16" fmla="*/ 2147483646 w 98"/>
                <a:gd name="T17" fmla="*/ 2147483646 h 189"/>
                <a:gd name="T18" fmla="*/ 2147483646 w 98"/>
                <a:gd name="T19" fmla="*/ 2147483646 h 189"/>
                <a:gd name="T20" fmla="*/ 2147483646 w 98"/>
                <a:gd name="T21" fmla="*/ 2147483646 h 189"/>
                <a:gd name="T22" fmla="*/ 2147483646 w 98"/>
                <a:gd name="T23" fmla="*/ 2147483646 h 189"/>
                <a:gd name="T24" fmla="*/ 2147483646 w 98"/>
                <a:gd name="T25" fmla="*/ 2147483646 h 189"/>
                <a:gd name="T26" fmla="*/ 2147483646 w 98"/>
                <a:gd name="T27" fmla="*/ 2147483646 h 189"/>
                <a:gd name="T28" fmla="*/ 2147483646 w 98"/>
                <a:gd name="T29" fmla="*/ 2147483646 h 189"/>
                <a:gd name="T30" fmla="*/ 2147483646 w 98"/>
                <a:gd name="T31" fmla="*/ 2147483646 h 189"/>
                <a:gd name="T32" fmla="*/ 2147483646 w 98"/>
                <a:gd name="T33" fmla="*/ 2147483646 h 189"/>
                <a:gd name="T34" fmla="*/ 2147483646 w 98"/>
                <a:gd name="T35" fmla="*/ 2147483646 h 189"/>
                <a:gd name="T36" fmla="*/ 2147483646 w 98"/>
                <a:gd name="T37" fmla="*/ 2147483646 h 189"/>
                <a:gd name="T38" fmla="*/ 2147483646 w 98"/>
                <a:gd name="T39" fmla="*/ 2147483646 h 189"/>
                <a:gd name="T40" fmla="*/ 2147483646 w 98"/>
                <a:gd name="T41" fmla="*/ 2147483646 h 189"/>
                <a:gd name="T42" fmla="*/ 2147483646 w 98"/>
                <a:gd name="T43" fmla="*/ 2147483646 h 189"/>
                <a:gd name="T44" fmla="*/ 2147483646 w 98"/>
                <a:gd name="T45" fmla="*/ 2147483646 h 189"/>
                <a:gd name="T46" fmla="*/ 2147483646 w 98"/>
                <a:gd name="T47" fmla="*/ 2147483646 h 189"/>
                <a:gd name="T48" fmla="*/ 2147483646 w 98"/>
                <a:gd name="T49" fmla="*/ 0 h 189"/>
                <a:gd name="T50" fmla="*/ 2147483646 w 98"/>
                <a:gd name="T51" fmla="*/ 2147483646 h 189"/>
                <a:gd name="T52" fmla="*/ 2147483646 w 98"/>
                <a:gd name="T53" fmla="*/ 0 h 189"/>
                <a:gd name="T54" fmla="*/ 2147483646 w 98"/>
                <a:gd name="T55" fmla="*/ 2147483646 h 189"/>
                <a:gd name="T56" fmla="*/ 2147483646 w 98"/>
                <a:gd name="T57" fmla="*/ 2147483646 h 189"/>
                <a:gd name="T58" fmla="*/ 2147483646 w 98"/>
                <a:gd name="T59" fmla="*/ 2147483646 h 189"/>
                <a:gd name="T60" fmla="*/ 2147483646 w 98"/>
                <a:gd name="T61" fmla="*/ 2147483646 h 189"/>
                <a:gd name="T62" fmla="*/ 2147483646 w 98"/>
                <a:gd name="T63" fmla="*/ 2147483646 h 189"/>
                <a:gd name="T64" fmla="*/ 2147483646 w 98"/>
                <a:gd name="T65" fmla="*/ 2147483646 h 189"/>
                <a:gd name="T66" fmla="*/ 2147483646 w 98"/>
                <a:gd name="T67" fmla="*/ 2147483646 h 189"/>
                <a:gd name="T68" fmla="*/ 2147483646 w 98"/>
                <a:gd name="T69" fmla="*/ 2147483646 h 189"/>
                <a:gd name="T70" fmla="*/ 2147483646 w 98"/>
                <a:gd name="T71" fmla="*/ 2147483646 h 189"/>
                <a:gd name="T72" fmla="*/ 2147483646 w 98"/>
                <a:gd name="T73" fmla="*/ 2147483646 h 189"/>
                <a:gd name="T74" fmla="*/ 2147483646 w 98"/>
                <a:gd name="T75" fmla="*/ 2147483646 h 1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189">
                  <a:moveTo>
                    <a:pt x="93" y="27"/>
                  </a:moveTo>
                  <a:cubicBezTo>
                    <a:pt x="92" y="23"/>
                    <a:pt x="89" y="20"/>
                    <a:pt x="84" y="21"/>
                  </a:cubicBez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1"/>
                    <a:pt x="83" y="21"/>
                    <a:pt x="83" y="20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2"/>
                    <a:pt x="81" y="0"/>
                    <a:pt x="7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1" y="0"/>
                    <a:pt x="69" y="2"/>
                    <a:pt x="69" y="4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3"/>
                    <a:pt x="71" y="25"/>
                    <a:pt x="74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8" y="26"/>
                    <a:pt x="78" y="28"/>
                    <a:pt x="78" y="30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69" y="30"/>
                    <a:pt x="67" y="30"/>
                  </a:cubicBezTo>
                  <a:cubicBezTo>
                    <a:pt x="66" y="30"/>
                    <a:pt x="66" y="30"/>
                    <a:pt x="65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30"/>
                    <a:pt x="33" y="31"/>
                  </a:cubicBezTo>
                  <a:cubicBezTo>
                    <a:pt x="31" y="31"/>
                    <a:pt x="29" y="32"/>
                    <a:pt x="28" y="34"/>
                  </a:cubicBezTo>
                  <a:cubicBezTo>
                    <a:pt x="27" y="35"/>
                    <a:pt x="26" y="37"/>
                    <a:pt x="26" y="38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0" y="105"/>
                    <a:pt x="2" y="109"/>
                    <a:pt x="6" y="111"/>
                  </a:cubicBezTo>
                  <a:cubicBezTo>
                    <a:pt x="10" y="112"/>
                    <a:pt x="14" y="111"/>
                    <a:pt x="16" y="10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8" y="99"/>
                    <a:pt x="29" y="101"/>
                    <a:pt x="30" y="103"/>
                  </a:cubicBezTo>
                  <a:cubicBezTo>
                    <a:pt x="30" y="180"/>
                    <a:pt x="30" y="180"/>
                    <a:pt x="30" y="180"/>
                  </a:cubicBezTo>
                  <a:cubicBezTo>
                    <a:pt x="30" y="185"/>
                    <a:pt x="34" y="189"/>
                    <a:pt x="38" y="189"/>
                  </a:cubicBezTo>
                  <a:cubicBezTo>
                    <a:pt x="43" y="189"/>
                    <a:pt x="47" y="185"/>
                    <a:pt x="47" y="18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185"/>
                    <a:pt x="57" y="189"/>
                    <a:pt x="62" y="189"/>
                  </a:cubicBezTo>
                  <a:cubicBezTo>
                    <a:pt x="67" y="189"/>
                    <a:pt x="71" y="185"/>
                    <a:pt x="71" y="180"/>
                  </a:cubicBezTo>
                  <a:cubicBezTo>
                    <a:pt x="71" y="103"/>
                    <a:pt x="71" y="103"/>
                    <a:pt x="71" y="103"/>
                  </a:cubicBezTo>
                  <a:cubicBezTo>
                    <a:pt x="72" y="101"/>
                    <a:pt x="73" y="99"/>
                    <a:pt x="73" y="97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6" y="64"/>
                    <a:pt x="88" y="65"/>
                    <a:pt x="91" y="65"/>
                  </a:cubicBezTo>
                  <a:cubicBezTo>
                    <a:pt x="95" y="64"/>
                    <a:pt x="98" y="61"/>
                    <a:pt x="97" y="56"/>
                  </a:cubicBezTo>
                  <a:lnTo>
                    <a:pt x="93" y="27"/>
                  </a:lnTo>
                  <a:close/>
                  <a:moveTo>
                    <a:pt x="77" y="0"/>
                  </a:moveTo>
                  <a:cubicBezTo>
                    <a:pt x="78" y="0"/>
                    <a:pt x="78" y="0"/>
                    <a:pt x="78" y="1"/>
                  </a:cubicBezTo>
                  <a:cubicBezTo>
                    <a:pt x="78" y="1"/>
                    <a:pt x="78" y="1"/>
                    <a:pt x="77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7" y="0"/>
                    <a:pt x="77" y="0"/>
                    <a:pt x="77" y="0"/>
                  </a:cubicBezTo>
                  <a:close/>
                  <a:moveTo>
                    <a:pt x="76" y="0"/>
                  </a:moveTo>
                  <a:cubicBezTo>
                    <a:pt x="76" y="0"/>
                    <a:pt x="77" y="0"/>
                    <a:pt x="77" y="1"/>
                  </a:cubicBezTo>
                  <a:cubicBezTo>
                    <a:pt x="77" y="1"/>
                    <a:pt x="76" y="1"/>
                    <a:pt x="76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6" y="0"/>
                    <a:pt x="76" y="0"/>
                    <a:pt x="76" y="0"/>
                  </a:cubicBezTo>
                  <a:close/>
                  <a:moveTo>
                    <a:pt x="75" y="0"/>
                  </a:moveTo>
                  <a:cubicBezTo>
                    <a:pt x="75" y="0"/>
                    <a:pt x="75" y="0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lose/>
                  <a:moveTo>
                    <a:pt x="79" y="22"/>
                  </a:moveTo>
                  <a:cubicBezTo>
                    <a:pt x="79" y="22"/>
                    <a:pt x="79" y="23"/>
                    <a:pt x="78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3" y="22"/>
                    <a:pt x="73" y="22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0"/>
                    <a:pt x="74" y="20"/>
                    <a:pt x="74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9" y="20"/>
                    <a:pt x="79" y="20"/>
                    <a:pt x="79" y="21"/>
                  </a:cubicBezTo>
                  <a:lnTo>
                    <a:pt x="79" y="22"/>
                  </a:lnTo>
                  <a:close/>
                  <a:moveTo>
                    <a:pt x="81" y="15"/>
                  </a:moveTo>
                  <a:cubicBezTo>
                    <a:pt x="81" y="16"/>
                    <a:pt x="80" y="17"/>
                    <a:pt x="78" y="17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3" y="17"/>
                    <a:pt x="71" y="16"/>
                    <a:pt x="71" y="1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4"/>
                    <a:pt x="73" y="2"/>
                    <a:pt x="74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80" y="2"/>
                    <a:pt x="81" y="4"/>
                    <a:pt x="81" y="5"/>
                  </a:cubicBezTo>
                  <a:lnTo>
                    <a:pt x="8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9" name="组合 1073"/>
          <p:cNvGrpSpPr/>
          <p:nvPr/>
        </p:nvGrpSpPr>
        <p:grpSpPr bwMode="auto">
          <a:xfrm>
            <a:off x="7202488" y="2146300"/>
            <a:ext cx="520700" cy="841375"/>
            <a:chOff x="7504113" y="2260601"/>
            <a:chExt cx="520700" cy="841375"/>
          </a:xfrm>
          <a:solidFill>
            <a:schemeClr val="accent3"/>
          </a:solidFill>
        </p:grpSpPr>
        <p:sp>
          <p:nvSpPr>
            <p:cNvPr id="40" name="Freeform 68"/>
            <p:cNvSpPr/>
            <p:nvPr/>
          </p:nvSpPr>
          <p:spPr bwMode="auto">
            <a:xfrm>
              <a:off x="7504113" y="2425701"/>
              <a:ext cx="490537" cy="676275"/>
            </a:xfrm>
            <a:custGeom>
              <a:avLst/>
              <a:gdLst>
                <a:gd name="T0" fmla="*/ 2147483646 w 116"/>
                <a:gd name="T1" fmla="*/ 2147483646 h 159"/>
                <a:gd name="T2" fmla="*/ 2147483646 w 116"/>
                <a:gd name="T3" fmla="*/ 2147483646 h 159"/>
                <a:gd name="T4" fmla="*/ 2147483646 w 116"/>
                <a:gd name="T5" fmla="*/ 2147483646 h 159"/>
                <a:gd name="T6" fmla="*/ 2147483646 w 116"/>
                <a:gd name="T7" fmla="*/ 2147483646 h 159"/>
                <a:gd name="T8" fmla="*/ 2147483646 w 116"/>
                <a:gd name="T9" fmla="*/ 2147483646 h 159"/>
                <a:gd name="T10" fmla="*/ 2147483646 w 116"/>
                <a:gd name="T11" fmla="*/ 2147483646 h 159"/>
                <a:gd name="T12" fmla="*/ 2147483646 w 116"/>
                <a:gd name="T13" fmla="*/ 0 h 159"/>
                <a:gd name="T14" fmla="*/ 2147483646 w 116"/>
                <a:gd name="T15" fmla="*/ 0 h 159"/>
                <a:gd name="T16" fmla="*/ 2147483646 w 116"/>
                <a:gd name="T17" fmla="*/ 2147483646 h 159"/>
                <a:gd name="T18" fmla="*/ 2147483646 w 116"/>
                <a:gd name="T19" fmla="*/ 2147483646 h 159"/>
                <a:gd name="T20" fmla="*/ 2147483646 w 116"/>
                <a:gd name="T21" fmla="*/ 2147483646 h 159"/>
                <a:gd name="T22" fmla="*/ 2147483646 w 116"/>
                <a:gd name="T23" fmla="*/ 2147483646 h 159"/>
                <a:gd name="T24" fmla="*/ 2147483646 w 116"/>
                <a:gd name="T25" fmla="*/ 2147483646 h 159"/>
                <a:gd name="T26" fmla="*/ 2147483646 w 116"/>
                <a:gd name="T27" fmla="*/ 2147483646 h 159"/>
                <a:gd name="T28" fmla="*/ 2147483646 w 116"/>
                <a:gd name="T29" fmla="*/ 2147483646 h 159"/>
                <a:gd name="T30" fmla="*/ 2147483646 w 116"/>
                <a:gd name="T31" fmla="*/ 2147483646 h 159"/>
                <a:gd name="T32" fmla="*/ 2147483646 w 116"/>
                <a:gd name="T33" fmla="*/ 2147483646 h 159"/>
                <a:gd name="T34" fmla="*/ 2147483646 w 116"/>
                <a:gd name="T35" fmla="*/ 2147483646 h 159"/>
                <a:gd name="T36" fmla="*/ 2147483646 w 116"/>
                <a:gd name="T37" fmla="*/ 2147483646 h 159"/>
                <a:gd name="T38" fmla="*/ 2147483646 w 116"/>
                <a:gd name="T39" fmla="*/ 2147483646 h 159"/>
                <a:gd name="T40" fmla="*/ 2147483646 w 116"/>
                <a:gd name="T41" fmla="*/ 2147483646 h 159"/>
                <a:gd name="T42" fmla="*/ 2147483646 w 116"/>
                <a:gd name="T43" fmla="*/ 2147483646 h 159"/>
                <a:gd name="T44" fmla="*/ 2147483646 w 116"/>
                <a:gd name="T45" fmla="*/ 2147483646 h 159"/>
                <a:gd name="T46" fmla="*/ 2147483646 w 116"/>
                <a:gd name="T47" fmla="*/ 2147483646 h 159"/>
                <a:gd name="T48" fmla="*/ 2147483646 w 116"/>
                <a:gd name="T49" fmla="*/ 2147483646 h 159"/>
                <a:gd name="T50" fmla="*/ 2147483646 w 116"/>
                <a:gd name="T51" fmla="*/ 2147483646 h 159"/>
                <a:gd name="T52" fmla="*/ 2147483646 w 116"/>
                <a:gd name="T53" fmla="*/ 2147483646 h 159"/>
                <a:gd name="T54" fmla="*/ 2147483646 w 116"/>
                <a:gd name="T55" fmla="*/ 2147483646 h 159"/>
                <a:gd name="T56" fmla="*/ 2147483646 w 116"/>
                <a:gd name="T57" fmla="*/ 2147483646 h 159"/>
                <a:gd name="T58" fmla="*/ 2147483646 w 116"/>
                <a:gd name="T59" fmla="*/ 2147483646 h 159"/>
                <a:gd name="T60" fmla="*/ 2147483646 w 116"/>
                <a:gd name="T61" fmla="*/ 2147483646 h 159"/>
                <a:gd name="T62" fmla="*/ 2147483646 w 116"/>
                <a:gd name="T63" fmla="*/ 2147483646 h 159"/>
                <a:gd name="T64" fmla="*/ 2147483646 w 116"/>
                <a:gd name="T65" fmla="*/ 2147483646 h 159"/>
                <a:gd name="T66" fmla="*/ 2147483646 w 116"/>
                <a:gd name="T67" fmla="*/ 2147483646 h 159"/>
                <a:gd name="T68" fmla="*/ 2147483646 w 116"/>
                <a:gd name="T69" fmla="*/ 2147483646 h 159"/>
                <a:gd name="T70" fmla="*/ 2147483646 w 116"/>
                <a:gd name="T71" fmla="*/ 2147483646 h 159"/>
                <a:gd name="T72" fmla="*/ 2147483646 w 116"/>
                <a:gd name="T73" fmla="*/ 2147483646 h 159"/>
                <a:gd name="T74" fmla="*/ 2147483646 w 116"/>
                <a:gd name="T75" fmla="*/ 2147483646 h 1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6" h="159">
                  <a:moveTo>
                    <a:pt x="105" y="14"/>
                  </a:moveTo>
                  <a:cubicBezTo>
                    <a:pt x="104" y="14"/>
                    <a:pt x="103" y="15"/>
                    <a:pt x="102" y="15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6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0" y="155"/>
                    <a:pt x="70" y="150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6" y="24"/>
                    <a:pt x="116" y="19"/>
                    <a:pt x="113" y="16"/>
                  </a:cubicBezTo>
                  <a:cubicBezTo>
                    <a:pt x="112" y="15"/>
                    <a:pt x="111" y="14"/>
                    <a:pt x="109" y="14"/>
                  </a:cubicBezTo>
                  <a:cubicBezTo>
                    <a:pt x="108" y="13"/>
                    <a:pt x="105" y="14"/>
                    <a:pt x="10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7639050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2" name="Freeform 70"/>
            <p:cNvSpPr>
              <a:spLocks noEditPoints="1"/>
            </p:cNvSpPr>
            <p:nvPr/>
          </p:nvSpPr>
          <p:spPr bwMode="auto">
            <a:xfrm>
              <a:off x="7897813" y="2278063"/>
              <a:ext cx="127000" cy="190500"/>
            </a:xfrm>
            <a:custGeom>
              <a:avLst/>
              <a:gdLst>
                <a:gd name="T0" fmla="*/ 2147483646 w 30"/>
                <a:gd name="T1" fmla="*/ 0 h 45"/>
                <a:gd name="T2" fmla="*/ 0 w 30"/>
                <a:gd name="T3" fmla="*/ 2147483646 h 45"/>
                <a:gd name="T4" fmla="*/ 2147483646 w 30"/>
                <a:gd name="T5" fmla="*/ 2147483646 h 45"/>
                <a:gd name="T6" fmla="*/ 2147483646 w 30"/>
                <a:gd name="T7" fmla="*/ 2147483646 h 45"/>
                <a:gd name="T8" fmla="*/ 2147483646 w 30"/>
                <a:gd name="T9" fmla="*/ 2147483646 h 45"/>
                <a:gd name="T10" fmla="*/ 2147483646 w 30"/>
                <a:gd name="T11" fmla="*/ 2147483646 h 45"/>
                <a:gd name="T12" fmla="*/ 2147483646 w 30"/>
                <a:gd name="T13" fmla="*/ 2147483646 h 45"/>
                <a:gd name="T14" fmla="*/ 2147483646 w 30"/>
                <a:gd name="T15" fmla="*/ 2147483646 h 45"/>
                <a:gd name="T16" fmla="*/ 2147483646 w 30"/>
                <a:gd name="T17" fmla="*/ 2147483646 h 45"/>
                <a:gd name="T18" fmla="*/ 2147483646 w 30"/>
                <a:gd name="T19" fmla="*/ 2147483646 h 45"/>
                <a:gd name="T20" fmla="*/ 2147483646 w 30"/>
                <a:gd name="T21" fmla="*/ 2147483646 h 45"/>
                <a:gd name="T22" fmla="*/ 2147483646 w 30"/>
                <a:gd name="T23" fmla="*/ 2147483646 h 45"/>
                <a:gd name="T24" fmla="*/ 2147483646 w 30"/>
                <a:gd name="T25" fmla="*/ 2147483646 h 45"/>
                <a:gd name="T26" fmla="*/ 2147483646 w 30"/>
                <a:gd name="T27" fmla="*/ 2147483646 h 45"/>
                <a:gd name="T28" fmla="*/ 2147483646 w 30"/>
                <a:gd name="T29" fmla="*/ 0 h 45"/>
                <a:gd name="T30" fmla="*/ 2147483646 w 30"/>
                <a:gd name="T31" fmla="*/ 2147483646 h 45"/>
                <a:gd name="T32" fmla="*/ 2147483646 w 30"/>
                <a:gd name="T33" fmla="*/ 2147483646 h 45"/>
                <a:gd name="T34" fmla="*/ 2147483646 w 30"/>
                <a:gd name="T35" fmla="*/ 2147483646 h 45"/>
                <a:gd name="T36" fmla="*/ 2147483646 w 30"/>
                <a:gd name="T37" fmla="*/ 2147483646 h 45"/>
                <a:gd name="T38" fmla="*/ 2147483646 w 30"/>
                <a:gd name="T39" fmla="*/ 2147483646 h 45"/>
                <a:gd name="T40" fmla="*/ 2147483646 w 30"/>
                <a:gd name="T41" fmla="*/ 2147483646 h 45"/>
                <a:gd name="T42" fmla="*/ 2147483646 w 30"/>
                <a:gd name="T43" fmla="*/ 2147483646 h 45"/>
                <a:gd name="T44" fmla="*/ 2147483646 w 30"/>
                <a:gd name="T45" fmla="*/ 2147483646 h 45"/>
                <a:gd name="T46" fmla="*/ 2147483646 w 30"/>
                <a:gd name="T47" fmla="*/ 2147483646 h 45"/>
                <a:gd name="T48" fmla="*/ 2147483646 w 30"/>
                <a:gd name="T49" fmla="*/ 2147483646 h 45"/>
                <a:gd name="T50" fmla="*/ 2147483646 w 30"/>
                <a:gd name="T51" fmla="*/ 2147483646 h 45"/>
                <a:gd name="T52" fmla="*/ 2147483646 w 30"/>
                <a:gd name="T53" fmla="*/ 2147483646 h 45"/>
                <a:gd name="T54" fmla="*/ 2147483646 w 30"/>
                <a:gd name="T55" fmla="*/ 2147483646 h 45"/>
                <a:gd name="T56" fmla="*/ 2147483646 w 30"/>
                <a:gd name="T57" fmla="*/ 2147483646 h 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45">
                  <a:moveTo>
                    <a:pt x="15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1" y="22"/>
                    <a:pt x="3" y="25"/>
                  </a:cubicBezTo>
                  <a:cubicBezTo>
                    <a:pt x="5" y="28"/>
                    <a:pt x="6" y="30"/>
                    <a:pt x="6" y="32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2"/>
                    <a:pt x="8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5"/>
                    <a:pt x="14" y="45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4"/>
                    <a:pt x="23" y="42"/>
                    <a:pt x="23" y="4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0"/>
                    <a:pt x="24" y="28"/>
                    <a:pt x="27" y="25"/>
                  </a:cubicBezTo>
                  <a:cubicBezTo>
                    <a:pt x="29" y="22"/>
                    <a:pt x="30" y="18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23" y="22"/>
                  </a:moveTo>
                  <a:cubicBezTo>
                    <a:pt x="21" y="24"/>
                    <a:pt x="20" y="27"/>
                    <a:pt x="1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8"/>
                    <a:pt x="17" y="24"/>
                    <a:pt x="18" y="20"/>
                  </a:cubicBezTo>
                  <a:cubicBezTo>
                    <a:pt x="18" y="20"/>
                    <a:pt x="17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3" y="20"/>
                    <a:pt x="11" y="20"/>
                    <a:pt x="11" y="20"/>
                  </a:cubicBezTo>
                  <a:cubicBezTo>
                    <a:pt x="13" y="24"/>
                    <a:pt x="13" y="28"/>
                    <a:pt x="13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7"/>
                    <a:pt x="8" y="24"/>
                    <a:pt x="7" y="22"/>
                  </a:cubicBezTo>
                  <a:cubicBezTo>
                    <a:pt x="5" y="20"/>
                    <a:pt x="4" y="17"/>
                    <a:pt x="4" y="15"/>
                  </a:cubicBezTo>
                  <a:cubicBezTo>
                    <a:pt x="4" y="9"/>
                    <a:pt x="9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7"/>
                    <a:pt x="25" y="20"/>
                    <a:pt x="2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3" name="组合 1074"/>
          <p:cNvGrpSpPr/>
          <p:nvPr/>
        </p:nvGrpSpPr>
        <p:grpSpPr bwMode="auto">
          <a:xfrm>
            <a:off x="9496425" y="2127250"/>
            <a:ext cx="885825" cy="841375"/>
            <a:chOff x="10736263" y="2260601"/>
            <a:chExt cx="885825" cy="841375"/>
          </a:xfrm>
          <a:solidFill>
            <a:schemeClr val="accent4"/>
          </a:solidFill>
        </p:grpSpPr>
        <p:sp>
          <p:nvSpPr>
            <p:cNvPr id="44" name="Freeform 71"/>
            <p:cNvSpPr>
              <a:spLocks noEditPoints="1"/>
            </p:cNvSpPr>
            <p:nvPr/>
          </p:nvSpPr>
          <p:spPr bwMode="auto">
            <a:xfrm>
              <a:off x="10736263" y="2397126"/>
              <a:ext cx="885825" cy="704850"/>
            </a:xfrm>
            <a:custGeom>
              <a:avLst/>
              <a:gdLst>
                <a:gd name="T0" fmla="*/ 2147483646 w 209"/>
                <a:gd name="T1" fmla="*/ 2147483646 h 166"/>
                <a:gd name="T2" fmla="*/ 2147483646 w 209"/>
                <a:gd name="T3" fmla="*/ 2147483646 h 166"/>
                <a:gd name="T4" fmla="*/ 2147483646 w 209"/>
                <a:gd name="T5" fmla="*/ 2147483646 h 166"/>
                <a:gd name="T6" fmla="*/ 2147483646 w 209"/>
                <a:gd name="T7" fmla="*/ 2147483646 h 166"/>
                <a:gd name="T8" fmla="*/ 2147483646 w 209"/>
                <a:gd name="T9" fmla="*/ 2147483646 h 166"/>
                <a:gd name="T10" fmla="*/ 2147483646 w 209"/>
                <a:gd name="T11" fmla="*/ 2147483646 h 166"/>
                <a:gd name="T12" fmla="*/ 2147483646 w 209"/>
                <a:gd name="T13" fmla="*/ 0 h 166"/>
                <a:gd name="T14" fmla="*/ 2147483646 w 209"/>
                <a:gd name="T15" fmla="*/ 2147483646 h 166"/>
                <a:gd name="T16" fmla="*/ 2147483646 w 209"/>
                <a:gd name="T17" fmla="*/ 2147483646 h 166"/>
                <a:gd name="T18" fmla="*/ 2147483646 w 209"/>
                <a:gd name="T19" fmla="*/ 2147483646 h 166"/>
                <a:gd name="T20" fmla="*/ 2147483646 w 209"/>
                <a:gd name="T21" fmla="*/ 2147483646 h 166"/>
                <a:gd name="T22" fmla="*/ 2147483646 w 209"/>
                <a:gd name="T23" fmla="*/ 2147483646 h 166"/>
                <a:gd name="T24" fmla="*/ 2147483646 w 209"/>
                <a:gd name="T25" fmla="*/ 2147483646 h 166"/>
                <a:gd name="T26" fmla="*/ 2147483646 w 209"/>
                <a:gd name="T27" fmla="*/ 2147483646 h 166"/>
                <a:gd name="T28" fmla="*/ 2147483646 w 209"/>
                <a:gd name="T29" fmla="*/ 2147483646 h 166"/>
                <a:gd name="T30" fmla="*/ 2147483646 w 209"/>
                <a:gd name="T31" fmla="*/ 2147483646 h 166"/>
                <a:gd name="T32" fmla="*/ 2147483646 w 209"/>
                <a:gd name="T33" fmla="*/ 2147483646 h 166"/>
                <a:gd name="T34" fmla="*/ 2147483646 w 209"/>
                <a:gd name="T35" fmla="*/ 2147483646 h 166"/>
                <a:gd name="T36" fmla="*/ 2147483646 w 209"/>
                <a:gd name="T37" fmla="*/ 2147483646 h 166"/>
                <a:gd name="T38" fmla="*/ 2147483646 w 209"/>
                <a:gd name="T39" fmla="*/ 2147483646 h 166"/>
                <a:gd name="T40" fmla="*/ 2147483646 w 209"/>
                <a:gd name="T41" fmla="*/ 2147483646 h 166"/>
                <a:gd name="T42" fmla="*/ 2147483646 w 209"/>
                <a:gd name="T43" fmla="*/ 2147483646 h 166"/>
                <a:gd name="T44" fmla="*/ 2147483646 w 209"/>
                <a:gd name="T45" fmla="*/ 2147483646 h 166"/>
                <a:gd name="T46" fmla="*/ 2147483646 w 209"/>
                <a:gd name="T47" fmla="*/ 2147483646 h 166"/>
                <a:gd name="T48" fmla="*/ 2147483646 w 209"/>
                <a:gd name="T49" fmla="*/ 2147483646 h 166"/>
                <a:gd name="T50" fmla="*/ 2147483646 w 209"/>
                <a:gd name="T51" fmla="*/ 2147483646 h 166"/>
                <a:gd name="T52" fmla="*/ 2147483646 w 209"/>
                <a:gd name="T53" fmla="*/ 2147483646 h 166"/>
                <a:gd name="T54" fmla="*/ 2147483646 w 209"/>
                <a:gd name="T55" fmla="*/ 2147483646 h 166"/>
                <a:gd name="T56" fmla="*/ 2147483646 w 209"/>
                <a:gd name="T57" fmla="*/ 2147483646 h 166"/>
                <a:gd name="T58" fmla="*/ 2147483646 w 209"/>
                <a:gd name="T59" fmla="*/ 2147483646 h 166"/>
                <a:gd name="T60" fmla="*/ 2147483646 w 209"/>
                <a:gd name="T61" fmla="*/ 2147483646 h 166"/>
                <a:gd name="T62" fmla="*/ 2147483646 w 209"/>
                <a:gd name="T63" fmla="*/ 2147483646 h 166"/>
                <a:gd name="T64" fmla="*/ 2147483646 w 209"/>
                <a:gd name="T65" fmla="*/ 2147483646 h 166"/>
                <a:gd name="T66" fmla="*/ 2147483646 w 209"/>
                <a:gd name="T67" fmla="*/ 2147483646 h 166"/>
                <a:gd name="T68" fmla="*/ 2147483646 w 209"/>
                <a:gd name="T69" fmla="*/ 2147483646 h 166"/>
                <a:gd name="T70" fmla="*/ 2147483646 w 209"/>
                <a:gd name="T71" fmla="*/ 2147483646 h 166"/>
                <a:gd name="T72" fmla="*/ 2147483646 w 209"/>
                <a:gd name="T73" fmla="*/ 2147483646 h 166"/>
                <a:gd name="T74" fmla="*/ 2147483646 w 209"/>
                <a:gd name="T75" fmla="*/ 2147483646 h 1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9" h="166">
                  <a:moveTo>
                    <a:pt x="205" y="66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3" y="12"/>
                  </a:cubicBezTo>
                  <a:cubicBezTo>
                    <a:pt x="172" y="11"/>
                    <a:pt x="171" y="10"/>
                    <a:pt x="170" y="9"/>
                  </a:cubicBezTo>
                  <a:cubicBezTo>
                    <a:pt x="170" y="9"/>
                    <a:pt x="169" y="9"/>
                    <a:pt x="169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8" y="9"/>
                    <a:pt x="167" y="8"/>
                    <a:pt x="166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1" y="8"/>
                    <a:pt x="128" y="11"/>
                    <a:pt x="126" y="15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8"/>
                    <a:pt x="77" y="39"/>
                    <a:pt x="76" y="39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3"/>
                    <a:pt x="74" y="0"/>
                    <a:pt x="7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3"/>
                    <a:pt x="4" y="6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9"/>
                    <a:pt x="6" y="51"/>
                    <a:pt x="9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2" y="59"/>
                    <a:pt x="22" y="60"/>
                  </a:cubicBezTo>
                  <a:cubicBezTo>
                    <a:pt x="22" y="61"/>
                    <a:pt x="22" y="62"/>
                    <a:pt x="2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5" y="62"/>
                    <a:pt x="0" y="67"/>
                    <a:pt x="0" y="74"/>
                  </a:cubicBezTo>
                  <a:cubicBezTo>
                    <a:pt x="0" y="80"/>
                    <a:pt x="5" y="86"/>
                    <a:pt x="12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19" y="163"/>
                    <a:pt x="21" y="166"/>
                    <a:pt x="24" y="166"/>
                  </a:cubicBezTo>
                  <a:cubicBezTo>
                    <a:pt x="27" y="166"/>
                    <a:pt x="29" y="163"/>
                    <a:pt x="29" y="16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62"/>
                    <a:pt x="134" y="166"/>
                    <a:pt x="138" y="166"/>
                  </a:cubicBezTo>
                  <a:cubicBezTo>
                    <a:pt x="143" y="166"/>
                    <a:pt x="147" y="162"/>
                    <a:pt x="147" y="157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157"/>
                    <a:pt x="153" y="157"/>
                    <a:pt x="153" y="157"/>
                  </a:cubicBezTo>
                  <a:cubicBezTo>
                    <a:pt x="153" y="162"/>
                    <a:pt x="157" y="166"/>
                    <a:pt x="162" y="166"/>
                  </a:cubicBezTo>
                  <a:cubicBezTo>
                    <a:pt x="167" y="166"/>
                    <a:pt x="170" y="162"/>
                    <a:pt x="170" y="157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84" y="86"/>
                    <a:pt x="184" y="86"/>
                    <a:pt x="184" y="86"/>
                  </a:cubicBezTo>
                  <a:cubicBezTo>
                    <a:pt x="184" y="161"/>
                    <a:pt x="184" y="161"/>
                    <a:pt x="184" y="161"/>
                  </a:cubicBezTo>
                  <a:cubicBezTo>
                    <a:pt x="184" y="163"/>
                    <a:pt x="186" y="166"/>
                    <a:pt x="189" y="166"/>
                  </a:cubicBezTo>
                  <a:cubicBezTo>
                    <a:pt x="192" y="166"/>
                    <a:pt x="194" y="163"/>
                    <a:pt x="194" y="161"/>
                  </a:cubicBezTo>
                  <a:cubicBezTo>
                    <a:pt x="194" y="86"/>
                    <a:pt x="194" y="86"/>
                    <a:pt x="194" y="86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204" y="86"/>
                    <a:pt x="209" y="80"/>
                    <a:pt x="209" y="74"/>
                  </a:cubicBezTo>
                  <a:cubicBezTo>
                    <a:pt x="209" y="71"/>
                    <a:pt x="208" y="68"/>
                    <a:pt x="205" y="66"/>
                  </a:cubicBezTo>
                  <a:close/>
                  <a:moveTo>
                    <a:pt x="10" y="42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2"/>
                    <a:pt x="70" y="42"/>
                    <a:pt x="70" y="42"/>
                  </a:cubicBezTo>
                  <a:lnTo>
                    <a:pt x="10" y="42"/>
                  </a:lnTo>
                  <a:close/>
                  <a:moveTo>
                    <a:pt x="57" y="62"/>
                  </a:moveTo>
                  <a:cubicBezTo>
                    <a:pt x="57" y="62"/>
                    <a:pt x="58" y="61"/>
                    <a:pt x="58" y="60"/>
                  </a:cubicBezTo>
                  <a:cubicBezTo>
                    <a:pt x="58" y="59"/>
                    <a:pt x="57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48" y="55"/>
                    <a:pt x="48" y="55"/>
                    <a:pt x="48" y="54"/>
                  </a:cubicBezTo>
                  <a:cubicBezTo>
                    <a:pt x="48" y="54"/>
                    <a:pt x="48" y="53"/>
                    <a:pt x="48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3" y="51"/>
                    <a:pt x="74" y="50"/>
                  </a:cubicBezTo>
                  <a:cubicBezTo>
                    <a:pt x="75" y="52"/>
                    <a:pt x="78" y="54"/>
                    <a:pt x="80" y="54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16" y="54"/>
                    <a:pt x="116" y="54"/>
                    <a:pt x="117" y="53"/>
                  </a:cubicBezTo>
                  <a:cubicBezTo>
                    <a:pt x="119" y="53"/>
                    <a:pt x="120" y="52"/>
                    <a:pt x="122" y="5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7" y="62"/>
                    <a:pt x="127" y="62"/>
                    <a:pt x="127" y="62"/>
                  </a:cubicBezTo>
                  <a:lnTo>
                    <a:pt x="57" y="62"/>
                  </a:lnTo>
                  <a:close/>
                  <a:moveTo>
                    <a:pt x="175" y="44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74" y="62"/>
                    <a:pt x="174" y="62"/>
                    <a:pt x="174" y="62"/>
                  </a:cubicBezTo>
                  <a:lnTo>
                    <a:pt x="175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11296650" y="2260601"/>
              <a:ext cx="157162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</p:grpSp>
      <p:grpSp>
        <p:nvGrpSpPr>
          <p:cNvPr id="46" name="组合 1072"/>
          <p:cNvGrpSpPr/>
          <p:nvPr/>
        </p:nvGrpSpPr>
        <p:grpSpPr bwMode="auto">
          <a:xfrm>
            <a:off x="4438650" y="2127250"/>
            <a:ext cx="550863" cy="841375"/>
            <a:chOff x="4084638" y="2260601"/>
            <a:chExt cx="550862" cy="841375"/>
          </a:xfrm>
          <a:solidFill>
            <a:schemeClr val="accent2"/>
          </a:solidFill>
        </p:grpSpPr>
        <p:sp>
          <p:nvSpPr>
            <p:cNvPr id="47" name="Oval 73"/>
            <p:cNvSpPr>
              <a:spLocks noChangeArrowheads="1"/>
            </p:cNvSpPr>
            <p:nvPr/>
          </p:nvSpPr>
          <p:spPr bwMode="auto">
            <a:xfrm>
              <a:off x="4219575" y="2260601"/>
              <a:ext cx="152400" cy="157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zh-CN" altLang="en-US" sz="1800"/>
            </a:p>
          </p:txBody>
        </p:sp>
        <p:sp>
          <p:nvSpPr>
            <p:cNvPr id="48" name="Freeform 74"/>
            <p:cNvSpPr>
              <a:spLocks noEditPoints="1"/>
            </p:cNvSpPr>
            <p:nvPr/>
          </p:nvSpPr>
          <p:spPr bwMode="auto">
            <a:xfrm>
              <a:off x="4470400" y="2379663"/>
              <a:ext cx="142875" cy="98425"/>
            </a:xfrm>
            <a:custGeom>
              <a:avLst/>
              <a:gdLst>
                <a:gd name="T0" fmla="*/ 2147483646 w 34"/>
                <a:gd name="T1" fmla="*/ 2147483646 h 23"/>
                <a:gd name="T2" fmla="*/ 2147483646 w 34"/>
                <a:gd name="T3" fmla="*/ 2147483646 h 23"/>
                <a:gd name="T4" fmla="*/ 2147483646 w 34"/>
                <a:gd name="T5" fmla="*/ 2147483646 h 23"/>
                <a:gd name="T6" fmla="*/ 2147483646 w 34"/>
                <a:gd name="T7" fmla="*/ 2147483646 h 23"/>
                <a:gd name="T8" fmla="*/ 2147483646 w 34"/>
                <a:gd name="T9" fmla="*/ 0 h 23"/>
                <a:gd name="T10" fmla="*/ 2147483646 w 34"/>
                <a:gd name="T11" fmla="*/ 0 h 23"/>
                <a:gd name="T12" fmla="*/ 0 w 34"/>
                <a:gd name="T13" fmla="*/ 2147483646 h 23"/>
                <a:gd name="T14" fmla="*/ 0 w 34"/>
                <a:gd name="T15" fmla="*/ 2147483646 h 23"/>
                <a:gd name="T16" fmla="*/ 2147483646 w 34"/>
                <a:gd name="T17" fmla="*/ 2147483646 h 23"/>
                <a:gd name="T18" fmla="*/ 2147483646 w 34"/>
                <a:gd name="T19" fmla="*/ 2147483646 h 23"/>
                <a:gd name="T20" fmla="*/ 2147483646 w 34"/>
                <a:gd name="T21" fmla="*/ 2147483646 h 23"/>
                <a:gd name="T22" fmla="*/ 2147483646 w 34"/>
                <a:gd name="T23" fmla="*/ 2147483646 h 23"/>
                <a:gd name="T24" fmla="*/ 2147483646 w 34"/>
                <a:gd name="T25" fmla="*/ 2147483646 h 23"/>
                <a:gd name="T26" fmla="*/ 2147483646 w 34"/>
                <a:gd name="T27" fmla="*/ 2147483646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23">
                  <a:moveTo>
                    <a:pt x="3" y="23"/>
                  </a:moveTo>
                  <a:cubicBezTo>
                    <a:pt x="31" y="23"/>
                    <a:pt x="31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lose/>
                  <a:moveTo>
                    <a:pt x="5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5" y="20"/>
                    <a:pt x="5" y="20"/>
                    <a:pt x="5" y="20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9" name="Freeform 75"/>
            <p:cNvSpPr/>
            <p:nvPr/>
          </p:nvSpPr>
          <p:spPr bwMode="auto">
            <a:xfrm>
              <a:off x="4084638" y="2425701"/>
              <a:ext cx="550862" cy="676275"/>
            </a:xfrm>
            <a:custGeom>
              <a:avLst/>
              <a:gdLst>
                <a:gd name="T0" fmla="*/ 2147483646 w 130"/>
                <a:gd name="T1" fmla="*/ 2147483646 h 159"/>
                <a:gd name="T2" fmla="*/ 2147483646 w 130"/>
                <a:gd name="T3" fmla="*/ 2147483646 h 159"/>
                <a:gd name="T4" fmla="*/ 2147483646 w 130"/>
                <a:gd name="T5" fmla="*/ 2147483646 h 159"/>
                <a:gd name="T6" fmla="*/ 2147483646 w 130"/>
                <a:gd name="T7" fmla="*/ 2147483646 h 159"/>
                <a:gd name="T8" fmla="*/ 2147483646 w 130"/>
                <a:gd name="T9" fmla="*/ 2147483646 h 159"/>
                <a:gd name="T10" fmla="*/ 2147483646 w 130"/>
                <a:gd name="T11" fmla="*/ 2147483646 h 159"/>
                <a:gd name="T12" fmla="*/ 2147483646 w 130"/>
                <a:gd name="T13" fmla="*/ 2147483646 h 159"/>
                <a:gd name="T14" fmla="*/ 2147483646 w 130"/>
                <a:gd name="T15" fmla="*/ 2147483646 h 159"/>
                <a:gd name="T16" fmla="*/ 2147483646 w 130"/>
                <a:gd name="T17" fmla="*/ 2147483646 h 159"/>
                <a:gd name="T18" fmla="*/ 2147483646 w 130"/>
                <a:gd name="T19" fmla="*/ 2147483646 h 159"/>
                <a:gd name="T20" fmla="*/ 2147483646 w 130"/>
                <a:gd name="T21" fmla="*/ 2147483646 h 159"/>
                <a:gd name="T22" fmla="*/ 2147483646 w 130"/>
                <a:gd name="T23" fmla="*/ 2147483646 h 159"/>
                <a:gd name="T24" fmla="*/ 2147483646 w 130"/>
                <a:gd name="T25" fmla="*/ 2147483646 h 159"/>
                <a:gd name="T26" fmla="*/ 2147483646 w 130"/>
                <a:gd name="T27" fmla="*/ 2147483646 h 159"/>
                <a:gd name="T28" fmla="*/ 2147483646 w 130"/>
                <a:gd name="T29" fmla="*/ 0 h 159"/>
                <a:gd name="T30" fmla="*/ 2147483646 w 130"/>
                <a:gd name="T31" fmla="*/ 0 h 159"/>
                <a:gd name="T32" fmla="*/ 2147483646 w 130"/>
                <a:gd name="T33" fmla="*/ 2147483646 h 159"/>
                <a:gd name="T34" fmla="*/ 2147483646 w 130"/>
                <a:gd name="T35" fmla="*/ 2147483646 h 159"/>
                <a:gd name="T36" fmla="*/ 2147483646 w 130"/>
                <a:gd name="T37" fmla="*/ 2147483646 h 159"/>
                <a:gd name="T38" fmla="*/ 2147483646 w 130"/>
                <a:gd name="T39" fmla="*/ 2147483646 h 159"/>
                <a:gd name="T40" fmla="*/ 2147483646 w 130"/>
                <a:gd name="T41" fmla="*/ 2147483646 h 159"/>
                <a:gd name="T42" fmla="*/ 2147483646 w 130"/>
                <a:gd name="T43" fmla="*/ 2147483646 h 159"/>
                <a:gd name="T44" fmla="*/ 2147483646 w 130"/>
                <a:gd name="T45" fmla="*/ 2147483646 h 159"/>
                <a:gd name="T46" fmla="*/ 2147483646 w 130"/>
                <a:gd name="T47" fmla="*/ 2147483646 h 159"/>
                <a:gd name="T48" fmla="*/ 2147483646 w 130"/>
                <a:gd name="T49" fmla="*/ 2147483646 h 159"/>
                <a:gd name="T50" fmla="*/ 2147483646 w 130"/>
                <a:gd name="T51" fmla="*/ 2147483646 h 159"/>
                <a:gd name="T52" fmla="*/ 2147483646 w 130"/>
                <a:gd name="T53" fmla="*/ 2147483646 h 159"/>
                <a:gd name="T54" fmla="*/ 2147483646 w 130"/>
                <a:gd name="T55" fmla="*/ 2147483646 h 159"/>
                <a:gd name="T56" fmla="*/ 2147483646 w 130"/>
                <a:gd name="T57" fmla="*/ 2147483646 h 159"/>
                <a:gd name="T58" fmla="*/ 2147483646 w 130"/>
                <a:gd name="T59" fmla="*/ 2147483646 h 159"/>
                <a:gd name="T60" fmla="*/ 2147483646 w 130"/>
                <a:gd name="T61" fmla="*/ 2147483646 h 159"/>
                <a:gd name="T62" fmla="*/ 2147483646 w 130"/>
                <a:gd name="T63" fmla="*/ 2147483646 h 159"/>
                <a:gd name="T64" fmla="*/ 2147483646 w 130"/>
                <a:gd name="T65" fmla="*/ 2147483646 h 159"/>
                <a:gd name="T66" fmla="*/ 2147483646 w 130"/>
                <a:gd name="T67" fmla="*/ 2147483646 h 159"/>
                <a:gd name="T68" fmla="*/ 2147483646 w 130"/>
                <a:gd name="T69" fmla="*/ 2147483646 h 159"/>
                <a:gd name="T70" fmla="*/ 2147483646 w 130"/>
                <a:gd name="T71" fmla="*/ 2147483646 h 159"/>
                <a:gd name="T72" fmla="*/ 2147483646 w 130"/>
                <a:gd name="T73" fmla="*/ 2147483646 h 159"/>
                <a:gd name="T74" fmla="*/ 2147483646 w 130"/>
                <a:gd name="T75" fmla="*/ 2147483646 h 159"/>
                <a:gd name="T76" fmla="*/ 2147483646 w 130"/>
                <a:gd name="T77" fmla="*/ 2147483646 h 159"/>
                <a:gd name="T78" fmla="*/ 2147483646 w 130"/>
                <a:gd name="T79" fmla="*/ 2147483646 h 159"/>
                <a:gd name="T80" fmla="*/ 2147483646 w 130"/>
                <a:gd name="T81" fmla="*/ 2147483646 h 159"/>
                <a:gd name="T82" fmla="*/ 2147483646 w 130"/>
                <a:gd name="T83" fmla="*/ 2147483646 h 159"/>
                <a:gd name="T84" fmla="*/ 2147483646 w 130"/>
                <a:gd name="T85" fmla="*/ 2147483646 h 159"/>
                <a:gd name="T86" fmla="*/ 2147483646 w 130"/>
                <a:gd name="T87" fmla="*/ 2147483646 h 159"/>
                <a:gd name="T88" fmla="*/ 2147483646 w 130"/>
                <a:gd name="T89" fmla="*/ 2147483646 h 159"/>
                <a:gd name="T90" fmla="*/ 2147483646 w 130"/>
                <a:gd name="T91" fmla="*/ 2147483646 h 159"/>
                <a:gd name="T92" fmla="*/ 2147483646 w 130"/>
                <a:gd name="T93" fmla="*/ 2147483646 h 1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30" h="159">
                  <a:moveTo>
                    <a:pt x="129" y="1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2" y="13"/>
                    <a:pt x="91" y="14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7"/>
                    <a:pt x="86" y="17"/>
                    <a:pt x="86" y="18"/>
                  </a:cubicBezTo>
                  <a:cubicBezTo>
                    <a:pt x="86" y="19"/>
                    <a:pt x="87" y="20"/>
                    <a:pt x="88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4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1"/>
                    <a:pt x="67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0" y="1"/>
                    <a:pt x="28" y="2"/>
                    <a:pt x="27" y="4"/>
                  </a:cubicBezTo>
                  <a:cubicBezTo>
                    <a:pt x="27" y="5"/>
                    <a:pt x="26" y="7"/>
                    <a:pt x="26" y="8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5"/>
                    <a:pt x="2" y="79"/>
                    <a:pt x="6" y="81"/>
                  </a:cubicBezTo>
                  <a:cubicBezTo>
                    <a:pt x="10" y="82"/>
                    <a:pt x="14" y="81"/>
                    <a:pt x="15" y="7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9"/>
                    <a:pt x="28" y="71"/>
                    <a:pt x="29" y="73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5"/>
                    <a:pt x="33" y="159"/>
                    <a:pt x="38" y="159"/>
                  </a:cubicBezTo>
                  <a:cubicBezTo>
                    <a:pt x="43" y="159"/>
                    <a:pt x="47" y="155"/>
                    <a:pt x="47" y="15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150"/>
                    <a:pt x="53" y="150"/>
                    <a:pt x="53" y="150"/>
                  </a:cubicBezTo>
                  <a:cubicBezTo>
                    <a:pt x="53" y="155"/>
                    <a:pt x="57" y="159"/>
                    <a:pt x="62" y="159"/>
                  </a:cubicBezTo>
                  <a:cubicBezTo>
                    <a:pt x="67" y="159"/>
                    <a:pt x="71" y="155"/>
                    <a:pt x="71" y="150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1"/>
                    <a:pt x="72" y="69"/>
                    <a:pt x="72" y="67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4" y="47"/>
                    <a:pt x="89" y="48"/>
                    <a:pt x="92" y="46"/>
                  </a:cubicBezTo>
                  <a:cubicBezTo>
                    <a:pt x="92" y="46"/>
                    <a:pt x="92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3" y="46"/>
                    <a:pt x="93" y="45"/>
                    <a:pt x="94" y="45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5"/>
                    <a:pt x="115" y="22"/>
                    <a:pt x="115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9" y="20"/>
                    <a:pt x="130" y="19"/>
                    <a:pt x="130" y="18"/>
                  </a:cubicBezTo>
                  <a:cubicBezTo>
                    <a:pt x="130" y="17"/>
                    <a:pt x="129" y="16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50" name="MH_SubTitle_1"/>
          <p:cNvSpPr txBox="1"/>
          <p:nvPr>
            <p:custDataLst>
              <p:tags r:id="rId3"/>
            </p:custDataLst>
          </p:nvPr>
        </p:nvSpPr>
        <p:spPr bwMode="auto">
          <a:xfrm>
            <a:off x="1568450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1" name="MH_SubTitle_1"/>
          <p:cNvSpPr txBox="1"/>
          <p:nvPr>
            <p:custDataLst>
              <p:tags r:id="rId4"/>
            </p:custDataLst>
          </p:nvPr>
        </p:nvSpPr>
        <p:spPr bwMode="auto">
          <a:xfrm>
            <a:off x="4168775" y="1458913"/>
            <a:ext cx="1090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2" name="MH_SubTitle_1"/>
          <p:cNvSpPr txBox="1"/>
          <p:nvPr>
            <p:custDataLst>
              <p:tags r:id="rId5"/>
            </p:custDataLst>
          </p:nvPr>
        </p:nvSpPr>
        <p:spPr bwMode="auto">
          <a:xfrm>
            <a:off x="6916738" y="1458913"/>
            <a:ext cx="1092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3" name="MH_SubTitle_1"/>
          <p:cNvSpPr txBox="1"/>
          <p:nvPr>
            <p:custDataLst>
              <p:tags r:id="rId6"/>
            </p:custDataLst>
          </p:nvPr>
        </p:nvSpPr>
        <p:spPr bwMode="auto">
          <a:xfrm>
            <a:off x="9393238" y="1458913"/>
            <a:ext cx="10906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000000"/>
                </a:solidFill>
              </a:rPr>
              <a:t>点击此处添加文字</a:t>
            </a:r>
          </a:p>
        </p:txBody>
      </p:sp>
      <p:sp>
        <p:nvSpPr>
          <p:cNvPr id="54" name="MH_Text_1"/>
          <p:cNvSpPr/>
          <p:nvPr/>
        </p:nvSpPr>
        <p:spPr>
          <a:xfrm>
            <a:off x="1246188" y="4467225"/>
            <a:ext cx="173355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55" name="MH_Text_2"/>
          <p:cNvSpPr/>
          <p:nvPr/>
        </p:nvSpPr>
        <p:spPr>
          <a:xfrm>
            <a:off x="3846513" y="4467225"/>
            <a:ext cx="1735137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56" name="MH_Text_3"/>
          <p:cNvSpPr/>
          <p:nvPr/>
        </p:nvSpPr>
        <p:spPr>
          <a:xfrm>
            <a:off x="6594475" y="4467225"/>
            <a:ext cx="1735138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57" name="MH_Text_4"/>
          <p:cNvSpPr/>
          <p:nvPr/>
        </p:nvSpPr>
        <p:spPr>
          <a:xfrm>
            <a:off x="9070975" y="4467225"/>
            <a:ext cx="1735138" cy="15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50" grpId="0"/>
      <p:bldP spid="51" grpId="0"/>
      <p:bldP spid="52" grpId="0"/>
      <p:bldP spid="53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MH_Other_1"/>
          <p:cNvSpPr/>
          <p:nvPr>
            <p:custDataLst>
              <p:tags r:id="rId3"/>
            </p:custDataLst>
          </p:nvPr>
        </p:nvSpPr>
        <p:spPr>
          <a:xfrm rot="14988520" flipH="1">
            <a:off x="1698625" y="1365250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MH_Other_2"/>
          <p:cNvSpPr/>
          <p:nvPr>
            <p:custDataLst>
              <p:tags r:id="rId4"/>
            </p:custDataLst>
          </p:nvPr>
        </p:nvSpPr>
        <p:spPr>
          <a:xfrm rot="20557937">
            <a:off x="1641475" y="222885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0" name="MH_Other_3"/>
          <p:cNvSpPr/>
          <p:nvPr>
            <p:custDataLst>
              <p:tags r:id="rId5"/>
            </p:custDataLst>
          </p:nvPr>
        </p:nvSpPr>
        <p:spPr>
          <a:xfrm rot="14988520" flipV="1">
            <a:off x="2947194" y="1874044"/>
            <a:ext cx="1163638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1" name="MH_Other_4"/>
          <p:cNvSpPr/>
          <p:nvPr>
            <p:custDataLst>
              <p:tags r:id="rId6"/>
            </p:custDataLst>
          </p:nvPr>
        </p:nvSpPr>
        <p:spPr>
          <a:xfrm rot="20557937">
            <a:off x="3629025" y="2466975"/>
            <a:ext cx="538163" cy="5381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2" name="MH_Other_5"/>
          <p:cNvSpPr/>
          <p:nvPr>
            <p:custDataLst>
              <p:tags r:id="rId7"/>
            </p:custDataLst>
          </p:nvPr>
        </p:nvSpPr>
        <p:spPr>
          <a:xfrm rot="14988520" flipH="1">
            <a:off x="2522538" y="3605213"/>
            <a:ext cx="1162050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MH_Other_6"/>
          <p:cNvSpPr/>
          <p:nvPr>
            <p:custDataLst>
              <p:tags r:id="rId8"/>
            </p:custDataLst>
          </p:nvPr>
        </p:nvSpPr>
        <p:spPr>
          <a:xfrm rot="20557937">
            <a:off x="2460625" y="4476750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4" name="MH_Other_7"/>
          <p:cNvSpPr/>
          <p:nvPr>
            <p:custDataLst>
              <p:tags r:id="rId9"/>
            </p:custDataLst>
          </p:nvPr>
        </p:nvSpPr>
        <p:spPr>
          <a:xfrm rot="14988520" flipV="1">
            <a:off x="3771106" y="4114007"/>
            <a:ext cx="1163637" cy="1993900"/>
          </a:xfrm>
          <a:custGeom>
            <a:avLst/>
            <a:gdLst>
              <a:gd name="connsiteX0" fmla="*/ 1420316 w 1420316"/>
              <a:gd name="connsiteY0" fmla="*/ 1608204 h 2434416"/>
              <a:gd name="connsiteX1" fmla="*/ 1102447 w 1420316"/>
              <a:gd name="connsiteY1" fmla="*/ 1610790 h 2434416"/>
              <a:gd name="connsiteX2" fmla="*/ 1102447 w 1420316"/>
              <a:gd name="connsiteY2" fmla="*/ 684863 h 2434416"/>
              <a:gd name="connsiteX3" fmla="*/ 735452 w 1420316"/>
              <a:gd name="connsiteY3" fmla="*/ 317868 h 2434416"/>
              <a:gd name="connsiteX4" fmla="*/ 684863 w 1420316"/>
              <a:gd name="connsiteY4" fmla="*/ 317868 h 2434416"/>
              <a:gd name="connsiteX5" fmla="*/ 317868 w 1420316"/>
              <a:gd name="connsiteY5" fmla="*/ 684863 h 2434416"/>
              <a:gd name="connsiteX6" fmla="*/ 317868 w 1420316"/>
              <a:gd name="connsiteY6" fmla="*/ 2434416 h 2434416"/>
              <a:gd name="connsiteX7" fmla="*/ 0 w 1420316"/>
              <a:gd name="connsiteY7" fmla="*/ 2434416 h 2434416"/>
              <a:gd name="connsiteX8" fmla="*/ 0 w 1420316"/>
              <a:gd name="connsiteY8" fmla="*/ 684863 h 2434416"/>
              <a:gd name="connsiteX9" fmla="*/ 684863 w 1420316"/>
              <a:gd name="connsiteY9" fmla="*/ 0 h 2434416"/>
              <a:gd name="connsiteX10" fmla="*/ 735453 w 1420316"/>
              <a:gd name="connsiteY10" fmla="*/ 0 h 2434416"/>
              <a:gd name="connsiteX11" fmla="*/ 1420316 w 1420316"/>
              <a:gd name="connsiteY11" fmla="*/ 684863 h 243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316" h="2434416">
                <a:moveTo>
                  <a:pt x="1420316" y="1608204"/>
                </a:moveTo>
                <a:lnTo>
                  <a:pt x="1102447" y="1610790"/>
                </a:lnTo>
                <a:lnTo>
                  <a:pt x="1102447" y="684863"/>
                </a:lnTo>
                <a:cubicBezTo>
                  <a:pt x="1102447" y="482177"/>
                  <a:pt x="938138" y="317868"/>
                  <a:pt x="735452" y="317868"/>
                </a:cubicBezTo>
                <a:lnTo>
                  <a:pt x="684863" y="317868"/>
                </a:lnTo>
                <a:cubicBezTo>
                  <a:pt x="482177" y="317868"/>
                  <a:pt x="317868" y="482177"/>
                  <a:pt x="317868" y="684863"/>
                </a:cubicBezTo>
                <a:lnTo>
                  <a:pt x="317868" y="2434416"/>
                </a:lnTo>
                <a:lnTo>
                  <a:pt x="0" y="2434416"/>
                </a:lnTo>
                <a:lnTo>
                  <a:pt x="0" y="684863"/>
                </a:lnTo>
                <a:cubicBezTo>
                  <a:pt x="0" y="306624"/>
                  <a:pt x="306624" y="0"/>
                  <a:pt x="684863" y="0"/>
                </a:cubicBezTo>
                <a:lnTo>
                  <a:pt x="735453" y="0"/>
                </a:lnTo>
                <a:cubicBezTo>
                  <a:pt x="1113692" y="0"/>
                  <a:pt x="1420316" y="306624"/>
                  <a:pt x="1420316" y="6848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MH_Other_8"/>
          <p:cNvSpPr/>
          <p:nvPr>
            <p:custDataLst>
              <p:tags r:id="rId10"/>
            </p:custDataLst>
          </p:nvPr>
        </p:nvSpPr>
        <p:spPr>
          <a:xfrm rot="20557937">
            <a:off x="4448175" y="4714875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D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66" name="文本框 71"/>
          <p:cNvSpPr txBox="1">
            <a:spLocks noChangeArrowheads="1"/>
          </p:cNvSpPr>
          <p:nvPr/>
        </p:nvSpPr>
        <p:spPr bwMode="auto">
          <a:xfrm rot="-1200544">
            <a:off x="2184400" y="184150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7" name="文本框 71"/>
          <p:cNvSpPr txBox="1">
            <a:spLocks noChangeArrowheads="1"/>
          </p:cNvSpPr>
          <p:nvPr/>
        </p:nvSpPr>
        <p:spPr bwMode="auto">
          <a:xfrm rot="-1200544">
            <a:off x="2041525" y="2852738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8" name="文本框 71"/>
          <p:cNvSpPr txBox="1">
            <a:spLocks noChangeArrowheads="1"/>
          </p:cNvSpPr>
          <p:nvPr/>
        </p:nvSpPr>
        <p:spPr bwMode="auto">
          <a:xfrm rot="-1200544">
            <a:off x="2992438" y="408622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9" name="文本框 71"/>
          <p:cNvSpPr txBox="1">
            <a:spLocks noChangeArrowheads="1"/>
          </p:cNvSpPr>
          <p:nvPr/>
        </p:nvSpPr>
        <p:spPr bwMode="auto">
          <a:xfrm rot="-1200544">
            <a:off x="2841625" y="5108575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0" name="MH_Other_2"/>
          <p:cNvSpPr/>
          <p:nvPr>
            <p:custDataLst>
              <p:tags r:id="rId11"/>
            </p:custDataLst>
          </p:nvPr>
        </p:nvSpPr>
        <p:spPr>
          <a:xfrm rot="20557937">
            <a:off x="7099300" y="2057400"/>
            <a:ext cx="538163" cy="5365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A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1" name="MH_Other_4"/>
          <p:cNvSpPr/>
          <p:nvPr>
            <p:custDataLst>
              <p:tags r:id="rId12"/>
            </p:custDataLst>
          </p:nvPr>
        </p:nvSpPr>
        <p:spPr>
          <a:xfrm rot="20557937">
            <a:off x="7100888" y="2909888"/>
            <a:ext cx="538162" cy="5381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B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2" name="MH_Other_6"/>
          <p:cNvSpPr/>
          <p:nvPr>
            <p:custDataLst>
              <p:tags r:id="rId13"/>
            </p:custDataLst>
          </p:nvPr>
        </p:nvSpPr>
        <p:spPr>
          <a:xfrm rot="20557937">
            <a:off x="7099300" y="3736975"/>
            <a:ext cx="536575" cy="5365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>
                <a:solidFill>
                  <a:schemeClr val="bg1"/>
                </a:solidFill>
              </a:rPr>
              <a:t>C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73" name="MH_Other_8"/>
          <p:cNvSpPr/>
          <p:nvPr>
            <p:custDataLst>
              <p:tags r:id="rId14"/>
            </p:custDataLst>
          </p:nvPr>
        </p:nvSpPr>
        <p:spPr>
          <a:xfrm rot="20557937">
            <a:off x="7099300" y="4570413"/>
            <a:ext cx="536575" cy="536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4" name="MH_SubTitle_4"/>
          <p:cNvSpPr>
            <a:spLocks noChangeArrowheads="1"/>
          </p:cNvSpPr>
          <p:nvPr/>
        </p:nvSpPr>
        <p:spPr bwMode="auto">
          <a:xfrm>
            <a:off x="7759700" y="2000250"/>
            <a:ext cx="305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75" name="MH_SubTitle_5"/>
          <p:cNvSpPr>
            <a:spLocks noChangeArrowheads="1"/>
          </p:cNvSpPr>
          <p:nvPr/>
        </p:nvSpPr>
        <p:spPr bwMode="auto">
          <a:xfrm>
            <a:off x="7759700" y="2859088"/>
            <a:ext cx="3209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76" name="MH_SubTitle_6"/>
          <p:cNvSpPr>
            <a:spLocks noChangeArrowheads="1"/>
          </p:cNvSpPr>
          <p:nvPr/>
        </p:nvSpPr>
        <p:spPr bwMode="auto">
          <a:xfrm>
            <a:off x="7759700" y="3681413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77" name="MH_SubTitle_6"/>
          <p:cNvSpPr>
            <a:spLocks noChangeArrowheads="1"/>
          </p:cNvSpPr>
          <p:nvPr/>
        </p:nvSpPr>
        <p:spPr bwMode="auto">
          <a:xfrm>
            <a:off x="7759700" y="4529138"/>
            <a:ext cx="305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78" name="圆角矩形 53"/>
          <p:cNvSpPr/>
          <p:nvPr/>
        </p:nvSpPr>
        <p:spPr>
          <a:xfrm>
            <a:off x="7704138" y="1987550"/>
            <a:ext cx="3216275" cy="64611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9" name="圆角矩形 54"/>
          <p:cNvSpPr/>
          <p:nvPr/>
        </p:nvSpPr>
        <p:spPr>
          <a:xfrm>
            <a:off x="7704138" y="2814638"/>
            <a:ext cx="3216275" cy="6461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0" name="圆角矩形 55"/>
          <p:cNvSpPr/>
          <p:nvPr/>
        </p:nvSpPr>
        <p:spPr>
          <a:xfrm>
            <a:off x="7704138" y="3646488"/>
            <a:ext cx="3216275" cy="646112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1" name="圆角矩形 56"/>
          <p:cNvSpPr/>
          <p:nvPr/>
        </p:nvSpPr>
        <p:spPr>
          <a:xfrm>
            <a:off x="7704138" y="4505325"/>
            <a:ext cx="3216275" cy="64611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9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9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Other_1"/>
          <p:cNvSpPr>
            <a:spLocks noEditPoints="1"/>
          </p:cNvSpPr>
          <p:nvPr/>
        </p:nvSpPr>
        <p:spPr bwMode="auto">
          <a:xfrm>
            <a:off x="5187950" y="2906713"/>
            <a:ext cx="1816100" cy="1816100"/>
          </a:xfrm>
          <a:custGeom>
            <a:avLst/>
            <a:gdLst>
              <a:gd name="T0" fmla="*/ 2147483646 w 211"/>
              <a:gd name="T1" fmla="*/ 2147483646 h 211"/>
              <a:gd name="T2" fmla="*/ 2147483646 w 211"/>
              <a:gd name="T3" fmla="*/ 0 h 211"/>
              <a:gd name="T4" fmla="*/ 2147483646 w 211"/>
              <a:gd name="T5" fmla="*/ 2147483646 h 211"/>
              <a:gd name="T6" fmla="*/ 2147483646 w 211"/>
              <a:gd name="T7" fmla="*/ 2147483646 h 211"/>
              <a:gd name="T8" fmla="*/ 2147483646 w 211"/>
              <a:gd name="T9" fmla="*/ 2147483646 h 211"/>
              <a:gd name="T10" fmla="*/ 2147483646 w 211"/>
              <a:gd name="T11" fmla="*/ 2147483646 h 211"/>
              <a:gd name="T12" fmla="*/ 2147483646 w 211"/>
              <a:gd name="T13" fmla="*/ 2147483646 h 211"/>
              <a:gd name="T14" fmla="*/ 2147483646 w 211"/>
              <a:gd name="T15" fmla="*/ 2147483646 h 211"/>
              <a:gd name="T16" fmla="*/ 0 w 211"/>
              <a:gd name="T17" fmla="*/ 2147483646 h 211"/>
              <a:gd name="T18" fmla="*/ 2147483646 w 211"/>
              <a:gd name="T19" fmla="*/ 2147483646 h 211"/>
              <a:gd name="T20" fmla="*/ 2147483646 w 211"/>
              <a:gd name="T21" fmla="*/ 2147483646 h 211"/>
              <a:gd name="T22" fmla="*/ 2147483646 w 211"/>
              <a:gd name="T23" fmla="*/ 2147483646 h 211"/>
              <a:gd name="T24" fmla="*/ 2147483646 w 211"/>
              <a:gd name="T25" fmla="*/ 2147483646 h 211"/>
              <a:gd name="T26" fmla="*/ 2147483646 w 211"/>
              <a:gd name="T27" fmla="*/ 2147483646 h 211"/>
              <a:gd name="T28" fmla="*/ 2147483646 w 211"/>
              <a:gd name="T29" fmla="*/ 2147483646 h 211"/>
              <a:gd name="T30" fmla="*/ 2147483646 w 211"/>
              <a:gd name="T31" fmla="*/ 2147483646 h 211"/>
              <a:gd name="T32" fmla="*/ 2147483646 w 211"/>
              <a:gd name="T33" fmla="*/ 2147483646 h 211"/>
              <a:gd name="T34" fmla="*/ 2147483646 w 211"/>
              <a:gd name="T35" fmla="*/ 0 h 211"/>
              <a:gd name="T36" fmla="*/ 2147483646 w 211"/>
              <a:gd name="T37" fmla="*/ 2147483646 h 211"/>
              <a:gd name="T38" fmla="*/ 0 w 211"/>
              <a:gd name="T39" fmla="*/ 2147483646 h 211"/>
              <a:gd name="T40" fmla="*/ 2147483646 w 211"/>
              <a:gd name="T41" fmla="*/ 2147483646 h 211"/>
              <a:gd name="T42" fmla="*/ 2147483646 w 211"/>
              <a:gd name="T43" fmla="*/ 2147483646 h 211"/>
              <a:gd name="T44" fmla="*/ 2147483646 w 211"/>
              <a:gd name="T45" fmla="*/ 2147483646 h 211"/>
              <a:gd name="T46" fmla="*/ 2147483646 w 211"/>
              <a:gd name="T47" fmla="*/ 2147483646 h 211"/>
              <a:gd name="T48" fmla="*/ 2147483646 w 211"/>
              <a:gd name="T49" fmla="*/ 2147483646 h 211"/>
              <a:gd name="T50" fmla="*/ 2147483646 w 211"/>
              <a:gd name="T51" fmla="*/ 2147483646 h 211"/>
              <a:gd name="T52" fmla="*/ 2147483646 w 211"/>
              <a:gd name="T53" fmla="*/ 2147483646 h 211"/>
              <a:gd name="T54" fmla="*/ 2147483646 w 211"/>
              <a:gd name="T55" fmla="*/ 2147483646 h 21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11" h="211">
                <a:moveTo>
                  <a:pt x="116" y="10"/>
                </a:moveTo>
                <a:cubicBezTo>
                  <a:pt x="116" y="0"/>
                  <a:pt x="116" y="0"/>
                  <a:pt x="116" y="0"/>
                </a:cubicBezTo>
                <a:cubicBezTo>
                  <a:pt x="139" y="2"/>
                  <a:pt x="163" y="12"/>
                  <a:pt x="181" y="30"/>
                </a:cubicBezTo>
                <a:cubicBezTo>
                  <a:pt x="199" y="48"/>
                  <a:pt x="209" y="72"/>
                  <a:pt x="21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199" y="74"/>
                  <a:pt x="190" y="53"/>
                  <a:pt x="174" y="37"/>
                </a:cubicBezTo>
                <a:cubicBezTo>
                  <a:pt x="157" y="21"/>
                  <a:pt x="137" y="12"/>
                  <a:pt x="116" y="10"/>
                </a:cubicBezTo>
                <a:close/>
                <a:moveTo>
                  <a:pt x="10" y="115"/>
                </a:moveTo>
                <a:cubicBezTo>
                  <a:pt x="0" y="115"/>
                  <a:pt x="0" y="115"/>
                  <a:pt x="0" y="115"/>
                </a:cubicBezTo>
                <a:cubicBezTo>
                  <a:pt x="2" y="139"/>
                  <a:pt x="12" y="162"/>
                  <a:pt x="30" y="180"/>
                </a:cubicBezTo>
                <a:cubicBezTo>
                  <a:pt x="49" y="199"/>
                  <a:pt x="72" y="209"/>
                  <a:pt x="96" y="21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74" y="199"/>
                  <a:pt x="54" y="189"/>
                  <a:pt x="38" y="173"/>
                </a:cubicBezTo>
                <a:cubicBezTo>
                  <a:pt x="21" y="157"/>
                  <a:pt x="12" y="137"/>
                  <a:pt x="10" y="115"/>
                </a:cubicBezTo>
                <a:close/>
                <a:moveTo>
                  <a:pt x="10" y="95"/>
                </a:moveTo>
                <a:cubicBezTo>
                  <a:pt x="12" y="74"/>
                  <a:pt x="21" y="53"/>
                  <a:pt x="38" y="37"/>
                </a:cubicBezTo>
                <a:cubicBezTo>
                  <a:pt x="54" y="21"/>
                  <a:pt x="74" y="12"/>
                  <a:pt x="96" y="10"/>
                </a:cubicBezTo>
                <a:cubicBezTo>
                  <a:pt x="96" y="0"/>
                  <a:pt x="96" y="0"/>
                  <a:pt x="96" y="0"/>
                </a:cubicBezTo>
                <a:cubicBezTo>
                  <a:pt x="72" y="2"/>
                  <a:pt x="49" y="12"/>
                  <a:pt x="30" y="30"/>
                </a:cubicBezTo>
                <a:cubicBezTo>
                  <a:pt x="12" y="48"/>
                  <a:pt x="2" y="72"/>
                  <a:pt x="0" y="95"/>
                </a:cubicBezTo>
                <a:lnTo>
                  <a:pt x="10" y="95"/>
                </a:lnTo>
                <a:close/>
                <a:moveTo>
                  <a:pt x="201" y="115"/>
                </a:moveTo>
                <a:cubicBezTo>
                  <a:pt x="199" y="137"/>
                  <a:pt x="190" y="157"/>
                  <a:pt x="174" y="173"/>
                </a:cubicBezTo>
                <a:cubicBezTo>
                  <a:pt x="157" y="189"/>
                  <a:pt x="137" y="199"/>
                  <a:pt x="116" y="201"/>
                </a:cubicBezTo>
                <a:cubicBezTo>
                  <a:pt x="116" y="211"/>
                  <a:pt x="116" y="211"/>
                  <a:pt x="116" y="211"/>
                </a:cubicBezTo>
                <a:cubicBezTo>
                  <a:pt x="139" y="209"/>
                  <a:pt x="163" y="199"/>
                  <a:pt x="181" y="180"/>
                </a:cubicBezTo>
                <a:cubicBezTo>
                  <a:pt x="199" y="162"/>
                  <a:pt x="209" y="139"/>
                  <a:pt x="211" y="115"/>
                </a:cubicBezTo>
                <a:lnTo>
                  <a:pt x="201" y="11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MH_Other_2"/>
          <p:cNvSpPr/>
          <p:nvPr/>
        </p:nvSpPr>
        <p:spPr bwMode="auto">
          <a:xfrm>
            <a:off x="4267200" y="1978025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2147483646 h 203"/>
              <a:gd name="T6" fmla="*/ 2147483646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0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95" y="203"/>
                </a:moveTo>
                <a:cubicBezTo>
                  <a:pt x="97" y="177"/>
                  <a:pt x="109" y="150"/>
                  <a:pt x="129" y="130"/>
                </a:cubicBezTo>
                <a:cubicBezTo>
                  <a:pt x="150" y="109"/>
                  <a:pt x="176" y="98"/>
                  <a:pt x="203" y="96"/>
                </a:cubicBezTo>
                <a:cubicBezTo>
                  <a:pt x="203" y="0"/>
                  <a:pt x="203" y="0"/>
                  <a:pt x="203" y="0"/>
                </a:cubicBezTo>
                <a:cubicBezTo>
                  <a:pt x="158" y="2"/>
                  <a:pt x="114" y="18"/>
                  <a:pt x="77" y="48"/>
                </a:cubicBezTo>
                <a:cubicBezTo>
                  <a:pt x="40" y="41"/>
                  <a:pt x="40" y="41"/>
                  <a:pt x="40" y="41"/>
                </a:cubicBezTo>
                <a:cubicBezTo>
                  <a:pt x="48" y="78"/>
                  <a:pt x="48" y="78"/>
                  <a:pt x="48" y="78"/>
                </a:cubicBezTo>
                <a:cubicBezTo>
                  <a:pt x="18" y="114"/>
                  <a:pt x="2" y="159"/>
                  <a:pt x="0" y="203"/>
                </a:cubicBezTo>
                <a:lnTo>
                  <a:pt x="95" y="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MH_Other_3"/>
          <p:cNvSpPr/>
          <p:nvPr/>
        </p:nvSpPr>
        <p:spPr bwMode="auto">
          <a:xfrm>
            <a:off x="4267200" y="3897313"/>
            <a:ext cx="1746250" cy="1746250"/>
          </a:xfrm>
          <a:custGeom>
            <a:avLst/>
            <a:gdLst>
              <a:gd name="T0" fmla="*/ 2147483646 w 203"/>
              <a:gd name="T1" fmla="*/ 2147483646 h 203"/>
              <a:gd name="T2" fmla="*/ 2147483646 w 203"/>
              <a:gd name="T3" fmla="*/ 2147483646 h 203"/>
              <a:gd name="T4" fmla="*/ 2147483646 w 203"/>
              <a:gd name="T5" fmla="*/ 0 h 203"/>
              <a:gd name="T6" fmla="*/ 0 w 203"/>
              <a:gd name="T7" fmla="*/ 0 h 203"/>
              <a:gd name="T8" fmla="*/ 2147483646 w 203"/>
              <a:gd name="T9" fmla="*/ 2147483646 h 203"/>
              <a:gd name="T10" fmla="*/ 2147483646 w 203"/>
              <a:gd name="T11" fmla="*/ 2147483646 h 203"/>
              <a:gd name="T12" fmla="*/ 2147483646 w 203"/>
              <a:gd name="T13" fmla="*/ 2147483646 h 203"/>
              <a:gd name="T14" fmla="*/ 2147483646 w 203"/>
              <a:gd name="T15" fmla="*/ 2147483646 h 203"/>
              <a:gd name="T16" fmla="*/ 2147483646 w 203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3" h="203">
                <a:moveTo>
                  <a:pt x="203" y="108"/>
                </a:moveTo>
                <a:cubicBezTo>
                  <a:pt x="176" y="105"/>
                  <a:pt x="150" y="94"/>
                  <a:pt x="129" y="74"/>
                </a:cubicBezTo>
                <a:cubicBezTo>
                  <a:pt x="109" y="53"/>
                  <a:pt x="98" y="27"/>
                  <a:pt x="95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45"/>
                  <a:pt x="18" y="89"/>
                  <a:pt x="48" y="126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114" y="185"/>
                  <a:pt x="158" y="201"/>
                  <a:pt x="203" y="203"/>
                </a:cubicBezTo>
                <a:lnTo>
                  <a:pt x="203" y="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MH_Other_4"/>
          <p:cNvSpPr/>
          <p:nvPr/>
        </p:nvSpPr>
        <p:spPr bwMode="auto">
          <a:xfrm>
            <a:off x="6186488" y="1978025"/>
            <a:ext cx="1738312" cy="1746250"/>
          </a:xfrm>
          <a:custGeom>
            <a:avLst/>
            <a:gdLst>
              <a:gd name="T0" fmla="*/ 2147483646 w 202"/>
              <a:gd name="T1" fmla="*/ 2147483646 h 203"/>
              <a:gd name="T2" fmla="*/ 0 w 202"/>
              <a:gd name="T3" fmla="*/ 0 h 203"/>
              <a:gd name="T4" fmla="*/ 0 w 202"/>
              <a:gd name="T5" fmla="*/ 2147483646 h 203"/>
              <a:gd name="T6" fmla="*/ 2147483646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2147483646 h 203"/>
              <a:gd name="T16" fmla="*/ 2147483646 w 202"/>
              <a:gd name="T17" fmla="*/ 2147483646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27" y="50"/>
                </a:moveTo>
                <a:cubicBezTo>
                  <a:pt x="90" y="19"/>
                  <a:pt x="45" y="3"/>
                  <a:pt x="0" y="0"/>
                </a:cubicBezTo>
                <a:cubicBezTo>
                  <a:pt x="0" y="96"/>
                  <a:pt x="0" y="96"/>
                  <a:pt x="0" y="96"/>
                </a:cubicBezTo>
                <a:cubicBezTo>
                  <a:pt x="26" y="98"/>
                  <a:pt x="53" y="109"/>
                  <a:pt x="73" y="130"/>
                </a:cubicBezTo>
                <a:cubicBezTo>
                  <a:pt x="94" y="150"/>
                  <a:pt x="105" y="177"/>
                  <a:pt x="107" y="203"/>
                </a:cubicBezTo>
                <a:cubicBezTo>
                  <a:pt x="202" y="203"/>
                  <a:pt x="202" y="203"/>
                  <a:pt x="202" y="203"/>
                </a:cubicBezTo>
                <a:cubicBezTo>
                  <a:pt x="200" y="159"/>
                  <a:pt x="185" y="115"/>
                  <a:pt x="156" y="79"/>
                </a:cubicBezTo>
                <a:cubicBezTo>
                  <a:pt x="163" y="42"/>
                  <a:pt x="163" y="42"/>
                  <a:pt x="163" y="42"/>
                </a:cubicBezTo>
                <a:lnTo>
                  <a:pt x="127" y="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MH_Other_5"/>
          <p:cNvSpPr/>
          <p:nvPr/>
        </p:nvSpPr>
        <p:spPr bwMode="auto">
          <a:xfrm>
            <a:off x="6186488" y="3897313"/>
            <a:ext cx="1738312" cy="1746250"/>
          </a:xfrm>
          <a:custGeom>
            <a:avLst/>
            <a:gdLst>
              <a:gd name="T0" fmla="*/ 2147483646 w 202"/>
              <a:gd name="T1" fmla="*/ 0 h 203"/>
              <a:gd name="T2" fmla="*/ 2147483646 w 202"/>
              <a:gd name="T3" fmla="*/ 2147483646 h 203"/>
              <a:gd name="T4" fmla="*/ 0 w 202"/>
              <a:gd name="T5" fmla="*/ 2147483646 h 203"/>
              <a:gd name="T6" fmla="*/ 0 w 202"/>
              <a:gd name="T7" fmla="*/ 2147483646 h 203"/>
              <a:gd name="T8" fmla="*/ 2147483646 w 202"/>
              <a:gd name="T9" fmla="*/ 2147483646 h 203"/>
              <a:gd name="T10" fmla="*/ 2147483646 w 202"/>
              <a:gd name="T11" fmla="*/ 2147483646 h 203"/>
              <a:gd name="T12" fmla="*/ 2147483646 w 202"/>
              <a:gd name="T13" fmla="*/ 2147483646 h 203"/>
              <a:gd name="T14" fmla="*/ 2147483646 w 202"/>
              <a:gd name="T15" fmla="*/ 0 h 203"/>
              <a:gd name="T16" fmla="*/ 2147483646 w 202"/>
              <a:gd name="T17" fmla="*/ 0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2" h="203">
                <a:moveTo>
                  <a:pt x="107" y="0"/>
                </a:moveTo>
                <a:cubicBezTo>
                  <a:pt x="105" y="27"/>
                  <a:pt x="93" y="53"/>
                  <a:pt x="73" y="74"/>
                </a:cubicBezTo>
                <a:cubicBezTo>
                  <a:pt x="53" y="94"/>
                  <a:pt x="26" y="105"/>
                  <a:pt x="0" y="108"/>
                </a:cubicBezTo>
                <a:cubicBezTo>
                  <a:pt x="0" y="203"/>
                  <a:pt x="0" y="203"/>
                  <a:pt x="0" y="203"/>
                </a:cubicBezTo>
                <a:cubicBezTo>
                  <a:pt x="44" y="201"/>
                  <a:pt x="87" y="186"/>
                  <a:pt x="123" y="157"/>
                </a:cubicBezTo>
                <a:cubicBezTo>
                  <a:pt x="161" y="164"/>
                  <a:pt x="161" y="164"/>
                  <a:pt x="161" y="164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84" y="90"/>
                  <a:pt x="200" y="46"/>
                  <a:pt x="202" y="0"/>
                </a:cubicBezTo>
                <a:lnTo>
                  <a:pt x="1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MH_SubTitle_1"/>
          <p:cNvSpPr txBox="1">
            <a:spLocks noChangeArrowheads="1"/>
          </p:cNvSpPr>
          <p:nvPr/>
        </p:nvSpPr>
        <p:spPr bwMode="auto">
          <a:xfrm>
            <a:off x="2152650" y="2033588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pic>
        <p:nvPicPr>
          <p:cNvPr id="15" name="MH_Other_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2559050"/>
            <a:ext cx="804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MH_Other_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535238"/>
            <a:ext cx="4937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MH_Other_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52950"/>
            <a:ext cx="712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MH_Other_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42436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MH_SubTitle_3"/>
          <p:cNvSpPr txBox="1">
            <a:spLocks noChangeArrowheads="1"/>
          </p:cNvSpPr>
          <p:nvPr/>
        </p:nvSpPr>
        <p:spPr bwMode="auto">
          <a:xfrm>
            <a:off x="2162175" y="4956175"/>
            <a:ext cx="241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0" name="MH_SubTitle_2"/>
          <p:cNvSpPr txBox="1">
            <a:spLocks noChangeArrowheads="1"/>
          </p:cNvSpPr>
          <p:nvPr/>
        </p:nvSpPr>
        <p:spPr bwMode="auto">
          <a:xfrm>
            <a:off x="7743825" y="2033588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1" name="MH_SubTitle_4"/>
          <p:cNvSpPr txBox="1">
            <a:spLocks noChangeArrowheads="1"/>
          </p:cNvSpPr>
          <p:nvPr/>
        </p:nvSpPr>
        <p:spPr bwMode="auto">
          <a:xfrm>
            <a:off x="7731125" y="4956175"/>
            <a:ext cx="2411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Other_1"/>
          <p:cNvSpPr/>
          <p:nvPr/>
        </p:nvSpPr>
        <p:spPr>
          <a:xfrm>
            <a:off x="1524000" y="2336800"/>
            <a:ext cx="9144000" cy="2960688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MH_Other_2"/>
          <p:cNvSpPr/>
          <p:nvPr/>
        </p:nvSpPr>
        <p:spPr>
          <a:xfrm>
            <a:off x="2679700" y="2336800"/>
            <a:ext cx="488950" cy="779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SubTitle_1"/>
          <p:cNvSpPr/>
          <p:nvPr/>
        </p:nvSpPr>
        <p:spPr>
          <a:xfrm>
            <a:off x="2057400" y="3116263"/>
            <a:ext cx="173355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Text_1"/>
          <p:cNvSpPr/>
          <p:nvPr/>
        </p:nvSpPr>
        <p:spPr>
          <a:xfrm>
            <a:off x="2057400" y="3787775"/>
            <a:ext cx="173355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6" name="MH_Other_3"/>
          <p:cNvSpPr/>
          <p:nvPr/>
        </p:nvSpPr>
        <p:spPr>
          <a:xfrm>
            <a:off x="4832350" y="2336800"/>
            <a:ext cx="488950" cy="779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MH_SubTitle_2"/>
          <p:cNvSpPr/>
          <p:nvPr/>
        </p:nvSpPr>
        <p:spPr>
          <a:xfrm>
            <a:off x="4208463" y="3101975"/>
            <a:ext cx="1735137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MH_Text_2"/>
          <p:cNvSpPr/>
          <p:nvPr/>
        </p:nvSpPr>
        <p:spPr>
          <a:xfrm>
            <a:off x="4208463" y="3773488"/>
            <a:ext cx="1735137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29" name="MH_Other_4"/>
          <p:cNvSpPr/>
          <p:nvPr/>
        </p:nvSpPr>
        <p:spPr>
          <a:xfrm>
            <a:off x="6997700" y="2336800"/>
            <a:ext cx="488950" cy="779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SubTitle_3"/>
          <p:cNvSpPr/>
          <p:nvPr/>
        </p:nvSpPr>
        <p:spPr>
          <a:xfrm>
            <a:off x="6375400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Text_3"/>
          <p:cNvSpPr/>
          <p:nvPr/>
        </p:nvSpPr>
        <p:spPr>
          <a:xfrm>
            <a:off x="6375400" y="3773488"/>
            <a:ext cx="1735138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  <p:sp>
        <p:nvSpPr>
          <p:cNvPr id="32" name="MH_Other_5"/>
          <p:cNvSpPr/>
          <p:nvPr/>
        </p:nvSpPr>
        <p:spPr>
          <a:xfrm>
            <a:off x="9083675" y="2336800"/>
            <a:ext cx="488950" cy="7794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SubTitle_4"/>
          <p:cNvSpPr/>
          <p:nvPr/>
        </p:nvSpPr>
        <p:spPr>
          <a:xfrm>
            <a:off x="8461375" y="3101975"/>
            <a:ext cx="1735138" cy="56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MH_Text_4"/>
          <p:cNvSpPr/>
          <p:nvPr/>
        </p:nvSpPr>
        <p:spPr>
          <a:xfrm>
            <a:off x="8461375" y="3773488"/>
            <a:ext cx="1735138" cy="1525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6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请替换文字内容，修改文字内容，也可以直接复制你的内容到此。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2" grpId="0" animBg="1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 animBg="1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Number_1"/>
          <p:cNvSpPr/>
          <p:nvPr>
            <p:custDataLst>
              <p:tags r:id="rId1"/>
            </p:custDataLst>
          </p:nvPr>
        </p:nvSpPr>
        <p:spPr>
          <a:xfrm>
            <a:off x="141844" y="125719"/>
            <a:ext cx="498951" cy="49861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MH_Entry_1"/>
          <p:cNvSpPr/>
          <p:nvPr>
            <p:custDataLst>
              <p:tags r:id="rId2"/>
            </p:custDataLst>
          </p:nvPr>
        </p:nvSpPr>
        <p:spPr>
          <a:xfrm>
            <a:off x="754520" y="125719"/>
            <a:ext cx="3585296" cy="4986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lnSpcReduction="10000"/>
          </a:bodyPr>
          <a:lstStyle/>
          <a:p>
            <a:pPr algn="ctr"/>
            <a:r>
              <a:rPr lang="zh-CN" altLang="en-US" sz="2400" spc="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请在此处输入您的标题</a:t>
            </a:r>
          </a:p>
        </p:txBody>
      </p:sp>
      <p:sp>
        <p:nvSpPr>
          <p:cNvPr id="6" name="矩形 5"/>
          <p:cNvSpPr/>
          <p:nvPr/>
        </p:nvSpPr>
        <p:spPr>
          <a:xfrm>
            <a:off x="78321" y="62817"/>
            <a:ext cx="12043317" cy="6735337"/>
          </a:xfrm>
          <a:prstGeom prst="rect">
            <a:avLst/>
          </a:prstGeom>
          <a:noFill/>
          <a:ln>
            <a:solidFill>
              <a:srgbClr val="3F4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1980163" y="6659723"/>
            <a:ext cx="151253" cy="1512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rgbClr val="2E313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55336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fld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3938" y="1581150"/>
            <a:ext cx="4033837" cy="4030663"/>
            <a:chOff x="1023938" y="1581150"/>
            <a:chExt cx="4033837" cy="4030663"/>
          </a:xfrm>
        </p:grpSpPr>
        <p:sp>
          <p:nvSpPr>
            <p:cNvPr id="10" name="Freeform 112"/>
            <p:cNvSpPr/>
            <p:nvPr/>
          </p:nvSpPr>
          <p:spPr bwMode="auto">
            <a:xfrm>
              <a:off x="3040063" y="4227513"/>
              <a:ext cx="1427162" cy="1384300"/>
            </a:xfrm>
            <a:custGeom>
              <a:avLst/>
              <a:gdLst>
                <a:gd name="T0" fmla="*/ 0 w 336"/>
                <a:gd name="T1" fmla="*/ 2147483646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0 h 326"/>
                <a:gd name="T8" fmla="*/ 0 w 336"/>
                <a:gd name="T9" fmla="*/ 2147483646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0" y="61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131" y="326"/>
                    <a:pt x="250" y="273"/>
                    <a:pt x="336" y="187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0" y="38"/>
                    <a:pt x="58" y="61"/>
                    <a:pt x="0" y="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3"/>
            <p:cNvSpPr/>
            <p:nvPr/>
          </p:nvSpPr>
          <p:spPr bwMode="auto">
            <a:xfrm>
              <a:off x="3668713" y="3598863"/>
              <a:ext cx="1389062" cy="1422400"/>
            </a:xfrm>
            <a:custGeom>
              <a:avLst/>
              <a:gdLst>
                <a:gd name="T0" fmla="*/ 62 w 327"/>
                <a:gd name="T1" fmla="*/ 0 h 335"/>
                <a:gd name="T2" fmla="*/ 0 w 327"/>
                <a:gd name="T3" fmla="*/ 148 h 335"/>
                <a:gd name="T4" fmla="*/ 188 w 327"/>
                <a:gd name="T5" fmla="*/ 335 h 335"/>
                <a:gd name="T6" fmla="*/ 327 w 327"/>
                <a:gd name="T7" fmla="*/ 0 h 335"/>
                <a:gd name="T8" fmla="*/ 62 w 327"/>
                <a:gd name="T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5">
                  <a:moveTo>
                    <a:pt x="62" y="0"/>
                  </a:moveTo>
                  <a:cubicBezTo>
                    <a:pt x="62" y="58"/>
                    <a:pt x="38" y="110"/>
                    <a:pt x="0" y="148"/>
                  </a:cubicBezTo>
                  <a:cubicBezTo>
                    <a:pt x="188" y="335"/>
                    <a:pt x="188" y="335"/>
                    <a:pt x="188" y="335"/>
                  </a:cubicBezTo>
                  <a:cubicBezTo>
                    <a:pt x="274" y="250"/>
                    <a:pt x="327" y="131"/>
                    <a:pt x="327" y="0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2" name="Freeform 114"/>
            <p:cNvSpPr/>
            <p:nvPr/>
          </p:nvSpPr>
          <p:spPr bwMode="auto">
            <a:xfrm>
              <a:off x="1612900" y="4227513"/>
              <a:ext cx="1427163" cy="1384300"/>
            </a:xfrm>
            <a:custGeom>
              <a:avLst/>
              <a:gdLst>
                <a:gd name="T0" fmla="*/ 2147483646 w 336"/>
                <a:gd name="T1" fmla="*/ 0 h 326"/>
                <a:gd name="T2" fmla="*/ 0 w 336"/>
                <a:gd name="T3" fmla="*/ 2147483646 h 326"/>
                <a:gd name="T4" fmla="*/ 2147483646 w 336"/>
                <a:gd name="T5" fmla="*/ 2147483646 h 326"/>
                <a:gd name="T6" fmla="*/ 2147483646 w 336"/>
                <a:gd name="T7" fmla="*/ 2147483646 h 326"/>
                <a:gd name="T8" fmla="*/ 2147483646 w 336"/>
                <a:gd name="T9" fmla="*/ 0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6">
                  <a:moveTo>
                    <a:pt x="188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86" y="273"/>
                    <a:pt x="205" y="326"/>
                    <a:pt x="336" y="326"/>
                  </a:cubicBezTo>
                  <a:cubicBezTo>
                    <a:pt x="336" y="61"/>
                    <a:pt x="336" y="61"/>
                    <a:pt x="336" y="61"/>
                  </a:cubicBezTo>
                  <a:cubicBezTo>
                    <a:pt x="278" y="61"/>
                    <a:pt x="226" y="38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15"/>
            <p:cNvSpPr/>
            <p:nvPr/>
          </p:nvSpPr>
          <p:spPr bwMode="auto">
            <a:xfrm>
              <a:off x="1612900" y="1581150"/>
              <a:ext cx="1427163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0 h 327"/>
                <a:gd name="T4" fmla="*/ 0 w 336"/>
                <a:gd name="T5" fmla="*/ 2147483646 h 327"/>
                <a:gd name="T6" fmla="*/ 2147483646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336" y="265"/>
                  </a:moveTo>
                  <a:cubicBezTo>
                    <a:pt x="336" y="0"/>
                    <a:pt x="336" y="0"/>
                    <a:pt x="336" y="0"/>
                  </a:cubicBezTo>
                  <a:cubicBezTo>
                    <a:pt x="205" y="0"/>
                    <a:pt x="86" y="53"/>
                    <a:pt x="0" y="139"/>
                  </a:cubicBezTo>
                  <a:cubicBezTo>
                    <a:pt x="188" y="327"/>
                    <a:pt x="188" y="327"/>
                    <a:pt x="188" y="327"/>
                  </a:cubicBezTo>
                  <a:cubicBezTo>
                    <a:pt x="226" y="289"/>
                    <a:pt x="278" y="265"/>
                    <a:pt x="336" y="2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4" name="Freeform 116"/>
            <p:cNvSpPr/>
            <p:nvPr/>
          </p:nvSpPr>
          <p:spPr bwMode="auto">
            <a:xfrm>
              <a:off x="3668713" y="2171700"/>
              <a:ext cx="1389062" cy="1427163"/>
            </a:xfrm>
            <a:custGeom>
              <a:avLst/>
              <a:gdLst>
                <a:gd name="T0" fmla="*/ 2147483646 w 327"/>
                <a:gd name="T1" fmla="*/ 2147483646 h 336"/>
                <a:gd name="T2" fmla="*/ 2147483646 w 327"/>
                <a:gd name="T3" fmla="*/ 2147483646 h 336"/>
                <a:gd name="T4" fmla="*/ 2147483646 w 327"/>
                <a:gd name="T5" fmla="*/ 0 h 336"/>
                <a:gd name="T6" fmla="*/ 0 w 327"/>
                <a:gd name="T7" fmla="*/ 2147483646 h 336"/>
                <a:gd name="T8" fmla="*/ 2147483646 w 327"/>
                <a:gd name="T9" fmla="*/ 214748364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6">
                  <a:moveTo>
                    <a:pt x="62" y="336"/>
                  </a:moveTo>
                  <a:cubicBezTo>
                    <a:pt x="327" y="336"/>
                    <a:pt x="327" y="336"/>
                    <a:pt x="327" y="336"/>
                  </a:cubicBezTo>
                  <a:cubicBezTo>
                    <a:pt x="327" y="205"/>
                    <a:pt x="274" y="86"/>
                    <a:pt x="188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38" y="226"/>
                    <a:pt x="62" y="278"/>
                    <a:pt x="62" y="3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17"/>
            <p:cNvSpPr/>
            <p:nvPr/>
          </p:nvSpPr>
          <p:spPr bwMode="auto">
            <a:xfrm>
              <a:off x="3040063" y="1581150"/>
              <a:ext cx="1427162" cy="1389063"/>
            </a:xfrm>
            <a:custGeom>
              <a:avLst/>
              <a:gdLst>
                <a:gd name="T0" fmla="*/ 2147483646 w 336"/>
                <a:gd name="T1" fmla="*/ 2147483646 h 327"/>
                <a:gd name="T2" fmla="*/ 2147483646 w 336"/>
                <a:gd name="T3" fmla="*/ 2147483646 h 327"/>
                <a:gd name="T4" fmla="*/ 0 w 336"/>
                <a:gd name="T5" fmla="*/ 0 h 327"/>
                <a:gd name="T6" fmla="*/ 0 w 336"/>
                <a:gd name="T7" fmla="*/ 2147483646 h 327"/>
                <a:gd name="T8" fmla="*/ 2147483646 w 336"/>
                <a:gd name="T9" fmla="*/ 2147483646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327">
                  <a:moveTo>
                    <a:pt x="148" y="327"/>
                  </a:moveTo>
                  <a:cubicBezTo>
                    <a:pt x="336" y="139"/>
                    <a:pt x="336" y="139"/>
                    <a:pt x="336" y="139"/>
                  </a:cubicBezTo>
                  <a:cubicBezTo>
                    <a:pt x="250" y="53"/>
                    <a:pt x="131" y="0"/>
                    <a:pt x="0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58" y="265"/>
                    <a:pt x="110" y="289"/>
                    <a:pt x="148" y="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6" name="Freeform 118"/>
            <p:cNvSpPr/>
            <p:nvPr/>
          </p:nvSpPr>
          <p:spPr bwMode="auto">
            <a:xfrm>
              <a:off x="1023938" y="2171700"/>
              <a:ext cx="1387475" cy="1427163"/>
            </a:xfrm>
            <a:custGeom>
              <a:avLst/>
              <a:gdLst>
                <a:gd name="T0" fmla="*/ 327 w 327"/>
                <a:gd name="T1" fmla="*/ 188 h 336"/>
                <a:gd name="T2" fmla="*/ 139 w 327"/>
                <a:gd name="T3" fmla="*/ 0 h 336"/>
                <a:gd name="T4" fmla="*/ 0 w 327"/>
                <a:gd name="T5" fmla="*/ 336 h 336"/>
                <a:gd name="T6" fmla="*/ 266 w 327"/>
                <a:gd name="T7" fmla="*/ 336 h 336"/>
                <a:gd name="T8" fmla="*/ 327 w 327"/>
                <a:gd name="T9" fmla="*/ 18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36">
                  <a:moveTo>
                    <a:pt x="327" y="18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54" y="86"/>
                    <a:pt x="0" y="205"/>
                    <a:pt x="0" y="336"/>
                  </a:cubicBezTo>
                  <a:cubicBezTo>
                    <a:pt x="266" y="336"/>
                    <a:pt x="266" y="336"/>
                    <a:pt x="266" y="336"/>
                  </a:cubicBezTo>
                  <a:cubicBezTo>
                    <a:pt x="266" y="278"/>
                    <a:pt x="289" y="226"/>
                    <a:pt x="327" y="18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7" name="Freeform 119"/>
            <p:cNvSpPr/>
            <p:nvPr/>
          </p:nvSpPr>
          <p:spPr bwMode="auto">
            <a:xfrm>
              <a:off x="1023938" y="3598863"/>
              <a:ext cx="1387475" cy="1422400"/>
            </a:xfrm>
            <a:custGeom>
              <a:avLst/>
              <a:gdLst>
                <a:gd name="T0" fmla="*/ 2147483646 w 327"/>
                <a:gd name="T1" fmla="*/ 0 h 335"/>
                <a:gd name="T2" fmla="*/ 0 w 327"/>
                <a:gd name="T3" fmla="*/ 0 h 335"/>
                <a:gd name="T4" fmla="*/ 2147483646 w 327"/>
                <a:gd name="T5" fmla="*/ 2147483646 h 335"/>
                <a:gd name="T6" fmla="*/ 2147483646 w 327"/>
                <a:gd name="T7" fmla="*/ 2147483646 h 335"/>
                <a:gd name="T8" fmla="*/ 2147483646 w 327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7" h="335">
                  <a:moveTo>
                    <a:pt x="26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1"/>
                    <a:pt x="54" y="250"/>
                    <a:pt x="139" y="335"/>
                  </a:cubicBezTo>
                  <a:cubicBezTo>
                    <a:pt x="327" y="148"/>
                    <a:pt x="327" y="148"/>
                    <a:pt x="327" y="148"/>
                  </a:cubicBezTo>
                  <a:cubicBezTo>
                    <a:pt x="289" y="110"/>
                    <a:pt x="266" y="58"/>
                    <a:pt x="2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" name="组合 3258"/>
            <p:cNvGrpSpPr/>
            <p:nvPr/>
          </p:nvGrpSpPr>
          <p:grpSpPr bwMode="auto">
            <a:xfrm>
              <a:off x="2403475" y="3051175"/>
              <a:ext cx="438150" cy="1082675"/>
              <a:chOff x="2359589" y="3316851"/>
              <a:chExt cx="438150" cy="1082675"/>
            </a:xfrm>
          </p:grpSpPr>
          <p:sp>
            <p:nvSpPr>
              <p:cNvPr id="47" name="Freeform 120"/>
              <p:cNvSpPr/>
              <p:nvPr/>
            </p:nvSpPr>
            <p:spPr bwMode="auto">
              <a:xfrm>
                <a:off x="2483414" y="3316851"/>
                <a:ext cx="314325" cy="1082675"/>
              </a:xfrm>
              <a:custGeom>
                <a:avLst/>
                <a:gdLst>
                  <a:gd name="T0" fmla="*/ 2147483646 w 74"/>
                  <a:gd name="T1" fmla="*/ 2147483646 h 255"/>
                  <a:gd name="T2" fmla="*/ 2147483646 w 74"/>
                  <a:gd name="T3" fmla="*/ 2147483646 h 255"/>
                  <a:gd name="T4" fmla="*/ 2147483646 w 74"/>
                  <a:gd name="T5" fmla="*/ 2147483646 h 255"/>
                  <a:gd name="T6" fmla="*/ 2147483646 w 74"/>
                  <a:gd name="T7" fmla="*/ 2147483646 h 255"/>
                  <a:gd name="T8" fmla="*/ 2147483646 w 74"/>
                  <a:gd name="T9" fmla="*/ 2147483646 h 255"/>
                  <a:gd name="T10" fmla="*/ 2147483646 w 74"/>
                  <a:gd name="T11" fmla="*/ 2147483646 h 255"/>
                  <a:gd name="T12" fmla="*/ 2147483646 w 74"/>
                  <a:gd name="T13" fmla="*/ 2147483646 h 255"/>
                  <a:gd name="T14" fmla="*/ 2147483646 w 74"/>
                  <a:gd name="T15" fmla="*/ 0 h 255"/>
                  <a:gd name="T16" fmla="*/ 2147483646 w 74"/>
                  <a:gd name="T17" fmla="*/ 2147483646 h 255"/>
                  <a:gd name="T18" fmla="*/ 2147483646 w 74"/>
                  <a:gd name="T19" fmla="*/ 2147483646 h 255"/>
                  <a:gd name="T20" fmla="*/ 2147483646 w 74"/>
                  <a:gd name="T21" fmla="*/ 2147483646 h 255"/>
                  <a:gd name="T22" fmla="*/ 2147483646 w 74"/>
                  <a:gd name="T23" fmla="*/ 2147483646 h 255"/>
                  <a:gd name="T24" fmla="*/ 2147483646 w 74"/>
                  <a:gd name="T25" fmla="*/ 2147483646 h 255"/>
                  <a:gd name="T26" fmla="*/ 2147483646 w 74"/>
                  <a:gd name="T27" fmla="*/ 2147483646 h 255"/>
                  <a:gd name="T28" fmla="*/ 2147483646 w 74"/>
                  <a:gd name="T29" fmla="*/ 2147483646 h 255"/>
                  <a:gd name="T30" fmla="*/ 0 w 74"/>
                  <a:gd name="T31" fmla="*/ 2147483646 h 255"/>
                  <a:gd name="T32" fmla="*/ 0 w 74"/>
                  <a:gd name="T33" fmla="*/ 2147483646 h 255"/>
                  <a:gd name="T34" fmla="*/ 2147483646 w 74"/>
                  <a:gd name="T35" fmla="*/ 2147483646 h 255"/>
                  <a:gd name="T36" fmla="*/ 2147483646 w 74"/>
                  <a:gd name="T37" fmla="*/ 2147483646 h 255"/>
                  <a:gd name="T38" fmla="*/ 2147483646 w 74"/>
                  <a:gd name="T39" fmla="*/ 2147483646 h 255"/>
                  <a:gd name="T40" fmla="*/ 2147483646 w 74"/>
                  <a:gd name="T41" fmla="*/ 2147483646 h 255"/>
                  <a:gd name="T42" fmla="*/ 2147483646 w 74"/>
                  <a:gd name="T43" fmla="*/ 2147483646 h 255"/>
                  <a:gd name="T44" fmla="*/ 2147483646 w 74"/>
                  <a:gd name="T45" fmla="*/ 2147483646 h 255"/>
                  <a:gd name="T46" fmla="*/ 2147483646 w 74"/>
                  <a:gd name="T47" fmla="*/ 2147483646 h 255"/>
                  <a:gd name="T48" fmla="*/ 2147483646 w 74"/>
                  <a:gd name="T49" fmla="*/ 2147483646 h 255"/>
                  <a:gd name="T50" fmla="*/ 2147483646 w 74"/>
                  <a:gd name="T51" fmla="*/ 2147483646 h 255"/>
                  <a:gd name="T52" fmla="*/ 2147483646 w 74"/>
                  <a:gd name="T53" fmla="*/ 2147483646 h 255"/>
                  <a:gd name="T54" fmla="*/ 2147483646 w 74"/>
                  <a:gd name="T55" fmla="*/ 2147483646 h 255"/>
                  <a:gd name="T56" fmla="*/ 2147483646 w 74"/>
                  <a:gd name="T57" fmla="*/ 2147483646 h 255"/>
                  <a:gd name="T58" fmla="*/ 2147483646 w 74"/>
                  <a:gd name="T59" fmla="*/ 2147483646 h 255"/>
                  <a:gd name="T60" fmla="*/ 2147483646 w 74"/>
                  <a:gd name="T61" fmla="*/ 2147483646 h 255"/>
                  <a:gd name="T62" fmla="*/ 2147483646 w 74"/>
                  <a:gd name="T63" fmla="*/ 2147483646 h 255"/>
                  <a:gd name="T64" fmla="*/ 2147483646 w 74"/>
                  <a:gd name="T65" fmla="*/ 2147483646 h 255"/>
                  <a:gd name="T66" fmla="*/ 2147483646 w 74"/>
                  <a:gd name="T67" fmla="*/ 2147483646 h 255"/>
                  <a:gd name="T68" fmla="*/ 2147483646 w 74"/>
                  <a:gd name="T69" fmla="*/ 2147483646 h 2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4" h="255">
                    <a:moveTo>
                      <a:pt x="71" y="56"/>
                    </a:moveTo>
                    <a:cubicBezTo>
                      <a:pt x="70" y="54"/>
                      <a:pt x="68" y="54"/>
                      <a:pt x="68" y="54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50" y="41"/>
                      <a:pt x="52" y="36"/>
                      <a:pt x="54" y="29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7"/>
                      <a:pt x="47" y="0"/>
                      <a:pt x="38" y="0"/>
                    </a:cubicBezTo>
                    <a:cubicBezTo>
                      <a:pt x="28" y="0"/>
                      <a:pt x="20" y="7"/>
                      <a:pt x="20" y="1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3" y="36"/>
                      <a:pt x="26" y="40"/>
                      <a:pt x="30" y="4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6" y="54"/>
                      <a:pt x="5" y="55"/>
                    </a:cubicBezTo>
                    <a:cubicBezTo>
                      <a:pt x="2" y="56"/>
                      <a:pt x="0" y="59"/>
                      <a:pt x="0" y="63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38"/>
                      <a:pt x="4" y="142"/>
                      <a:pt x="9" y="142"/>
                    </a:cubicBezTo>
                    <a:cubicBezTo>
                      <a:pt x="10" y="142"/>
                      <a:pt x="11" y="142"/>
                      <a:pt x="12" y="141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11" y="250"/>
                      <a:pt x="17" y="255"/>
                      <a:pt x="23" y="255"/>
                    </a:cubicBezTo>
                    <a:cubicBezTo>
                      <a:pt x="30" y="255"/>
                      <a:pt x="35" y="250"/>
                      <a:pt x="35" y="243"/>
                    </a:cubicBezTo>
                    <a:cubicBezTo>
                      <a:pt x="35" y="162"/>
                      <a:pt x="35" y="162"/>
                      <a:pt x="35" y="162"/>
                    </a:cubicBezTo>
                    <a:cubicBezTo>
                      <a:pt x="36" y="162"/>
                      <a:pt x="36" y="162"/>
                      <a:pt x="37" y="162"/>
                    </a:cubicBezTo>
                    <a:cubicBezTo>
                      <a:pt x="38" y="162"/>
                      <a:pt x="39" y="162"/>
                      <a:pt x="40" y="162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0" y="250"/>
                      <a:pt x="45" y="255"/>
                      <a:pt x="52" y="255"/>
                    </a:cubicBezTo>
                    <a:cubicBezTo>
                      <a:pt x="58" y="255"/>
                      <a:pt x="63" y="250"/>
                      <a:pt x="63" y="243"/>
                    </a:cubicBezTo>
                    <a:cubicBezTo>
                      <a:pt x="63" y="142"/>
                      <a:pt x="63" y="142"/>
                      <a:pt x="63" y="142"/>
                    </a:cubicBezTo>
                    <a:cubicBezTo>
                      <a:pt x="64" y="142"/>
                      <a:pt x="64" y="142"/>
                      <a:pt x="64" y="142"/>
                    </a:cubicBezTo>
                    <a:cubicBezTo>
                      <a:pt x="65" y="142"/>
                      <a:pt x="65" y="142"/>
                      <a:pt x="66" y="142"/>
                    </a:cubicBezTo>
                    <a:cubicBezTo>
                      <a:pt x="70" y="142"/>
                      <a:pt x="74" y="138"/>
                      <a:pt x="74" y="133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4" y="60"/>
                      <a:pt x="73" y="57"/>
                      <a:pt x="71" y="56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121"/>
              <p:cNvSpPr/>
              <p:nvPr/>
            </p:nvSpPr>
            <p:spPr bwMode="auto">
              <a:xfrm>
                <a:off x="2359589" y="3859776"/>
                <a:ext cx="280988" cy="327025"/>
              </a:xfrm>
              <a:custGeom>
                <a:avLst/>
                <a:gdLst>
                  <a:gd name="T0" fmla="*/ 2147483646 w 66"/>
                  <a:gd name="T1" fmla="*/ 2147483646 h 77"/>
                  <a:gd name="T2" fmla="*/ 2147483646 w 66"/>
                  <a:gd name="T3" fmla="*/ 2147483646 h 77"/>
                  <a:gd name="T4" fmla="*/ 2147483646 w 66"/>
                  <a:gd name="T5" fmla="*/ 2147483646 h 77"/>
                  <a:gd name="T6" fmla="*/ 2147483646 w 66"/>
                  <a:gd name="T7" fmla="*/ 2147483646 h 77"/>
                  <a:gd name="T8" fmla="*/ 2147483646 w 66"/>
                  <a:gd name="T9" fmla="*/ 2147483646 h 77"/>
                  <a:gd name="T10" fmla="*/ 2147483646 w 66"/>
                  <a:gd name="T11" fmla="*/ 2147483646 h 77"/>
                  <a:gd name="T12" fmla="*/ 2147483646 w 66"/>
                  <a:gd name="T13" fmla="*/ 2147483646 h 77"/>
                  <a:gd name="T14" fmla="*/ 2147483646 w 66"/>
                  <a:gd name="T15" fmla="*/ 2147483646 h 77"/>
                  <a:gd name="T16" fmla="*/ 2147483646 w 66"/>
                  <a:gd name="T17" fmla="*/ 2147483646 h 77"/>
                  <a:gd name="T18" fmla="*/ 2147483646 w 66"/>
                  <a:gd name="T19" fmla="*/ 2147483646 h 77"/>
                  <a:gd name="T20" fmla="*/ 2147483646 w 66"/>
                  <a:gd name="T21" fmla="*/ 2147483646 h 77"/>
                  <a:gd name="T22" fmla="*/ 2147483646 w 66"/>
                  <a:gd name="T23" fmla="*/ 2147483646 h 77"/>
                  <a:gd name="T24" fmla="*/ 2147483646 w 66"/>
                  <a:gd name="T25" fmla="*/ 2147483646 h 77"/>
                  <a:gd name="T26" fmla="*/ 2147483646 w 66"/>
                  <a:gd name="T27" fmla="*/ 2147483646 h 77"/>
                  <a:gd name="T28" fmla="*/ 2147483646 w 66"/>
                  <a:gd name="T29" fmla="*/ 2147483646 h 77"/>
                  <a:gd name="T30" fmla="*/ 2147483646 w 66"/>
                  <a:gd name="T31" fmla="*/ 2147483646 h 77"/>
                  <a:gd name="T32" fmla="*/ 2147483646 w 66"/>
                  <a:gd name="T33" fmla="*/ 2147483646 h 77"/>
                  <a:gd name="T34" fmla="*/ 2147483646 w 66"/>
                  <a:gd name="T35" fmla="*/ 2147483646 h 77"/>
                  <a:gd name="T36" fmla="*/ 2147483646 w 66"/>
                  <a:gd name="T37" fmla="*/ 2147483646 h 77"/>
                  <a:gd name="T38" fmla="*/ 2147483646 w 66"/>
                  <a:gd name="T39" fmla="*/ 2147483646 h 77"/>
                  <a:gd name="T40" fmla="*/ 2147483646 w 66"/>
                  <a:gd name="T41" fmla="*/ 2147483646 h 77"/>
                  <a:gd name="T42" fmla="*/ 0 w 66"/>
                  <a:gd name="T43" fmla="*/ 2147483646 h 77"/>
                  <a:gd name="T44" fmla="*/ 2147483646 w 66"/>
                  <a:gd name="T45" fmla="*/ 2147483646 h 77"/>
                  <a:gd name="T46" fmla="*/ 2147483646 w 66"/>
                  <a:gd name="T47" fmla="*/ 2147483646 h 77"/>
                  <a:gd name="T48" fmla="*/ 2147483646 w 66"/>
                  <a:gd name="T49" fmla="*/ 2147483646 h 77"/>
                  <a:gd name="T50" fmla="*/ 2147483646 w 66"/>
                  <a:gd name="T51" fmla="*/ 2147483646 h 77"/>
                  <a:gd name="T52" fmla="*/ 2147483646 w 66"/>
                  <a:gd name="T53" fmla="*/ 2147483646 h 77"/>
                  <a:gd name="T54" fmla="*/ 2147483646 w 66"/>
                  <a:gd name="T55" fmla="*/ 2147483646 h 7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6" h="77">
                    <a:moveTo>
                      <a:pt x="65" y="30"/>
                    </a:moveTo>
                    <a:cubicBezTo>
                      <a:pt x="65" y="28"/>
                      <a:pt x="64" y="26"/>
                      <a:pt x="62" y="25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7"/>
                      <a:pt x="45" y="12"/>
                      <a:pt x="45" y="11"/>
                    </a:cubicBezTo>
                    <a:cubicBezTo>
                      <a:pt x="45" y="9"/>
                      <a:pt x="44" y="8"/>
                      <a:pt x="44" y="8"/>
                    </a:cubicBezTo>
                    <a:cubicBezTo>
                      <a:pt x="44" y="8"/>
                      <a:pt x="42" y="7"/>
                      <a:pt x="39" y="6"/>
                    </a:cubicBezTo>
                    <a:cubicBezTo>
                      <a:pt x="39" y="6"/>
                      <a:pt x="36" y="8"/>
                      <a:pt x="39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8" y="5"/>
                      <a:pt x="28" y="6"/>
                      <a:pt x="29" y="6"/>
                    </a:cubicBezTo>
                    <a:cubicBezTo>
                      <a:pt x="29" y="5"/>
                      <a:pt x="29" y="3"/>
                      <a:pt x="29" y="2"/>
                    </a:cubicBezTo>
                    <a:cubicBezTo>
                      <a:pt x="29" y="1"/>
                      <a:pt x="28" y="1"/>
                      <a:pt x="28" y="1"/>
                    </a:cubicBezTo>
                    <a:cubicBezTo>
                      <a:pt x="24" y="0"/>
                      <a:pt x="23" y="3"/>
                      <a:pt x="23" y="3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9" y="5"/>
                      <a:pt x="7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1" y="56"/>
                      <a:pt x="3" y="5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3" y="77"/>
                      <a:pt x="56" y="77"/>
                      <a:pt x="58" y="76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2"/>
                      <a:pt x="66" y="70"/>
                      <a:pt x="66" y="68"/>
                    </a:cubicBez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122"/>
              <p:cNvSpPr/>
              <p:nvPr/>
            </p:nvSpPr>
            <p:spPr bwMode="auto">
              <a:xfrm>
                <a:off x="2631052" y="3527989"/>
                <a:ext cx="22225" cy="9525"/>
              </a:xfrm>
              <a:custGeom>
                <a:avLst/>
                <a:gdLst>
                  <a:gd name="T0" fmla="*/ 2147483646 w 14"/>
                  <a:gd name="T1" fmla="*/ 2147483646 h 6"/>
                  <a:gd name="T2" fmla="*/ 2147483646 w 14"/>
                  <a:gd name="T3" fmla="*/ 0 h 6"/>
                  <a:gd name="T4" fmla="*/ 0 w 14"/>
                  <a:gd name="T5" fmla="*/ 0 h 6"/>
                  <a:gd name="T6" fmla="*/ 2147483646 w 14"/>
                  <a:gd name="T7" fmla="*/ 2147483646 h 6"/>
                  <a:gd name="T8" fmla="*/ 2147483646 w 14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6">
                    <a:moveTo>
                      <a:pt x="11" y="6"/>
                    </a:moveTo>
                    <a:lnTo>
                      <a:pt x="14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23"/>
              <p:cNvSpPr/>
              <p:nvPr/>
            </p:nvSpPr>
            <p:spPr bwMode="auto">
              <a:xfrm>
                <a:off x="2618352" y="3545451"/>
                <a:ext cx="50800" cy="215900"/>
              </a:xfrm>
              <a:custGeom>
                <a:avLst/>
                <a:gdLst>
                  <a:gd name="T0" fmla="*/ 2147483646 w 32"/>
                  <a:gd name="T1" fmla="*/ 0 h 136"/>
                  <a:gd name="T2" fmla="*/ 0 w 32"/>
                  <a:gd name="T3" fmla="*/ 2147483646 h 136"/>
                  <a:gd name="T4" fmla="*/ 2147483646 w 32"/>
                  <a:gd name="T5" fmla="*/ 2147483646 h 136"/>
                  <a:gd name="T6" fmla="*/ 2147483646 w 32"/>
                  <a:gd name="T7" fmla="*/ 2147483646 h 136"/>
                  <a:gd name="T8" fmla="*/ 2147483646 w 32"/>
                  <a:gd name="T9" fmla="*/ 0 h 136"/>
                  <a:gd name="T10" fmla="*/ 2147483646 w 32"/>
                  <a:gd name="T11" fmla="*/ 0 h 1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36">
                    <a:moveTo>
                      <a:pt x="11" y="0"/>
                    </a:moveTo>
                    <a:lnTo>
                      <a:pt x="0" y="120"/>
                    </a:lnTo>
                    <a:lnTo>
                      <a:pt x="16" y="136"/>
                    </a:lnTo>
                    <a:lnTo>
                      <a:pt x="32" y="120"/>
                    </a:lnTo>
                    <a:lnTo>
                      <a:pt x="1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" name="Freeform 145"/>
            <p:cNvSpPr>
              <a:spLocks noEditPoints="1"/>
            </p:cNvSpPr>
            <p:nvPr/>
          </p:nvSpPr>
          <p:spPr bwMode="auto">
            <a:xfrm>
              <a:off x="2986088" y="3076575"/>
              <a:ext cx="352425" cy="355600"/>
            </a:xfrm>
            <a:custGeom>
              <a:avLst/>
              <a:gdLst>
                <a:gd name="T0" fmla="*/ 2147483646 w 83"/>
                <a:gd name="T1" fmla="*/ 2147483646 h 84"/>
                <a:gd name="T2" fmla="*/ 2147483646 w 83"/>
                <a:gd name="T3" fmla="*/ 2147483646 h 84"/>
                <a:gd name="T4" fmla="*/ 2147483646 w 83"/>
                <a:gd name="T5" fmla="*/ 2147483646 h 84"/>
                <a:gd name="T6" fmla="*/ 2147483646 w 83"/>
                <a:gd name="T7" fmla="*/ 2147483646 h 84"/>
                <a:gd name="T8" fmla="*/ 2147483646 w 83"/>
                <a:gd name="T9" fmla="*/ 2147483646 h 84"/>
                <a:gd name="T10" fmla="*/ 2147483646 w 83"/>
                <a:gd name="T11" fmla="*/ 2147483646 h 84"/>
                <a:gd name="T12" fmla="*/ 2147483646 w 83"/>
                <a:gd name="T13" fmla="*/ 2147483646 h 84"/>
                <a:gd name="T14" fmla="*/ 2147483646 w 83"/>
                <a:gd name="T15" fmla="*/ 2147483646 h 84"/>
                <a:gd name="T16" fmla="*/ 2147483646 w 83"/>
                <a:gd name="T17" fmla="*/ 2147483646 h 84"/>
                <a:gd name="T18" fmla="*/ 2147483646 w 83"/>
                <a:gd name="T19" fmla="*/ 2147483646 h 84"/>
                <a:gd name="T20" fmla="*/ 2147483646 w 83"/>
                <a:gd name="T21" fmla="*/ 2147483646 h 84"/>
                <a:gd name="T22" fmla="*/ 2147483646 w 83"/>
                <a:gd name="T23" fmla="*/ 2147483646 h 84"/>
                <a:gd name="T24" fmla="*/ 2147483646 w 83"/>
                <a:gd name="T25" fmla="*/ 2147483646 h 84"/>
                <a:gd name="T26" fmla="*/ 2147483646 w 83"/>
                <a:gd name="T27" fmla="*/ 2147483646 h 84"/>
                <a:gd name="T28" fmla="*/ 2147483646 w 83"/>
                <a:gd name="T29" fmla="*/ 2147483646 h 84"/>
                <a:gd name="T30" fmla="*/ 2147483646 w 83"/>
                <a:gd name="T31" fmla="*/ 2147483646 h 84"/>
                <a:gd name="T32" fmla="*/ 2147483646 w 83"/>
                <a:gd name="T33" fmla="*/ 2147483646 h 84"/>
                <a:gd name="T34" fmla="*/ 2147483646 w 83"/>
                <a:gd name="T35" fmla="*/ 2147483646 h 84"/>
                <a:gd name="T36" fmla="*/ 2147483646 w 83"/>
                <a:gd name="T37" fmla="*/ 2147483646 h 84"/>
                <a:gd name="T38" fmla="*/ 2147483646 w 83"/>
                <a:gd name="T39" fmla="*/ 2147483646 h 84"/>
                <a:gd name="T40" fmla="*/ 2147483646 w 83"/>
                <a:gd name="T41" fmla="*/ 2147483646 h 84"/>
                <a:gd name="T42" fmla="*/ 2147483646 w 83"/>
                <a:gd name="T43" fmla="*/ 2147483646 h 84"/>
                <a:gd name="T44" fmla="*/ 2147483646 w 83"/>
                <a:gd name="T45" fmla="*/ 2147483646 h 84"/>
                <a:gd name="T46" fmla="*/ 0 w 83"/>
                <a:gd name="T47" fmla="*/ 2147483646 h 84"/>
                <a:gd name="T48" fmla="*/ 2147483646 w 83"/>
                <a:gd name="T49" fmla="*/ 2147483646 h 84"/>
                <a:gd name="T50" fmla="*/ 2147483646 w 83"/>
                <a:gd name="T51" fmla="*/ 2147483646 h 84"/>
                <a:gd name="T52" fmla="*/ 2147483646 w 83"/>
                <a:gd name="T53" fmla="*/ 2147483646 h 84"/>
                <a:gd name="T54" fmla="*/ 2147483646 w 83"/>
                <a:gd name="T55" fmla="*/ 2147483646 h 84"/>
                <a:gd name="T56" fmla="*/ 2147483646 w 83"/>
                <a:gd name="T57" fmla="*/ 2147483646 h 84"/>
                <a:gd name="T58" fmla="*/ 2147483646 w 83"/>
                <a:gd name="T59" fmla="*/ 2147483646 h 84"/>
                <a:gd name="T60" fmla="*/ 2147483646 w 83"/>
                <a:gd name="T61" fmla="*/ 2147483646 h 84"/>
                <a:gd name="T62" fmla="*/ 2147483646 w 83"/>
                <a:gd name="T63" fmla="*/ 2147483646 h 84"/>
                <a:gd name="T64" fmla="*/ 2147483646 w 83"/>
                <a:gd name="T65" fmla="*/ 2147483646 h 84"/>
                <a:gd name="T66" fmla="*/ 2147483646 w 83"/>
                <a:gd name="T67" fmla="*/ 2147483646 h 84"/>
                <a:gd name="T68" fmla="*/ 2147483646 w 83"/>
                <a:gd name="T69" fmla="*/ 2147483646 h 84"/>
                <a:gd name="T70" fmla="*/ 2147483646 w 83"/>
                <a:gd name="T71" fmla="*/ 2147483646 h 84"/>
                <a:gd name="T72" fmla="*/ 2147483646 w 83"/>
                <a:gd name="T73" fmla="*/ 2147483646 h 84"/>
                <a:gd name="T74" fmla="*/ 2147483646 w 83"/>
                <a:gd name="T75" fmla="*/ 2147483646 h 84"/>
                <a:gd name="T76" fmla="*/ 2147483646 w 83"/>
                <a:gd name="T77" fmla="*/ 2147483646 h 84"/>
                <a:gd name="T78" fmla="*/ 2147483646 w 83"/>
                <a:gd name="T79" fmla="*/ 2147483646 h 84"/>
                <a:gd name="T80" fmla="*/ 2147483646 w 83"/>
                <a:gd name="T81" fmla="*/ 2147483646 h 84"/>
                <a:gd name="T82" fmla="*/ 2147483646 w 83"/>
                <a:gd name="T83" fmla="*/ 2147483646 h 84"/>
                <a:gd name="T84" fmla="*/ 2147483646 w 83"/>
                <a:gd name="T85" fmla="*/ 2147483646 h 84"/>
                <a:gd name="T86" fmla="*/ 2147483646 w 83"/>
                <a:gd name="T87" fmla="*/ 2147483646 h 84"/>
                <a:gd name="T88" fmla="*/ 2147483646 w 83"/>
                <a:gd name="T89" fmla="*/ 2147483646 h 84"/>
                <a:gd name="T90" fmla="*/ 2147483646 w 83"/>
                <a:gd name="T91" fmla="*/ 2147483646 h 84"/>
                <a:gd name="T92" fmla="*/ 2147483646 w 83"/>
                <a:gd name="T93" fmla="*/ 2147483646 h 84"/>
                <a:gd name="T94" fmla="*/ 2147483646 w 83"/>
                <a:gd name="T95" fmla="*/ 2147483646 h 84"/>
                <a:gd name="T96" fmla="*/ 2147483646 w 83"/>
                <a:gd name="T97" fmla="*/ 2147483646 h 84"/>
                <a:gd name="T98" fmla="*/ 2147483646 w 83"/>
                <a:gd name="T99" fmla="*/ 2147483646 h 84"/>
                <a:gd name="T100" fmla="*/ 2147483646 w 83"/>
                <a:gd name="T101" fmla="*/ 2147483646 h 84"/>
                <a:gd name="T102" fmla="*/ 2147483646 w 83"/>
                <a:gd name="T103" fmla="*/ 2147483646 h 84"/>
                <a:gd name="T104" fmla="*/ 2147483646 w 83"/>
                <a:gd name="T105" fmla="*/ 2147483646 h 84"/>
                <a:gd name="T106" fmla="*/ 2147483646 w 83"/>
                <a:gd name="T107" fmla="*/ 2147483646 h 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" h="84">
                  <a:moveTo>
                    <a:pt x="78" y="39"/>
                  </a:moveTo>
                  <a:cubicBezTo>
                    <a:pt x="72" y="38"/>
                    <a:pt x="72" y="38"/>
                    <a:pt x="72" y="38"/>
                  </a:cubicBezTo>
                  <a:cubicBezTo>
                    <a:pt x="72" y="36"/>
                    <a:pt x="71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8" y="27"/>
                    <a:pt x="79" y="23"/>
                    <a:pt x="77" y="20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1" y="13"/>
                    <a:pt x="67" y="12"/>
                    <a:pt x="65" y="14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8" y="16"/>
                    <a:pt x="57" y="15"/>
                    <a:pt x="55" y="15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6" y="5"/>
                    <a:pt x="54" y="2"/>
                    <a:pt x="51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1" y="0"/>
                    <a:pt x="38" y="3"/>
                    <a:pt x="38" y="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5" y="12"/>
                    <a:pt x="33" y="12"/>
                    <a:pt x="31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2" y="5"/>
                    <a:pt x="20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3"/>
                    <a:pt x="11" y="16"/>
                    <a:pt x="13" y="19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2" y="30"/>
                    <a:pt x="1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2" y="46"/>
                    <a:pt x="5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9"/>
                    <a:pt x="11" y="51"/>
                    <a:pt x="11" y="5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5" y="58"/>
                    <a:pt x="4" y="62"/>
                    <a:pt x="6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2" y="72"/>
                    <a:pt x="16" y="73"/>
                    <a:pt x="18" y="71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9"/>
                    <a:pt x="26" y="70"/>
                    <a:pt x="28" y="71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7" y="79"/>
                    <a:pt x="29" y="82"/>
                    <a:pt x="32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5" y="79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8" y="74"/>
                    <a:pt x="50" y="73"/>
                    <a:pt x="52" y="72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7" y="79"/>
                    <a:pt x="61" y="80"/>
                    <a:pt x="63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2"/>
                    <a:pt x="72" y="68"/>
                    <a:pt x="70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7"/>
                    <a:pt x="82" y="55"/>
                    <a:pt x="82" y="52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2"/>
                    <a:pt x="81" y="39"/>
                    <a:pt x="78" y="39"/>
                  </a:cubicBezTo>
                  <a:close/>
                  <a:moveTo>
                    <a:pt x="50" y="55"/>
                  </a:moveTo>
                  <a:cubicBezTo>
                    <a:pt x="43" y="61"/>
                    <a:pt x="33" y="59"/>
                    <a:pt x="28" y="52"/>
                  </a:cubicBezTo>
                  <a:cubicBezTo>
                    <a:pt x="23" y="45"/>
                    <a:pt x="25" y="35"/>
                    <a:pt x="32" y="30"/>
                  </a:cubicBezTo>
                  <a:cubicBezTo>
                    <a:pt x="39" y="25"/>
                    <a:pt x="49" y="27"/>
                    <a:pt x="54" y="34"/>
                  </a:cubicBezTo>
                  <a:cubicBezTo>
                    <a:pt x="59" y="40"/>
                    <a:pt x="57" y="50"/>
                    <a:pt x="50" y="55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46"/>
            <p:cNvSpPr>
              <a:spLocks noEditPoints="1"/>
            </p:cNvSpPr>
            <p:nvPr/>
          </p:nvSpPr>
          <p:spPr bwMode="auto">
            <a:xfrm>
              <a:off x="3325813" y="3275013"/>
              <a:ext cx="203200" cy="204787"/>
            </a:xfrm>
            <a:custGeom>
              <a:avLst/>
              <a:gdLst>
                <a:gd name="T0" fmla="*/ 2147483646 w 48"/>
                <a:gd name="T1" fmla="*/ 2147483646 h 48"/>
                <a:gd name="T2" fmla="*/ 2147483646 w 48"/>
                <a:gd name="T3" fmla="*/ 2147483646 h 48"/>
                <a:gd name="T4" fmla="*/ 2147483646 w 48"/>
                <a:gd name="T5" fmla="*/ 2147483646 h 48"/>
                <a:gd name="T6" fmla="*/ 2147483646 w 48"/>
                <a:gd name="T7" fmla="*/ 2147483646 h 48"/>
                <a:gd name="T8" fmla="*/ 2147483646 w 48"/>
                <a:gd name="T9" fmla="*/ 2147483646 h 48"/>
                <a:gd name="T10" fmla="*/ 2147483646 w 48"/>
                <a:gd name="T11" fmla="*/ 2147483646 h 48"/>
                <a:gd name="T12" fmla="*/ 2147483646 w 48"/>
                <a:gd name="T13" fmla="*/ 2147483646 h 48"/>
                <a:gd name="T14" fmla="*/ 2147483646 w 48"/>
                <a:gd name="T15" fmla="*/ 2147483646 h 48"/>
                <a:gd name="T16" fmla="*/ 2147483646 w 48"/>
                <a:gd name="T17" fmla="*/ 2147483646 h 48"/>
                <a:gd name="T18" fmla="*/ 2147483646 w 48"/>
                <a:gd name="T19" fmla="*/ 2147483646 h 48"/>
                <a:gd name="T20" fmla="*/ 2147483646 w 48"/>
                <a:gd name="T21" fmla="*/ 2147483646 h 48"/>
                <a:gd name="T22" fmla="*/ 2147483646 w 48"/>
                <a:gd name="T23" fmla="*/ 0 h 48"/>
                <a:gd name="T24" fmla="*/ 2147483646 w 48"/>
                <a:gd name="T25" fmla="*/ 2147483646 h 48"/>
                <a:gd name="T26" fmla="*/ 2147483646 w 48"/>
                <a:gd name="T27" fmla="*/ 2147483646 h 48"/>
                <a:gd name="T28" fmla="*/ 2147483646 w 48"/>
                <a:gd name="T29" fmla="*/ 2147483646 h 48"/>
                <a:gd name="T30" fmla="*/ 2147483646 w 48"/>
                <a:gd name="T31" fmla="*/ 2147483646 h 48"/>
                <a:gd name="T32" fmla="*/ 2147483646 w 48"/>
                <a:gd name="T33" fmla="*/ 2147483646 h 48"/>
                <a:gd name="T34" fmla="*/ 2147483646 w 48"/>
                <a:gd name="T35" fmla="*/ 2147483646 h 48"/>
                <a:gd name="T36" fmla="*/ 2147483646 w 48"/>
                <a:gd name="T37" fmla="*/ 2147483646 h 48"/>
                <a:gd name="T38" fmla="*/ 2147483646 w 48"/>
                <a:gd name="T39" fmla="*/ 2147483646 h 48"/>
                <a:gd name="T40" fmla="*/ 2147483646 w 48"/>
                <a:gd name="T41" fmla="*/ 2147483646 h 48"/>
                <a:gd name="T42" fmla="*/ 2147483646 w 48"/>
                <a:gd name="T43" fmla="*/ 2147483646 h 48"/>
                <a:gd name="T44" fmla="*/ 2147483646 w 48"/>
                <a:gd name="T45" fmla="*/ 2147483646 h 48"/>
                <a:gd name="T46" fmla="*/ 0 w 48"/>
                <a:gd name="T47" fmla="*/ 2147483646 h 48"/>
                <a:gd name="T48" fmla="*/ 2147483646 w 48"/>
                <a:gd name="T49" fmla="*/ 2147483646 h 48"/>
                <a:gd name="T50" fmla="*/ 2147483646 w 48"/>
                <a:gd name="T51" fmla="*/ 2147483646 h 48"/>
                <a:gd name="T52" fmla="*/ 2147483646 w 48"/>
                <a:gd name="T53" fmla="*/ 2147483646 h 48"/>
                <a:gd name="T54" fmla="*/ 2147483646 w 48"/>
                <a:gd name="T55" fmla="*/ 2147483646 h 48"/>
                <a:gd name="T56" fmla="*/ 2147483646 w 48"/>
                <a:gd name="T57" fmla="*/ 2147483646 h 48"/>
                <a:gd name="T58" fmla="*/ 2147483646 w 48"/>
                <a:gd name="T59" fmla="*/ 2147483646 h 48"/>
                <a:gd name="T60" fmla="*/ 2147483646 w 48"/>
                <a:gd name="T61" fmla="*/ 2147483646 h 48"/>
                <a:gd name="T62" fmla="*/ 2147483646 w 48"/>
                <a:gd name="T63" fmla="*/ 2147483646 h 48"/>
                <a:gd name="T64" fmla="*/ 2147483646 w 48"/>
                <a:gd name="T65" fmla="*/ 2147483646 h 48"/>
                <a:gd name="T66" fmla="*/ 2147483646 w 48"/>
                <a:gd name="T67" fmla="*/ 2147483646 h 48"/>
                <a:gd name="T68" fmla="*/ 2147483646 w 48"/>
                <a:gd name="T69" fmla="*/ 2147483646 h 48"/>
                <a:gd name="T70" fmla="*/ 2147483646 w 48"/>
                <a:gd name="T71" fmla="*/ 2147483646 h 48"/>
                <a:gd name="T72" fmla="*/ 2147483646 w 48"/>
                <a:gd name="T73" fmla="*/ 2147483646 h 48"/>
                <a:gd name="T74" fmla="*/ 2147483646 w 48"/>
                <a:gd name="T75" fmla="*/ 2147483646 h 48"/>
                <a:gd name="T76" fmla="*/ 2147483646 w 48"/>
                <a:gd name="T77" fmla="*/ 2147483646 h 48"/>
                <a:gd name="T78" fmla="*/ 2147483646 w 48"/>
                <a:gd name="T79" fmla="*/ 2147483646 h 48"/>
                <a:gd name="T80" fmla="*/ 2147483646 w 48"/>
                <a:gd name="T81" fmla="*/ 2147483646 h 48"/>
                <a:gd name="T82" fmla="*/ 2147483646 w 48"/>
                <a:gd name="T83" fmla="*/ 2147483646 h 48"/>
                <a:gd name="T84" fmla="*/ 2147483646 w 48"/>
                <a:gd name="T85" fmla="*/ 2147483646 h 48"/>
                <a:gd name="T86" fmla="*/ 2147483646 w 48"/>
                <a:gd name="T87" fmla="*/ 2147483646 h 48"/>
                <a:gd name="T88" fmla="*/ 2147483646 w 48"/>
                <a:gd name="T89" fmla="*/ 2147483646 h 48"/>
                <a:gd name="T90" fmla="*/ 2147483646 w 48"/>
                <a:gd name="T91" fmla="*/ 2147483646 h 48"/>
                <a:gd name="T92" fmla="*/ 2147483646 w 48"/>
                <a:gd name="T93" fmla="*/ 2147483646 h 48"/>
                <a:gd name="T94" fmla="*/ 2147483646 w 48"/>
                <a:gd name="T95" fmla="*/ 2147483646 h 48"/>
                <a:gd name="T96" fmla="*/ 2147483646 w 48"/>
                <a:gd name="T97" fmla="*/ 2147483646 h 48"/>
                <a:gd name="T98" fmla="*/ 2147483646 w 48"/>
                <a:gd name="T99" fmla="*/ 2147483646 h 48"/>
                <a:gd name="T100" fmla="*/ 2147483646 w 48"/>
                <a:gd name="T101" fmla="*/ 2147483646 h 48"/>
                <a:gd name="T102" fmla="*/ 2147483646 w 48"/>
                <a:gd name="T103" fmla="*/ 2147483646 h 48"/>
                <a:gd name="T104" fmla="*/ 2147483646 w 48"/>
                <a:gd name="T105" fmla="*/ 2147483646 h 48"/>
                <a:gd name="T106" fmla="*/ 2147483646 w 48"/>
                <a:gd name="T107" fmla="*/ 2147483646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8" h="48">
                  <a:moveTo>
                    <a:pt x="45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1" y="20"/>
                    <a:pt x="41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3"/>
                    <a:pt x="44" y="1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7"/>
                    <a:pt x="39" y="6"/>
                    <a:pt x="37" y="8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3"/>
                    <a:pt x="31" y="1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2" y="1"/>
                    <a:pt x="22" y="3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19" y="7"/>
                    <a:pt x="18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3"/>
                    <a:pt x="13" y="3"/>
                    <a:pt x="11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8" y="15"/>
                    <a:pt x="7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1" y="17"/>
                    <a:pt x="1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3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3"/>
                    <a:pt x="3" y="35"/>
                    <a:pt x="4" y="36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1"/>
                    <a:pt x="9" y="41"/>
                    <a:pt x="11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5" y="40"/>
                    <a:pt x="16" y="41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5"/>
                    <a:pt x="17" y="47"/>
                    <a:pt x="18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4" y="48"/>
                    <a:pt x="26" y="47"/>
                    <a:pt x="26" y="4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2"/>
                    <a:pt x="29" y="41"/>
                    <a:pt x="30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5"/>
                    <a:pt x="35" y="45"/>
                    <a:pt x="36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1" y="41"/>
                    <a:pt x="41" y="39"/>
                    <a:pt x="40" y="37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4"/>
                    <a:pt x="40" y="33"/>
                    <a:pt x="40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5" y="32"/>
                    <a:pt x="47" y="31"/>
                    <a:pt x="47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24"/>
                    <a:pt x="47" y="22"/>
                    <a:pt x="45" y="22"/>
                  </a:cubicBezTo>
                  <a:close/>
                  <a:moveTo>
                    <a:pt x="29" y="31"/>
                  </a:moveTo>
                  <a:cubicBezTo>
                    <a:pt x="25" y="34"/>
                    <a:pt x="19" y="33"/>
                    <a:pt x="16" y="29"/>
                  </a:cubicBezTo>
                  <a:cubicBezTo>
                    <a:pt x="13" y="25"/>
                    <a:pt x="14" y="20"/>
                    <a:pt x="18" y="17"/>
                  </a:cubicBezTo>
                  <a:cubicBezTo>
                    <a:pt x="22" y="14"/>
                    <a:pt x="28" y="15"/>
                    <a:pt x="31" y="19"/>
                  </a:cubicBezTo>
                  <a:cubicBezTo>
                    <a:pt x="34" y="23"/>
                    <a:pt x="33" y="28"/>
                    <a:pt x="29" y="31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" name="组合 3257"/>
            <p:cNvGrpSpPr/>
            <p:nvPr/>
          </p:nvGrpSpPr>
          <p:grpSpPr bwMode="auto">
            <a:xfrm>
              <a:off x="1460500" y="3875088"/>
              <a:ext cx="547688" cy="403225"/>
              <a:chOff x="1416614" y="4140764"/>
              <a:chExt cx="547688" cy="403225"/>
            </a:xfrm>
          </p:grpSpPr>
          <p:sp>
            <p:nvSpPr>
              <p:cNvPr id="45" name="Freeform 155"/>
              <p:cNvSpPr>
                <a:spLocks noEditPoints="1"/>
              </p:cNvSpPr>
              <p:nvPr/>
            </p:nvSpPr>
            <p:spPr bwMode="auto">
              <a:xfrm>
                <a:off x="1416614" y="4140764"/>
                <a:ext cx="357188" cy="355600"/>
              </a:xfrm>
              <a:custGeom>
                <a:avLst/>
                <a:gdLst>
                  <a:gd name="T0" fmla="*/ 2147483646 w 84"/>
                  <a:gd name="T1" fmla="*/ 2147483646 h 84"/>
                  <a:gd name="T2" fmla="*/ 2147483646 w 84"/>
                  <a:gd name="T3" fmla="*/ 2147483646 h 84"/>
                  <a:gd name="T4" fmla="*/ 2147483646 w 84"/>
                  <a:gd name="T5" fmla="*/ 2147483646 h 84"/>
                  <a:gd name="T6" fmla="*/ 2147483646 w 84"/>
                  <a:gd name="T7" fmla="*/ 2147483646 h 84"/>
                  <a:gd name="T8" fmla="*/ 2147483646 w 84"/>
                  <a:gd name="T9" fmla="*/ 2147483646 h 84"/>
                  <a:gd name="T10" fmla="*/ 2147483646 w 84"/>
                  <a:gd name="T11" fmla="*/ 2147483646 h 84"/>
                  <a:gd name="T12" fmla="*/ 2147483646 w 84"/>
                  <a:gd name="T13" fmla="*/ 2147483646 h 84"/>
                  <a:gd name="T14" fmla="*/ 2147483646 w 84"/>
                  <a:gd name="T15" fmla="*/ 2147483646 h 84"/>
                  <a:gd name="T16" fmla="*/ 2147483646 w 84"/>
                  <a:gd name="T17" fmla="*/ 2147483646 h 84"/>
                  <a:gd name="T18" fmla="*/ 2147483646 w 84"/>
                  <a:gd name="T19" fmla="*/ 2147483646 h 84"/>
                  <a:gd name="T20" fmla="*/ 2147483646 w 84"/>
                  <a:gd name="T21" fmla="*/ 2147483646 h 84"/>
                  <a:gd name="T22" fmla="*/ 2147483646 w 84"/>
                  <a:gd name="T23" fmla="*/ 2147483646 h 84"/>
                  <a:gd name="T24" fmla="*/ 2147483646 w 84"/>
                  <a:gd name="T25" fmla="*/ 2147483646 h 84"/>
                  <a:gd name="T26" fmla="*/ 2147483646 w 84"/>
                  <a:gd name="T27" fmla="*/ 2147483646 h 84"/>
                  <a:gd name="T28" fmla="*/ 2147483646 w 84"/>
                  <a:gd name="T29" fmla="*/ 2147483646 h 84"/>
                  <a:gd name="T30" fmla="*/ 2147483646 w 84"/>
                  <a:gd name="T31" fmla="*/ 2147483646 h 84"/>
                  <a:gd name="T32" fmla="*/ 2147483646 w 84"/>
                  <a:gd name="T33" fmla="*/ 2147483646 h 84"/>
                  <a:gd name="T34" fmla="*/ 2147483646 w 84"/>
                  <a:gd name="T35" fmla="*/ 2147483646 h 84"/>
                  <a:gd name="T36" fmla="*/ 2147483646 w 84"/>
                  <a:gd name="T37" fmla="*/ 2147483646 h 84"/>
                  <a:gd name="T38" fmla="*/ 2147483646 w 84"/>
                  <a:gd name="T39" fmla="*/ 2147483646 h 84"/>
                  <a:gd name="T40" fmla="*/ 2147483646 w 84"/>
                  <a:gd name="T41" fmla="*/ 2147483646 h 84"/>
                  <a:gd name="T42" fmla="*/ 2147483646 w 84"/>
                  <a:gd name="T43" fmla="*/ 2147483646 h 84"/>
                  <a:gd name="T44" fmla="*/ 2147483646 w 84"/>
                  <a:gd name="T45" fmla="*/ 2147483646 h 84"/>
                  <a:gd name="T46" fmla="*/ 2147483646 w 84"/>
                  <a:gd name="T47" fmla="*/ 2147483646 h 84"/>
                  <a:gd name="T48" fmla="*/ 2147483646 w 84"/>
                  <a:gd name="T49" fmla="*/ 2147483646 h 84"/>
                  <a:gd name="T50" fmla="*/ 2147483646 w 84"/>
                  <a:gd name="T51" fmla="*/ 2147483646 h 84"/>
                  <a:gd name="T52" fmla="*/ 2147483646 w 84"/>
                  <a:gd name="T53" fmla="*/ 2147483646 h 84"/>
                  <a:gd name="T54" fmla="*/ 2147483646 w 84"/>
                  <a:gd name="T55" fmla="*/ 2147483646 h 84"/>
                  <a:gd name="T56" fmla="*/ 2147483646 w 84"/>
                  <a:gd name="T57" fmla="*/ 2147483646 h 84"/>
                  <a:gd name="T58" fmla="*/ 2147483646 w 84"/>
                  <a:gd name="T59" fmla="*/ 2147483646 h 84"/>
                  <a:gd name="T60" fmla="*/ 2147483646 w 84"/>
                  <a:gd name="T61" fmla="*/ 2147483646 h 84"/>
                  <a:gd name="T62" fmla="*/ 2147483646 w 84"/>
                  <a:gd name="T63" fmla="*/ 2147483646 h 84"/>
                  <a:gd name="T64" fmla="*/ 2147483646 w 84"/>
                  <a:gd name="T65" fmla="*/ 2147483646 h 84"/>
                  <a:gd name="T66" fmla="*/ 2147483646 w 84"/>
                  <a:gd name="T67" fmla="*/ 2147483646 h 84"/>
                  <a:gd name="T68" fmla="*/ 2147483646 w 84"/>
                  <a:gd name="T69" fmla="*/ 2147483646 h 84"/>
                  <a:gd name="T70" fmla="*/ 2147483646 w 84"/>
                  <a:gd name="T71" fmla="*/ 2147483646 h 84"/>
                  <a:gd name="T72" fmla="*/ 2147483646 w 84"/>
                  <a:gd name="T73" fmla="*/ 2147483646 h 84"/>
                  <a:gd name="T74" fmla="*/ 2147483646 w 84"/>
                  <a:gd name="T75" fmla="*/ 2147483646 h 84"/>
                  <a:gd name="T76" fmla="*/ 2147483646 w 84"/>
                  <a:gd name="T77" fmla="*/ 2147483646 h 84"/>
                  <a:gd name="T78" fmla="*/ 2147483646 w 84"/>
                  <a:gd name="T79" fmla="*/ 2147483646 h 84"/>
                  <a:gd name="T80" fmla="*/ 2147483646 w 84"/>
                  <a:gd name="T81" fmla="*/ 2147483646 h 84"/>
                  <a:gd name="T82" fmla="*/ 2147483646 w 84"/>
                  <a:gd name="T83" fmla="*/ 2147483646 h 84"/>
                  <a:gd name="T84" fmla="*/ 2147483646 w 84"/>
                  <a:gd name="T85" fmla="*/ 2147483646 h 84"/>
                  <a:gd name="T86" fmla="*/ 2147483646 w 84"/>
                  <a:gd name="T87" fmla="*/ 2147483646 h 84"/>
                  <a:gd name="T88" fmla="*/ 2147483646 w 84"/>
                  <a:gd name="T89" fmla="*/ 2147483646 h 84"/>
                  <a:gd name="T90" fmla="*/ 2147483646 w 84"/>
                  <a:gd name="T91" fmla="*/ 2147483646 h 84"/>
                  <a:gd name="T92" fmla="*/ 2147483646 w 84"/>
                  <a:gd name="T93" fmla="*/ 2147483646 h 84"/>
                  <a:gd name="T94" fmla="*/ 2147483646 w 84"/>
                  <a:gd name="T95" fmla="*/ 2147483646 h 84"/>
                  <a:gd name="T96" fmla="*/ 2147483646 w 84"/>
                  <a:gd name="T97" fmla="*/ 2147483646 h 84"/>
                  <a:gd name="T98" fmla="*/ 2147483646 w 84"/>
                  <a:gd name="T99" fmla="*/ 2147483646 h 84"/>
                  <a:gd name="T100" fmla="*/ 2147483646 w 84"/>
                  <a:gd name="T101" fmla="*/ 2147483646 h 84"/>
                  <a:gd name="T102" fmla="*/ 2147483646 w 84"/>
                  <a:gd name="T103" fmla="*/ 2147483646 h 84"/>
                  <a:gd name="T104" fmla="*/ 2147483646 w 84"/>
                  <a:gd name="T105" fmla="*/ 2147483646 h 84"/>
                  <a:gd name="T106" fmla="*/ 2147483646 w 84"/>
                  <a:gd name="T107" fmla="*/ 2147483646 h 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4" h="84">
                    <a:moveTo>
                      <a:pt x="79" y="39"/>
                    </a:moveTo>
                    <a:cubicBezTo>
                      <a:pt x="73" y="38"/>
                      <a:pt x="73" y="38"/>
                      <a:pt x="73" y="38"/>
                    </a:cubicBezTo>
                    <a:cubicBezTo>
                      <a:pt x="72" y="36"/>
                      <a:pt x="72" y="34"/>
                      <a:pt x="71" y="32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9" y="27"/>
                      <a:pt x="79" y="23"/>
                      <a:pt x="78" y="20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2" y="13"/>
                      <a:pt x="68" y="12"/>
                      <a:pt x="66" y="14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59" y="16"/>
                      <a:pt x="57" y="15"/>
                      <a:pt x="56" y="15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5"/>
                      <a:pt x="55" y="2"/>
                      <a:pt x="52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2" y="0"/>
                      <a:pt x="39" y="3"/>
                      <a:pt x="39" y="6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2"/>
                      <a:pt x="34" y="12"/>
                      <a:pt x="32" y="13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6" y="6"/>
                      <a:pt x="23" y="5"/>
                      <a:pt x="20" y="7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3"/>
                      <a:pt x="12" y="16"/>
                      <a:pt x="14" y="19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5"/>
                      <a:pt x="14" y="27"/>
                      <a:pt x="13" y="2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7"/>
                      <a:pt x="2" y="30"/>
                      <a:pt x="2" y="33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2"/>
                      <a:pt x="2" y="45"/>
                      <a:pt x="6" y="46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9"/>
                      <a:pt x="11" y="51"/>
                      <a:pt x="12" y="53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5" y="58"/>
                      <a:pt x="5" y="62"/>
                      <a:pt x="7" y="64"/>
                    </a:cubicBezTo>
                    <a:cubicBezTo>
                      <a:pt x="11" y="70"/>
                      <a:pt x="11" y="70"/>
                      <a:pt x="11" y="70"/>
                    </a:cubicBezTo>
                    <a:cubicBezTo>
                      <a:pt x="13" y="72"/>
                      <a:pt x="16" y="73"/>
                      <a:pt x="19" y="7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5" y="69"/>
                      <a:pt x="27" y="70"/>
                      <a:pt x="29" y="71"/>
                    </a:cubicBezTo>
                    <a:cubicBezTo>
                      <a:pt x="28" y="76"/>
                      <a:pt x="28" y="76"/>
                      <a:pt x="28" y="76"/>
                    </a:cubicBezTo>
                    <a:cubicBezTo>
                      <a:pt x="27" y="79"/>
                      <a:pt x="29" y="82"/>
                      <a:pt x="33" y="83"/>
                    </a:cubicBezTo>
                    <a:cubicBezTo>
                      <a:pt x="39" y="84"/>
                      <a:pt x="39" y="84"/>
                      <a:pt x="39" y="84"/>
                    </a:cubicBezTo>
                    <a:cubicBezTo>
                      <a:pt x="42" y="84"/>
                      <a:pt x="45" y="82"/>
                      <a:pt x="46" y="79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9" y="73"/>
                      <a:pt x="51" y="73"/>
                      <a:pt x="53" y="72"/>
                    </a:cubicBezTo>
                    <a:cubicBezTo>
                      <a:pt x="56" y="76"/>
                      <a:pt x="56" y="76"/>
                      <a:pt x="56" y="76"/>
                    </a:cubicBezTo>
                    <a:cubicBezTo>
                      <a:pt x="58" y="79"/>
                      <a:pt x="62" y="80"/>
                      <a:pt x="64" y="78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2"/>
                      <a:pt x="73" y="68"/>
                      <a:pt x="71" y="66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59"/>
                      <a:pt x="69" y="58"/>
                      <a:pt x="70" y="56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9" y="57"/>
                      <a:pt x="82" y="55"/>
                      <a:pt x="83" y="52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2"/>
                      <a:pt x="82" y="39"/>
                      <a:pt x="79" y="39"/>
                    </a:cubicBezTo>
                    <a:close/>
                    <a:moveTo>
                      <a:pt x="51" y="55"/>
                    </a:moveTo>
                    <a:cubicBezTo>
                      <a:pt x="44" y="60"/>
                      <a:pt x="34" y="59"/>
                      <a:pt x="29" y="52"/>
                    </a:cubicBezTo>
                    <a:cubicBezTo>
                      <a:pt x="24" y="45"/>
                      <a:pt x="25" y="35"/>
                      <a:pt x="32" y="30"/>
                    </a:cubicBezTo>
                    <a:cubicBezTo>
                      <a:pt x="39" y="25"/>
                      <a:pt x="49" y="26"/>
                      <a:pt x="54" y="33"/>
                    </a:cubicBezTo>
                    <a:cubicBezTo>
                      <a:pt x="59" y="40"/>
                      <a:pt x="58" y="50"/>
                      <a:pt x="51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56"/>
              <p:cNvSpPr>
                <a:spLocks noEditPoints="1"/>
              </p:cNvSpPr>
              <p:nvPr/>
            </p:nvSpPr>
            <p:spPr bwMode="auto">
              <a:xfrm>
                <a:off x="1756339" y="4339201"/>
                <a:ext cx="207963" cy="204788"/>
              </a:xfrm>
              <a:custGeom>
                <a:avLst/>
                <a:gdLst>
                  <a:gd name="T0" fmla="*/ 2147483646 w 49"/>
                  <a:gd name="T1" fmla="*/ 2147483646 h 48"/>
                  <a:gd name="T2" fmla="*/ 2147483646 w 49"/>
                  <a:gd name="T3" fmla="*/ 2147483646 h 48"/>
                  <a:gd name="T4" fmla="*/ 2147483646 w 49"/>
                  <a:gd name="T5" fmla="*/ 2147483646 h 48"/>
                  <a:gd name="T6" fmla="*/ 2147483646 w 49"/>
                  <a:gd name="T7" fmla="*/ 2147483646 h 48"/>
                  <a:gd name="T8" fmla="*/ 2147483646 w 49"/>
                  <a:gd name="T9" fmla="*/ 2147483646 h 48"/>
                  <a:gd name="T10" fmla="*/ 2147483646 w 49"/>
                  <a:gd name="T11" fmla="*/ 2147483646 h 48"/>
                  <a:gd name="T12" fmla="*/ 2147483646 w 49"/>
                  <a:gd name="T13" fmla="*/ 2147483646 h 48"/>
                  <a:gd name="T14" fmla="*/ 2147483646 w 49"/>
                  <a:gd name="T15" fmla="*/ 2147483646 h 48"/>
                  <a:gd name="T16" fmla="*/ 2147483646 w 49"/>
                  <a:gd name="T17" fmla="*/ 2147483646 h 48"/>
                  <a:gd name="T18" fmla="*/ 2147483646 w 49"/>
                  <a:gd name="T19" fmla="*/ 2147483646 h 48"/>
                  <a:gd name="T20" fmla="*/ 2147483646 w 49"/>
                  <a:gd name="T21" fmla="*/ 2147483646 h 48"/>
                  <a:gd name="T22" fmla="*/ 2147483646 w 49"/>
                  <a:gd name="T23" fmla="*/ 0 h 48"/>
                  <a:gd name="T24" fmla="*/ 2147483646 w 49"/>
                  <a:gd name="T25" fmla="*/ 2147483646 h 48"/>
                  <a:gd name="T26" fmla="*/ 2147483646 w 49"/>
                  <a:gd name="T27" fmla="*/ 2147483646 h 48"/>
                  <a:gd name="T28" fmla="*/ 2147483646 w 49"/>
                  <a:gd name="T29" fmla="*/ 2147483646 h 48"/>
                  <a:gd name="T30" fmla="*/ 2147483646 w 49"/>
                  <a:gd name="T31" fmla="*/ 2147483646 h 48"/>
                  <a:gd name="T32" fmla="*/ 2147483646 w 49"/>
                  <a:gd name="T33" fmla="*/ 2147483646 h 48"/>
                  <a:gd name="T34" fmla="*/ 2147483646 w 49"/>
                  <a:gd name="T35" fmla="*/ 2147483646 h 48"/>
                  <a:gd name="T36" fmla="*/ 2147483646 w 49"/>
                  <a:gd name="T37" fmla="*/ 2147483646 h 48"/>
                  <a:gd name="T38" fmla="*/ 2147483646 w 49"/>
                  <a:gd name="T39" fmla="*/ 2147483646 h 48"/>
                  <a:gd name="T40" fmla="*/ 2147483646 w 49"/>
                  <a:gd name="T41" fmla="*/ 2147483646 h 48"/>
                  <a:gd name="T42" fmla="*/ 2147483646 w 49"/>
                  <a:gd name="T43" fmla="*/ 2147483646 h 48"/>
                  <a:gd name="T44" fmla="*/ 2147483646 w 49"/>
                  <a:gd name="T45" fmla="*/ 2147483646 h 48"/>
                  <a:gd name="T46" fmla="*/ 2147483646 w 49"/>
                  <a:gd name="T47" fmla="*/ 2147483646 h 48"/>
                  <a:gd name="T48" fmla="*/ 2147483646 w 49"/>
                  <a:gd name="T49" fmla="*/ 2147483646 h 48"/>
                  <a:gd name="T50" fmla="*/ 2147483646 w 49"/>
                  <a:gd name="T51" fmla="*/ 2147483646 h 48"/>
                  <a:gd name="T52" fmla="*/ 2147483646 w 49"/>
                  <a:gd name="T53" fmla="*/ 2147483646 h 48"/>
                  <a:gd name="T54" fmla="*/ 2147483646 w 49"/>
                  <a:gd name="T55" fmla="*/ 2147483646 h 48"/>
                  <a:gd name="T56" fmla="*/ 2147483646 w 49"/>
                  <a:gd name="T57" fmla="*/ 2147483646 h 48"/>
                  <a:gd name="T58" fmla="*/ 2147483646 w 49"/>
                  <a:gd name="T59" fmla="*/ 2147483646 h 48"/>
                  <a:gd name="T60" fmla="*/ 2147483646 w 49"/>
                  <a:gd name="T61" fmla="*/ 2147483646 h 48"/>
                  <a:gd name="T62" fmla="*/ 2147483646 w 49"/>
                  <a:gd name="T63" fmla="*/ 2147483646 h 48"/>
                  <a:gd name="T64" fmla="*/ 2147483646 w 49"/>
                  <a:gd name="T65" fmla="*/ 2147483646 h 48"/>
                  <a:gd name="T66" fmla="*/ 2147483646 w 49"/>
                  <a:gd name="T67" fmla="*/ 2147483646 h 48"/>
                  <a:gd name="T68" fmla="*/ 2147483646 w 49"/>
                  <a:gd name="T69" fmla="*/ 2147483646 h 48"/>
                  <a:gd name="T70" fmla="*/ 2147483646 w 49"/>
                  <a:gd name="T71" fmla="*/ 2147483646 h 48"/>
                  <a:gd name="T72" fmla="*/ 2147483646 w 49"/>
                  <a:gd name="T73" fmla="*/ 2147483646 h 48"/>
                  <a:gd name="T74" fmla="*/ 2147483646 w 49"/>
                  <a:gd name="T75" fmla="*/ 2147483646 h 48"/>
                  <a:gd name="T76" fmla="*/ 2147483646 w 49"/>
                  <a:gd name="T77" fmla="*/ 2147483646 h 48"/>
                  <a:gd name="T78" fmla="*/ 2147483646 w 49"/>
                  <a:gd name="T79" fmla="*/ 2147483646 h 48"/>
                  <a:gd name="T80" fmla="*/ 2147483646 w 49"/>
                  <a:gd name="T81" fmla="*/ 2147483646 h 48"/>
                  <a:gd name="T82" fmla="*/ 2147483646 w 49"/>
                  <a:gd name="T83" fmla="*/ 2147483646 h 48"/>
                  <a:gd name="T84" fmla="*/ 2147483646 w 49"/>
                  <a:gd name="T85" fmla="*/ 2147483646 h 48"/>
                  <a:gd name="T86" fmla="*/ 2147483646 w 49"/>
                  <a:gd name="T87" fmla="*/ 2147483646 h 48"/>
                  <a:gd name="T88" fmla="*/ 2147483646 w 49"/>
                  <a:gd name="T89" fmla="*/ 2147483646 h 48"/>
                  <a:gd name="T90" fmla="*/ 2147483646 w 49"/>
                  <a:gd name="T91" fmla="*/ 2147483646 h 48"/>
                  <a:gd name="T92" fmla="*/ 2147483646 w 49"/>
                  <a:gd name="T93" fmla="*/ 2147483646 h 48"/>
                  <a:gd name="T94" fmla="*/ 2147483646 w 49"/>
                  <a:gd name="T95" fmla="*/ 2147483646 h 48"/>
                  <a:gd name="T96" fmla="*/ 2147483646 w 49"/>
                  <a:gd name="T97" fmla="*/ 2147483646 h 48"/>
                  <a:gd name="T98" fmla="*/ 2147483646 w 49"/>
                  <a:gd name="T99" fmla="*/ 2147483646 h 48"/>
                  <a:gd name="T100" fmla="*/ 2147483646 w 49"/>
                  <a:gd name="T101" fmla="*/ 2147483646 h 48"/>
                  <a:gd name="T102" fmla="*/ 2147483646 w 49"/>
                  <a:gd name="T103" fmla="*/ 2147483646 h 48"/>
                  <a:gd name="T104" fmla="*/ 2147483646 w 49"/>
                  <a:gd name="T105" fmla="*/ 2147483646 h 48"/>
                  <a:gd name="T106" fmla="*/ 2147483646 w 49"/>
                  <a:gd name="T107" fmla="*/ 2147483646 h 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49" h="48">
                    <a:moveTo>
                      <a:pt x="46" y="22"/>
                    </a:move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0"/>
                      <a:pt x="42" y="19"/>
                      <a:pt x="41" y="18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6" y="15"/>
                      <a:pt x="46" y="13"/>
                      <a:pt x="45" y="11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7"/>
                      <a:pt x="39" y="6"/>
                      <a:pt x="38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4" y="9"/>
                      <a:pt x="33" y="8"/>
                      <a:pt x="32" y="8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2" y="1"/>
                      <a:pt x="30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0"/>
                      <a:pt x="23" y="1"/>
                      <a:pt x="22" y="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0" y="7"/>
                      <a:pt x="19" y="7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3" y="2"/>
                      <a:pt x="12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9" y="14"/>
                      <a:pt x="9" y="15"/>
                      <a:pt x="8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5"/>
                      <a:pt x="2" y="17"/>
                      <a:pt x="1" y="18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8"/>
                      <a:pt x="7" y="29"/>
                      <a:pt x="7" y="30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3"/>
                      <a:pt x="3" y="35"/>
                      <a:pt x="4" y="36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8" y="41"/>
                      <a:pt x="10" y="41"/>
                      <a:pt x="11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4" y="39"/>
                      <a:pt x="16" y="40"/>
                      <a:pt x="17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5"/>
                      <a:pt x="17" y="47"/>
                      <a:pt x="19" y="47"/>
                    </a:cubicBezTo>
                    <a:cubicBezTo>
                      <a:pt x="23" y="48"/>
                      <a:pt x="23" y="48"/>
                      <a:pt x="23" y="48"/>
                    </a:cubicBezTo>
                    <a:cubicBezTo>
                      <a:pt x="25" y="48"/>
                      <a:pt x="26" y="47"/>
                      <a:pt x="27" y="45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8" y="42"/>
                      <a:pt x="29" y="41"/>
                      <a:pt x="31" y="41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4" y="45"/>
                      <a:pt x="36" y="45"/>
                      <a:pt x="37" y="44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2" y="41"/>
                      <a:pt x="42" y="39"/>
                      <a:pt x="41" y="37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0" y="34"/>
                      <a:pt x="40" y="33"/>
                      <a:pt x="41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6" y="32"/>
                      <a:pt x="48" y="31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4"/>
                      <a:pt x="47" y="22"/>
                      <a:pt x="46" y="22"/>
                    </a:cubicBezTo>
                    <a:close/>
                    <a:moveTo>
                      <a:pt x="30" y="31"/>
                    </a:moveTo>
                    <a:cubicBezTo>
                      <a:pt x="26" y="34"/>
                      <a:pt x="20" y="33"/>
                      <a:pt x="17" y="29"/>
                    </a:cubicBezTo>
                    <a:cubicBezTo>
                      <a:pt x="14" y="25"/>
                      <a:pt x="15" y="20"/>
                      <a:pt x="19" y="17"/>
                    </a:cubicBezTo>
                    <a:cubicBezTo>
                      <a:pt x="23" y="14"/>
                      <a:pt x="29" y="15"/>
                      <a:pt x="32" y="19"/>
                    </a:cubicBezTo>
                    <a:cubicBezTo>
                      <a:pt x="34" y="23"/>
                      <a:pt x="34" y="28"/>
                      <a:pt x="30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2" name="Freeform 199"/>
            <p:cNvSpPr>
              <a:spLocks noEditPoints="1"/>
            </p:cNvSpPr>
            <p:nvPr/>
          </p:nvSpPr>
          <p:spPr bwMode="auto">
            <a:xfrm>
              <a:off x="2220913" y="4765675"/>
              <a:ext cx="407987" cy="344488"/>
            </a:xfrm>
            <a:custGeom>
              <a:avLst/>
              <a:gdLst>
                <a:gd name="T0" fmla="*/ 2147483646 w 96"/>
                <a:gd name="T1" fmla="*/ 2147483646 h 81"/>
                <a:gd name="T2" fmla="*/ 2147483646 w 96"/>
                <a:gd name="T3" fmla="*/ 2147483646 h 81"/>
                <a:gd name="T4" fmla="*/ 2147483646 w 96"/>
                <a:gd name="T5" fmla="*/ 2147483646 h 81"/>
                <a:gd name="T6" fmla="*/ 2147483646 w 96"/>
                <a:gd name="T7" fmla="*/ 2147483646 h 81"/>
                <a:gd name="T8" fmla="*/ 2147483646 w 96"/>
                <a:gd name="T9" fmla="*/ 2147483646 h 81"/>
                <a:gd name="T10" fmla="*/ 2147483646 w 96"/>
                <a:gd name="T11" fmla="*/ 2147483646 h 81"/>
                <a:gd name="T12" fmla="*/ 2147483646 w 96"/>
                <a:gd name="T13" fmla="*/ 2147483646 h 81"/>
                <a:gd name="T14" fmla="*/ 2147483646 w 96"/>
                <a:gd name="T15" fmla="*/ 0 h 81"/>
                <a:gd name="T16" fmla="*/ 2147483646 w 96"/>
                <a:gd name="T17" fmla="*/ 2147483646 h 81"/>
                <a:gd name="T18" fmla="*/ 2147483646 w 96"/>
                <a:gd name="T19" fmla="*/ 2147483646 h 81"/>
                <a:gd name="T20" fmla="*/ 2147483646 w 96"/>
                <a:gd name="T21" fmla="*/ 2147483646 h 81"/>
                <a:gd name="T22" fmla="*/ 2147483646 w 96"/>
                <a:gd name="T23" fmla="*/ 2147483646 h 81"/>
                <a:gd name="T24" fmla="*/ 2147483646 w 96"/>
                <a:gd name="T25" fmla="*/ 2147483646 h 81"/>
                <a:gd name="T26" fmla="*/ 2147483646 w 96"/>
                <a:gd name="T27" fmla="*/ 2147483646 h 81"/>
                <a:gd name="T28" fmla="*/ 2147483646 w 96"/>
                <a:gd name="T29" fmla="*/ 2147483646 h 81"/>
                <a:gd name="T30" fmla="*/ 0 w 96"/>
                <a:gd name="T31" fmla="*/ 2147483646 h 81"/>
                <a:gd name="T32" fmla="*/ 2147483646 w 96"/>
                <a:gd name="T33" fmla="*/ 2147483646 h 81"/>
                <a:gd name="T34" fmla="*/ 2147483646 w 96"/>
                <a:gd name="T35" fmla="*/ 2147483646 h 81"/>
                <a:gd name="T36" fmla="*/ 2147483646 w 96"/>
                <a:gd name="T37" fmla="*/ 2147483646 h 81"/>
                <a:gd name="T38" fmla="*/ 2147483646 w 96"/>
                <a:gd name="T39" fmla="*/ 2147483646 h 81"/>
                <a:gd name="T40" fmla="*/ 2147483646 w 96"/>
                <a:gd name="T41" fmla="*/ 2147483646 h 81"/>
                <a:gd name="T42" fmla="*/ 2147483646 w 96"/>
                <a:gd name="T43" fmla="*/ 2147483646 h 81"/>
                <a:gd name="T44" fmla="*/ 2147483646 w 96"/>
                <a:gd name="T45" fmla="*/ 2147483646 h 81"/>
                <a:gd name="T46" fmla="*/ 2147483646 w 96"/>
                <a:gd name="T47" fmla="*/ 2147483646 h 81"/>
                <a:gd name="T48" fmla="*/ 2147483646 w 96"/>
                <a:gd name="T49" fmla="*/ 2147483646 h 81"/>
                <a:gd name="T50" fmla="*/ 2147483646 w 96"/>
                <a:gd name="T51" fmla="*/ 2147483646 h 81"/>
                <a:gd name="T52" fmla="*/ 2147483646 w 96"/>
                <a:gd name="T53" fmla="*/ 2147483646 h 81"/>
                <a:gd name="T54" fmla="*/ 2147483646 w 96"/>
                <a:gd name="T55" fmla="*/ 2147483646 h 81"/>
                <a:gd name="T56" fmla="*/ 2147483646 w 96"/>
                <a:gd name="T57" fmla="*/ 2147483646 h 8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6" h="81">
                  <a:moveTo>
                    <a:pt x="81" y="14"/>
                  </a:move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0" y="12"/>
                    <a:pt x="78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9" y="12"/>
                    <a:pt x="68" y="13"/>
                    <a:pt x="68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2"/>
                    <a:pt x="58" y="0"/>
                    <a:pt x="51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6" y="1"/>
                    <a:pt x="31" y="3"/>
                    <a:pt x="31" y="9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6" y="13"/>
                    <a:pt x="24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4" y="16"/>
                  </a:cubicBezTo>
                  <a:cubicBezTo>
                    <a:pt x="6" y="17"/>
                    <a:pt x="0" y="24"/>
                    <a:pt x="0" y="33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74"/>
                    <a:pt x="9" y="81"/>
                    <a:pt x="18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8" y="80"/>
                    <a:pt x="96" y="72"/>
                    <a:pt x="96" y="62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22"/>
                    <a:pt x="89" y="16"/>
                    <a:pt x="81" y="14"/>
                  </a:cubicBezTo>
                  <a:close/>
                  <a:moveTo>
                    <a:pt x="37" y="9"/>
                  </a:moveTo>
                  <a:cubicBezTo>
                    <a:pt x="37" y="8"/>
                    <a:pt x="37" y="7"/>
                    <a:pt x="4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8" y="6"/>
                    <a:pt x="58" y="8"/>
                    <a:pt x="58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37" y="15"/>
                    <a:pt x="37" y="15"/>
                    <a:pt x="37" y="15"/>
                  </a:cubicBezTo>
                  <a:lnTo>
                    <a:pt x="37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" name="组合 3256"/>
            <p:cNvGrpSpPr/>
            <p:nvPr/>
          </p:nvGrpSpPr>
          <p:grpSpPr bwMode="auto">
            <a:xfrm>
              <a:off x="4162425" y="2808288"/>
              <a:ext cx="534988" cy="319087"/>
              <a:chOff x="4118539" y="3073964"/>
              <a:chExt cx="534988" cy="319088"/>
            </a:xfrm>
          </p:grpSpPr>
          <p:sp>
            <p:nvSpPr>
              <p:cNvPr id="43" name="Freeform 200"/>
              <p:cNvSpPr/>
              <p:nvPr/>
            </p:nvSpPr>
            <p:spPr bwMode="auto">
              <a:xfrm>
                <a:off x="4118539" y="3073964"/>
                <a:ext cx="261938" cy="258763"/>
              </a:xfrm>
              <a:custGeom>
                <a:avLst/>
                <a:gdLst>
                  <a:gd name="T0" fmla="*/ 2147483646 w 62"/>
                  <a:gd name="T1" fmla="*/ 0 h 61"/>
                  <a:gd name="T2" fmla="*/ 2147483646 w 62"/>
                  <a:gd name="T3" fmla="*/ 2147483646 h 61"/>
                  <a:gd name="T4" fmla="*/ 2147483646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2147483646 h 61"/>
                  <a:gd name="T12" fmla="*/ 2147483646 w 62"/>
                  <a:gd name="T13" fmla="*/ 2147483646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0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0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0"/>
                    </a:moveTo>
                    <a:cubicBezTo>
                      <a:pt x="32" y="0"/>
                      <a:pt x="33" y="1"/>
                      <a:pt x="33" y="1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48" y="60"/>
                      <a:pt x="47" y="61"/>
                      <a:pt x="45" y="61"/>
                    </a:cubicBezTo>
                    <a:cubicBezTo>
                      <a:pt x="16" y="61"/>
                      <a:pt x="16" y="61"/>
                      <a:pt x="16" y="61"/>
                    </a:cubicBezTo>
                    <a:cubicBezTo>
                      <a:pt x="15" y="61"/>
                      <a:pt x="14" y="60"/>
                      <a:pt x="14" y="5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201"/>
              <p:cNvSpPr/>
              <p:nvPr/>
            </p:nvSpPr>
            <p:spPr bwMode="auto">
              <a:xfrm>
                <a:off x="4390002" y="3134289"/>
                <a:ext cx="263525" cy="258763"/>
              </a:xfrm>
              <a:custGeom>
                <a:avLst/>
                <a:gdLst>
                  <a:gd name="T0" fmla="*/ 2147483646 w 62"/>
                  <a:gd name="T1" fmla="*/ 2147483646 h 61"/>
                  <a:gd name="T2" fmla="*/ 2147483646 w 62"/>
                  <a:gd name="T3" fmla="*/ 2147483646 h 61"/>
                  <a:gd name="T4" fmla="*/ 0 w 62"/>
                  <a:gd name="T5" fmla="*/ 2147483646 h 61"/>
                  <a:gd name="T6" fmla="*/ 2147483646 w 62"/>
                  <a:gd name="T7" fmla="*/ 2147483646 h 61"/>
                  <a:gd name="T8" fmla="*/ 2147483646 w 62"/>
                  <a:gd name="T9" fmla="*/ 2147483646 h 61"/>
                  <a:gd name="T10" fmla="*/ 2147483646 w 62"/>
                  <a:gd name="T11" fmla="*/ 0 h 61"/>
                  <a:gd name="T12" fmla="*/ 2147483646 w 62"/>
                  <a:gd name="T13" fmla="*/ 0 h 61"/>
                  <a:gd name="T14" fmla="*/ 2147483646 w 62"/>
                  <a:gd name="T15" fmla="*/ 2147483646 h 61"/>
                  <a:gd name="T16" fmla="*/ 2147483646 w 62"/>
                  <a:gd name="T17" fmla="*/ 2147483646 h 61"/>
                  <a:gd name="T18" fmla="*/ 2147483646 w 62"/>
                  <a:gd name="T19" fmla="*/ 2147483646 h 61"/>
                  <a:gd name="T20" fmla="*/ 2147483646 w 62"/>
                  <a:gd name="T21" fmla="*/ 2147483646 h 61"/>
                  <a:gd name="T22" fmla="*/ 2147483646 w 62"/>
                  <a:gd name="T23" fmla="*/ 2147483646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2" h="61">
                    <a:moveTo>
                      <a:pt x="31" y="61"/>
                    </a:moveTo>
                    <a:cubicBezTo>
                      <a:pt x="30" y="61"/>
                      <a:pt x="30" y="60"/>
                      <a:pt x="29" y="5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7" y="0"/>
                      <a:pt x="48" y="1"/>
                      <a:pt x="48" y="2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2" y="61"/>
                      <a:pt x="31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" name="组合 3255"/>
            <p:cNvGrpSpPr/>
            <p:nvPr/>
          </p:nvGrpSpPr>
          <p:grpSpPr bwMode="auto">
            <a:xfrm>
              <a:off x="3392488" y="2027238"/>
              <a:ext cx="390525" cy="352425"/>
              <a:chOff x="3348602" y="2292914"/>
              <a:chExt cx="390525" cy="352425"/>
            </a:xfrm>
          </p:grpSpPr>
          <p:sp>
            <p:nvSpPr>
              <p:cNvPr id="38" name="Freeform 202"/>
              <p:cNvSpPr/>
              <p:nvPr/>
            </p:nvSpPr>
            <p:spPr bwMode="auto">
              <a:xfrm>
                <a:off x="3566089" y="2310376"/>
                <a:ext cx="68263" cy="246063"/>
              </a:xfrm>
              <a:custGeom>
                <a:avLst/>
                <a:gdLst>
                  <a:gd name="T0" fmla="*/ 2147483646 w 16"/>
                  <a:gd name="T1" fmla="*/ 2147483646 h 58"/>
                  <a:gd name="T2" fmla="*/ 2147483646 w 16"/>
                  <a:gd name="T3" fmla="*/ 2147483646 h 58"/>
                  <a:gd name="T4" fmla="*/ 2147483646 w 16"/>
                  <a:gd name="T5" fmla="*/ 2147483646 h 58"/>
                  <a:gd name="T6" fmla="*/ 0 w 16"/>
                  <a:gd name="T7" fmla="*/ 2147483646 h 58"/>
                  <a:gd name="T8" fmla="*/ 0 w 16"/>
                  <a:gd name="T9" fmla="*/ 2147483646 h 58"/>
                  <a:gd name="T10" fmla="*/ 2147483646 w 16"/>
                  <a:gd name="T11" fmla="*/ 0 h 58"/>
                  <a:gd name="T12" fmla="*/ 2147483646 w 16"/>
                  <a:gd name="T13" fmla="*/ 0 h 58"/>
                  <a:gd name="T14" fmla="*/ 2147483646 w 16"/>
                  <a:gd name="T15" fmla="*/ 2147483646 h 58"/>
                  <a:gd name="T16" fmla="*/ 2147483646 w 16"/>
                  <a:gd name="T17" fmla="*/ 2147483646 h 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58">
                    <a:moveTo>
                      <a:pt x="16" y="52"/>
                    </a:moveTo>
                    <a:cubicBezTo>
                      <a:pt x="16" y="55"/>
                      <a:pt x="13" y="58"/>
                      <a:pt x="10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58"/>
                      <a:pt x="0" y="55"/>
                      <a:pt x="0" y="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03"/>
              <p:cNvSpPr/>
              <p:nvPr/>
            </p:nvSpPr>
            <p:spPr bwMode="auto">
              <a:xfrm>
                <a:off x="3348602" y="2377051"/>
                <a:ext cx="68263" cy="179388"/>
              </a:xfrm>
              <a:custGeom>
                <a:avLst/>
                <a:gdLst>
                  <a:gd name="T0" fmla="*/ 2147483646 w 16"/>
                  <a:gd name="T1" fmla="*/ 2147483646 h 42"/>
                  <a:gd name="T2" fmla="*/ 2147483646 w 16"/>
                  <a:gd name="T3" fmla="*/ 2147483646 h 42"/>
                  <a:gd name="T4" fmla="*/ 2147483646 w 16"/>
                  <a:gd name="T5" fmla="*/ 2147483646 h 42"/>
                  <a:gd name="T6" fmla="*/ 0 w 16"/>
                  <a:gd name="T7" fmla="*/ 2147483646 h 42"/>
                  <a:gd name="T8" fmla="*/ 0 w 16"/>
                  <a:gd name="T9" fmla="*/ 2147483646 h 42"/>
                  <a:gd name="T10" fmla="*/ 2147483646 w 16"/>
                  <a:gd name="T11" fmla="*/ 0 h 42"/>
                  <a:gd name="T12" fmla="*/ 2147483646 w 16"/>
                  <a:gd name="T13" fmla="*/ 0 h 42"/>
                  <a:gd name="T14" fmla="*/ 2147483646 w 16"/>
                  <a:gd name="T15" fmla="*/ 2147483646 h 42"/>
                  <a:gd name="T16" fmla="*/ 2147483646 w 16"/>
                  <a:gd name="T17" fmla="*/ 2147483646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42">
                    <a:moveTo>
                      <a:pt x="16" y="36"/>
                    </a:moveTo>
                    <a:cubicBezTo>
                      <a:pt x="16" y="39"/>
                      <a:pt x="14" y="42"/>
                      <a:pt x="11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3" y="42"/>
                      <a:pt x="0" y="39"/>
                      <a:pt x="0" y="3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6" y="3"/>
                      <a:pt x="16" y="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204"/>
              <p:cNvSpPr/>
              <p:nvPr/>
            </p:nvSpPr>
            <p:spPr bwMode="auto">
              <a:xfrm>
                <a:off x="3672452" y="2292914"/>
                <a:ext cx="66675" cy="263525"/>
              </a:xfrm>
              <a:custGeom>
                <a:avLst/>
                <a:gdLst>
                  <a:gd name="T0" fmla="*/ 2147483646 w 16"/>
                  <a:gd name="T1" fmla="*/ 2147483646 h 62"/>
                  <a:gd name="T2" fmla="*/ 2147483646 w 16"/>
                  <a:gd name="T3" fmla="*/ 2147483646 h 62"/>
                  <a:gd name="T4" fmla="*/ 2147483646 w 16"/>
                  <a:gd name="T5" fmla="*/ 2147483646 h 62"/>
                  <a:gd name="T6" fmla="*/ 0 w 16"/>
                  <a:gd name="T7" fmla="*/ 2147483646 h 62"/>
                  <a:gd name="T8" fmla="*/ 0 w 16"/>
                  <a:gd name="T9" fmla="*/ 2147483646 h 62"/>
                  <a:gd name="T10" fmla="*/ 2147483646 w 16"/>
                  <a:gd name="T11" fmla="*/ 0 h 62"/>
                  <a:gd name="T12" fmla="*/ 2147483646 w 16"/>
                  <a:gd name="T13" fmla="*/ 0 h 62"/>
                  <a:gd name="T14" fmla="*/ 2147483646 w 16"/>
                  <a:gd name="T15" fmla="*/ 2147483646 h 62"/>
                  <a:gd name="T16" fmla="*/ 2147483646 w 16"/>
                  <a:gd name="T17" fmla="*/ 2147483646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62">
                    <a:moveTo>
                      <a:pt x="16" y="56"/>
                    </a:moveTo>
                    <a:cubicBezTo>
                      <a:pt x="16" y="59"/>
                      <a:pt x="13" y="62"/>
                      <a:pt x="11" y="62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2" y="62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0"/>
                      <a:pt x="16" y="2"/>
                      <a:pt x="16" y="5"/>
                    </a:cubicBez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205"/>
              <p:cNvSpPr/>
              <p:nvPr/>
            </p:nvSpPr>
            <p:spPr bwMode="auto">
              <a:xfrm>
                <a:off x="3348602" y="2581839"/>
                <a:ext cx="390525" cy="63500"/>
              </a:xfrm>
              <a:custGeom>
                <a:avLst/>
                <a:gdLst>
                  <a:gd name="T0" fmla="*/ 2147483646 w 92"/>
                  <a:gd name="T1" fmla="*/ 2147483646 h 15"/>
                  <a:gd name="T2" fmla="*/ 0 w 92"/>
                  <a:gd name="T3" fmla="*/ 2147483646 h 15"/>
                  <a:gd name="T4" fmla="*/ 0 w 92"/>
                  <a:gd name="T5" fmla="*/ 2147483646 h 15"/>
                  <a:gd name="T6" fmla="*/ 2147483646 w 92"/>
                  <a:gd name="T7" fmla="*/ 0 h 15"/>
                  <a:gd name="T8" fmla="*/ 2147483646 w 92"/>
                  <a:gd name="T9" fmla="*/ 0 h 15"/>
                  <a:gd name="T10" fmla="*/ 2147483646 w 92"/>
                  <a:gd name="T11" fmla="*/ 2147483646 h 15"/>
                  <a:gd name="T12" fmla="*/ 2147483646 w 92"/>
                  <a:gd name="T13" fmla="*/ 2147483646 h 15"/>
                  <a:gd name="T14" fmla="*/ 2147483646 w 92"/>
                  <a:gd name="T15" fmla="*/ 2147483646 h 15"/>
                  <a:gd name="T16" fmla="*/ 2147483646 w 92"/>
                  <a:gd name="T17" fmla="*/ 2147483646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5">
                    <a:moveTo>
                      <a:pt x="5" y="15"/>
                    </a:moveTo>
                    <a:cubicBezTo>
                      <a:pt x="3" y="15"/>
                      <a:pt x="0" y="13"/>
                      <a:pt x="0" y="1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9" y="0"/>
                      <a:pt x="92" y="2"/>
                      <a:pt x="92" y="5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3"/>
                      <a:pt x="89" y="15"/>
                      <a:pt x="87" y="15"/>
                    </a:cubicBez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206"/>
              <p:cNvSpPr/>
              <p:nvPr/>
            </p:nvSpPr>
            <p:spPr bwMode="auto">
              <a:xfrm>
                <a:off x="3454964" y="2351651"/>
                <a:ext cx="73025" cy="204788"/>
              </a:xfrm>
              <a:custGeom>
                <a:avLst/>
                <a:gdLst>
                  <a:gd name="T0" fmla="*/ 2147483646 w 17"/>
                  <a:gd name="T1" fmla="*/ 2147483646 h 48"/>
                  <a:gd name="T2" fmla="*/ 2147483646 w 17"/>
                  <a:gd name="T3" fmla="*/ 2147483646 h 48"/>
                  <a:gd name="T4" fmla="*/ 2147483646 w 17"/>
                  <a:gd name="T5" fmla="*/ 2147483646 h 48"/>
                  <a:gd name="T6" fmla="*/ 0 w 17"/>
                  <a:gd name="T7" fmla="*/ 2147483646 h 48"/>
                  <a:gd name="T8" fmla="*/ 0 w 17"/>
                  <a:gd name="T9" fmla="*/ 2147483646 h 48"/>
                  <a:gd name="T10" fmla="*/ 2147483646 w 17"/>
                  <a:gd name="T11" fmla="*/ 0 h 48"/>
                  <a:gd name="T12" fmla="*/ 2147483646 w 17"/>
                  <a:gd name="T13" fmla="*/ 0 h 48"/>
                  <a:gd name="T14" fmla="*/ 2147483646 w 17"/>
                  <a:gd name="T15" fmla="*/ 2147483646 h 48"/>
                  <a:gd name="T16" fmla="*/ 2147483646 w 17"/>
                  <a:gd name="T17" fmla="*/ 2147483646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48">
                    <a:moveTo>
                      <a:pt x="17" y="42"/>
                    </a:moveTo>
                    <a:cubicBezTo>
                      <a:pt x="17" y="45"/>
                      <a:pt x="14" y="48"/>
                      <a:pt x="11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3" y="48"/>
                      <a:pt x="0" y="45"/>
                      <a:pt x="0" y="4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7" y="2"/>
                      <a:pt x="17" y="5"/>
                    </a:cubicBez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5" name="Freeform 209"/>
            <p:cNvSpPr/>
            <p:nvPr/>
          </p:nvSpPr>
          <p:spPr bwMode="auto">
            <a:xfrm>
              <a:off x="4768850" y="3594100"/>
              <a:ext cx="195263" cy="169863"/>
            </a:xfrm>
            <a:custGeom>
              <a:avLst/>
              <a:gdLst>
                <a:gd name="T0" fmla="*/ 2147483646 w 123"/>
                <a:gd name="T1" fmla="*/ 0 h 107"/>
                <a:gd name="T2" fmla="*/ 2147483646 w 123"/>
                <a:gd name="T3" fmla="*/ 2147483646 h 107"/>
                <a:gd name="T4" fmla="*/ 0 w 123"/>
                <a:gd name="T5" fmla="*/ 0 h 107"/>
                <a:gd name="T6" fmla="*/ 2147483646 w 123"/>
                <a:gd name="T7" fmla="*/ 0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123" y="0"/>
                  </a:moveTo>
                  <a:lnTo>
                    <a:pt x="62" y="107"/>
                  </a:lnTo>
                  <a:lnTo>
                    <a:pt x="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10"/>
            <p:cNvSpPr/>
            <p:nvPr/>
          </p:nvSpPr>
          <p:spPr bwMode="auto">
            <a:xfrm>
              <a:off x="4264025" y="2230438"/>
              <a:ext cx="185738" cy="192087"/>
            </a:xfrm>
            <a:custGeom>
              <a:avLst/>
              <a:gdLst>
                <a:gd name="T0" fmla="*/ 2147483646 w 117"/>
                <a:gd name="T1" fmla="*/ 0 h 121"/>
                <a:gd name="T2" fmla="*/ 2147483646 w 117"/>
                <a:gd name="T3" fmla="*/ 2147483646 h 121"/>
                <a:gd name="T4" fmla="*/ 0 w 117"/>
                <a:gd name="T5" fmla="*/ 2147483646 h 121"/>
                <a:gd name="T6" fmla="*/ 2147483646 w 117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7" h="121">
                  <a:moveTo>
                    <a:pt x="85" y="0"/>
                  </a:moveTo>
                  <a:lnTo>
                    <a:pt x="117" y="121"/>
                  </a:lnTo>
                  <a:lnTo>
                    <a:pt x="0" y="8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11"/>
            <p:cNvSpPr/>
            <p:nvPr/>
          </p:nvSpPr>
          <p:spPr bwMode="auto">
            <a:xfrm>
              <a:off x="3036888" y="1679575"/>
              <a:ext cx="169862" cy="198438"/>
            </a:xfrm>
            <a:custGeom>
              <a:avLst/>
              <a:gdLst>
                <a:gd name="T0" fmla="*/ 0 w 107"/>
                <a:gd name="T1" fmla="*/ 0 h 125"/>
                <a:gd name="T2" fmla="*/ 2147483646 w 107"/>
                <a:gd name="T3" fmla="*/ 2147483646 h 125"/>
                <a:gd name="T4" fmla="*/ 0 w 107"/>
                <a:gd name="T5" fmla="*/ 2147483646 h 125"/>
                <a:gd name="T6" fmla="*/ 0 w 107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5">
                  <a:moveTo>
                    <a:pt x="0" y="0"/>
                  </a:moveTo>
                  <a:lnTo>
                    <a:pt x="107" y="61"/>
                  </a:lnTo>
                  <a:lnTo>
                    <a:pt x="0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12"/>
            <p:cNvSpPr/>
            <p:nvPr/>
          </p:nvSpPr>
          <p:spPr bwMode="auto">
            <a:xfrm>
              <a:off x="1690688" y="2205038"/>
              <a:ext cx="190500" cy="187325"/>
            </a:xfrm>
            <a:custGeom>
              <a:avLst/>
              <a:gdLst>
                <a:gd name="T0" fmla="*/ 0 w 120"/>
                <a:gd name="T1" fmla="*/ 30 h 118"/>
                <a:gd name="T2" fmla="*/ 120 w 120"/>
                <a:gd name="T3" fmla="*/ 0 h 118"/>
                <a:gd name="T4" fmla="*/ 88 w 120"/>
                <a:gd name="T5" fmla="*/ 118 h 118"/>
                <a:gd name="T6" fmla="*/ 0 w 120"/>
                <a:gd name="T7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18">
                  <a:moveTo>
                    <a:pt x="0" y="30"/>
                  </a:moveTo>
                  <a:lnTo>
                    <a:pt x="120" y="0"/>
                  </a:lnTo>
                  <a:lnTo>
                    <a:pt x="88" y="1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29" name="Freeform 213"/>
            <p:cNvSpPr/>
            <p:nvPr/>
          </p:nvSpPr>
          <p:spPr bwMode="auto">
            <a:xfrm>
              <a:off x="1146175" y="3432175"/>
              <a:ext cx="195263" cy="169863"/>
            </a:xfrm>
            <a:custGeom>
              <a:avLst/>
              <a:gdLst>
                <a:gd name="T0" fmla="*/ 0 w 123"/>
                <a:gd name="T1" fmla="*/ 2147483646 h 107"/>
                <a:gd name="T2" fmla="*/ 2147483646 w 123"/>
                <a:gd name="T3" fmla="*/ 0 h 107"/>
                <a:gd name="T4" fmla="*/ 2147483646 w 123"/>
                <a:gd name="T5" fmla="*/ 2147483646 h 107"/>
                <a:gd name="T6" fmla="*/ 0 w 123"/>
                <a:gd name="T7" fmla="*/ 2147483646 h 1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3" h="107">
                  <a:moveTo>
                    <a:pt x="0" y="107"/>
                  </a:moveTo>
                  <a:lnTo>
                    <a:pt x="62" y="0"/>
                  </a:lnTo>
                  <a:lnTo>
                    <a:pt x="123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14"/>
            <p:cNvSpPr/>
            <p:nvPr/>
          </p:nvSpPr>
          <p:spPr bwMode="auto">
            <a:xfrm>
              <a:off x="1655763" y="4749800"/>
              <a:ext cx="187325" cy="190500"/>
            </a:xfrm>
            <a:custGeom>
              <a:avLst/>
              <a:gdLst>
                <a:gd name="T0" fmla="*/ 2147483646 w 118"/>
                <a:gd name="T1" fmla="*/ 2147483646 h 120"/>
                <a:gd name="T2" fmla="*/ 0 w 118"/>
                <a:gd name="T3" fmla="*/ 0 h 120"/>
                <a:gd name="T4" fmla="*/ 2147483646 w 118"/>
                <a:gd name="T5" fmla="*/ 2147483646 h 120"/>
                <a:gd name="T6" fmla="*/ 2147483646 w 118"/>
                <a:gd name="T7" fmla="*/ 2147483646 h 1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" h="120">
                  <a:moveTo>
                    <a:pt x="32" y="120"/>
                  </a:moveTo>
                  <a:lnTo>
                    <a:pt x="0" y="0"/>
                  </a:lnTo>
                  <a:lnTo>
                    <a:pt x="118" y="32"/>
                  </a:lnTo>
                  <a:lnTo>
                    <a:pt x="32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15"/>
            <p:cNvSpPr/>
            <p:nvPr/>
          </p:nvSpPr>
          <p:spPr bwMode="auto">
            <a:xfrm>
              <a:off x="2874963" y="5300663"/>
              <a:ext cx="169862" cy="195262"/>
            </a:xfrm>
            <a:custGeom>
              <a:avLst/>
              <a:gdLst>
                <a:gd name="T0" fmla="*/ 2147483646 w 107"/>
                <a:gd name="T1" fmla="*/ 2147483646 h 123"/>
                <a:gd name="T2" fmla="*/ 0 w 107"/>
                <a:gd name="T3" fmla="*/ 2147483646 h 123"/>
                <a:gd name="T4" fmla="*/ 2147483646 w 107"/>
                <a:gd name="T5" fmla="*/ 0 h 123"/>
                <a:gd name="T6" fmla="*/ 2147483646 w 107"/>
                <a:gd name="T7" fmla="*/ 2147483646 h 1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123">
                  <a:moveTo>
                    <a:pt x="107" y="123"/>
                  </a:moveTo>
                  <a:lnTo>
                    <a:pt x="0" y="62"/>
                  </a:lnTo>
                  <a:lnTo>
                    <a:pt x="107" y="0"/>
                  </a:lnTo>
                  <a:lnTo>
                    <a:pt x="107" y="1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16"/>
            <p:cNvSpPr/>
            <p:nvPr/>
          </p:nvSpPr>
          <p:spPr bwMode="auto">
            <a:xfrm>
              <a:off x="4208463" y="4808538"/>
              <a:ext cx="190500" cy="190500"/>
            </a:xfrm>
            <a:custGeom>
              <a:avLst/>
              <a:gdLst>
                <a:gd name="T0" fmla="*/ 120 w 120"/>
                <a:gd name="T1" fmla="*/ 88 h 120"/>
                <a:gd name="T2" fmla="*/ 0 w 120"/>
                <a:gd name="T3" fmla="*/ 120 h 120"/>
                <a:gd name="T4" fmla="*/ 32 w 120"/>
                <a:gd name="T5" fmla="*/ 0 h 120"/>
                <a:gd name="T6" fmla="*/ 120 w 120"/>
                <a:gd name="T7" fmla="*/ 8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120">
                  <a:moveTo>
                    <a:pt x="120" y="88"/>
                  </a:moveTo>
                  <a:lnTo>
                    <a:pt x="0" y="120"/>
                  </a:lnTo>
                  <a:lnTo>
                    <a:pt x="32" y="0"/>
                  </a:lnTo>
                  <a:lnTo>
                    <a:pt x="120" y="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33" name="矩形 51"/>
            <p:cNvSpPr>
              <a:spLocks noChangeArrowheads="1"/>
            </p:cNvSpPr>
            <p:nvPr/>
          </p:nvSpPr>
          <p:spPr bwMode="auto">
            <a:xfrm>
              <a:off x="2913063" y="3573463"/>
              <a:ext cx="8001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</p:txBody>
        </p:sp>
        <p:sp>
          <p:nvSpPr>
            <p:cNvPr id="34" name="KSO_Shape"/>
            <p:cNvSpPr/>
            <p:nvPr/>
          </p:nvSpPr>
          <p:spPr bwMode="auto">
            <a:xfrm>
              <a:off x="3236913" y="4740275"/>
              <a:ext cx="688975" cy="47307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5" name="KSO_Shape"/>
            <p:cNvSpPr/>
            <p:nvPr/>
          </p:nvSpPr>
          <p:spPr bwMode="auto">
            <a:xfrm>
              <a:off x="2141538" y="1976438"/>
              <a:ext cx="652462" cy="623887"/>
            </a:xfrm>
            <a:custGeom>
              <a:avLst/>
              <a:gdLst>
                <a:gd name="T0" fmla="*/ 859152 w 2887663"/>
                <a:gd name="T1" fmla="*/ 1613541 h 2762250"/>
                <a:gd name="T2" fmla="*/ 660904 w 2887663"/>
                <a:gd name="T3" fmla="*/ 1631599 h 2762250"/>
                <a:gd name="T4" fmla="*/ 582760 w 2887663"/>
                <a:gd name="T5" fmla="*/ 1615068 h 2762250"/>
                <a:gd name="T6" fmla="*/ 995462 w 2887663"/>
                <a:gd name="T7" fmla="*/ 1633083 h 2762250"/>
                <a:gd name="T8" fmla="*/ 794773 w 2887663"/>
                <a:gd name="T9" fmla="*/ 1314259 h 2762250"/>
                <a:gd name="T10" fmla="*/ 610807 w 2887663"/>
                <a:gd name="T11" fmla="*/ 1237111 h 2762250"/>
                <a:gd name="T12" fmla="*/ 1010000 w 2887663"/>
                <a:gd name="T13" fmla="*/ 1258119 h 2762250"/>
                <a:gd name="T14" fmla="*/ 971706 w 2887663"/>
                <a:gd name="T15" fmla="*/ 1228164 h 2762250"/>
                <a:gd name="T16" fmla="*/ 1592768 w 2887663"/>
                <a:gd name="T17" fmla="*/ 1051361 h 2762250"/>
                <a:gd name="T18" fmla="*/ 1541332 w 2887663"/>
                <a:gd name="T19" fmla="*/ 1069171 h 2762250"/>
                <a:gd name="T20" fmla="*/ 1858757 w 2887663"/>
                <a:gd name="T21" fmla="*/ 1072313 h 2762250"/>
                <a:gd name="T22" fmla="*/ 1791171 w 2887663"/>
                <a:gd name="T23" fmla="*/ 1051365 h 2762250"/>
                <a:gd name="T24" fmla="*/ 1711030 w 2887663"/>
                <a:gd name="T25" fmla="*/ 968622 h 2762250"/>
                <a:gd name="T26" fmla="*/ 151645 w 2887663"/>
                <a:gd name="T27" fmla="*/ 762046 h 2762250"/>
                <a:gd name="T28" fmla="*/ 981201 w 2887663"/>
                <a:gd name="T29" fmla="*/ 768990 h 2762250"/>
                <a:gd name="T30" fmla="*/ 971764 w 2887663"/>
                <a:gd name="T31" fmla="*/ 1009888 h 2762250"/>
                <a:gd name="T32" fmla="*/ 1026917 w 2887663"/>
                <a:gd name="T33" fmla="*/ 1583646 h 2762250"/>
                <a:gd name="T34" fmla="*/ 718440 w 2887663"/>
                <a:gd name="T35" fmla="*/ 1721482 h 2762250"/>
                <a:gd name="T36" fmla="*/ 610651 w 2887663"/>
                <a:gd name="T37" fmla="*/ 1478698 h 2762250"/>
                <a:gd name="T38" fmla="*/ 560741 w 2887663"/>
                <a:gd name="T39" fmla="*/ 1185640 h 2762250"/>
                <a:gd name="T40" fmla="*/ 815324 w 2887663"/>
                <a:gd name="T41" fmla="*/ 771713 h 2762250"/>
                <a:gd name="T42" fmla="*/ 136146 w 2887663"/>
                <a:gd name="T43" fmla="*/ 816029 h 2762250"/>
                <a:gd name="T44" fmla="*/ 1067177 w 2887663"/>
                <a:gd name="T45" fmla="*/ 813407 h 2762250"/>
                <a:gd name="T46" fmla="*/ 1528817 w 2887663"/>
                <a:gd name="T47" fmla="*/ 756426 h 2762250"/>
                <a:gd name="T48" fmla="*/ 1840906 w 2887663"/>
                <a:gd name="T49" fmla="*/ 737034 h 2762250"/>
                <a:gd name="T50" fmla="*/ 1292342 w 2887663"/>
                <a:gd name="T51" fmla="*/ 568311 h 2762250"/>
                <a:gd name="T52" fmla="*/ 47127 w 2887663"/>
                <a:gd name="T53" fmla="*/ 541498 h 2762250"/>
                <a:gd name="T54" fmla="*/ 1204370 w 2887663"/>
                <a:gd name="T55" fmla="*/ 510077 h 2762250"/>
                <a:gd name="T56" fmla="*/ 1155777 w 2887663"/>
                <a:gd name="T57" fmla="*/ 521860 h 2762250"/>
                <a:gd name="T58" fmla="*/ 1096152 w 2887663"/>
                <a:gd name="T59" fmla="*/ 532321 h 2762250"/>
                <a:gd name="T60" fmla="*/ 1242636 w 2887663"/>
                <a:gd name="T61" fmla="*/ 504891 h 2762250"/>
                <a:gd name="T62" fmla="*/ 870122 w 2887663"/>
                <a:gd name="T63" fmla="*/ 534990 h 2762250"/>
                <a:gd name="T64" fmla="*/ 913650 w 2887663"/>
                <a:gd name="T65" fmla="*/ 644448 h 2762250"/>
                <a:gd name="T66" fmla="*/ 779299 w 2887663"/>
                <a:gd name="T67" fmla="*/ 746385 h 2762250"/>
                <a:gd name="T68" fmla="*/ 691197 w 2887663"/>
                <a:gd name="T69" fmla="*/ 575724 h 2762250"/>
                <a:gd name="T70" fmla="*/ 1168871 w 2887663"/>
                <a:gd name="T71" fmla="*/ 480811 h 2762250"/>
                <a:gd name="T72" fmla="*/ 1840343 w 2887663"/>
                <a:gd name="T73" fmla="*/ 706985 h 2762250"/>
                <a:gd name="T74" fmla="*/ 1885331 w 2887663"/>
                <a:gd name="T75" fmla="*/ 1036912 h 2762250"/>
                <a:gd name="T76" fmla="*/ 1588622 w 2887663"/>
                <a:gd name="T77" fmla="*/ 1119655 h 2762250"/>
                <a:gd name="T78" fmla="*/ 1576695 w 2887663"/>
                <a:gd name="T79" fmla="*/ 720602 h 2762250"/>
                <a:gd name="T80" fmla="*/ 1493833 w 2887663"/>
                <a:gd name="T81" fmla="*/ 411832 h 2762250"/>
                <a:gd name="T82" fmla="*/ 1275484 w 2887663"/>
                <a:gd name="T83" fmla="*/ 362396 h 2762250"/>
                <a:gd name="T84" fmla="*/ 1107388 w 2887663"/>
                <a:gd name="T85" fmla="*/ 362576 h 2762250"/>
                <a:gd name="T86" fmla="*/ 326123 w 2887663"/>
                <a:gd name="T87" fmla="*/ 320344 h 2762250"/>
                <a:gd name="T88" fmla="*/ 258049 w 2887663"/>
                <a:gd name="T89" fmla="*/ 723731 h 2762250"/>
                <a:gd name="T90" fmla="*/ 204010 w 2887663"/>
                <a:gd name="T91" fmla="*/ 839314 h 2762250"/>
                <a:gd name="T92" fmla="*/ 59276 w 2887663"/>
                <a:gd name="T93" fmla="*/ 675484 h 2762250"/>
                <a:gd name="T94" fmla="*/ 32256 w 2887663"/>
                <a:gd name="T95" fmla="*/ 329155 h 2762250"/>
                <a:gd name="T96" fmla="*/ 1290906 w 2887663"/>
                <a:gd name="T97" fmla="*/ 155423 h 2762250"/>
                <a:gd name="T98" fmla="*/ 1253293 w 2887663"/>
                <a:gd name="T99" fmla="*/ 489815 h 2762250"/>
                <a:gd name="T100" fmla="*/ 1112660 w 2887663"/>
                <a:gd name="T101" fmla="*/ 568754 h 2762250"/>
                <a:gd name="T102" fmla="*/ 1105555 w 2887663"/>
                <a:gd name="T103" fmla="*/ 323142 h 2762250"/>
                <a:gd name="T104" fmla="*/ 1200843 w 2887663"/>
                <a:gd name="T105" fmla="*/ 214889 h 2762250"/>
                <a:gd name="T106" fmla="*/ 1747182 w 2887663"/>
                <a:gd name="T107" fmla="*/ 188111 h 2762250"/>
                <a:gd name="T108" fmla="*/ 1769224 w 2887663"/>
                <a:gd name="T109" fmla="*/ 298086 h 2762250"/>
                <a:gd name="T110" fmla="*/ 1613878 w 2887663"/>
                <a:gd name="T111" fmla="*/ 273578 h 2762250"/>
                <a:gd name="T112" fmla="*/ 1622904 w 2887663"/>
                <a:gd name="T113" fmla="*/ 148101 h 2762250"/>
                <a:gd name="T114" fmla="*/ 198167 w 2887663"/>
                <a:gd name="T115" fmla="*/ 155541 h 2762250"/>
                <a:gd name="T116" fmla="*/ 216304 w 2887663"/>
                <a:gd name="T117" fmla="*/ 266289 h 2762250"/>
                <a:gd name="T118" fmla="*/ 120615 w 2887663"/>
                <a:gd name="T119" fmla="*/ 174765 h 2762250"/>
                <a:gd name="T120" fmla="*/ 1223671 w 2887663"/>
                <a:gd name="T121" fmla="*/ 34092 h 2762250"/>
                <a:gd name="T122" fmla="*/ 1232241 w 2887663"/>
                <a:gd name="T123" fmla="*/ 84078 h 2762250"/>
                <a:gd name="T124" fmla="*/ 1135246 w 2887663"/>
                <a:gd name="T125" fmla="*/ 56889 h 276225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887663" h="2762250">
                  <a:moveTo>
                    <a:pt x="873134" y="2527300"/>
                  </a:moveTo>
                  <a:lnTo>
                    <a:pt x="877887" y="2538366"/>
                  </a:lnTo>
                  <a:lnTo>
                    <a:pt x="723573" y="2601913"/>
                  </a:lnTo>
                  <a:lnTo>
                    <a:pt x="719137" y="2590848"/>
                  </a:lnTo>
                  <a:lnTo>
                    <a:pt x="873134" y="2527300"/>
                  </a:lnTo>
                  <a:close/>
                  <a:moveTo>
                    <a:pt x="1277937" y="2406650"/>
                  </a:moveTo>
                  <a:lnTo>
                    <a:pt x="1369498" y="2406650"/>
                  </a:lnTo>
                  <a:lnTo>
                    <a:pt x="1373617" y="2409226"/>
                  </a:lnTo>
                  <a:lnTo>
                    <a:pt x="1384072" y="2416632"/>
                  </a:lnTo>
                  <a:lnTo>
                    <a:pt x="1390725" y="2421462"/>
                  </a:lnTo>
                  <a:lnTo>
                    <a:pt x="1398012" y="2426935"/>
                  </a:lnTo>
                  <a:lnTo>
                    <a:pt x="1404665" y="2432409"/>
                  </a:lnTo>
                  <a:lnTo>
                    <a:pt x="1411318" y="2438527"/>
                  </a:lnTo>
                  <a:lnTo>
                    <a:pt x="1417021" y="2444645"/>
                  </a:lnTo>
                  <a:lnTo>
                    <a:pt x="1419556" y="2447865"/>
                  </a:lnTo>
                  <a:lnTo>
                    <a:pt x="1421457" y="2450763"/>
                  </a:lnTo>
                  <a:lnTo>
                    <a:pt x="1423358" y="2453661"/>
                  </a:lnTo>
                  <a:lnTo>
                    <a:pt x="1424625" y="2456559"/>
                  </a:lnTo>
                  <a:lnTo>
                    <a:pt x="1425258" y="2459135"/>
                  </a:lnTo>
                  <a:lnTo>
                    <a:pt x="1425575" y="2461389"/>
                  </a:lnTo>
                  <a:lnTo>
                    <a:pt x="1425258" y="2464287"/>
                  </a:lnTo>
                  <a:lnTo>
                    <a:pt x="1423991" y="2466219"/>
                  </a:lnTo>
                  <a:lnTo>
                    <a:pt x="1422724" y="2468473"/>
                  </a:lnTo>
                  <a:lnTo>
                    <a:pt x="1419872" y="2469761"/>
                  </a:lnTo>
                  <a:lnTo>
                    <a:pt x="1417021" y="2471371"/>
                  </a:lnTo>
                  <a:lnTo>
                    <a:pt x="1412902" y="2472981"/>
                  </a:lnTo>
                  <a:lnTo>
                    <a:pt x="1408150" y="2473625"/>
                  </a:lnTo>
                  <a:lnTo>
                    <a:pt x="1402131" y="2474591"/>
                  </a:lnTo>
                  <a:lnTo>
                    <a:pt x="1394844" y="2474913"/>
                  </a:lnTo>
                  <a:lnTo>
                    <a:pt x="1387874" y="2474913"/>
                  </a:lnTo>
                  <a:lnTo>
                    <a:pt x="1380904" y="2474591"/>
                  </a:lnTo>
                  <a:lnTo>
                    <a:pt x="1374567" y="2473303"/>
                  </a:lnTo>
                  <a:lnTo>
                    <a:pt x="1368548" y="2472337"/>
                  </a:lnTo>
                  <a:lnTo>
                    <a:pt x="1362528" y="2471049"/>
                  </a:lnTo>
                  <a:lnTo>
                    <a:pt x="1357459" y="2469117"/>
                  </a:lnTo>
                  <a:lnTo>
                    <a:pt x="1351756" y="2467185"/>
                  </a:lnTo>
                  <a:lnTo>
                    <a:pt x="1347004" y="2464931"/>
                  </a:lnTo>
                  <a:lnTo>
                    <a:pt x="1341618" y="2462677"/>
                  </a:lnTo>
                  <a:lnTo>
                    <a:pt x="1332113" y="2456881"/>
                  </a:lnTo>
                  <a:lnTo>
                    <a:pt x="1323242" y="2451085"/>
                  </a:lnTo>
                  <a:lnTo>
                    <a:pt x="1314055" y="2444645"/>
                  </a:lnTo>
                  <a:lnTo>
                    <a:pt x="1310570" y="2442069"/>
                  </a:lnTo>
                  <a:lnTo>
                    <a:pt x="1307718" y="2440781"/>
                  </a:lnTo>
                  <a:lnTo>
                    <a:pt x="1306768" y="2440781"/>
                  </a:lnTo>
                  <a:lnTo>
                    <a:pt x="1305817" y="2440781"/>
                  </a:lnTo>
                  <a:lnTo>
                    <a:pt x="1305184" y="2441747"/>
                  </a:lnTo>
                  <a:lnTo>
                    <a:pt x="1304550" y="2442713"/>
                  </a:lnTo>
                  <a:lnTo>
                    <a:pt x="1304233" y="2444001"/>
                  </a:lnTo>
                  <a:lnTo>
                    <a:pt x="1303283" y="2444967"/>
                  </a:lnTo>
                  <a:lnTo>
                    <a:pt x="1302649" y="2444967"/>
                  </a:lnTo>
                  <a:lnTo>
                    <a:pt x="1302332" y="2445611"/>
                  </a:lnTo>
                  <a:lnTo>
                    <a:pt x="1291560" y="2444967"/>
                  </a:lnTo>
                  <a:lnTo>
                    <a:pt x="1286175" y="2444323"/>
                  </a:lnTo>
                  <a:lnTo>
                    <a:pt x="1283957" y="2444001"/>
                  </a:lnTo>
                  <a:lnTo>
                    <a:pt x="1282373" y="2443357"/>
                  </a:lnTo>
                  <a:lnTo>
                    <a:pt x="1280472" y="2434341"/>
                  </a:lnTo>
                  <a:lnTo>
                    <a:pt x="1279205" y="2426935"/>
                  </a:lnTo>
                  <a:lnTo>
                    <a:pt x="1278571" y="2421140"/>
                  </a:lnTo>
                  <a:lnTo>
                    <a:pt x="1278571" y="2416632"/>
                  </a:lnTo>
                  <a:lnTo>
                    <a:pt x="1278571" y="2413090"/>
                  </a:lnTo>
                  <a:lnTo>
                    <a:pt x="1278888" y="2411158"/>
                  </a:lnTo>
                  <a:lnTo>
                    <a:pt x="1279205" y="2409226"/>
                  </a:lnTo>
                  <a:lnTo>
                    <a:pt x="1277937" y="2406650"/>
                  </a:lnTo>
                  <a:close/>
                  <a:moveTo>
                    <a:pt x="1045692" y="2406650"/>
                  </a:moveTo>
                  <a:lnTo>
                    <a:pt x="1138237" y="2406650"/>
                  </a:lnTo>
                  <a:lnTo>
                    <a:pt x="1136956" y="2409226"/>
                  </a:lnTo>
                  <a:lnTo>
                    <a:pt x="1137277" y="2411158"/>
                  </a:lnTo>
                  <a:lnTo>
                    <a:pt x="1137597" y="2413090"/>
                  </a:lnTo>
                  <a:lnTo>
                    <a:pt x="1137597" y="2416632"/>
                  </a:lnTo>
                  <a:lnTo>
                    <a:pt x="1137597" y="2421140"/>
                  </a:lnTo>
                  <a:lnTo>
                    <a:pt x="1136956" y="2426935"/>
                  </a:lnTo>
                  <a:lnTo>
                    <a:pt x="1135675" y="2434341"/>
                  </a:lnTo>
                  <a:lnTo>
                    <a:pt x="1133754" y="2443357"/>
                  </a:lnTo>
                  <a:lnTo>
                    <a:pt x="1132153" y="2444001"/>
                  </a:lnTo>
                  <a:lnTo>
                    <a:pt x="1129911" y="2444323"/>
                  </a:lnTo>
                  <a:lnTo>
                    <a:pt x="1124147" y="2444967"/>
                  </a:lnTo>
                  <a:lnTo>
                    <a:pt x="1113580" y="2445611"/>
                  </a:lnTo>
                  <a:lnTo>
                    <a:pt x="1113260" y="2444967"/>
                  </a:lnTo>
                  <a:lnTo>
                    <a:pt x="1112619" y="2444967"/>
                  </a:lnTo>
                  <a:lnTo>
                    <a:pt x="1112299" y="2444001"/>
                  </a:lnTo>
                  <a:lnTo>
                    <a:pt x="1111338" y="2442713"/>
                  </a:lnTo>
                  <a:lnTo>
                    <a:pt x="1110698" y="2441747"/>
                  </a:lnTo>
                  <a:lnTo>
                    <a:pt x="1109737" y="2440781"/>
                  </a:lnTo>
                  <a:lnTo>
                    <a:pt x="1109097" y="2440781"/>
                  </a:lnTo>
                  <a:lnTo>
                    <a:pt x="1107816" y="2440781"/>
                  </a:lnTo>
                  <a:lnTo>
                    <a:pt x="1105254" y="2442069"/>
                  </a:lnTo>
                  <a:lnTo>
                    <a:pt x="1101411" y="2444645"/>
                  </a:lnTo>
                  <a:lnTo>
                    <a:pt x="1092445" y="2451085"/>
                  </a:lnTo>
                  <a:lnTo>
                    <a:pt x="1083479" y="2456881"/>
                  </a:lnTo>
                  <a:lnTo>
                    <a:pt x="1073872" y="2462677"/>
                  </a:lnTo>
                  <a:lnTo>
                    <a:pt x="1069069" y="2464931"/>
                  </a:lnTo>
                  <a:lnTo>
                    <a:pt x="1063625" y="2467185"/>
                  </a:lnTo>
                  <a:lnTo>
                    <a:pt x="1057861" y="2469117"/>
                  </a:lnTo>
                  <a:lnTo>
                    <a:pt x="1052737" y="2471049"/>
                  </a:lnTo>
                  <a:lnTo>
                    <a:pt x="1046653" y="2472337"/>
                  </a:lnTo>
                  <a:lnTo>
                    <a:pt x="1040569" y="2473303"/>
                  </a:lnTo>
                  <a:lnTo>
                    <a:pt x="1034164" y="2474591"/>
                  </a:lnTo>
                  <a:lnTo>
                    <a:pt x="1027119" y="2474913"/>
                  </a:lnTo>
                  <a:lnTo>
                    <a:pt x="1020394" y="2474913"/>
                  </a:lnTo>
                  <a:lnTo>
                    <a:pt x="1012709" y="2474591"/>
                  </a:lnTo>
                  <a:lnTo>
                    <a:pt x="1006625" y="2473625"/>
                  </a:lnTo>
                  <a:lnTo>
                    <a:pt x="1001821" y="2472981"/>
                  </a:lnTo>
                  <a:lnTo>
                    <a:pt x="997658" y="2471371"/>
                  </a:lnTo>
                  <a:lnTo>
                    <a:pt x="994456" y="2469761"/>
                  </a:lnTo>
                  <a:lnTo>
                    <a:pt x="991894" y="2468473"/>
                  </a:lnTo>
                  <a:lnTo>
                    <a:pt x="990293" y="2466219"/>
                  </a:lnTo>
                  <a:lnTo>
                    <a:pt x="989332" y="2464287"/>
                  </a:lnTo>
                  <a:lnTo>
                    <a:pt x="989012" y="2461389"/>
                  </a:lnTo>
                  <a:lnTo>
                    <a:pt x="989332" y="2459135"/>
                  </a:lnTo>
                  <a:lnTo>
                    <a:pt x="989973" y="2456559"/>
                  </a:lnTo>
                  <a:lnTo>
                    <a:pt x="991254" y="2453661"/>
                  </a:lnTo>
                  <a:lnTo>
                    <a:pt x="993175" y="2450763"/>
                  </a:lnTo>
                  <a:lnTo>
                    <a:pt x="995417" y="2447865"/>
                  </a:lnTo>
                  <a:lnTo>
                    <a:pt x="997658" y="2444645"/>
                  </a:lnTo>
                  <a:lnTo>
                    <a:pt x="1003422" y="2438527"/>
                  </a:lnTo>
                  <a:lnTo>
                    <a:pt x="1010147" y="2432409"/>
                  </a:lnTo>
                  <a:lnTo>
                    <a:pt x="1017192" y="2426935"/>
                  </a:lnTo>
                  <a:lnTo>
                    <a:pt x="1024237" y="2421462"/>
                  </a:lnTo>
                  <a:lnTo>
                    <a:pt x="1030962" y="2416632"/>
                  </a:lnTo>
                  <a:lnTo>
                    <a:pt x="1041529" y="2409226"/>
                  </a:lnTo>
                  <a:lnTo>
                    <a:pt x="1045692" y="2406650"/>
                  </a:lnTo>
                  <a:close/>
                  <a:moveTo>
                    <a:pt x="1201246" y="2330132"/>
                  </a:moveTo>
                  <a:lnTo>
                    <a:pt x="1182492" y="2330450"/>
                  </a:lnTo>
                  <a:lnTo>
                    <a:pt x="1164372" y="2331085"/>
                  </a:lnTo>
                  <a:lnTo>
                    <a:pt x="1157061" y="2331720"/>
                  </a:lnTo>
                  <a:lnTo>
                    <a:pt x="1155472" y="2331720"/>
                  </a:lnTo>
                  <a:lnTo>
                    <a:pt x="1153565" y="2344420"/>
                  </a:lnTo>
                  <a:lnTo>
                    <a:pt x="1148796" y="2388235"/>
                  </a:lnTo>
                  <a:lnTo>
                    <a:pt x="1139896" y="2388235"/>
                  </a:lnTo>
                  <a:lnTo>
                    <a:pt x="1042943" y="2389822"/>
                  </a:lnTo>
                  <a:lnTo>
                    <a:pt x="1039764" y="2347277"/>
                  </a:lnTo>
                  <a:lnTo>
                    <a:pt x="1022280" y="2352040"/>
                  </a:lnTo>
                  <a:lnTo>
                    <a:pt x="1005115" y="2356802"/>
                  </a:lnTo>
                  <a:lnTo>
                    <a:pt x="989539" y="2361565"/>
                  </a:lnTo>
                  <a:lnTo>
                    <a:pt x="974281" y="2367280"/>
                  </a:lnTo>
                  <a:lnTo>
                    <a:pt x="960930" y="2372995"/>
                  </a:lnTo>
                  <a:lnTo>
                    <a:pt x="947579" y="2379027"/>
                  </a:lnTo>
                  <a:lnTo>
                    <a:pt x="935817" y="2385377"/>
                  </a:lnTo>
                  <a:lnTo>
                    <a:pt x="925009" y="2391727"/>
                  </a:lnTo>
                  <a:lnTo>
                    <a:pt x="915791" y="2398395"/>
                  </a:lnTo>
                  <a:lnTo>
                    <a:pt x="907208" y="2405380"/>
                  </a:lnTo>
                  <a:lnTo>
                    <a:pt x="903711" y="2409190"/>
                  </a:lnTo>
                  <a:lnTo>
                    <a:pt x="900215" y="2412365"/>
                  </a:lnTo>
                  <a:lnTo>
                    <a:pt x="896718" y="2415857"/>
                  </a:lnTo>
                  <a:lnTo>
                    <a:pt x="894175" y="2419667"/>
                  </a:lnTo>
                  <a:lnTo>
                    <a:pt x="891632" y="2422842"/>
                  </a:lnTo>
                  <a:lnTo>
                    <a:pt x="889407" y="2426335"/>
                  </a:lnTo>
                  <a:lnTo>
                    <a:pt x="887500" y="2430145"/>
                  </a:lnTo>
                  <a:lnTo>
                    <a:pt x="885910" y="2433637"/>
                  </a:lnTo>
                  <a:lnTo>
                    <a:pt x="884639" y="2437130"/>
                  </a:lnTo>
                  <a:lnTo>
                    <a:pt x="884003" y="2440622"/>
                  </a:lnTo>
                  <a:lnTo>
                    <a:pt x="883367" y="2444432"/>
                  </a:lnTo>
                  <a:lnTo>
                    <a:pt x="883367" y="2447925"/>
                  </a:lnTo>
                  <a:lnTo>
                    <a:pt x="883367" y="2451100"/>
                  </a:lnTo>
                  <a:lnTo>
                    <a:pt x="883685" y="2454592"/>
                  </a:lnTo>
                  <a:lnTo>
                    <a:pt x="884639" y="2457450"/>
                  </a:lnTo>
                  <a:lnTo>
                    <a:pt x="885592" y="2460942"/>
                  </a:lnTo>
                  <a:lnTo>
                    <a:pt x="887182" y="2464435"/>
                  </a:lnTo>
                  <a:lnTo>
                    <a:pt x="888771" y="2467610"/>
                  </a:lnTo>
                  <a:lnTo>
                    <a:pt x="890678" y="2471102"/>
                  </a:lnTo>
                  <a:lnTo>
                    <a:pt x="892903" y="2473960"/>
                  </a:lnTo>
                  <a:lnTo>
                    <a:pt x="898307" y="2480945"/>
                  </a:lnTo>
                  <a:lnTo>
                    <a:pt x="904665" y="2487295"/>
                  </a:lnTo>
                  <a:lnTo>
                    <a:pt x="912294" y="2493645"/>
                  </a:lnTo>
                  <a:lnTo>
                    <a:pt x="920877" y="2499995"/>
                  </a:lnTo>
                  <a:lnTo>
                    <a:pt x="930413" y="2506027"/>
                  </a:lnTo>
                  <a:lnTo>
                    <a:pt x="940903" y="2512060"/>
                  </a:lnTo>
                  <a:lnTo>
                    <a:pt x="952665" y="2518092"/>
                  </a:lnTo>
                  <a:lnTo>
                    <a:pt x="964426" y="2523807"/>
                  </a:lnTo>
                  <a:lnTo>
                    <a:pt x="978095" y="2528888"/>
                  </a:lnTo>
                  <a:lnTo>
                    <a:pt x="992082" y="2533968"/>
                  </a:lnTo>
                  <a:lnTo>
                    <a:pt x="1006704" y="2538730"/>
                  </a:lnTo>
                  <a:lnTo>
                    <a:pt x="1022598" y="2543175"/>
                  </a:lnTo>
                  <a:lnTo>
                    <a:pt x="1041671" y="2548255"/>
                  </a:lnTo>
                  <a:lnTo>
                    <a:pt x="1062015" y="2552700"/>
                  </a:lnTo>
                  <a:lnTo>
                    <a:pt x="1083631" y="2556510"/>
                  </a:lnTo>
                  <a:lnTo>
                    <a:pt x="1105247" y="2559368"/>
                  </a:lnTo>
                  <a:lnTo>
                    <a:pt x="1128452" y="2562225"/>
                  </a:lnTo>
                  <a:lnTo>
                    <a:pt x="1151975" y="2564130"/>
                  </a:lnTo>
                  <a:lnTo>
                    <a:pt x="1176452" y="2565083"/>
                  </a:lnTo>
                  <a:lnTo>
                    <a:pt x="1201246" y="2565400"/>
                  </a:lnTo>
                  <a:lnTo>
                    <a:pt x="1222862" y="2565083"/>
                  </a:lnTo>
                  <a:lnTo>
                    <a:pt x="1243524" y="2564448"/>
                  </a:lnTo>
                  <a:lnTo>
                    <a:pt x="1264187" y="2562860"/>
                  </a:lnTo>
                  <a:lnTo>
                    <a:pt x="1283895" y="2560955"/>
                  </a:lnTo>
                  <a:lnTo>
                    <a:pt x="1303286" y="2558733"/>
                  </a:lnTo>
                  <a:lnTo>
                    <a:pt x="1321723" y="2555558"/>
                  </a:lnTo>
                  <a:lnTo>
                    <a:pt x="1339842" y="2552700"/>
                  </a:lnTo>
                  <a:lnTo>
                    <a:pt x="1357643" y="2548890"/>
                  </a:lnTo>
                  <a:lnTo>
                    <a:pt x="1374173" y="2544763"/>
                  </a:lnTo>
                  <a:lnTo>
                    <a:pt x="1390385" y="2540635"/>
                  </a:lnTo>
                  <a:lnTo>
                    <a:pt x="1405325" y="2535873"/>
                  </a:lnTo>
                  <a:lnTo>
                    <a:pt x="1419630" y="2530793"/>
                  </a:lnTo>
                  <a:lnTo>
                    <a:pt x="1431073" y="2526347"/>
                  </a:lnTo>
                  <a:lnTo>
                    <a:pt x="1441881" y="2521902"/>
                  </a:lnTo>
                  <a:lnTo>
                    <a:pt x="1452053" y="2516822"/>
                  </a:lnTo>
                  <a:lnTo>
                    <a:pt x="1461590" y="2512060"/>
                  </a:lnTo>
                  <a:lnTo>
                    <a:pt x="1470490" y="2507297"/>
                  </a:lnTo>
                  <a:lnTo>
                    <a:pt x="1478437" y="2502217"/>
                  </a:lnTo>
                  <a:lnTo>
                    <a:pt x="1486066" y="2497137"/>
                  </a:lnTo>
                  <a:lnTo>
                    <a:pt x="1492742" y="2491740"/>
                  </a:lnTo>
                  <a:lnTo>
                    <a:pt x="1499099" y="2486025"/>
                  </a:lnTo>
                  <a:lnTo>
                    <a:pt x="1504503" y="2480945"/>
                  </a:lnTo>
                  <a:lnTo>
                    <a:pt x="1508954" y="2475230"/>
                  </a:lnTo>
                  <a:lnTo>
                    <a:pt x="1512768" y="2469832"/>
                  </a:lnTo>
                  <a:lnTo>
                    <a:pt x="1515629" y="2464435"/>
                  </a:lnTo>
                  <a:lnTo>
                    <a:pt x="1517854" y="2458720"/>
                  </a:lnTo>
                  <a:lnTo>
                    <a:pt x="1519126" y="2453322"/>
                  </a:lnTo>
                  <a:lnTo>
                    <a:pt x="1519444" y="2447925"/>
                  </a:lnTo>
                  <a:lnTo>
                    <a:pt x="1519126" y="2442845"/>
                  </a:lnTo>
                  <a:lnTo>
                    <a:pt x="1518490" y="2438082"/>
                  </a:lnTo>
                  <a:lnTo>
                    <a:pt x="1516583" y="2433002"/>
                  </a:lnTo>
                  <a:lnTo>
                    <a:pt x="1514358" y="2427922"/>
                  </a:lnTo>
                  <a:lnTo>
                    <a:pt x="1511179" y="2422842"/>
                  </a:lnTo>
                  <a:lnTo>
                    <a:pt x="1507364" y="2418080"/>
                  </a:lnTo>
                  <a:lnTo>
                    <a:pt x="1503232" y="2413317"/>
                  </a:lnTo>
                  <a:lnTo>
                    <a:pt x="1498464" y="2408237"/>
                  </a:lnTo>
                  <a:lnTo>
                    <a:pt x="1493060" y="2403475"/>
                  </a:lnTo>
                  <a:lnTo>
                    <a:pt x="1487020" y="2399030"/>
                  </a:lnTo>
                  <a:lnTo>
                    <a:pt x="1480662" y="2393950"/>
                  </a:lnTo>
                  <a:lnTo>
                    <a:pt x="1473669" y="2389505"/>
                  </a:lnTo>
                  <a:lnTo>
                    <a:pt x="1465722" y="2385060"/>
                  </a:lnTo>
                  <a:lnTo>
                    <a:pt x="1457775" y="2380615"/>
                  </a:lnTo>
                  <a:lnTo>
                    <a:pt x="1448557" y="2376487"/>
                  </a:lnTo>
                  <a:lnTo>
                    <a:pt x="1439656" y="2372360"/>
                  </a:lnTo>
                  <a:lnTo>
                    <a:pt x="1424716" y="2365692"/>
                  </a:lnTo>
                  <a:lnTo>
                    <a:pt x="1408504" y="2360295"/>
                  </a:lnTo>
                  <a:lnTo>
                    <a:pt x="1391020" y="2354897"/>
                  </a:lnTo>
                  <a:lnTo>
                    <a:pt x="1372583" y="2350135"/>
                  </a:lnTo>
                  <a:lnTo>
                    <a:pt x="1369722" y="2389822"/>
                  </a:lnTo>
                  <a:lnTo>
                    <a:pt x="1268319" y="2389822"/>
                  </a:lnTo>
                  <a:lnTo>
                    <a:pt x="1260690" y="2332355"/>
                  </a:lnTo>
                  <a:lnTo>
                    <a:pt x="1246385" y="2331720"/>
                  </a:lnTo>
                  <a:lnTo>
                    <a:pt x="1231763" y="2330767"/>
                  </a:lnTo>
                  <a:lnTo>
                    <a:pt x="1216823" y="2330450"/>
                  </a:lnTo>
                  <a:lnTo>
                    <a:pt x="1201246" y="2330132"/>
                  </a:lnTo>
                  <a:close/>
                  <a:moveTo>
                    <a:pt x="1861529" y="2074863"/>
                  </a:moveTo>
                  <a:lnTo>
                    <a:pt x="1868488" y="2085078"/>
                  </a:lnTo>
                  <a:lnTo>
                    <a:pt x="1702093" y="2192338"/>
                  </a:lnTo>
                  <a:lnTo>
                    <a:pt x="1695450" y="2181803"/>
                  </a:lnTo>
                  <a:lnTo>
                    <a:pt x="1861529" y="2074863"/>
                  </a:lnTo>
                  <a:close/>
                  <a:moveTo>
                    <a:pt x="1219048" y="2005330"/>
                  </a:moveTo>
                  <a:lnTo>
                    <a:pt x="1186942" y="2065337"/>
                  </a:lnTo>
                  <a:lnTo>
                    <a:pt x="1161512" y="2280602"/>
                  </a:lnTo>
                  <a:lnTo>
                    <a:pt x="1180902" y="2279650"/>
                  </a:lnTo>
                  <a:lnTo>
                    <a:pt x="1201246" y="2279332"/>
                  </a:lnTo>
                  <a:lnTo>
                    <a:pt x="1214915" y="2279650"/>
                  </a:lnTo>
                  <a:lnTo>
                    <a:pt x="1227948" y="2279967"/>
                  </a:lnTo>
                  <a:lnTo>
                    <a:pt x="1254332" y="2281237"/>
                  </a:lnTo>
                  <a:lnTo>
                    <a:pt x="1219048" y="2005330"/>
                  </a:lnTo>
                  <a:close/>
                  <a:moveTo>
                    <a:pt x="1196160" y="1991360"/>
                  </a:moveTo>
                  <a:lnTo>
                    <a:pt x="1191074" y="2032000"/>
                  </a:lnTo>
                  <a:lnTo>
                    <a:pt x="1212690" y="1991360"/>
                  </a:lnTo>
                  <a:lnTo>
                    <a:pt x="1208876" y="1991677"/>
                  </a:lnTo>
                  <a:lnTo>
                    <a:pt x="1204743" y="1991995"/>
                  </a:lnTo>
                  <a:lnTo>
                    <a:pt x="1200293" y="1991677"/>
                  </a:lnTo>
                  <a:lnTo>
                    <a:pt x="1196160" y="1991360"/>
                  </a:lnTo>
                  <a:close/>
                  <a:moveTo>
                    <a:pt x="751423" y="1981200"/>
                  </a:moveTo>
                  <a:lnTo>
                    <a:pt x="838200" y="2111073"/>
                  </a:lnTo>
                  <a:lnTo>
                    <a:pt x="828139" y="2117725"/>
                  </a:lnTo>
                  <a:lnTo>
                    <a:pt x="741362" y="1987852"/>
                  </a:lnTo>
                  <a:lnTo>
                    <a:pt x="751423" y="1981200"/>
                  </a:lnTo>
                  <a:close/>
                  <a:moveTo>
                    <a:pt x="2195208" y="1862138"/>
                  </a:moveTo>
                  <a:lnTo>
                    <a:pt x="2201863" y="1872672"/>
                  </a:lnTo>
                  <a:lnTo>
                    <a:pt x="2035164" y="1979613"/>
                  </a:lnTo>
                  <a:lnTo>
                    <a:pt x="2028825" y="1969398"/>
                  </a:lnTo>
                  <a:lnTo>
                    <a:pt x="2195208" y="1862138"/>
                  </a:lnTo>
                  <a:close/>
                  <a:moveTo>
                    <a:pt x="857250" y="1828800"/>
                  </a:moveTo>
                  <a:lnTo>
                    <a:pt x="932616" y="1842554"/>
                  </a:lnTo>
                  <a:lnTo>
                    <a:pt x="934861" y="1843179"/>
                  </a:lnTo>
                  <a:lnTo>
                    <a:pt x="937106" y="1844430"/>
                  </a:lnTo>
                  <a:lnTo>
                    <a:pt x="939351" y="1846305"/>
                  </a:lnTo>
                  <a:lnTo>
                    <a:pt x="940955" y="1848806"/>
                  </a:lnTo>
                  <a:lnTo>
                    <a:pt x="942879" y="1851307"/>
                  </a:lnTo>
                  <a:lnTo>
                    <a:pt x="944162" y="1854745"/>
                  </a:lnTo>
                  <a:lnTo>
                    <a:pt x="945445" y="1858497"/>
                  </a:lnTo>
                  <a:lnTo>
                    <a:pt x="946407" y="1862560"/>
                  </a:lnTo>
                  <a:lnTo>
                    <a:pt x="948972" y="1871313"/>
                  </a:lnTo>
                  <a:lnTo>
                    <a:pt x="950255" y="1880691"/>
                  </a:lnTo>
                  <a:lnTo>
                    <a:pt x="952500" y="1899134"/>
                  </a:lnTo>
                  <a:lnTo>
                    <a:pt x="952500" y="1902886"/>
                  </a:lnTo>
                  <a:lnTo>
                    <a:pt x="952180" y="1905386"/>
                  </a:lnTo>
                  <a:lnTo>
                    <a:pt x="951859" y="1906949"/>
                  </a:lnTo>
                  <a:lnTo>
                    <a:pt x="951217" y="1907262"/>
                  </a:lnTo>
                  <a:lnTo>
                    <a:pt x="950576" y="1907262"/>
                  </a:lnTo>
                  <a:lnTo>
                    <a:pt x="949293" y="1907262"/>
                  </a:lnTo>
                  <a:lnTo>
                    <a:pt x="947690" y="1906324"/>
                  </a:lnTo>
                  <a:lnTo>
                    <a:pt x="945765" y="1904761"/>
                  </a:lnTo>
                  <a:lnTo>
                    <a:pt x="943841" y="1902886"/>
                  </a:lnTo>
                  <a:lnTo>
                    <a:pt x="939993" y="1897571"/>
                  </a:lnTo>
                  <a:lnTo>
                    <a:pt x="937106" y="1892257"/>
                  </a:lnTo>
                  <a:lnTo>
                    <a:pt x="935503" y="1889131"/>
                  </a:lnTo>
                  <a:lnTo>
                    <a:pt x="934541" y="1886318"/>
                  </a:lnTo>
                  <a:lnTo>
                    <a:pt x="933899" y="1883504"/>
                  </a:lnTo>
                  <a:lnTo>
                    <a:pt x="933579" y="1881316"/>
                  </a:lnTo>
                  <a:lnTo>
                    <a:pt x="933579" y="1879441"/>
                  </a:lnTo>
                  <a:lnTo>
                    <a:pt x="933258" y="1878190"/>
                  </a:lnTo>
                  <a:lnTo>
                    <a:pt x="932937" y="1876627"/>
                  </a:lnTo>
                  <a:lnTo>
                    <a:pt x="931975" y="1875064"/>
                  </a:lnTo>
                  <a:lnTo>
                    <a:pt x="931334" y="1874439"/>
                  </a:lnTo>
                  <a:lnTo>
                    <a:pt x="930692" y="1873501"/>
                  </a:lnTo>
                  <a:lnTo>
                    <a:pt x="929409" y="1873189"/>
                  </a:lnTo>
                  <a:lnTo>
                    <a:pt x="928768" y="1873189"/>
                  </a:lnTo>
                  <a:lnTo>
                    <a:pt x="927485" y="1873501"/>
                  </a:lnTo>
                  <a:lnTo>
                    <a:pt x="926844" y="1874439"/>
                  </a:lnTo>
                  <a:lnTo>
                    <a:pt x="925882" y="1875064"/>
                  </a:lnTo>
                  <a:lnTo>
                    <a:pt x="925240" y="1876627"/>
                  </a:lnTo>
                  <a:lnTo>
                    <a:pt x="924599" y="1878190"/>
                  </a:lnTo>
                  <a:lnTo>
                    <a:pt x="924278" y="1880378"/>
                  </a:lnTo>
                  <a:lnTo>
                    <a:pt x="923637" y="1882879"/>
                  </a:lnTo>
                  <a:lnTo>
                    <a:pt x="923316" y="1885380"/>
                  </a:lnTo>
                  <a:lnTo>
                    <a:pt x="923316" y="1891319"/>
                  </a:lnTo>
                  <a:lnTo>
                    <a:pt x="922354" y="1896321"/>
                  </a:lnTo>
                  <a:lnTo>
                    <a:pt x="921392" y="1898822"/>
                  </a:lnTo>
                  <a:lnTo>
                    <a:pt x="920430" y="1900697"/>
                  </a:lnTo>
                  <a:lnTo>
                    <a:pt x="919147" y="1902573"/>
                  </a:lnTo>
                  <a:lnTo>
                    <a:pt x="917543" y="1904449"/>
                  </a:lnTo>
                  <a:lnTo>
                    <a:pt x="916260" y="1905699"/>
                  </a:lnTo>
                  <a:lnTo>
                    <a:pt x="914336" y="1906949"/>
                  </a:lnTo>
                  <a:lnTo>
                    <a:pt x="912091" y="1908200"/>
                  </a:lnTo>
                  <a:lnTo>
                    <a:pt x="909846" y="1909138"/>
                  </a:lnTo>
                  <a:lnTo>
                    <a:pt x="906960" y="1909450"/>
                  </a:lnTo>
                  <a:lnTo>
                    <a:pt x="904073" y="1909763"/>
                  </a:lnTo>
                  <a:lnTo>
                    <a:pt x="900546" y="1909763"/>
                  </a:lnTo>
                  <a:lnTo>
                    <a:pt x="897018" y="1909763"/>
                  </a:lnTo>
                  <a:lnTo>
                    <a:pt x="894132" y="1909450"/>
                  </a:lnTo>
                  <a:lnTo>
                    <a:pt x="891245" y="1908512"/>
                  </a:lnTo>
                  <a:lnTo>
                    <a:pt x="888359" y="1907262"/>
                  </a:lnTo>
                  <a:lnTo>
                    <a:pt x="885793" y="1905386"/>
                  </a:lnTo>
                  <a:lnTo>
                    <a:pt x="883548" y="1903511"/>
                  </a:lnTo>
                  <a:lnTo>
                    <a:pt x="881303" y="1901323"/>
                  </a:lnTo>
                  <a:lnTo>
                    <a:pt x="879058" y="1898822"/>
                  </a:lnTo>
                  <a:lnTo>
                    <a:pt x="877134" y="1896321"/>
                  </a:lnTo>
                  <a:lnTo>
                    <a:pt x="873286" y="1889756"/>
                  </a:lnTo>
                  <a:lnTo>
                    <a:pt x="870079" y="1882879"/>
                  </a:lnTo>
                  <a:lnTo>
                    <a:pt x="867192" y="1875690"/>
                  </a:lnTo>
                  <a:lnTo>
                    <a:pt x="864947" y="1868500"/>
                  </a:lnTo>
                  <a:lnTo>
                    <a:pt x="863023" y="1860997"/>
                  </a:lnTo>
                  <a:lnTo>
                    <a:pt x="861099" y="1853495"/>
                  </a:lnTo>
                  <a:lnTo>
                    <a:pt x="858854" y="1840991"/>
                  </a:lnTo>
                  <a:lnTo>
                    <a:pt x="857571" y="1832238"/>
                  </a:lnTo>
                  <a:lnTo>
                    <a:pt x="857250" y="1828800"/>
                  </a:lnTo>
                  <a:close/>
                  <a:moveTo>
                    <a:pt x="1562100" y="1827213"/>
                  </a:moveTo>
                  <a:lnTo>
                    <a:pt x="1561780" y="1830705"/>
                  </a:lnTo>
                  <a:lnTo>
                    <a:pt x="1560497" y="1839595"/>
                  </a:lnTo>
                  <a:lnTo>
                    <a:pt x="1557931" y="1852613"/>
                  </a:lnTo>
                  <a:lnTo>
                    <a:pt x="1556328" y="1859915"/>
                  </a:lnTo>
                  <a:lnTo>
                    <a:pt x="1554403" y="1867535"/>
                  </a:lnTo>
                  <a:lnTo>
                    <a:pt x="1552158" y="1875155"/>
                  </a:lnTo>
                  <a:lnTo>
                    <a:pt x="1549272" y="1882140"/>
                  </a:lnTo>
                  <a:lnTo>
                    <a:pt x="1546065" y="1889443"/>
                  </a:lnTo>
                  <a:lnTo>
                    <a:pt x="1542537" y="1895475"/>
                  </a:lnTo>
                  <a:lnTo>
                    <a:pt x="1540613" y="1898333"/>
                  </a:lnTo>
                  <a:lnTo>
                    <a:pt x="1538047" y="1900873"/>
                  </a:lnTo>
                  <a:lnTo>
                    <a:pt x="1535802" y="1903413"/>
                  </a:lnTo>
                  <a:lnTo>
                    <a:pt x="1533237" y="1905000"/>
                  </a:lnTo>
                  <a:lnTo>
                    <a:pt x="1530992" y="1906905"/>
                  </a:lnTo>
                  <a:lnTo>
                    <a:pt x="1528426" y="1908175"/>
                  </a:lnTo>
                  <a:lnTo>
                    <a:pt x="1525219" y="1908810"/>
                  </a:lnTo>
                  <a:lnTo>
                    <a:pt x="1522333" y="1909763"/>
                  </a:lnTo>
                  <a:lnTo>
                    <a:pt x="1518805" y="1909763"/>
                  </a:lnTo>
                  <a:lnTo>
                    <a:pt x="1515277" y="1909763"/>
                  </a:lnTo>
                  <a:lnTo>
                    <a:pt x="1512391" y="1909445"/>
                  </a:lnTo>
                  <a:lnTo>
                    <a:pt x="1509825" y="1908493"/>
                  </a:lnTo>
                  <a:lnTo>
                    <a:pt x="1506939" y="1907858"/>
                  </a:lnTo>
                  <a:lnTo>
                    <a:pt x="1505014" y="1906588"/>
                  </a:lnTo>
                  <a:lnTo>
                    <a:pt x="1503411" y="1905635"/>
                  </a:lnTo>
                  <a:lnTo>
                    <a:pt x="1501487" y="1904048"/>
                  </a:lnTo>
                  <a:lnTo>
                    <a:pt x="1500204" y="1902143"/>
                  </a:lnTo>
                  <a:lnTo>
                    <a:pt x="1498600" y="1900238"/>
                  </a:lnTo>
                  <a:lnTo>
                    <a:pt x="1497959" y="1898333"/>
                  </a:lnTo>
                  <a:lnTo>
                    <a:pt x="1497317" y="1895793"/>
                  </a:lnTo>
                  <a:lnTo>
                    <a:pt x="1496035" y="1890713"/>
                  </a:lnTo>
                  <a:lnTo>
                    <a:pt x="1495714" y="1884998"/>
                  </a:lnTo>
                  <a:lnTo>
                    <a:pt x="1495714" y="1881823"/>
                  </a:lnTo>
                  <a:lnTo>
                    <a:pt x="1495393" y="1879600"/>
                  </a:lnTo>
                  <a:lnTo>
                    <a:pt x="1494752" y="1877378"/>
                  </a:lnTo>
                  <a:lnTo>
                    <a:pt x="1494110" y="1875790"/>
                  </a:lnTo>
                  <a:lnTo>
                    <a:pt x="1493469" y="1874203"/>
                  </a:lnTo>
                  <a:lnTo>
                    <a:pt x="1492507" y="1873568"/>
                  </a:lnTo>
                  <a:lnTo>
                    <a:pt x="1491865" y="1872933"/>
                  </a:lnTo>
                  <a:lnTo>
                    <a:pt x="1490583" y="1872298"/>
                  </a:lnTo>
                  <a:lnTo>
                    <a:pt x="1489941" y="1872298"/>
                  </a:lnTo>
                  <a:lnTo>
                    <a:pt x="1488979" y="1872933"/>
                  </a:lnTo>
                  <a:lnTo>
                    <a:pt x="1488017" y="1873568"/>
                  </a:lnTo>
                  <a:lnTo>
                    <a:pt x="1487376" y="1874203"/>
                  </a:lnTo>
                  <a:lnTo>
                    <a:pt x="1486413" y="1875790"/>
                  </a:lnTo>
                  <a:lnTo>
                    <a:pt x="1486093" y="1877060"/>
                  </a:lnTo>
                  <a:lnTo>
                    <a:pt x="1485772" y="1878965"/>
                  </a:lnTo>
                  <a:lnTo>
                    <a:pt x="1485772" y="1880870"/>
                  </a:lnTo>
                  <a:lnTo>
                    <a:pt x="1485451" y="1883093"/>
                  </a:lnTo>
                  <a:lnTo>
                    <a:pt x="1485131" y="1885633"/>
                  </a:lnTo>
                  <a:lnTo>
                    <a:pt x="1483848" y="1888490"/>
                  </a:lnTo>
                  <a:lnTo>
                    <a:pt x="1482244" y="1891665"/>
                  </a:lnTo>
                  <a:lnTo>
                    <a:pt x="1479358" y="1897380"/>
                  </a:lnTo>
                  <a:lnTo>
                    <a:pt x="1475509" y="1902460"/>
                  </a:lnTo>
                  <a:lnTo>
                    <a:pt x="1473585" y="1904365"/>
                  </a:lnTo>
                  <a:lnTo>
                    <a:pt x="1471661" y="1905953"/>
                  </a:lnTo>
                  <a:lnTo>
                    <a:pt x="1470378" y="1906905"/>
                  </a:lnTo>
                  <a:lnTo>
                    <a:pt x="1468774" y="1906905"/>
                  </a:lnTo>
                  <a:lnTo>
                    <a:pt x="1468454" y="1906905"/>
                  </a:lnTo>
                  <a:lnTo>
                    <a:pt x="1467492" y="1906588"/>
                  </a:lnTo>
                  <a:lnTo>
                    <a:pt x="1466850" y="1904683"/>
                  </a:lnTo>
                  <a:lnTo>
                    <a:pt x="1466850" y="1902143"/>
                  </a:lnTo>
                  <a:lnTo>
                    <a:pt x="1466850" y="1898650"/>
                  </a:lnTo>
                  <a:lnTo>
                    <a:pt x="1469095" y="1879918"/>
                  </a:lnTo>
                  <a:lnTo>
                    <a:pt x="1470699" y="1870710"/>
                  </a:lnTo>
                  <a:lnTo>
                    <a:pt x="1472944" y="1861503"/>
                  </a:lnTo>
                  <a:lnTo>
                    <a:pt x="1473906" y="1857375"/>
                  </a:lnTo>
                  <a:lnTo>
                    <a:pt x="1475189" y="1853565"/>
                  </a:lnTo>
                  <a:lnTo>
                    <a:pt x="1476792" y="1850390"/>
                  </a:lnTo>
                  <a:lnTo>
                    <a:pt x="1478716" y="1847215"/>
                  </a:lnTo>
                  <a:lnTo>
                    <a:pt x="1479999" y="1844993"/>
                  </a:lnTo>
                  <a:lnTo>
                    <a:pt x="1482244" y="1843088"/>
                  </a:lnTo>
                  <a:lnTo>
                    <a:pt x="1484810" y="1841500"/>
                  </a:lnTo>
                  <a:lnTo>
                    <a:pt x="1487055" y="1841183"/>
                  </a:lnTo>
                  <a:lnTo>
                    <a:pt x="1562100" y="1827213"/>
                  </a:lnTo>
                  <a:close/>
                  <a:moveTo>
                    <a:pt x="575376" y="1720850"/>
                  </a:moveTo>
                  <a:lnTo>
                    <a:pt x="663575" y="1850406"/>
                  </a:lnTo>
                  <a:lnTo>
                    <a:pt x="653349" y="1857375"/>
                  </a:lnTo>
                  <a:lnTo>
                    <a:pt x="565150" y="1727502"/>
                  </a:lnTo>
                  <a:lnTo>
                    <a:pt x="575376" y="1720850"/>
                  </a:lnTo>
                  <a:close/>
                  <a:moveTo>
                    <a:pt x="2438400" y="1706563"/>
                  </a:moveTo>
                  <a:lnTo>
                    <a:pt x="2444750" y="1717208"/>
                  </a:lnTo>
                  <a:lnTo>
                    <a:pt x="2368550" y="1766888"/>
                  </a:lnTo>
                  <a:lnTo>
                    <a:pt x="2362200" y="1756242"/>
                  </a:lnTo>
                  <a:lnTo>
                    <a:pt x="2438400" y="1706563"/>
                  </a:lnTo>
                  <a:close/>
                  <a:moveTo>
                    <a:pt x="2439910" y="1539875"/>
                  </a:moveTo>
                  <a:lnTo>
                    <a:pt x="2513012" y="1539875"/>
                  </a:lnTo>
                  <a:lnTo>
                    <a:pt x="2511735" y="1542137"/>
                  </a:lnTo>
                  <a:lnTo>
                    <a:pt x="2512374" y="1543430"/>
                  </a:lnTo>
                  <a:lnTo>
                    <a:pt x="2512693" y="1547632"/>
                  </a:lnTo>
                  <a:lnTo>
                    <a:pt x="2512693" y="1551510"/>
                  </a:lnTo>
                  <a:lnTo>
                    <a:pt x="2512374" y="1556035"/>
                  </a:lnTo>
                  <a:lnTo>
                    <a:pt x="2511097" y="1561853"/>
                  </a:lnTo>
                  <a:lnTo>
                    <a:pt x="2509501" y="1568963"/>
                  </a:lnTo>
                  <a:lnTo>
                    <a:pt x="2508543" y="1569286"/>
                  </a:lnTo>
                  <a:lnTo>
                    <a:pt x="2506628" y="1569933"/>
                  </a:lnTo>
                  <a:lnTo>
                    <a:pt x="2502478" y="1570256"/>
                  </a:lnTo>
                  <a:lnTo>
                    <a:pt x="2493859" y="1570579"/>
                  </a:lnTo>
                  <a:lnTo>
                    <a:pt x="2492901" y="1570256"/>
                  </a:lnTo>
                  <a:lnTo>
                    <a:pt x="2492582" y="1569286"/>
                  </a:lnTo>
                  <a:lnTo>
                    <a:pt x="2491305" y="1567347"/>
                  </a:lnTo>
                  <a:lnTo>
                    <a:pt x="2490666" y="1567024"/>
                  </a:lnTo>
                  <a:lnTo>
                    <a:pt x="2489070" y="1567024"/>
                  </a:lnTo>
                  <a:lnTo>
                    <a:pt x="2487155" y="1567994"/>
                  </a:lnTo>
                  <a:lnTo>
                    <a:pt x="2484282" y="1569933"/>
                  </a:lnTo>
                  <a:lnTo>
                    <a:pt x="2476940" y="1575104"/>
                  </a:lnTo>
                  <a:lnTo>
                    <a:pt x="2469917" y="1579629"/>
                  </a:lnTo>
                  <a:lnTo>
                    <a:pt x="2462255" y="1584477"/>
                  </a:lnTo>
                  <a:lnTo>
                    <a:pt x="2454275" y="1587709"/>
                  </a:lnTo>
                  <a:lnTo>
                    <a:pt x="2449806" y="1589325"/>
                  </a:lnTo>
                  <a:lnTo>
                    <a:pt x="2445336" y="1590941"/>
                  </a:lnTo>
                  <a:lnTo>
                    <a:pt x="2440867" y="1591911"/>
                  </a:lnTo>
                  <a:lnTo>
                    <a:pt x="2435760" y="1592880"/>
                  </a:lnTo>
                  <a:lnTo>
                    <a:pt x="2430971" y="1593527"/>
                  </a:lnTo>
                  <a:lnTo>
                    <a:pt x="2425544" y="1593850"/>
                  </a:lnTo>
                  <a:lnTo>
                    <a:pt x="2420118" y="1593850"/>
                  </a:lnTo>
                  <a:lnTo>
                    <a:pt x="2414372" y="1593527"/>
                  </a:lnTo>
                  <a:lnTo>
                    <a:pt x="2409264" y="1593203"/>
                  </a:lnTo>
                  <a:lnTo>
                    <a:pt x="2405752" y="1592234"/>
                  </a:lnTo>
                  <a:lnTo>
                    <a:pt x="2402241" y="1591264"/>
                  </a:lnTo>
                  <a:lnTo>
                    <a:pt x="2399687" y="1589971"/>
                  </a:lnTo>
                  <a:lnTo>
                    <a:pt x="2397772" y="1589002"/>
                  </a:lnTo>
                  <a:lnTo>
                    <a:pt x="2396495" y="1587063"/>
                  </a:lnTo>
                  <a:lnTo>
                    <a:pt x="2395856" y="1585447"/>
                  </a:lnTo>
                  <a:lnTo>
                    <a:pt x="2395537" y="1583507"/>
                  </a:lnTo>
                  <a:lnTo>
                    <a:pt x="2395537" y="1581568"/>
                  </a:lnTo>
                  <a:lnTo>
                    <a:pt x="2396176" y="1579306"/>
                  </a:lnTo>
                  <a:lnTo>
                    <a:pt x="2397453" y="1577043"/>
                  </a:lnTo>
                  <a:lnTo>
                    <a:pt x="2398410" y="1574781"/>
                  </a:lnTo>
                  <a:lnTo>
                    <a:pt x="2402241" y="1570256"/>
                  </a:lnTo>
                  <a:lnTo>
                    <a:pt x="2406710" y="1565085"/>
                  </a:lnTo>
                  <a:lnTo>
                    <a:pt x="2412137" y="1560237"/>
                  </a:lnTo>
                  <a:lnTo>
                    <a:pt x="2417564" y="1555712"/>
                  </a:lnTo>
                  <a:lnTo>
                    <a:pt x="2428417" y="1547632"/>
                  </a:lnTo>
                  <a:lnTo>
                    <a:pt x="2436717" y="1541814"/>
                  </a:lnTo>
                  <a:lnTo>
                    <a:pt x="2439910" y="1539875"/>
                  </a:lnTo>
                  <a:close/>
                  <a:moveTo>
                    <a:pt x="2579046" y="1497966"/>
                  </a:moveTo>
                  <a:lnTo>
                    <a:pt x="2564773" y="1498283"/>
                  </a:lnTo>
                  <a:lnTo>
                    <a:pt x="2550817" y="1498918"/>
                  </a:lnTo>
                  <a:lnTo>
                    <a:pt x="2537179" y="1499553"/>
                  </a:lnTo>
                  <a:lnTo>
                    <a:pt x="2524174" y="1500823"/>
                  </a:lnTo>
                  <a:lnTo>
                    <a:pt x="2521002" y="1525271"/>
                  </a:lnTo>
                  <a:lnTo>
                    <a:pt x="2437584" y="1526223"/>
                  </a:lnTo>
                  <a:lnTo>
                    <a:pt x="2436950" y="1515746"/>
                  </a:lnTo>
                  <a:lnTo>
                    <a:pt x="2424579" y="1519556"/>
                  </a:lnTo>
                  <a:lnTo>
                    <a:pt x="2412527" y="1523366"/>
                  </a:lnTo>
                  <a:lnTo>
                    <a:pt x="2401108" y="1527493"/>
                  </a:lnTo>
                  <a:lnTo>
                    <a:pt x="2390324" y="1531938"/>
                  </a:lnTo>
                  <a:lnTo>
                    <a:pt x="2380491" y="1536383"/>
                  </a:lnTo>
                  <a:lnTo>
                    <a:pt x="2371610" y="1541146"/>
                  </a:lnTo>
                  <a:lnTo>
                    <a:pt x="2363046" y="1546226"/>
                  </a:lnTo>
                  <a:lnTo>
                    <a:pt x="2355434" y="1551306"/>
                  </a:lnTo>
                  <a:lnTo>
                    <a:pt x="2348773" y="1556703"/>
                  </a:lnTo>
                  <a:lnTo>
                    <a:pt x="2342747" y="1562101"/>
                  </a:lnTo>
                  <a:lnTo>
                    <a:pt x="2337672" y="1567181"/>
                  </a:lnTo>
                  <a:lnTo>
                    <a:pt x="2333549" y="1572896"/>
                  </a:lnTo>
                  <a:lnTo>
                    <a:pt x="2330377" y="1578293"/>
                  </a:lnTo>
                  <a:lnTo>
                    <a:pt x="2327522" y="1583691"/>
                  </a:lnTo>
                  <a:lnTo>
                    <a:pt x="2326888" y="1586548"/>
                  </a:lnTo>
                  <a:lnTo>
                    <a:pt x="2326253" y="1589406"/>
                  </a:lnTo>
                  <a:lnTo>
                    <a:pt x="2325619" y="1591946"/>
                  </a:lnTo>
                  <a:lnTo>
                    <a:pt x="2325619" y="1594803"/>
                  </a:lnTo>
                  <a:lnTo>
                    <a:pt x="2326253" y="1599248"/>
                  </a:lnTo>
                  <a:lnTo>
                    <a:pt x="2326888" y="1603376"/>
                  </a:lnTo>
                  <a:lnTo>
                    <a:pt x="2328474" y="1607821"/>
                  </a:lnTo>
                  <a:lnTo>
                    <a:pt x="2330694" y="1611948"/>
                  </a:lnTo>
                  <a:lnTo>
                    <a:pt x="2333231" y="1616393"/>
                  </a:lnTo>
                  <a:lnTo>
                    <a:pt x="2336403" y="1620521"/>
                  </a:lnTo>
                  <a:lnTo>
                    <a:pt x="2339892" y="1625283"/>
                  </a:lnTo>
                  <a:lnTo>
                    <a:pt x="2344650" y="1629411"/>
                  </a:lnTo>
                  <a:lnTo>
                    <a:pt x="2349090" y="1633538"/>
                  </a:lnTo>
                  <a:lnTo>
                    <a:pt x="2354165" y="1637666"/>
                  </a:lnTo>
                  <a:lnTo>
                    <a:pt x="2360192" y="1641793"/>
                  </a:lnTo>
                  <a:lnTo>
                    <a:pt x="2366535" y="1645603"/>
                  </a:lnTo>
                  <a:lnTo>
                    <a:pt x="2373513" y="1649096"/>
                  </a:lnTo>
                  <a:lnTo>
                    <a:pt x="2380491" y="1652906"/>
                  </a:lnTo>
                  <a:lnTo>
                    <a:pt x="2388104" y="1656716"/>
                  </a:lnTo>
                  <a:lnTo>
                    <a:pt x="2396350" y="1660208"/>
                  </a:lnTo>
                  <a:lnTo>
                    <a:pt x="2404914" y="1663383"/>
                  </a:lnTo>
                  <a:lnTo>
                    <a:pt x="2414112" y="1666876"/>
                  </a:lnTo>
                  <a:lnTo>
                    <a:pt x="2423311" y="1670051"/>
                  </a:lnTo>
                  <a:lnTo>
                    <a:pt x="2433143" y="1672908"/>
                  </a:lnTo>
                  <a:lnTo>
                    <a:pt x="2443293" y="1675448"/>
                  </a:lnTo>
                  <a:lnTo>
                    <a:pt x="2454077" y="1678306"/>
                  </a:lnTo>
                  <a:lnTo>
                    <a:pt x="2465179" y="1680846"/>
                  </a:lnTo>
                  <a:lnTo>
                    <a:pt x="2476280" y="1682751"/>
                  </a:lnTo>
                  <a:lnTo>
                    <a:pt x="2488016" y="1684973"/>
                  </a:lnTo>
                  <a:lnTo>
                    <a:pt x="2500068" y="1686561"/>
                  </a:lnTo>
                  <a:lnTo>
                    <a:pt x="2512439" y="1687831"/>
                  </a:lnTo>
                  <a:lnTo>
                    <a:pt x="2525126" y="1689101"/>
                  </a:lnTo>
                  <a:lnTo>
                    <a:pt x="2537813" y="1690053"/>
                  </a:lnTo>
                  <a:lnTo>
                    <a:pt x="2551452" y="1691006"/>
                  </a:lnTo>
                  <a:lnTo>
                    <a:pt x="2565090" y="1691323"/>
                  </a:lnTo>
                  <a:lnTo>
                    <a:pt x="2579046" y="1691323"/>
                  </a:lnTo>
                  <a:lnTo>
                    <a:pt x="2592685" y="1691323"/>
                  </a:lnTo>
                  <a:lnTo>
                    <a:pt x="2606324" y="1691006"/>
                  </a:lnTo>
                  <a:lnTo>
                    <a:pt x="2619328" y="1690053"/>
                  </a:lnTo>
                  <a:lnTo>
                    <a:pt x="2632650" y="1689101"/>
                  </a:lnTo>
                  <a:lnTo>
                    <a:pt x="2645337" y="1687831"/>
                  </a:lnTo>
                  <a:lnTo>
                    <a:pt x="2657390" y="1686561"/>
                  </a:lnTo>
                  <a:lnTo>
                    <a:pt x="2669443" y="1684973"/>
                  </a:lnTo>
                  <a:lnTo>
                    <a:pt x="2681496" y="1682751"/>
                  </a:lnTo>
                  <a:lnTo>
                    <a:pt x="2692597" y="1680846"/>
                  </a:lnTo>
                  <a:lnTo>
                    <a:pt x="2703698" y="1678306"/>
                  </a:lnTo>
                  <a:lnTo>
                    <a:pt x="2714165" y="1675448"/>
                  </a:lnTo>
                  <a:lnTo>
                    <a:pt x="2724315" y="1672908"/>
                  </a:lnTo>
                  <a:lnTo>
                    <a:pt x="2734465" y="1670051"/>
                  </a:lnTo>
                  <a:lnTo>
                    <a:pt x="2743663" y="1666876"/>
                  </a:lnTo>
                  <a:lnTo>
                    <a:pt x="2752861" y="1663383"/>
                  </a:lnTo>
                  <a:lnTo>
                    <a:pt x="2761425" y="1660208"/>
                  </a:lnTo>
                  <a:lnTo>
                    <a:pt x="2769355" y="1656716"/>
                  </a:lnTo>
                  <a:lnTo>
                    <a:pt x="2777284" y="1652906"/>
                  </a:lnTo>
                  <a:lnTo>
                    <a:pt x="2784262" y="1649096"/>
                  </a:lnTo>
                  <a:lnTo>
                    <a:pt x="2791240" y="1645603"/>
                  </a:lnTo>
                  <a:lnTo>
                    <a:pt x="2797584" y="1641793"/>
                  </a:lnTo>
                  <a:lnTo>
                    <a:pt x="2803293" y="1637666"/>
                  </a:lnTo>
                  <a:lnTo>
                    <a:pt x="2808368" y="1633538"/>
                  </a:lnTo>
                  <a:lnTo>
                    <a:pt x="2813443" y="1629411"/>
                  </a:lnTo>
                  <a:lnTo>
                    <a:pt x="2817566" y="1625283"/>
                  </a:lnTo>
                  <a:lnTo>
                    <a:pt x="2821055" y="1620521"/>
                  </a:lnTo>
                  <a:lnTo>
                    <a:pt x="2824544" y="1616393"/>
                  </a:lnTo>
                  <a:lnTo>
                    <a:pt x="2827082" y="1611948"/>
                  </a:lnTo>
                  <a:lnTo>
                    <a:pt x="2828985" y="1607821"/>
                  </a:lnTo>
                  <a:lnTo>
                    <a:pt x="2830571" y="1603376"/>
                  </a:lnTo>
                  <a:lnTo>
                    <a:pt x="2831839" y="1599248"/>
                  </a:lnTo>
                  <a:lnTo>
                    <a:pt x="2832157" y="1594803"/>
                  </a:lnTo>
                  <a:lnTo>
                    <a:pt x="2831839" y="1591628"/>
                  </a:lnTo>
                  <a:lnTo>
                    <a:pt x="2831205" y="1588771"/>
                  </a:lnTo>
                  <a:lnTo>
                    <a:pt x="2830571" y="1585596"/>
                  </a:lnTo>
                  <a:lnTo>
                    <a:pt x="2829302" y="1582738"/>
                  </a:lnTo>
                  <a:lnTo>
                    <a:pt x="2828350" y="1579563"/>
                  </a:lnTo>
                  <a:lnTo>
                    <a:pt x="2826447" y="1576706"/>
                  </a:lnTo>
                  <a:lnTo>
                    <a:pt x="2824544" y="1573213"/>
                  </a:lnTo>
                  <a:lnTo>
                    <a:pt x="2822324" y="1570356"/>
                  </a:lnTo>
                  <a:lnTo>
                    <a:pt x="2817566" y="1564323"/>
                  </a:lnTo>
                  <a:lnTo>
                    <a:pt x="2810905" y="1558608"/>
                  </a:lnTo>
                  <a:lnTo>
                    <a:pt x="2803928" y="1552576"/>
                  </a:lnTo>
                  <a:lnTo>
                    <a:pt x="2795681" y="1546861"/>
                  </a:lnTo>
                  <a:lnTo>
                    <a:pt x="2786165" y="1541146"/>
                  </a:lnTo>
                  <a:lnTo>
                    <a:pt x="2776016" y="1536066"/>
                  </a:lnTo>
                  <a:lnTo>
                    <a:pt x="2764914" y="1531303"/>
                  </a:lnTo>
                  <a:lnTo>
                    <a:pt x="2752861" y="1526223"/>
                  </a:lnTo>
                  <a:lnTo>
                    <a:pt x="2740174" y="1521778"/>
                  </a:lnTo>
                  <a:lnTo>
                    <a:pt x="2726535" y="1517333"/>
                  </a:lnTo>
                  <a:lnTo>
                    <a:pt x="2711945" y="1513523"/>
                  </a:lnTo>
                  <a:lnTo>
                    <a:pt x="2696720" y="1510031"/>
                  </a:lnTo>
                  <a:lnTo>
                    <a:pt x="2695769" y="1526223"/>
                  </a:lnTo>
                  <a:lnTo>
                    <a:pt x="2673883" y="1526223"/>
                  </a:lnTo>
                  <a:lnTo>
                    <a:pt x="2688474" y="1540511"/>
                  </a:lnTo>
                  <a:lnTo>
                    <a:pt x="2695452" y="1540511"/>
                  </a:lnTo>
                  <a:lnTo>
                    <a:pt x="2698624" y="1542416"/>
                  </a:lnTo>
                  <a:lnTo>
                    <a:pt x="2706870" y="1548131"/>
                  </a:lnTo>
                  <a:lnTo>
                    <a:pt x="2717972" y="1556068"/>
                  </a:lnTo>
                  <a:lnTo>
                    <a:pt x="2723046" y="1560513"/>
                  </a:lnTo>
                  <a:lnTo>
                    <a:pt x="2728439" y="1565276"/>
                  </a:lnTo>
                  <a:lnTo>
                    <a:pt x="2732879" y="1570356"/>
                  </a:lnTo>
                  <a:lnTo>
                    <a:pt x="2736685" y="1574801"/>
                  </a:lnTo>
                  <a:lnTo>
                    <a:pt x="2738271" y="1577023"/>
                  </a:lnTo>
                  <a:lnTo>
                    <a:pt x="2738905" y="1579246"/>
                  </a:lnTo>
                  <a:lnTo>
                    <a:pt x="2739540" y="1581468"/>
                  </a:lnTo>
                  <a:lnTo>
                    <a:pt x="2740174" y="1583373"/>
                  </a:lnTo>
                  <a:lnTo>
                    <a:pt x="2739540" y="1585278"/>
                  </a:lnTo>
                  <a:lnTo>
                    <a:pt x="2738905" y="1586866"/>
                  </a:lnTo>
                  <a:lnTo>
                    <a:pt x="2737320" y="1588771"/>
                  </a:lnTo>
                  <a:lnTo>
                    <a:pt x="2735417" y="1589723"/>
                  </a:lnTo>
                  <a:lnTo>
                    <a:pt x="2732879" y="1590993"/>
                  </a:lnTo>
                  <a:lnTo>
                    <a:pt x="2730024" y="1591946"/>
                  </a:lnTo>
                  <a:lnTo>
                    <a:pt x="2725901" y="1592898"/>
                  </a:lnTo>
                  <a:lnTo>
                    <a:pt x="2721143" y="1593216"/>
                  </a:lnTo>
                  <a:lnTo>
                    <a:pt x="2715117" y="1593533"/>
                  </a:lnTo>
                  <a:lnTo>
                    <a:pt x="2710042" y="1593533"/>
                  </a:lnTo>
                  <a:lnTo>
                    <a:pt x="2704650" y="1593216"/>
                  </a:lnTo>
                  <a:lnTo>
                    <a:pt x="2699575" y="1592581"/>
                  </a:lnTo>
                  <a:lnTo>
                    <a:pt x="2694500" y="1591628"/>
                  </a:lnTo>
                  <a:lnTo>
                    <a:pt x="2690060" y="1590676"/>
                  </a:lnTo>
                  <a:lnTo>
                    <a:pt x="2685619" y="1589088"/>
                  </a:lnTo>
                  <a:lnTo>
                    <a:pt x="2681496" y="1587501"/>
                  </a:lnTo>
                  <a:lnTo>
                    <a:pt x="2673566" y="1584326"/>
                  </a:lnTo>
                  <a:lnTo>
                    <a:pt x="2665954" y="1579563"/>
                  </a:lnTo>
                  <a:lnTo>
                    <a:pt x="2658659" y="1575118"/>
                  </a:lnTo>
                  <a:lnTo>
                    <a:pt x="2651681" y="1570038"/>
                  </a:lnTo>
                  <a:lnTo>
                    <a:pt x="2648826" y="1568133"/>
                  </a:lnTo>
                  <a:lnTo>
                    <a:pt x="2646606" y="1567181"/>
                  </a:lnTo>
                  <a:lnTo>
                    <a:pt x="2645337" y="1567181"/>
                  </a:lnTo>
                  <a:lnTo>
                    <a:pt x="2644386" y="1567498"/>
                  </a:lnTo>
                  <a:lnTo>
                    <a:pt x="2643434" y="1569403"/>
                  </a:lnTo>
                  <a:lnTo>
                    <a:pt x="2643117" y="1570356"/>
                  </a:lnTo>
                  <a:lnTo>
                    <a:pt x="2642165" y="1570673"/>
                  </a:lnTo>
                  <a:lnTo>
                    <a:pt x="2633602" y="1570356"/>
                  </a:lnTo>
                  <a:lnTo>
                    <a:pt x="2629161" y="1570038"/>
                  </a:lnTo>
                  <a:lnTo>
                    <a:pt x="2627258" y="1569403"/>
                  </a:lnTo>
                  <a:lnTo>
                    <a:pt x="2626306" y="1569086"/>
                  </a:lnTo>
                  <a:lnTo>
                    <a:pt x="2624720" y="1562101"/>
                  </a:lnTo>
                  <a:lnTo>
                    <a:pt x="2624086" y="1556386"/>
                  </a:lnTo>
                  <a:lnTo>
                    <a:pt x="2623452" y="1551941"/>
                  </a:lnTo>
                  <a:lnTo>
                    <a:pt x="2623135" y="1548131"/>
                  </a:lnTo>
                  <a:lnTo>
                    <a:pt x="2623452" y="1544003"/>
                  </a:lnTo>
                  <a:lnTo>
                    <a:pt x="2624086" y="1542733"/>
                  </a:lnTo>
                  <a:lnTo>
                    <a:pt x="2622817" y="1540511"/>
                  </a:lnTo>
                  <a:lnTo>
                    <a:pt x="2671029" y="1540511"/>
                  </a:lnTo>
                  <a:lnTo>
                    <a:pt x="2656439" y="1526223"/>
                  </a:lnTo>
                  <a:lnTo>
                    <a:pt x="2615839" y="1526223"/>
                  </a:lnTo>
                  <a:lnTo>
                    <a:pt x="2612033" y="1499236"/>
                  </a:lnTo>
                  <a:lnTo>
                    <a:pt x="2595857" y="1498283"/>
                  </a:lnTo>
                  <a:lnTo>
                    <a:pt x="2579046" y="1497966"/>
                  </a:lnTo>
                  <a:close/>
                  <a:moveTo>
                    <a:pt x="400303" y="1460500"/>
                  </a:moveTo>
                  <a:lnTo>
                    <a:pt x="487363" y="1590373"/>
                  </a:lnTo>
                  <a:lnTo>
                    <a:pt x="477269" y="1597025"/>
                  </a:lnTo>
                  <a:lnTo>
                    <a:pt x="390525" y="1467152"/>
                  </a:lnTo>
                  <a:lnTo>
                    <a:pt x="400303" y="1460500"/>
                  </a:lnTo>
                  <a:close/>
                  <a:moveTo>
                    <a:pt x="2575557" y="1210946"/>
                  </a:moveTo>
                  <a:lnTo>
                    <a:pt x="2570165" y="1211581"/>
                  </a:lnTo>
                  <a:lnTo>
                    <a:pt x="2565408" y="1211898"/>
                  </a:lnTo>
                  <a:lnTo>
                    <a:pt x="2561919" y="1211581"/>
                  </a:lnTo>
                  <a:lnTo>
                    <a:pt x="2558747" y="1211263"/>
                  </a:lnTo>
                  <a:lnTo>
                    <a:pt x="2527663" y="1469708"/>
                  </a:lnTo>
                  <a:lnTo>
                    <a:pt x="2540350" y="1468756"/>
                  </a:lnTo>
                  <a:lnTo>
                    <a:pt x="2553038" y="1468438"/>
                  </a:lnTo>
                  <a:lnTo>
                    <a:pt x="2565725" y="1468121"/>
                  </a:lnTo>
                  <a:lnTo>
                    <a:pt x="2579046" y="1467486"/>
                  </a:lnTo>
                  <a:lnTo>
                    <a:pt x="2593637" y="1468121"/>
                  </a:lnTo>
                  <a:lnTo>
                    <a:pt x="2608227" y="1468438"/>
                  </a:lnTo>
                  <a:lnTo>
                    <a:pt x="2575557" y="1210946"/>
                  </a:lnTo>
                  <a:close/>
                  <a:moveTo>
                    <a:pt x="309562" y="1149350"/>
                  </a:moveTo>
                  <a:lnTo>
                    <a:pt x="361753" y="1149350"/>
                  </a:lnTo>
                  <a:lnTo>
                    <a:pt x="369977" y="1155018"/>
                  </a:lnTo>
                  <a:lnTo>
                    <a:pt x="377884" y="1160685"/>
                  </a:lnTo>
                  <a:lnTo>
                    <a:pt x="381680" y="1164149"/>
                  </a:lnTo>
                  <a:lnTo>
                    <a:pt x="385476" y="1167298"/>
                  </a:lnTo>
                  <a:lnTo>
                    <a:pt x="388639" y="1170761"/>
                  </a:lnTo>
                  <a:lnTo>
                    <a:pt x="391169" y="1174225"/>
                  </a:lnTo>
                  <a:lnTo>
                    <a:pt x="392751" y="1177059"/>
                  </a:lnTo>
                  <a:lnTo>
                    <a:pt x="393700" y="1178633"/>
                  </a:lnTo>
                  <a:lnTo>
                    <a:pt x="393700" y="1180208"/>
                  </a:lnTo>
                  <a:lnTo>
                    <a:pt x="393067" y="1181467"/>
                  </a:lnTo>
                  <a:lnTo>
                    <a:pt x="392751" y="1182727"/>
                  </a:lnTo>
                  <a:lnTo>
                    <a:pt x="391802" y="1183671"/>
                  </a:lnTo>
                  <a:lnTo>
                    <a:pt x="390537" y="1184616"/>
                  </a:lnTo>
                  <a:lnTo>
                    <a:pt x="388639" y="1185561"/>
                  </a:lnTo>
                  <a:lnTo>
                    <a:pt x="386425" y="1186505"/>
                  </a:lnTo>
                  <a:lnTo>
                    <a:pt x="383578" y="1186820"/>
                  </a:lnTo>
                  <a:lnTo>
                    <a:pt x="380098" y="1187135"/>
                  </a:lnTo>
                  <a:lnTo>
                    <a:pt x="375986" y="1187450"/>
                  </a:lnTo>
                  <a:lnTo>
                    <a:pt x="372191" y="1187450"/>
                  </a:lnTo>
                  <a:lnTo>
                    <a:pt x="364599" y="1186820"/>
                  </a:lnTo>
                  <a:lnTo>
                    <a:pt x="357957" y="1185246"/>
                  </a:lnTo>
                  <a:lnTo>
                    <a:pt x="351631" y="1183042"/>
                  </a:lnTo>
                  <a:lnTo>
                    <a:pt x="345937" y="1180523"/>
                  </a:lnTo>
                  <a:lnTo>
                    <a:pt x="340244" y="1177374"/>
                  </a:lnTo>
                  <a:lnTo>
                    <a:pt x="335499" y="1174225"/>
                  </a:lnTo>
                  <a:lnTo>
                    <a:pt x="330122" y="1170761"/>
                  </a:lnTo>
                  <a:lnTo>
                    <a:pt x="328540" y="1169187"/>
                  </a:lnTo>
                  <a:lnTo>
                    <a:pt x="326959" y="1168557"/>
                  </a:lnTo>
                  <a:lnTo>
                    <a:pt x="325693" y="1168557"/>
                  </a:lnTo>
                  <a:lnTo>
                    <a:pt x="325061" y="1168872"/>
                  </a:lnTo>
                  <a:lnTo>
                    <a:pt x="324745" y="1170447"/>
                  </a:lnTo>
                  <a:lnTo>
                    <a:pt x="324112" y="1170761"/>
                  </a:lnTo>
                  <a:lnTo>
                    <a:pt x="323479" y="1171076"/>
                  </a:lnTo>
                  <a:lnTo>
                    <a:pt x="317469" y="1170761"/>
                  </a:lnTo>
                  <a:lnTo>
                    <a:pt x="313990" y="1170447"/>
                  </a:lnTo>
                  <a:lnTo>
                    <a:pt x="312409" y="1170132"/>
                  </a:lnTo>
                  <a:lnTo>
                    <a:pt x="311143" y="1164779"/>
                  </a:lnTo>
                  <a:lnTo>
                    <a:pt x="310511" y="1160685"/>
                  </a:lnTo>
                  <a:lnTo>
                    <a:pt x="309878" y="1155018"/>
                  </a:lnTo>
                  <a:lnTo>
                    <a:pt x="310511" y="1152184"/>
                  </a:lnTo>
                  <a:lnTo>
                    <a:pt x="310827" y="1150924"/>
                  </a:lnTo>
                  <a:lnTo>
                    <a:pt x="309562" y="1149350"/>
                  </a:lnTo>
                  <a:close/>
                  <a:moveTo>
                    <a:pt x="178239" y="1149350"/>
                  </a:moveTo>
                  <a:lnTo>
                    <a:pt x="230188" y="1149350"/>
                  </a:lnTo>
                  <a:lnTo>
                    <a:pt x="229550" y="1150924"/>
                  </a:lnTo>
                  <a:lnTo>
                    <a:pt x="229869" y="1152184"/>
                  </a:lnTo>
                  <a:lnTo>
                    <a:pt x="229869" y="1155018"/>
                  </a:lnTo>
                  <a:lnTo>
                    <a:pt x="229550" y="1160685"/>
                  </a:lnTo>
                  <a:lnTo>
                    <a:pt x="229232" y="1164779"/>
                  </a:lnTo>
                  <a:lnTo>
                    <a:pt x="227957" y="1170132"/>
                  </a:lnTo>
                  <a:lnTo>
                    <a:pt x="225726" y="1170447"/>
                  </a:lnTo>
                  <a:lnTo>
                    <a:pt x="222858" y="1170761"/>
                  </a:lnTo>
                  <a:lnTo>
                    <a:pt x="216802" y="1171076"/>
                  </a:lnTo>
                  <a:lnTo>
                    <a:pt x="215846" y="1170761"/>
                  </a:lnTo>
                  <a:lnTo>
                    <a:pt x="215527" y="1170447"/>
                  </a:lnTo>
                  <a:lnTo>
                    <a:pt x="214890" y="1168872"/>
                  </a:lnTo>
                  <a:lnTo>
                    <a:pt x="214571" y="1168557"/>
                  </a:lnTo>
                  <a:lnTo>
                    <a:pt x="213296" y="1168557"/>
                  </a:lnTo>
                  <a:lnTo>
                    <a:pt x="211703" y="1169187"/>
                  </a:lnTo>
                  <a:lnTo>
                    <a:pt x="209472" y="1170761"/>
                  </a:lnTo>
                  <a:lnTo>
                    <a:pt x="204691" y="1174225"/>
                  </a:lnTo>
                  <a:lnTo>
                    <a:pt x="199273" y="1177374"/>
                  </a:lnTo>
                  <a:lnTo>
                    <a:pt x="194174" y="1180523"/>
                  </a:lnTo>
                  <a:lnTo>
                    <a:pt x="188119" y="1183042"/>
                  </a:lnTo>
                  <a:lnTo>
                    <a:pt x="182063" y="1185246"/>
                  </a:lnTo>
                  <a:lnTo>
                    <a:pt x="175371" y="1186820"/>
                  </a:lnTo>
                  <a:lnTo>
                    <a:pt x="167722" y="1187450"/>
                  </a:lnTo>
                  <a:lnTo>
                    <a:pt x="163579" y="1187450"/>
                  </a:lnTo>
                  <a:lnTo>
                    <a:pt x="159435" y="1187135"/>
                  </a:lnTo>
                  <a:lnTo>
                    <a:pt x="155930" y="1186820"/>
                  </a:lnTo>
                  <a:lnTo>
                    <a:pt x="153380" y="1186505"/>
                  </a:lnTo>
                  <a:lnTo>
                    <a:pt x="151149" y="1185561"/>
                  </a:lnTo>
                  <a:lnTo>
                    <a:pt x="149237" y="1184616"/>
                  </a:lnTo>
                  <a:lnTo>
                    <a:pt x="147643" y="1183671"/>
                  </a:lnTo>
                  <a:lnTo>
                    <a:pt x="147006" y="1182727"/>
                  </a:lnTo>
                  <a:lnTo>
                    <a:pt x="146050" y="1181467"/>
                  </a:lnTo>
                  <a:lnTo>
                    <a:pt x="146050" y="1180208"/>
                  </a:lnTo>
                  <a:lnTo>
                    <a:pt x="146050" y="1178633"/>
                  </a:lnTo>
                  <a:lnTo>
                    <a:pt x="146368" y="1177059"/>
                  </a:lnTo>
                  <a:lnTo>
                    <a:pt x="148281" y="1174225"/>
                  </a:lnTo>
                  <a:lnTo>
                    <a:pt x="151149" y="1170761"/>
                  </a:lnTo>
                  <a:lnTo>
                    <a:pt x="154017" y="1167298"/>
                  </a:lnTo>
                  <a:lnTo>
                    <a:pt x="157842" y="1164149"/>
                  </a:lnTo>
                  <a:lnTo>
                    <a:pt x="161985" y="1160685"/>
                  </a:lnTo>
                  <a:lnTo>
                    <a:pt x="169634" y="1155018"/>
                  </a:lnTo>
                  <a:lnTo>
                    <a:pt x="178239" y="1149350"/>
                  </a:lnTo>
                  <a:close/>
                  <a:moveTo>
                    <a:pt x="1364001" y="1136650"/>
                  </a:moveTo>
                  <a:lnTo>
                    <a:pt x="1375444" y="1136650"/>
                  </a:lnTo>
                  <a:lnTo>
                    <a:pt x="1386888" y="1137285"/>
                  </a:lnTo>
                  <a:lnTo>
                    <a:pt x="1398332" y="1138872"/>
                  </a:lnTo>
                  <a:lnTo>
                    <a:pt x="1409457" y="1140777"/>
                  </a:lnTo>
                  <a:lnTo>
                    <a:pt x="1421219" y="1143000"/>
                  </a:lnTo>
                  <a:lnTo>
                    <a:pt x="1432663" y="1146175"/>
                  </a:lnTo>
                  <a:lnTo>
                    <a:pt x="1443788" y="1149032"/>
                  </a:lnTo>
                  <a:lnTo>
                    <a:pt x="1455232" y="1152842"/>
                  </a:lnTo>
                  <a:lnTo>
                    <a:pt x="1466040" y="1156652"/>
                  </a:lnTo>
                  <a:lnTo>
                    <a:pt x="1476848" y="1161097"/>
                  </a:lnTo>
                  <a:lnTo>
                    <a:pt x="1487338" y="1165542"/>
                  </a:lnTo>
                  <a:lnTo>
                    <a:pt x="1498146" y="1169987"/>
                  </a:lnTo>
                  <a:lnTo>
                    <a:pt x="1508318" y="1175067"/>
                  </a:lnTo>
                  <a:lnTo>
                    <a:pt x="1518490" y="1180147"/>
                  </a:lnTo>
                  <a:lnTo>
                    <a:pt x="1527709" y="1185545"/>
                  </a:lnTo>
                  <a:lnTo>
                    <a:pt x="1537245" y="1190942"/>
                  </a:lnTo>
                  <a:lnTo>
                    <a:pt x="1545828" y="1196022"/>
                  </a:lnTo>
                  <a:lnTo>
                    <a:pt x="1554410" y="1201420"/>
                  </a:lnTo>
                  <a:lnTo>
                    <a:pt x="1569987" y="1211897"/>
                  </a:lnTo>
                  <a:lnTo>
                    <a:pt x="1583020" y="1222057"/>
                  </a:lnTo>
                  <a:lnTo>
                    <a:pt x="1594463" y="1231265"/>
                  </a:lnTo>
                  <a:lnTo>
                    <a:pt x="1599231" y="1235710"/>
                  </a:lnTo>
                  <a:lnTo>
                    <a:pt x="1603046" y="1239837"/>
                  </a:lnTo>
                  <a:lnTo>
                    <a:pt x="1606543" y="1243330"/>
                  </a:lnTo>
                  <a:lnTo>
                    <a:pt x="1609086" y="1246822"/>
                  </a:lnTo>
                  <a:lnTo>
                    <a:pt x="1610993" y="1249997"/>
                  </a:lnTo>
                  <a:lnTo>
                    <a:pt x="1611947" y="1252220"/>
                  </a:lnTo>
                  <a:lnTo>
                    <a:pt x="1612582" y="1256347"/>
                  </a:lnTo>
                  <a:lnTo>
                    <a:pt x="1612900" y="1261427"/>
                  </a:lnTo>
                  <a:lnTo>
                    <a:pt x="1612900" y="1276985"/>
                  </a:lnTo>
                  <a:lnTo>
                    <a:pt x="1612582" y="1297305"/>
                  </a:lnTo>
                  <a:lnTo>
                    <a:pt x="1611311" y="1322387"/>
                  </a:lnTo>
                  <a:lnTo>
                    <a:pt x="1609404" y="1351280"/>
                  </a:lnTo>
                  <a:lnTo>
                    <a:pt x="1607178" y="1383347"/>
                  </a:lnTo>
                  <a:lnTo>
                    <a:pt x="1601774" y="1455102"/>
                  </a:lnTo>
                  <a:lnTo>
                    <a:pt x="1595099" y="1531937"/>
                  </a:lnTo>
                  <a:lnTo>
                    <a:pt x="1588106" y="1608772"/>
                  </a:lnTo>
                  <a:lnTo>
                    <a:pt x="1580159" y="1680845"/>
                  </a:lnTo>
                  <a:lnTo>
                    <a:pt x="1576344" y="1713230"/>
                  </a:lnTo>
                  <a:lnTo>
                    <a:pt x="1572847" y="1742122"/>
                  </a:lnTo>
                  <a:lnTo>
                    <a:pt x="1568397" y="1774825"/>
                  </a:lnTo>
                  <a:lnTo>
                    <a:pt x="1566172" y="1787842"/>
                  </a:lnTo>
                  <a:lnTo>
                    <a:pt x="1564265" y="1798955"/>
                  </a:lnTo>
                  <a:lnTo>
                    <a:pt x="1551232" y="1804035"/>
                  </a:lnTo>
                  <a:lnTo>
                    <a:pt x="1539152" y="1808162"/>
                  </a:lnTo>
                  <a:lnTo>
                    <a:pt x="1527073" y="1811655"/>
                  </a:lnTo>
                  <a:lnTo>
                    <a:pt x="1515947" y="1813877"/>
                  </a:lnTo>
                  <a:lnTo>
                    <a:pt x="1505775" y="1815465"/>
                  </a:lnTo>
                  <a:lnTo>
                    <a:pt x="1501325" y="1815782"/>
                  </a:lnTo>
                  <a:lnTo>
                    <a:pt x="1496874" y="1815782"/>
                  </a:lnTo>
                  <a:lnTo>
                    <a:pt x="1492742" y="1815782"/>
                  </a:lnTo>
                  <a:lnTo>
                    <a:pt x="1488609" y="1814830"/>
                  </a:lnTo>
                  <a:lnTo>
                    <a:pt x="1485113" y="1814195"/>
                  </a:lnTo>
                  <a:lnTo>
                    <a:pt x="1481934" y="1813242"/>
                  </a:lnTo>
                  <a:lnTo>
                    <a:pt x="1482888" y="1798955"/>
                  </a:lnTo>
                  <a:lnTo>
                    <a:pt x="1484159" y="1778952"/>
                  </a:lnTo>
                  <a:lnTo>
                    <a:pt x="1486384" y="1724025"/>
                  </a:lnTo>
                  <a:lnTo>
                    <a:pt x="1487338" y="1671637"/>
                  </a:lnTo>
                  <a:lnTo>
                    <a:pt x="1488927" y="1614487"/>
                  </a:lnTo>
                  <a:lnTo>
                    <a:pt x="1489881" y="1556067"/>
                  </a:lnTo>
                  <a:lnTo>
                    <a:pt x="1490199" y="1498600"/>
                  </a:lnTo>
                  <a:lnTo>
                    <a:pt x="1473033" y="1530667"/>
                  </a:lnTo>
                  <a:lnTo>
                    <a:pt x="1462543" y="1524952"/>
                  </a:lnTo>
                  <a:lnTo>
                    <a:pt x="1490199" y="1472882"/>
                  </a:lnTo>
                  <a:lnTo>
                    <a:pt x="1489881" y="1423035"/>
                  </a:lnTo>
                  <a:lnTo>
                    <a:pt x="1489245" y="1402080"/>
                  </a:lnTo>
                  <a:lnTo>
                    <a:pt x="1488609" y="1384300"/>
                  </a:lnTo>
                  <a:lnTo>
                    <a:pt x="1487974" y="1370012"/>
                  </a:lnTo>
                  <a:lnTo>
                    <a:pt x="1486702" y="1360170"/>
                  </a:lnTo>
                  <a:lnTo>
                    <a:pt x="1486066" y="1356677"/>
                  </a:lnTo>
                  <a:lnTo>
                    <a:pt x="1485113" y="1354455"/>
                  </a:lnTo>
                  <a:lnTo>
                    <a:pt x="1484477" y="1353502"/>
                  </a:lnTo>
                  <a:lnTo>
                    <a:pt x="1484159" y="1353502"/>
                  </a:lnTo>
                  <a:lnTo>
                    <a:pt x="1483841" y="1354137"/>
                  </a:lnTo>
                  <a:lnTo>
                    <a:pt x="1477166" y="1362392"/>
                  </a:lnTo>
                  <a:lnTo>
                    <a:pt x="1470808" y="1371282"/>
                  </a:lnTo>
                  <a:lnTo>
                    <a:pt x="1469537" y="1373505"/>
                  </a:lnTo>
                  <a:lnTo>
                    <a:pt x="1449192" y="1674812"/>
                  </a:lnTo>
                  <a:lnTo>
                    <a:pt x="1443788" y="1731962"/>
                  </a:lnTo>
                  <a:lnTo>
                    <a:pt x="1437431" y="1803400"/>
                  </a:lnTo>
                  <a:lnTo>
                    <a:pt x="1434252" y="1830705"/>
                  </a:lnTo>
                  <a:lnTo>
                    <a:pt x="1433934" y="1834515"/>
                  </a:lnTo>
                  <a:lnTo>
                    <a:pt x="1431709" y="1841817"/>
                  </a:lnTo>
                  <a:lnTo>
                    <a:pt x="1429166" y="1848485"/>
                  </a:lnTo>
                  <a:lnTo>
                    <a:pt x="1426623" y="1855152"/>
                  </a:lnTo>
                  <a:lnTo>
                    <a:pt x="1423126" y="1861820"/>
                  </a:lnTo>
                  <a:lnTo>
                    <a:pt x="1419630" y="1868805"/>
                  </a:lnTo>
                  <a:lnTo>
                    <a:pt x="1415815" y="1875155"/>
                  </a:lnTo>
                  <a:lnTo>
                    <a:pt x="1411683" y="1881822"/>
                  </a:lnTo>
                  <a:lnTo>
                    <a:pt x="1407232" y="1888172"/>
                  </a:lnTo>
                  <a:lnTo>
                    <a:pt x="1400557" y="1978660"/>
                  </a:lnTo>
                  <a:lnTo>
                    <a:pt x="1376398" y="2298382"/>
                  </a:lnTo>
                  <a:lnTo>
                    <a:pt x="1388795" y="2301557"/>
                  </a:lnTo>
                  <a:lnTo>
                    <a:pt x="1400875" y="2305050"/>
                  </a:lnTo>
                  <a:lnTo>
                    <a:pt x="1412954" y="2308225"/>
                  </a:lnTo>
                  <a:lnTo>
                    <a:pt x="1424080" y="2312035"/>
                  </a:lnTo>
                  <a:lnTo>
                    <a:pt x="1435524" y="2315845"/>
                  </a:lnTo>
                  <a:lnTo>
                    <a:pt x="1446014" y="2319972"/>
                  </a:lnTo>
                  <a:lnTo>
                    <a:pt x="1456504" y="2324100"/>
                  </a:lnTo>
                  <a:lnTo>
                    <a:pt x="1466358" y="2328545"/>
                  </a:lnTo>
                  <a:lnTo>
                    <a:pt x="1529298" y="2288857"/>
                  </a:lnTo>
                  <a:lnTo>
                    <a:pt x="1535656" y="2299017"/>
                  </a:lnTo>
                  <a:lnTo>
                    <a:pt x="1479073" y="2334895"/>
                  </a:lnTo>
                  <a:lnTo>
                    <a:pt x="1489881" y="2340610"/>
                  </a:lnTo>
                  <a:lnTo>
                    <a:pt x="1499417" y="2346325"/>
                  </a:lnTo>
                  <a:lnTo>
                    <a:pt x="1508954" y="2352675"/>
                  </a:lnTo>
                  <a:lnTo>
                    <a:pt x="1517536" y="2358707"/>
                  </a:lnTo>
                  <a:lnTo>
                    <a:pt x="1525483" y="2365057"/>
                  </a:lnTo>
                  <a:lnTo>
                    <a:pt x="1533112" y="2371725"/>
                  </a:lnTo>
                  <a:lnTo>
                    <a:pt x="1539788" y="2378710"/>
                  </a:lnTo>
                  <a:lnTo>
                    <a:pt x="1546146" y="2385695"/>
                  </a:lnTo>
                  <a:lnTo>
                    <a:pt x="1551867" y="2392997"/>
                  </a:lnTo>
                  <a:lnTo>
                    <a:pt x="1556636" y="2400300"/>
                  </a:lnTo>
                  <a:lnTo>
                    <a:pt x="1560768" y="2407920"/>
                  </a:lnTo>
                  <a:lnTo>
                    <a:pt x="1564265" y="2415857"/>
                  </a:lnTo>
                  <a:lnTo>
                    <a:pt x="1566808" y="2423477"/>
                  </a:lnTo>
                  <a:lnTo>
                    <a:pt x="1568715" y="2431732"/>
                  </a:lnTo>
                  <a:lnTo>
                    <a:pt x="1569987" y="2439670"/>
                  </a:lnTo>
                  <a:lnTo>
                    <a:pt x="1570304" y="2447925"/>
                  </a:lnTo>
                  <a:lnTo>
                    <a:pt x="1569987" y="2455545"/>
                  </a:lnTo>
                  <a:lnTo>
                    <a:pt x="1569033" y="2463165"/>
                  </a:lnTo>
                  <a:lnTo>
                    <a:pt x="1567126" y="2470785"/>
                  </a:lnTo>
                  <a:lnTo>
                    <a:pt x="1564900" y="2477770"/>
                  </a:lnTo>
                  <a:lnTo>
                    <a:pt x="1562040" y="2485390"/>
                  </a:lnTo>
                  <a:lnTo>
                    <a:pt x="1558225" y="2492057"/>
                  </a:lnTo>
                  <a:lnTo>
                    <a:pt x="1554093" y="2499360"/>
                  </a:lnTo>
                  <a:lnTo>
                    <a:pt x="1549324" y="2506027"/>
                  </a:lnTo>
                  <a:lnTo>
                    <a:pt x="1543920" y="2512695"/>
                  </a:lnTo>
                  <a:lnTo>
                    <a:pt x="1537881" y="2519362"/>
                  </a:lnTo>
                  <a:lnTo>
                    <a:pt x="1531523" y="2525712"/>
                  </a:lnTo>
                  <a:lnTo>
                    <a:pt x="1524212" y="2531745"/>
                  </a:lnTo>
                  <a:lnTo>
                    <a:pt x="1516901" y="2537778"/>
                  </a:lnTo>
                  <a:lnTo>
                    <a:pt x="1508636" y="2543810"/>
                  </a:lnTo>
                  <a:lnTo>
                    <a:pt x="1500053" y="2549208"/>
                  </a:lnTo>
                  <a:lnTo>
                    <a:pt x="1490517" y="2554923"/>
                  </a:lnTo>
                  <a:lnTo>
                    <a:pt x="1480980" y="2560320"/>
                  </a:lnTo>
                  <a:lnTo>
                    <a:pt x="1470808" y="2565083"/>
                  </a:lnTo>
                  <a:lnTo>
                    <a:pt x="1460318" y="2569845"/>
                  </a:lnTo>
                  <a:lnTo>
                    <a:pt x="1449192" y="2574608"/>
                  </a:lnTo>
                  <a:lnTo>
                    <a:pt x="1437749" y="2579053"/>
                  </a:lnTo>
                  <a:lnTo>
                    <a:pt x="1425669" y="2583180"/>
                  </a:lnTo>
                  <a:lnTo>
                    <a:pt x="1413272" y="2587308"/>
                  </a:lnTo>
                  <a:lnTo>
                    <a:pt x="1400557" y="2591118"/>
                  </a:lnTo>
                  <a:lnTo>
                    <a:pt x="1387206" y="2594293"/>
                  </a:lnTo>
                  <a:lnTo>
                    <a:pt x="1373855" y="2597785"/>
                  </a:lnTo>
                  <a:lnTo>
                    <a:pt x="1360186" y="2600960"/>
                  </a:lnTo>
                  <a:lnTo>
                    <a:pt x="1345882" y="2603500"/>
                  </a:lnTo>
                  <a:lnTo>
                    <a:pt x="1331259" y="2606040"/>
                  </a:lnTo>
                  <a:lnTo>
                    <a:pt x="1316319" y="2608263"/>
                  </a:lnTo>
                  <a:lnTo>
                    <a:pt x="1301061" y="2610168"/>
                  </a:lnTo>
                  <a:lnTo>
                    <a:pt x="1285802" y="2612073"/>
                  </a:lnTo>
                  <a:lnTo>
                    <a:pt x="1381166" y="2755265"/>
                  </a:lnTo>
                  <a:lnTo>
                    <a:pt x="1370994" y="2762250"/>
                  </a:lnTo>
                  <a:lnTo>
                    <a:pt x="1271816" y="2613343"/>
                  </a:lnTo>
                  <a:lnTo>
                    <a:pt x="1254968" y="2614613"/>
                  </a:lnTo>
                  <a:lnTo>
                    <a:pt x="1237167" y="2615565"/>
                  </a:lnTo>
                  <a:lnTo>
                    <a:pt x="1219366" y="2615883"/>
                  </a:lnTo>
                  <a:lnTo>
                    <a:pt x="1201246" y="2616200"/>
                  </a:lnTo>
                  <a:lnTo>
                    <a:pt x="1181856" y="2615883"/>
                  </a:lnTo>
                  <a:lnTo>
                    <a:pt x="1162465" y="2615565"/>
                  </a:lnTo>
                  <a:lnTo>
                    <a:pt x="1143710" y="2614295"/>
                  </a:lnTo>
                  <a:lnTo>
                    <a:pt x="1124955" y="2612708"/>
                  </a:lnTo>
                  <a:lnTo>
                    <a:pt x="1106836" y="2611120"/>
                  </a:lnTo>
                  <a:lnTo>
                    <a:pt x="1089035" y="2609215"/>
                  </a:lnTo>
                  <a:lnTo>
                    <a:pt x="1071870" y="2606358"/>
                  </a:lnTo>
                  <a:lnTo>
                    <a:pt x="1055022" y="2603500"/>
                  </a:lnTo>
                  <a:lnTo>
                    <a:pt x="1038492" y="2600008"/>
                  </a:lnTo>
                  <a:lnTo>
                    <a:pt x="1022598" y="2596833"/>
                  </a:lnTo>
                  <a:lnTo>
                    <a:pt x="1007022" y="2592705"/>
                  </a:lnTo>
                  <a:lnTo>
                    <a:pt x="992082" y="2588260"/>
                  </a:lnTo>
                  <a:lnTo>
                    <a:pt x="977777" y="2583498"/>
                  </a:lnTo>
                  <a:lnTo>
                    <a:pt x="963791" y="2578735"/>
                  </a:lnTo>
                  <a:lnTo>
                    <a:pt x="950757" y="2573338"/>
                  </a:lnTo>
                  <a:lnTo>
                    <a:pt x="937724" y="2568258"/>
                  </a:lnTo>
                  <a:lnTo>
                    <a:pt x="925645" y="2562225"/>
                  </a:lnTo>
                  <a:lnTo>
                    <a:pt x="914519" y="2556193"/>
                  </a:lnTo>
                  <a:lnTo>
                    <a:pt x="903711" y="2550160"/>
                  </a:lnTo>
                  <a:lnTo>
                    <a:pt x="893857" y="2543175"/>
                  </a:lnTo>
                  <a:lnTo>
                    <a:pt x="884321" y="2536508"/>
                  </a:lnTo>
                  <a:lnTo>
                    <a:pt x="875738" y="2529523"/>
                  </a:lnTo>
                  <a:lnTo>
                    <a:pt x="867473" y="2522220"/>
                  </a:lnTo>
                  <a:lnTo>
                    <a:pt x="860162" y="2514600"/>
                  </a:lnTo>
                  <a:lnTo>
                    <a:pt x="853804" y="2506662"/>
                  </a:lnTo>
                  <a:lnTo>
                    <a:pt x="848400" y="2499042"/>
                  </a:lnTo>
                  <a:lnTo>
                    <a:pt x="843632" y="2491105"/>
                  </a:lnTo>
                  <a:lnTo>
                    <a:pt x="839500" y="2482850"/>
                  </a:lnTo>
                  <a:lnTo>
                    <a:pt x="836639" y="2473960"/>
                  </a:lnTo>
                  <a:lnTo>
                    <a:pt x="834414" y="2465387"/>
                  </a:lnTo>
                  <a:lnTo>
                    <a:pt x="833460" y="2461260"/>
                  </a:lnTo>
                  <a:lnTo>
                    <a:pt x="832824" y="2456815"/>
                  </a:lnTo>
                  <a:lnTo>
                    <a:pt x="832506" y="2452370"/>
                  </a:lnTo>
                  <a:lnTo>
                    <a:pt x="832506" y="2447925"/>
                  </a:lnTo>
                  <a:lnTo>
                    <a:pt x="832824" y="2440305"/>
                  </a:lnTo>
                  <a:lnTo>
                    <a:pt x="833460" y="2432685"/>
                  </a:lnTo>
                  <a:lnTo>
                    <a:pt x="835367" y="2425700"/>
                  </a:lnTo>
                  <a:lnTo>
                    <a:pt x="837592" y="2418397"/>
                  </a:lnTo>
                  <a:lnTo>
                    <a:pt x="840453" y="2411412"/>
                  </a:lnTo>
                  <a:lnTo>
                    <a:pt x="844268" y="2404110"/>
                  </a:lnTo>
                  <a:lnTo>
                    <a:pt x="847765" y="2397442"/>
                  </a:lnTo>
                  <a:lnTo>
                    <a:pt x="852851" y="2390775"/>
                  </a:lnTo>
                  <a:lnTo>
                    <a:pt x="857937" y="2384107"/>
                  </a:lnTo>
                  <a:lnTo>
                    <a:pt x="863659" y="2377757"/>
                  </a:lnTo>
                  <a:lnTo>
                    <a:pt x="870016" y="2371407"/>
                  </a:lnTo>
                  <a:lnTo>
                    <a:pt x="877009" y="2365375"/>
                  </a:lnTo>
                  <a:lnTo>
                    <a:pt x="884321" y="2359342"/>
                  </a:lnTo>
                  <a:lnTo>
                    <a:pt x="892268" y="2353945"/>
                  </a:lnTo>
                  <a:lnTo>
                    <a:pt x="900533" y="2348230"/>
                  </a:lnTo>
                  <a:lnTo>
                    <a:pt x="909115" y="2342515"/>
                  </a:lnTo>
                  <a:lnTo>
                    <a:pt x="921513" y="2335847"/>
                  </a:lnTo>
                  <a:lnTo>
                    <a:pt x="934546" y="2329497"/>
                  </a:lnTo>
                  <a:lnTo>
                    <a:pt x="947897" y="2323465"/>
                  </a:lnTo>
                  <a:lnTo>
                    <a:pt x="962201" y="2317750"/>
                  </a:lnTo>
                  <a:lnTo>
                    <a:pt x="957751" y="2310765"/>
                  </a:lnTo>
                  <a:lnTo>
                    <a:pt x="915791" y="2248217"/>
                  </a:lnTo>
                  <a:lnTo>
                    <a:pt x="925645" y="2241232"/>
                  </a:lnTo>
                  <a:lnTo>
                    <a:pt x="969194" y="2306002"/>
                  </a:lnTo>
                  <a:lnTo>
                    <a:pt x="974281" y="2313622"/>
                  </a:lnTo>
                  <a:lnTo>
                    <a:pt x="984453" y="2310130"/>
                  </a:lnTo>
                  <a:lnTo>
                    <a:pt x="994625" y="2306637"/>
                  </a:lnTo>
                  <a:lnTo>
                    <a:pt x="1005115" y="2303780"/>
                  </a:lnTo>
                  <a:lnTo>
                    <a:pt x="1016241" y="2300922"/>
                  </a:lnTo>
                  <a:lnTo>
                    <a:pt x="1035949" y="2296160"/>
                  </a:lnTo>
                  <a:lnTo>
                    <a:pt x="1004797" y="1881505"/>
                  </a:lnTo>
                  <a:lnTo>
                    <a:pt x="998439" y="1871980"/>
                  </a:lnTo>
                  <a:lnTo>
                    <a:pt x="992718" y="1862455"/>
                  </a:lnTo>
                  <a:lnTo>
                    <a:pt x="988903" y="1856105"/>
                  </a:lnTo>
                  <a:lnTo>
                    <a:pt x="985724" y="1849120"/>
                  </a:lnTo>
                  <a:lnTo>
                    <a:pt x="982545" y="1842135"/>
                  </a:lnTo>
                  <a:lnTo>
                    <a:pt x="980002" y="1835150"/>
                  </a:lnTo>
                  <a:lnTo>
                    <a:pt x="979685" y="1830705"/>
                  </a:lnTo>
                  <a:lnTo>
                    <a:pt x="976506" y="1798955"/>
                  </a:lnTo>
                  <a:lnTo>
                    <a:pt x="968559" y="1715452"/>
                  </a:lnTo>
                  <a:lnTo>
                    <a:pt x="963791" y="1658620"/>
                  </a:lnTo>
                  <a:lnTo>
                    <a:pt x="958704" y="1594485"/>
                  </a:lnTo>
                  <a:lnTo>
                    <a:pt x="943128" y="1365567"/>
                  </a:lnTo>
                  <a:lnTo>
                    <a:pt x="939950" y="1363027"/>
                  </a:lnTo>
                  <a:lnTo>
                    <a:pt x="937089" y="1360487"/>
                  </a:lnTo>
                  <a:lnTo>
                    <a:pt x="930731" y="1354137"/>
                  </a:lnTo>
                  <a:lnTo>
                    <a:pt x="930413" y="1353502"/>
                  </a:lnTo>
                  <a:lnTo>
                    <a:pt x="930095" y="1354137"/>
                  </a:lnTo>
                  <a:lnTo>
                    <a:pt x="929460" y="1355725"/>
                  </a:lnTo>
                  <a:lnTo>
                    <a:pt x="928824" y="1358900"/>
                  </a:lnTo>
                  <a:lnTo>
                    <a:pt x="928506" y="1363345"/>
                  </a:lnTo>
                  <a:lnTo>
                    <a:pt x="928188" y="1376997"/>
                  </a:lnTo>
                  <a:lnTo>
                    <a:pt x="928188" y="1395095"/>
                  </a:lnTo>
                  <a:lnTo>
                    <a:pt x="928506" y="1417320"/>
                  </a:lnTo>
                  <a:lnTo>
                    <a:pt x="928824" y="1442720"/>
                  </a:lnTo>
                  <a:lnTo>
                    <a:pt x="930731" y="1502092"/>
                  </a:lnTo>
                  <a:lnTo>
                    <a:pt x="933274" y="1568450"/>
                  </a:lnTo>
                  <a:lnTo>
                    <a:pt x="936453" y="1636077"/>
                  </a:lnTo>
                  <a:lnTo>
                    <a:pt x="939632" y="1699895"/>
                  </a:lnTo>
                  <a:lnTo>
                    <a:pt x="942811" y="1755140"/>
                  </a:lnTo>
                  <a:lnTo>
                    <a:pt x="945036" y="1791652"/>
                  </a:lnTo>
                  <a:lnTo>
                    <a:pt x="946943" y="1815465"/>
                  </a:lnTo>
                  <a:lnTo>
                    <a:pt x="938996" y="1815782"/>
                  </a:lnTo>
                  <a:lnTo>
                    <a:pt x="929142" y="1815782"/>
                  </a:lnTo>
                  <a:lnTo>
                    <a:pt x="918016" y="1815782"/>
                  </a:lnTo>
                  <a:lnTo>
                    <a:pt x="904983" y="1814512"/>
                  </a:lnTo>
                  <a:lnTo>
                    <a:pt x="898625" y="1813877"/>
                  </a:lnTo>
                  <a:lnTo>
                    <a:pt x="891950" y="1812607"/>
                  </a:lnTo>
                  <a:lnTo>
                    <a:pt x="884639" y="1811337"/>
                  </a:lnTo>
                  <a:lnTo>
                    <a:pt x="877963" y="1809115"/>
                  </a:lnTo>
                  <a:lnTo>
                    <a:pt x="870970" y="1806575"/>
                  </a:lnTo>
                  <a:lnTo>
                    <a:pt x="863659" y="1804035"/>
                  </a:lnTo>
                  <a:lnTo>
                    <a:pt x="856983" y="1800542"/>
                  </a:lnTo>
                  <a:lnTo>
                    <a:pt x="849990" y="1797050"/>
                  </a:lnTo>
                  <a:lnTo>
                    <a:pt x="847765" y="1783397"/>
                  </a:lnTo>
                  <a:lnTo>
                    <a:pt x="845222" y="1766887"/>
                  </a:lnTo>
                  <a:lnTo>
                    <a:pt x="842996" y="1747520"/>
                  </a:lnTo>
                  <a:lnTo>
                    <a:pt x="840453" y="1725930"/>
                  </a:lnTo>
                  <a:lnTo>
                    <a:pt x="837592" y="1697672"/>
                  </a:lnTo>
                  <a:lnTo>
                    <a:pt x="834732" y="1666875"/>
                  </a:lnTo>
                  <a:lnTo>
                    <a:pt x="829010" y="1599565"/>
                  </a:lnTo>
                  <a:lnTo>
                    <a:pt x="824242" y="1529080"/>
                  </a:lnTo>
                  <a:lnTo>
                    <a:pt x="820109" y="1460182"/>
                  </a:lnTo>
                  <a:lnTo>
                    <a:pt x="816612" y="1395730"/>
                  </a:lnTo>
                  <a:lnTo>
                    <a:pt x="815659" y="1367155"/>
                  </a:lnTo>
                  <a:lnTo>
                    <a:pt x="814705" y="1341120"/>
                  </a:lnTo>
                  <a:lnTo>
                    <a:pt x="814387" y="1318895"/>
                  </a:lnTo>
                  <a:lnTo>
                    <a:pt x="814387" y="1300480"/>
                  </a:lnTo>
                  <a:lnTo>
                    <a:pt x="814705" y="1286827"/>
                  </a:lnTo>
                  <a:lnTo>
                    <a:pt x="815023" y="1281747"/>
                  </a:lnTo>
                  <a:lnTo>
                    <a:pt x="815659" y="1277937"/>
                  </a:lnTo>
                  <a:lnTo>
                    <a:pt x="816295" y="1270635"/>
                  </a:lnTo>
                  <a:lnTo>
                    <a:pt x="818202" y="1263332"/>
                  </a:lnTo>
                  <a:lnTo>
                    <a:pt x="820427" y="1256347"/>
                  </a:lnTo>
                  <a:lnTo>
                    <a:pt x="823288" y="1249362"/>
                  </a:lnTo>
                  <a:lnTo>
                    <a:pt x="827102" y="1242695"/>
                  </a:lnTo>
                  <a:lnTo>
                    <a:pt x="831553" y="1236345"/>
                  </a:lnTo>
                  <a:lnTo>
                    <a:pt x="836957" y="1229995"/>
                  </a:lnTo>
                  <a:lnTo>
                    <a:pt x="842679" y="1223962"/>
                  </a:lnTo>
                  <a:lnTo>
                    <a:pt x="849036" y="1218247"/>
                  </a:lnTo>
                  <a:lnTo>
                    <a:pt x="856029" y="1212532"/>
                  </a:lnTo>
                  <a:lnTo>
                    <a:pt x="863659" y="1207452"/>
                  </a:lnTo>
                  <a:lnTo>
                    <a:pt x="871606" y="1202055"/>
                  </a:lnTo>
                  <a:lnTo>
                    <a:pt x="879870" y="1197292"/>
                  </a:lnTo>
                  <a:lnTo>
                    <a:pt x="888771" y="1192847"/>
                  </a:lnTo>
                  <a:lnTo>
                    <a:pt x="897990" y="1188085"/>
                  </a:lnTo>
                  <a:lnTo>
                    <a:pt x="907844" y="1183640"/>
                  </a:lnTo>
                  <a:lnTo>
                    <a:pt x="917380" y="1179512"/>
                  </a:lnTo>
                  <a:lnTo>
                    <a:pt x="928188" y="1175385"/>
                  </a:lnTo>
                  <a:lnTo>
                    <a:pt x="938360" y="1171575"/>
                  </a:lnTo>
                  <a:lnTo>
                    <a:pt x="949168" y="1168400"/>
                  </a:lnTo>
                  <a:lnTo>
                    <a:pt x="971420" y="1161415"/>
                  </a:lnTo>
                  <a:lnTo>
                    <a:pt x="993989" y="1155382"/>
                  </a:lnTo>
                  <a:lnTo>
                    <a:pt x="1016876" y="1150302"/>
                  </a:lnTo>
                  <a:lnTo>
                    <a:pt x="1040399" y="1145540"/>
                  </a:lnTo>
                  <a:lnTo>
                    <a:pt x="1063287" y="1141412"/>
                  </a:lnTo>
                  <a:lnTo>
                    <a:pt x="1085856" y="1138237"/>
                  </a:lnTo>
                  <a:lnTo>
                    <a:pt x="1090942" y="1137920"/>
                  </a:lnTo>
                  <a:lnTo>
                    <a:pt x="1096346" y="1138237"/>
                  </a:lnTo>
                  <a:lnTo>
                    <a:pt x="1169776" y="1409700"/>
                  </a:lnTo>
                  <a:lnTo>
                    <a:pt x="1171366" y="1398587"/>
                  </a:lnTo>
                  <a:lnTo>
                    <a:pt x="1196796" y="1212532"/>
                  </a:lnTo>
                  <a:lnTo>
                    <a:pt x="1189803" y="1194117"/>
                  </a:lnTo>
                  <a:lnTo>
                    <a:pt x="1203472" y="1169670"/>
                  </a:lnTo>
                  <a:lnTo>
                    <a:pt x="1235895" y="1169670"/>
                  </a:lnTo>
                  <a:lnTo>
                    <a:pt x="1249246" y="1194117"/>
                  </a:lnTo>
                  <a:lnTo>
                    <a:pt x="1242889" y="1216025"/>
                  </a:lnTo>
                  <a:lnTo>
                    <a:pt x="1265776" y="1412557"/>
                  </a:lnTo>
                  <a:lnTo>
                    <a:pt x="1325855" y="1146810"/>
                  </a:lnTo>
                  <a:lnTo>
                    <a:pt x="1332849" y="1143317"/>
                  </a:lnTo>
                  <a:lnTo>
                    <a:pt x="1337935" y="1141095"/>
                  </a:lnTo>
                  <a:lnTo>
                    <a:pt x="1341113" y="1139190"/>
                  </a:lnTo>
                  <a:lnTo>
                    <a:pt x="1341749" y="1138555"/>
                  </a:lnTo>
                  <a:lnTo>
                    <a:pt x="1341749" y="1138237"/>
                  </a:lnTo>
                  <a:lnTo>
                    <a:pt x="1352557" y="1136967"/>
                  </a:lnTo>
                  <a:lnTo>
                    <a:pt x="1364001" y="1136650"/>
                  </a:lnTo>
                  <a:close/>
                  <a:moveTo>
                    <a:pt x="276860" y="1112205"/>
                  </a:moveTo>
                  <a:lnTo>
                    <a:pt x="257810" y="1112523"/>
                  </a:lnTo>
                  <a:lnTo>
                    <a:pt x="239395" y="1114113"/>
                  </a:lnTo>
                  <a:lnTo>
                    <a:pt x="236537" y="1138913"/>
                  </a:lnTo>
                  <a:lnTo>
                    <a:pt x="176212" y="1139866"/>
                  </a:lnTo>
                  <a:lnTo>
                    <a:pt x="175260" y="1124923"/>
                  </a:lnTo>
                  <a:lnTo>
                    <a:pt x="166687" y="1127784"/>
                  </a:lnTo>
                  <a:lnTo>
                    <a:pt x="158432" y="1130328"/>
                  </a:lnTo>
                  <a:lnTo>
                    <a:pt x="151130" y="1132872"/>
                  </a:lnTo>
                  <a:lnTo>
                    <a:pt x="143827" y="1136051"/>
                  </a:lnTo>
                  <a:lnTo>
                    <a:pt x="137160" y="1138913"/>
                  </a:lnTo>
                  <a:lnTo>
                    <a:pt x="130810" y="1142410"/>
                  </a:lnTo>
                  <a:lnTo>
                    <a:pt x="125095" y="1145271"/>
                  </a:lnTo>
                  <a:lnTo>
                    <a:pt x="119697" y="1148769"/>
                  </a:lnTo>
                  <a:lnTo>
                    <a:pt x="115252" y="1152584"/>
                  </a:lnTo>
                  <a:lnTo>
                    <a:pt x="111125" y="1155763"/>
                  </a:lnTo>
                  <a:lnTo>
                    <a:pt x="107315" y="1159261"/>
                  </a:lnTo>
                  <a:lnTo>
                    <a:pt x="104457" y="1163076"/>
                  </a:lnTo>
                  <a:lnTo>
                    <a:pt x="102235" y="1166891"/>
                  </a:lnTo>
                  <a:lnTo>
                    <a:pt x="100647" y="1170071"/>
                  </a:lnTo>
                  <a:lnTo>
                    <a:pt x="99377" y="1173886"/>
                  </a:lnTo>
                  <a:lnTo>
                    <a:pt x="99060" y="1177384"/>
                  </a:lnTo>
                  <a:lnTo>
                    <a:pt x="99377" y="1180245"/>
                  </a:lnTo>
                  <a:lnTo>
                    <a:pt x="100330" y="1183425"/>
                  </a:lnTo>
                  <a:lnTo>
                    <a:pt x="101282" y="1186286"/>
                  </a:lnTo>
                  <a:lnTo>
                    <a:pt x="102870" y="1189148"/>
                  </a:lnTo>
                  <a:lnTo>
                    <a:pt x="104775" y="1192009"/>
                  </a:lnTo>
                  <a:lnTo>
                    <a:pt x="106997" y="1195188"/>
                  </a:lnTo>
                  <a:lnTo>
                    <a:pt x="109537" y="1197732"/>
                  </a:lnTo>
                  <a:lnTo>
                    <a:pt x="112712" y="1200593"/>
                  </a:lnTo>
                  <a:lnTo>
                    <a:pt x="116205" y="1203455"/>
                  </a:lnTo>
                  <a:lnTo>
                    <a:pt x="119697" y="1206316"/>
                  </a:lnTo>
                  <a:lnTo>
                    <a:pt x="124460" y="1208860"/>
                  </a:lnTo>
                  <a:lnTo>
                    <a:pt x="128905" y="1211721"/>
                  </a:lnTo>
                  <a:lnTo>
                    <a:pt x="138747" y="1216809"/>
                  </a:lnTo>
                  <a:lnTo>
                    <a:pt x="149860" y="1221896"/>
                  </a:lnTo>
                  <a:lnTo>
                    <a:pt x="162242" y="1226347"/>
                  </a:lnTo>
                  <a:lnTo>
                    <a:pt x="175895" y="1230162"/>
                  </a:lnTo>
                  <a:lnTo>
                    <a:pt x="190500" y="1233977"/>
                  </a:lnTo>
                  <a:lnTo>
                    <a:pt x="206375" y="1236839"/>
                  </a:lnTo>
                  <a:lnTo>
                    <a:pt x="222885" y="1239383"/>
                  </a:lnTo>
                  <a:lnTo>
                    <a:pt x="240030" y="1241290"/>
                  </a:lnTo>
                  <a:lnTo>
                    <a:pt x="258127" y="1242562"/>
                  </a:lnTo>
                  <a:lnTo>
                    <a:pt x="276860" y="1242880"/>
                  </a:lnTo>
                  <a:lnTo>
                    <a:pt x="295910" y="1242562"/>
                  </a:lnTo>
                  <a:lnTo>
                    <a:pt x="313690" y="1241290"/>
                  </a:lnTo>
                  <a:lnTo>
                    <a:pt x="331153" y="1239383"/>
                  </a:lnTo>
                  <a:lnTo>
                    <a:pt x="347663" y="1236839"/>
                  </a:lnTo>
                  <a:lnTo>
                    <a:pt x="363220" y="1233977"/>
                  </a:lnTo>
                  <a:lnTo>
                    <a:pt x="377825" y="1230162"/>
                  </a:lnTo>
                  <a:lnTo>
                    <a:pt x="391160" y="1226347"/>
                  </a:lnTo>
                  <a:lnTo>
                    <a:pt x="403860" y="1221896"/>
                  </a:lnTo>
                  <a:lnTo>
                    <a:pt x="414973" y="1216809"/>
                  </a:lnTo>
                  <a:lnTo>
                    <a:pt x="425133" y="1211721"/>
                  </a:lnTo>
                  <a:lnTo>
                    <a:pt x="429578" y="1208860"/>
                  </a:lnTo>
                  <a:lnTo>
                    <a:pt x="433705" y="1206316"/>
                  </a:lnTo>
                  <a:lnTo>
                    <a:pt x="437515" y="1203455"/>
                  </a:lnTo>
                  <a:lnTo>
                    <a:pt x="441008" y="1200593"/>
                  </a:lnTo>
                  <a:lnTo>
                    <a:pt x="444183" y="1197732"/>
                  </a:lnTo>
                  <a:lnTo>
                    <a:pt x="447040" y="1195188"/>
                  </a:lnTo>
                  <a:lnTo>
                    <a:pt x="449263" y="1192009"/>
                  </a:lnTo>
                  <a:lnTo>
                    <a:pt x="451168" y="1189148"/>
                  </a:lnTo>
                  <a:lnTo>
                    <a:pt x="452438" y="1186286"/>
                  </a:lnTo>
                  <a:lnTo>
                    <a:pt x="453708" y="1183425"/>
                  </a:lnTo>
                  <a:lnTo>
                    <a:pt x="454343" y="1180245"/>
                  </a:lnTo>
                  <a:lnTo>
                    <a:pt x="454343" y="1177384"/>
                  </a:lnTo>
                  <a:lnTo>
                    <a:pt x="454025" y="1173568"/>
                  </a:lnTo>
                  <a:lnTo>
                    <a:pt x="453073" y="1169435"/>
                  </a:lnTo>
                  <a:lnTo>
                    <a:pt x="450850" y="1165620"/>
                  </a:lnTo>
                  <a:lnTo>
                    <a:pt x="447993" y="1161486"/>
                  </a:lnTo>
                  <a:lnTo>
                    <a:pt x="444183" y="1157671"/>
                  </a:lnTo>
                  <a:lnTo>
                    <a:pt x="440055" y="1153538"/>
                  </a:lnTo>
                  <a:lnTo>
                    <a:pt x="435293" y="1149723"/>
                  </a:lnTo>
                  <a:lnTo>
                    <a:pt x="429578" y="1146225"/>
                  </a:lnTo>
                  <a:lnTo>
                    <a:pt x="423228" y="1142728"/>
                  </a:lnTo>
                  <a:lnTo>
                    <a:pt x="416560" y="1138913"/>
                  </a:lnTo>
                  <a:lnTo>
                    <a:pt x="408940" y="1135415"/>
                  </a:lnTo>
                  <a:lnTo>
                    <a:pt x="400685" y="1132554"/>
                  </a:lnTo>
                  <a:lnTo>
                    <a:pt x="392113" y="1129692"/>
                  </a:lnTo>
                  <a:lnTo>
                    <a:pt x="382905" y="1126513"/>
                  </a:lnTo>
                  <a:lnTo>
                    <a:pt x="373380" y="1123969"/>
                  </a:lnTo>
                  <a:lnTo>
                    <a:pt x="363220" y="1121744"/>
                  </a:lnTo>
                  <a:lnTo>
                    <a:pt x="361633" y="1139866"/>
                  </a:lnTo>
                  <a:lnTo>
                    <a:pt x="304165" y="1139866"/>
                  </a:lnTo>
                  <a:lnTo>
                    <a:pt x="300673" y="1113477"/>
                  </a:lnTo>
                  <a:lnTo>
                    <a:pt x="288925" y="1112523"/>
                  </a:lnTo>
                  <a:lnTo>
                    <a:pt x="276860" y="1112205"/>
                  </a:lnTo>
                  <a:close/>
                  <a:moveTo>
                    <a:pt x="1696009" y="1087438"/>
                  </a:moveTo>
                  <a:lnTo>
                    <a:pt x="1706562" y="1093141"/>
                  </a:lnTo>
                  <a:lnTo>
                    <a:pt x="1628215" y="1238251"/>
                  </a:lnTo>
                  <a:lnTo>
                    <a:pt x="1617662" y="1232865"/>
                  </a:lnTo>
                  <a:lnTo>
                    <a:pt x="1696009" y="1087438"/>
                  </a:lnTo>
                  <a:close/>
                  <a:moveTo>
                    <a:pt x="2290762" y="1082675"/>
                  </a:moveTo>
                  <a:lnTo>
                    <a:pt x="2349183" y="1093734"/>
                  </a:lnTo>
                  <a:lnTo>
                    <a:pt x="2351088" y="1094049"/>
                  </a:lnTo>
                  <a:lnTo>
                    <a:pt x="2352993" y="1095313"/>
                  </a:lnTo>
                  <a:lnTo>
                    <a:pt x="2354580" y="1096893"/>
                  </a:lnTo>
                  <a:lnTo>
                    <a:pt x="2356168" y="1098473"/>
                  </a:lnTo>
                  <a:lnTo>
                    <a:pt x="2357438" y="1101001"/>
                  </a:lnTo>
                  <a:lnTo>
                    <a:pt x="2358708" y="1103528"/>
                  </a:lnTo>
                  <a:lnTo>
                    <a:pt x="2360613" y="1109848"/>
                  </a:lnTo>
                  <a:lnTo>
                    <a:pt x="2362200" y="1116483"/>
                  </a:lnTo>
                  <a:lnTo>
                    <a:pt x="2363470" y="1124066"/>
                  </a:lnTo>
                  <a:lnTo>
                    <a:pt x="2365058" y="1138600"/>
                  </a:lnTo>
                  <a:lnTo>
                    <a:pt x="2365375" y="1141760"/>
                  </a:lnTo>
                  <a:lnTo>
                    <a:pt x="2365058" y="1143971"/>
                  </a:lnTo>
                  <a:lnTo>
                    <a:pt x="2364740" y="1144919"/>
                  </a:lnTo>
                  <a:lnTo>
                    <a:pt x="2363470" y="1145867"/>
                  </a:lnTo>
                  <a:lnTo>
                    <a:pt x="2362835" y="1145235"/>
                  </a:lnTo>
                  <a:lnTo>
                    <a:pt x="2361248" y="1144603"/>
                  </a:lnTo>
                  <a:lnTo>
                    <a:pt x="2359660" y="1143655"/>
                  </a:lnTo>
                  <a:lnTo>
                    <a:pt x="2358708" y="1142076"/>
                  </a:lnTo>
                  <a:lnTo>
                    <a:pt x="2355533" y="1137968"/>
                  </a:lnTo>
                  <a:lnTo>
                    <a:pt x="2352993" y="1133545"/>
                  </a:lnTo>
                  <a:lnTo>
                    <a:pt x="2351088" y="1128489"/>
                  </a:lnTo>
                  <a:lnTo>
                    <a:pt x="2350453" y="1126593"/>
                  </a:lnTo>
                  <a:lnTo>
                    <a:pt x="2350453" y="1124698"/>
                  </a:lnTo>
                  <a:lnTo>
                    <a:pt x="2350135" y="1121854"/>
                  </a:lnTo>
                  <a:lnTo>
                    <a:pt x="2349183" y="1119958"/>
                  </a:lnTo>
                  <a:lnTo>
                    <a:pt x="2347913" y="1118694"/>
                  </a:lnTo>
                  <a:lnTo>
                    <a:pt x="2346960" y="1118378"/>
                  </a:lnTo>
                  <a:lnTo>
                    <a:pt x="2346643" y="1118378"/>
                  </a:lnTo>
                  <a:lnTo>
                    <a:pt x="2346008" y="1118378"/>
                  </a:lnTo>
                  <a:lnTo>
                    <a:pt x="2345055" y="1119326"/>
                  </a:lnTo>
                  <a:lnTo>
                    <a:pt x="2344420" y="1119958"/>
                  </a:lnTo>
                  <a:lnTo>
                    <a:pt x="2343785" y="1120906"/>
                  </a:lnTo>
                  <a:lnTo>
                    <a:pt x="2342833" y="1124066"/>
                  </a:lnTo>
                  <a:lnTo>
                    <a:pt x="2342515" y="1128173"/>
                  </a:lnTo>
                  <a:lnTo>
                    <a:pt x="2342198" y="1132597"/>
                  </a:lnTo>
                  <a:lnTo>
                    <a:pt x="2341245" y="1136704"/>
                  </a:lnTo>
                  <a:lnTo>
                    <a:pt x="2340293" y="1140180"/>
                  </a:lnTo>
                  <a:lnTo>
                    <a:pt x="2339023" y="1141760"/>
                  </a:lnTo>
                  <a:lnTo>
                    <a:pt x="2338070" y="1143023"/>
                  </a:lnTo>
                  <a:lnTo>
                    <a:pt x="2336800" y="1144287"/>
                  </a:lnTo>
                  <a:lnTo>
                    <a:pt x="2335530" y="1145235"/>
                  </a:lnTo>
                  <a:lnTo>
                    <a:pt x="2333625" y="1146183"/>
                  </a:lnTo>
                  <a:lnTo>
                    <a:pt x="2331720" y="1146815"/>
                  </a:lnTo>
                  <a:lnTo>
                    <a:pt x="2329815" y="1147131"/>
                  </a:lnTo>
                  <a:lnTo>
                    <a:pt x="2326957" y="1147763"/>
                  </a:lnTo>
                  <a:lnTo>
                    <a:pt x="2321877" y="1147763"/>
                  </a:lnTo>
                  <a:lnTo>
                    <a:pt x="2319655" y="1147131"/>
                  </a:lnTo>
                  <a:lnTo>
                    <a:pt x="2317432" y="1146499"/>
                  </a:lnTo>
                  <a:lnTo>
                    <a:pt x="2315210" y="1145235"/>
                  </a:lnTo>
                  <a:lnTo>
                    <a:pt x="2313305" y="1144287"/>
                  </a:lnTo>
                  <a:lnTo>
                    <a:pt x="2311400" y="1142392"/>
                  </a:lnTo>
                  <a:lnTo>
                    <a:pt x="2309495" y="1140812"/>
                  </a:lnTo>
                  <a:lnTo>
                    <a:pt x="2306002" y="1136388"/>
                  </a:lnTo>
                  <a:lnTo>
                    <a:pt x="2303145" y="1131649"/>
                  </a:lnTo>
                  <a:lnTo>
                    <a:pt x="2300922" y="1125962"/>
                  </a:lnTo>
                  <a:lnTo>
                    <a:pt x="2298382" y="1120274"/>
                  </a:lnTo>
                  <a:lnTo>
                    <a:pt x="2296795" y="1114271"/>
                  </a:lnTo>
                  <a:lnTo>
                    <a:pt x="2295207" y="1108268"/>
                  </a:lnTo>
                  <a:lnTo>
                    <a:pt x="2293620" y="1102580"/>
                  </a:lnTo>
                  <a:lnTo>
                    <a:pt x="2291715" y="1092470"/>
                  </a:lnTo>
                  <a:lnTo>
                    <a:pt x="2291080" y="1085519"/>
                  </a:lnTo>
                  <a:lnTo>
                    <a:pt x="2290762" y="1082675"/>
                  </a:lnTo>
                  <a:close/>
                  <a:moveTo>
                    <a:pt x="2847975" y="1081088"/>
                  </a:moveTo>
                  <a:lnTo>
                    <a:pt x="2847658" y="1083616"/>
                  </a:lnTo>
                  <a:lnTo>
                    <a:pt x="2846705" y="1090883"/>
                  </a:lnTo>
                  <a:lnTo>
                    <a:pt x="2844800" y="1100993"/>
                  </a:lnTo>
                  <a:lnTo>
                    <a:pt x="2843530" y="1106997"/>
                  </a:lnTo>
                  <a:lnTo>
                    <a:pt x="2842260" y="1113000"/>
                  </a:lnTo>
                  <a:lnTo>
                    <a:pt x="2840355" y="1119003"/>
                  </a:lnTo>
                  <a:lnTo>
                    <a:pt x="2838133" y="1124375"/>
                  </a:lnTo>
                  <a:lnTo>
                    <a:pt x="2835275" y="1130062"/>
                  </a:lnTo>
                  <a:lnTo>
                    <a:pt x="2832735" y="1134801"/>
                  </a:lnTo>
                  <a:lnTo>
                    <a:pt x="2829243" y="1139225"/>
                  </a:lnTo>
                  <a:lnTo>
                    <a:pt x="2827338" y="1140805"/>
                  </a:lnTo>
                  <a:lnTo>
                    <a:pt x="2825433" y="1142384"/>
                  </a:lnTo>
                  <a:lnTo>
                    <a:pt x="2823845" y="1143964"/>
                  </a:lnTo>
                  <a:lnTo>
                    <a:pt x="2821305" y="1144596"/>
                  </a:lnTo>
                  <a:lnTo>
                    <a:pt x="2819083" y="1145544"/>
                  </a:lnTo>
                  <a:lnTo>
                    <a:pt x="2816860" y="1145860"/>
                  </a:lnTo>
                  <a:lnTo>
                    <a:pt x="2811145" y="1146176"/>
                  </a:lnTo>
                  <a:lnTo>
                    <a:pt x="2808922" y="1145860"/>
                  </a:lnTo>
                  <a:lnTo>
                    <a:pt x="2807017" y="1145544"/>
                  </a:lnTo>
                  <a:lnTo>
                    <a:pt x="2804795" y="1144596"/>
                  </a:lnTo>
                  <a:lnTo>
                    <a:pt x="2803525" y="1143964"/>
                  </a:lnTo>
                  <a:lnTo>
                    <a:pt x="2801937" y="1142700"/>
                  </a:lnTo>
                  <a:lnTo>
                    <a:pt x="2800667" y="1141752"/>
                  </a:lnTo>
                  <a:lnTo>
                    <a:pt x="2799715" y="1140173"/>
                  </a:lnTo>
                  <a:lnTo>
                    <a:pt x="2798445" y="1138593"/>
                  </a:lnTo>
                  <a:lnTo>
                    <a:pt x="2796857" y="1135433"/>
                  </a:lnTo>
                  <a:lnTo>
                    <a:pt x="2796222" y="1131326"/>
                  </a:lnTo>
                  <a:lnTo>
                    <a:pt x="2796222" y="1126586"/>
                  </a:lnTo>
                  <a:lnTo>
                    <a:pt x="2795905" y="1122163"/>
                  </a:lnTo>
                  <a:lnTo>
                    <a:pt x="2794635" y="1119319"/>
                  </a:lnTo>
                  <a:lnTo>
                    <a:pt x="2794317" y="1118371"/>
                  </a:lnTo>
                  <a:lnTo>
                    <a:pt x="2793682" y="1117423"/>
                  </a:lnTo>
                  <a:lnTo>
                    <a:pt x="2792730" y="1117107"/>
                  </a:lnTo>
                  <a:lnTo>
                    <a:pt x="2792095" y="1117107"/>
                  </a:lnTo>
                  <a:lnTo>
                    <a:pt x="2791460" y="1117107"/>
                  </a:lnTo>
                  <a:lnTo>
                    <a:pt x="2790507" y="1117107"/>
                  </a:lnTo>
                  <a:lnTo>
                    <a:pt x="2789555" y="1118371"/>
                  </a:lnTo>
                  <a:lnTo>
                    <a:pt x="2788602" y="1120267"/>
                  </a:lnTo>
                  <a:lnTo>
                    <a:pt x="2788285" y="1123427"/>
                  </a:lnTo>
                  <a:lnTo>
                    <a:pt x="2787967" y="1125322"/>
                  </a:lnTo>
                  <a:lnTo>
                    <a:pt x="2787650" y="1127218"/>
                  </a:lnTo>
                  <a:lnTo>
                    <a:pt x="2785745" y="1131642"/>
                  </a:lnTo>
                  <a:lnTo>
                    <a:pt x="2783205" y="1136381"/>
                  </a:lnTo>
                  <a:lnTo>
                    <a:pt x="2780030" y="1140489"/>
                  </a:lnTo>
                  <a:lnTo>
                    <a:pt x="2778442" y="1142068"/>
                  </a:lnTo>
                  <a:lnTo>
                    <a:pt x="2777490" y="1143332"/>
                  </a:lnTo>
                  <a:lnTo>
                    <a:pt x="2775902" y="1143964"/>
                  </a:lnTo>
                  <a:lnTo>
                    <a:pt x="2774950" y="1143964"/>
                  </a:lnTo>
                  <a:lnTo>
                    <a:pt x="2773997" y="1143648"/>
                  </a:lnTo>
                  <a:lnTo>
                    <a:pt x="2773680" y="1142384"/>
                  </a:lnTo>
                  <a:lnTo>
                    <a:pt x="2773362" y="1140173"/>
                  </a:lnTo>
                  <a:lnTo>
                    <a:pt x="2773362" y="1137329"/>
                  </a:lnTo>
                  <a:lnTo>
                    <a:pt x="2775267" y="1122479"/>
                  </a:lnTo>
                  <a:lnTo>
                    <a:pt x="2776220" y="1115212"/>
                  </a:lnTo>
                  <a:lnTo>
                    <a:pt x="2777807" y="1108261"/>
                  </a:lnTo>
                  <a:lnTo>
                    <a:pt x="2780030" y="1101941"/>
                  </a:lnTo>
                  <a:lnTo>
                    <a:pt x="2781300" y="1099414"/>
                  </a:lnTo>
                  <a:lnTo>
                    <a:pt x="2782252" y="1097202"/>
                  </a:lnTo>
                  <a:lnTo>
                    <a:pt x="2783840" y="1095306"/>
                  </a:lnTo>
                  <a:lnTo>
                    <a:pt x="2785427" y="1093410"/>
                  </a:lnTo>
                  <a:lnTo>
                    <a:pt x="2787332" y="1092778"/>
                  </a:lnTo>
                  <a:lnTo>
                    <a:pt x="2789237" y="1092147"/>
                  </a:lnTo>
                  <a:lnTo>
                    <a:pt x="2847975" y="1081088"/>
                  </a:lnTo>
                  <a:close/>
                  <a:moveTo>
                    <a:pt x="2154535" y="1031875"/>
                  </a:moveTo>
                  <a:lnTo>
                    <a:pt x="2276475" y="1148694"/>
                  </a:lnTo>
                  <a:lnTo>
                    <a:pt x="2268240" y="1157288"/>
                  </a:lnTo>
                  <a:lnTo>
                    <a:pt x="2146300" y="1040469"/>
                  </a:lnTo>
                  <a:lnTo>
                    <a:pt x="2154535" y="1031875"/>
                  </a:lnTo>
                  <a:close/>
                  <a:moveTo>
                    <a:pt x="951225" y="992188"/>
                  </a:moveTo>
                  <a:lnTo>
                    <a:pt x="954087" y="1004130"/>
                  </a:lnTo>
                  <a:lnTo>
                    <a:pt x="747081" y="1054101"/>
                  </a:lnTo>
                  <a:lnTo>
                    <a:pt x="744537" y="1042158"/>
                  </a:lnTo>
                  <a:lnTo>
                    <a:pt x="951225" y="992188"/>
                  </a:lnTo>
                  <a:close/>
                  <a:moveTo>
                    <a:pt x="263208" y="913173"/>
                  </a:moveTo>
                  <a:lnTo>
                    <a:pt x="242887" y="1082955"/>
                  </a:lnTo>
                  <a:lnTo>
                    <a:pt x="259715" y="1082001"/>
                  </a:lnTo>
                  <a:lnTo>
                    <a:pt x="276860" y="1081683"/>
                  </a:lnTo>
                  <a:lnTo>
                    <a:pt x="296863" y="1082001"/>
                  </a:lnTo>
                  <a:lnTo>
                    <a:pt x="275590" y="913173"/>
                  </a:lnTo>
                  <a:lnTo>
                    <a:pt x="271780" y="913491"/>
                  </a:lnTo>
                  <a:lnTo>
                    <a:pt x="267970" y="913491"/>
                  </a:lnTo>
                  <a:lnTo>
                    <a:pt x="265748" y="913491"/>
                  </a:lnTo>
                  <a:lnTo>
                    <a:pt x="263208" y="913173"/>
                  </a:lnTo>
                  <a:close/>
                  <a:moveTo>
                    <a:pt x="1967124" y="852488"/>
                  </a:moveTo>
                  <a:lnTo>
                    <a:pt x="2032000" y="915353"/>
                  </a:lnTo>
                  <a:lnTo>
                    <a:pt x="2023538" y="923926"/>
                  </a:lnTo>
                  <a:lnTo>
                    <a:pt x="1958975" y="861378"/>
                  </a:lnTo>
                  <a:lnTo>
                    <a:pt x="1967124" y="852488"/>
                  </a:lnTo>
                  <a:close/>
                  <a:moveTo>
                    <a:pt x="71437" y="820738"/>
                  </a:moveTo>
                  <a:lnTo>
                    <a:pt x="113846" y="828515"/>
                  </a:lnTo>
                  <a:lnTo>
                    <a:pt x="115452" y="828826"/>
                  </a:lnTo>
                  <a:lnTo>
                    <a:pt x="116737" y="829759"/>
                  </a:lnTo>
                  <a:lnTo>
                    <a:pt x="117701" y="830692"/>
                  </a:lnTo>
                  <a:lnTo>
                    <a:pt x="118986" y="832247"/>
                  </a:lnTo>
                  <a:lnTo>
                    <a:pt x="120914" y="835669"/>
                  </a:lnTo>
                  <a:lnTo>
                    <a:pt x="121878" y="840024"/>
                  </a:lnTo>
                  <a:lnTo>
                    <a:pt x="123163" y="844690"/>
                  </a:lnTo>
                  <a:lnTo>
                    <a:pt x="124127" y="850289"/>
                  </a:lnTo>
                  <a:lnTo>
                    <a:pt x="125412" y="860555"/>
                  </a:lnTo>
                  <a:lnTo>
                    <a:pt x="125412" y="862732"/>
                  </a:lnTo>
                  <a:lnTo>
                    <a:pt x="125412" y="863976"/>
                  </a:lnTo>
                  <a:lnTo>
                    <a:pt x="125090" y="864909"/>
                  </a:lnTo>
                  <a:lnTo>
                    <a:pt x="124127" y="865532"/>
                  </a:lnTo>
                  <a:lnTo>
                    <a:pt x="123484" y="865532"/>
                  </a:lnTo>
                  <a:lnTo>
                    <a:pt x="122842" y="864598"/>
                  </a:lnTo>
                  <a:lnTo>
                    <a:pt x="120271" y="862732"/>
                  </a:lnTo>
                  <a:lnTo>
                    <a:pt x="118344" y="859932"/>
                  </a:lnTo>
                  <a:lnTo>
                    <a:pt x="116737" y="856511"/>
                  </a:lnTo>
                  <a:lnTo>
                    <a:pt x="115131" y="853089"/>
                  </a:lnTo>
                  <a:lnTo>
                    <a:pt x="114810" y="850600"/>
                  </a:lnTo>
                  <a:lnTo>
                    <a:pt x="114167" y="848423"/>
                  </a:lnTo>
                  <a:lnTo>
                    <a:pt x="113846" y="846868"/>
                  </a:lnTo>
                  <a:lnTo>
                    <a:pt x="112882" y="846245"/>
                  </a:lnTo>
                  <a:lnTo>
                    <a:pt x="111597" y="846245"/>
                  </a:lnTo>
                  <a:lnTo>
                    <a:pt x="110954" y="846556"/>
                  </a:lnTo>
                  <a:lnTo>
                    <a:pt x="109669" y="847801"/>
                  </a:lnTo>
                  <a:lnTo>
                    <a:pt x="109348" y="849978"/>
                  </a:lnTo>
                  <a:lnTo>
                    <a:pt x="109026" y="852778"/>
                  </a:lnTo>
                  <a:lnTo>
                    <a:pt x="108705" y="856200"/>
                  </a:lnTo>
                  <a:lnTo>
                    <a:pt x="108384" y="858999"/>
                  </a:lnTo>
                  <a:lnTo>
                    <a:pt x="107099" y="861799"/>
                  </a:lnTo>
                  <a:lnTo>
                    <a:pt x="105492" y="863665"/>
                  </a:lnTo>
                  <a:lnTo>
                    <a:pt x="103565" y="864909"/>
                  </a:lnTo>
                  <a:lnTo>
                    <a:pt x="100994" y="866154"/>
                  </a:lnTo>
                  <a:lnTo>
                    <a:pt x="98103" y="866776"/>
                  </a:lnTo>
                  <a:lnTo>
                    <a:pt x="93926" y="866465"/>
                  </a:lnTo>
                  <a:lnTo>
                    <a:pt x="92320" y="866465"/>
                  </a:lnTo>
                  <a:lnTo>
                    <a:pt x="90392" y="865843"/>
                  </a:lnTo>
                  <a:lnTo>
                    <a:pt x="87822" y="864287"/>
                  </a:lnTo>
                  <a:lnTo>
                    <a:pt x="84931" y="861799"/>
                  </a:lnTo>
                  <a:lnTo>
                    <a:pt x="82360" y="858688"/>
                  </a:lnTo>
                  <a:lnTo>
                    <a:pt x="80433" y="855577"/>
                  </a:lnTo>
                  <a:lnTo>
                    <a:pt x="78505" y="851534"/>
                  </a:lnTo>
                  <a:lnTo>
                    <a:pt x="76899" y="847490"/>
                  </a:lnTo>
                  <a:lnTo>
                    <a:pt x="75613" y="843446"/>
                  </a:lnTo>
                  <a:lnTo>
                    <a:pt x="73686" y="834736"/>
                  </a:lnTo>
                  <a:lnTo>
                    <a:pt x="72079" y="827892"/>
                  </a:lnTo>
                  <a:lnTo>
                    <a:pt x="71437" y="820738"/>
                  </a:lnTo>
                  <a:close/>
                  <a:moveTo>
                    <a:pt x="471487" y="819150"/>
                  </a:moveTo>
                  <a:lnTo>
                    <a:pt x="470534" y="826277"/>
                  </a:lnTo>
                  <a:lnTo>
                    <a:pt x="468947" y="833729"/>
                  </a:lnTo>
                  <a:lnTo>
                    <a:pt x="467042" y="842152"/>
                  </a:lnTo>
                  <a:lnTo>
                    <a:pt x="465772" y="846688"/>
                  </a:lnTo>
                  <a:lnTo>
                    <a:pt x="464184" y="850900"/>
                  </a:lnTo>
                  <a:lnTo>
                    <a:pt x="462279" y="854788"/>
                  </a:lnTo>
                  <a:lnTo>
                    <a:pt x="460374" y="858675"/>
                  </a:lnTo>
                  <a:lnTo>
                    <a:pt x="457834" y="861591"/>
                  </a:lnTo>
                  <a:lnTo>
                    <a:pt x="455294" y="864507"/>
                  </a:lnTo>
                  <a:lnTo>
                    <a:pt x="452119" y="865803"/>
                  </a:lnTo>
                  <a:lnTo>
                    <a:pt x="450532" y="866451"/>
                  </a:lnTo>
                  <a:lnTo>
                    <a:pt x="449262" y="866775"/>
                  </a:lnTo>
                  <a:lnTo>
                    <a:pt x="445134" y="866775"/>
                  </a:lnTo>
                  <a:lnTo>
                    <a:pt x="441959" y="866451"/>
                  </a:lnTo>
                  <a:lnTo>
                    <a:pt x="439419" y="865155"/>
                  </a:lnTo>
                  <a:lnTo>
                    <a:pt x="437514" y="863535"/>
                  </a:lnTo>
                  <a:lnTo>
                    <a:pt x="435927" y="861267"/>
                  </a:lnTo>
                  <a:lnTo>
                    <a:pt x="434974" y="858999"/>
                  </a:lnTo>
                  <a:lnTo>
                    <a:pt x="434022" y="856084"/>
                  </a:lnTo>
                  <a:lnTo>
                    <a:pt x="434022" y="852520"/>
                  </a:lnTo>
                  <a:lnTo>
                    <a:pt x="433704" y="849280"/>
                  </a:lnTo>
                  <a:lnTo>
                    <a:pt x="433387" y="847012"/>
                  </a:lnTo>
                  <a:lnTo>
                    <a:pt x="432117" y="846040"/>
                  </a:lnTo>
                  <a:lnTo>
                    <a:pt x="431482" y="845068"/>
                  </a:lnTo>
                  <a:lnTo>
                    <a:pt x="430212" y="845716"/>
                  </a:lnTo>
                  <a:lnTo>
                    <a:pt x="429259" y="846364"/>
                  </a:lnTo>
                  <a:lnTo>
                    <a:pt x="428942" y="847984"/>
                  </a:lnTo>
                  <a:lnTo>
                    <a:pt x="428624" y="850252"/>
                  </a:lnTo>
                  <a:lnTo>
                    <a:pt x="427989" y="852844"/>
                  </a:lnTo>
                  <a:lnTo>
                    <a:pt x="426719" y="856408"/>
                  </a:lnTo>
                  <a:lnTo>
                    <a:pt x="424814" y="859647"/>
                  </a:lnTo>
                  <a:lnTo>
                    <a:pt x="422592" y="862563"/>
                  </a:lnTo>
                  <a:lnTo>
                    <a:pt x="420687" y="864831"/>
                  </a:lnTo>
                  <a:lnTo>
                    <a:pt x="419734" y="865155"/>
                  </a:lnTo>
                  <a:lnTo>
                    <a:pt x="419099" y="865479"/>
                  </a:lnTo>
                  <a:lnTo>
                    <a:pt x="418464" y="865155"/>
                  </a:lnTo>
                  <a:lnTo>
                    <a:pt x="417829" y="863859"/>
                  </a:lnTo>
                  <a:lnTo>
                    <a:pt x="417512" y="862563"/>
                  </a:lnTo>
                  <a:lnTo>
                    <a:pt x="417829" y="860619"/>
                  </a:lnTo>
                  <a:lnTo>
                    <a:pt x="419099" y="849280"/>
                  </a:lnTo>
                  <a:lnTo>
                    <a:pt x="419734" y="844096"/>
                  </a:lnTo>
                  <a:lnTo>
                    <a:pt x="421004" y="838913"/>
                  </a:lnTo>
                  <a:lnTo>
                    <a:pt x="422592" y="834377"/>
                  </a:lnTo>
                  <a:lnTo>
                    <a:pt x="424179" y="830489"/>
                  </a:lnTo>
                  <a:lnTo>
                    <a:pt x="425449" y="829193"/>
                  </a:lnTo>
                  <a:lnTo>
                    <a:pt x="426719" y="828221"/>
                  </a:lnTo>
                  <a:lnTo>
                    <a:pt x="427672" y="827573"/>
                  </a:lnTo>
                  <a:lnTo>
                    <a:pt x="429259" y="827249"/>
                  </a:lnTo>
                  <a:lnTo>
                    <a:pt x="471487" y="819150"/>
                  </a:lnTo>
                  <a:close/>
                  <a:moveTo>
                    <a:pt x="1825625" y="773113"/>
                  </a:moveTo>
                  <a:lnTo>
                    <a:pt x="1867021" y="773113"/>
                  </a:lnTo>
                  <a:lnTo>
                    <a:pt x="1873657" y="778074"/>
                  </a:lnTo>
                  <a:lnTo>
                    <a:pt x="1879660" y="782704"/>
                  </a:lnTo>
                  <a:lnTo>
                    <a:pt x="1885664" y="787996"/>
                  </a:lnTo>
                  <a:lnTo>
                    <a:pt x="1888192" y="790972"/>
                  </a:lnTo>
                  <a:lnTo>
                    <a:pt x="1890404" y="793618"/>
                  </a:lnTo>
                  <a:lnTo>
                    <a:pt x="1891668" y="796264"/>
                  </a:lnTo>
                  <a:lnTo>
                    <a:pt x="1891984" y="797587"/>
                  </a:lnTo>
                  <a:lnTo>
                    <a:pt x="1892300" y="798579"/>
                  </a:lnTo>
                  <a:lnTo>
                    <a:pt x="1891984" y="799902"/>
                  </a:lnTo>
                  <a:lnTo>
                    <a:pt x="1891668" y="801225"/>
                  </a:lnTo>
                  <a:lnTo>
                    <a:pt x="1891036" y="801886"/>
                  </a:lnTo>
                  <a:lnTo>
                    <a:pt x="1889772" y="802548"/>
                  </a:lnTo>
                  <a:lnTo>
                    <a:pt x="1888192" y="803540"/>
                  </a:lnTo>
                  <a:lnTo>
                    <a:pt x="1886296" y="804201"/>
                  </a:lnTo>
                  <a:lnTo>
                    <a:pt x="1881556" y="804863"/>
                  </a:lnTo>
                  <a:lnTo>
                    <a:pt x="1875237" y="804863"/>
                  </a:lnTo>
                  <a:lnTo>
                    <a:pt x="1869233" y="804201"/>
                  </a:lnTo>
                  <a:lnTo>
                    <a:pt x="1863861" y="802878"/>
                  </a:lnTo>
                  <a:lnTo>
                    <a:pt x="1859121" y="801556"/>
                  </a:lnTo>
                  <a:lnTo>
                    <a:pt x="1854697" y="799240"/>
                  </a:lnTo>
                  <a:lnTo>
                    <a:pt x="1849957" y="796595"/>
                  </a:lnTo>
                  <a:lnTo>
                    <a:pt x="1846481" y="793949"/>
                  </a:lnTo>
                  <a:lnTo>
                    <a:pt x="1842373" y="790972"/>
                  </a:lnTo>
                  <a:lnTo>
                    <a:pt x="1840477" y="789649"/>
                  </a:lnTo>
                  <a:lnTo>
                    <a:pt x="1839213" y="789319"/>
                  </a:lnTo>
                  <a:lnTo>
                    <a:pt x="1838581" y="789319"/>
                  </a:lnTo>
                  <a:lnTo>
                    <a:pt x="1838265" y="789649"/>
                  </a:lnTo>
                  <a:lnTo>
                    <a:pt x="1837317" y="790972"/>
                  </a:lnTo>
                  <a:lnTo>
                    <a:pt x="1837317" y="791303"/>
                  </a:lnTo>
                  <a:lnTo>
                    <a:pt x="1836685" y="791303"/>
                  </a:lnTo>
                  <a:lnTo>
                    <a:pt x="1832261" y="791303"/>
                  </a:lnTo>
                  <a:lnTo>
                    <a:pt x="1829417" y="790972"/>
                  </a:lnTo>
                  <a:lnTo>
                    <a:pt x="1827521" y="790642"/>
                  </a:lnTo>
                  <a:lnTo>
                    <a:pt x="1826573" y="782704"/>
                  </a:lnTo>
                  <a:lnTo>
                    <a:pt x="1826257" y="778074"/>
                  </a:lnTo>
                  <a:lnTo>
                    <a:pt x="1826573" y="775759"/>
                  </a:lnTo>
                  <a:lnTo>
                    <a:pt x="1826573" y="774767"/>
                  </a:lnTo>
                  <a:lnTo>
                    <a:pt x="1825625" y="773113"/>
                  </a:lnTo>
                  <a:close/>
                  <a:moveTo>
                    <a:pt x="1722120" y="773113"/>
                  </a:moveTo>
                  <a:lnTo>
                    <a:pt x="1763712" y="773113"/>
                  </a:lnTo>
                  <a:lnTo>
                    <a:pt x="1762760" y="774767"/>
                  </a:lnTo>
                  <a:lnTo>
                    <a:pt x="1763077" y="775759"/>
                  </a:lnTo>
                  <a:lnTo>
                    <a:pt x="1763077" y="778074"/>
                  </a:lnTo>
                  <a:lnTo>
                    <a:pt x="1762760" y="782704"/>
                  </a:lnTo>
                  <a:lnTo>
                    <a:pt x="1761807" y="790642"/>
                  </a:lnTo>
                  <a:lnTo>
                    <a:pt x="1759902" y="790972"/>
                  </a:lnTo>
                  <a:lnTo>
                    <a:pt x="1757680" y="791303"/>
                  </a:lnTo>
                  <a:lnTo>
                    <a:pt x="1752600" y="791303"/>
                  </a:lnTo>
                  <a:lnTo>
                    <a:pt x="1752282" y="791303"/>
                  </a:lnTo>
                  <a:lnTo>
                    <a:pt x="1751965" y="790972"/>
                  </a:lnTo>
                  <a:lnTo>
                    <a:pt x="1751330" y="789649"/>
                  </a:lnTo>
                  <a:lnTo>
                    <a:pt x="1750695" y="789319"/>
                  </a:lnTo>
                  <a:lnTo>
                    <a:pt x="1750060" y="789319"/>
                  </a:lnTo>
                  <a:lnTo>
                    <a:pt x="1748790" y="789649"/>
                  </a:lnTo>
                  <a:lnTo>
                    <a:pt x="1747202" y="790972"/>
                  </a:lnTo>
                  <a:lnTo>
                    <a:pt x="1743392" y="793949"/>
                  </a:lnTo>
                  <a:lnTo>
                    <a:pt x="1739265" y="796595"/>
                  </a:lnTo>
                  <a:lnTo>
                    <a:pt x="1734502" y="799240"/>
                  </a:lnTo>
                  <a:lnTo>
                    <a:pt x="1730057" y="801556"/>
                  </a:lnTo>
                  <a:lnTo>
                    <a:pt x="1725295" y="802878"/>
                  </a:lnTo>
                  <a:lnTo>
                    <a:pt x="1719897" y="804201"/>
                  </a:lnTo>
                  <a:lnTo>
                    <a:pt x="1713865" y="804863"/>
                  </a:lnTo>
                  <a:lnTo>
                    <a:pt x="1707515" y="804863"/>
                  </a:lnTo>
                  <a:lnTo>
                    <a:pt x="1702752" y="804201"/>
                  </a:lnTo>
                  <a:lnTo>
                    <a:pt x="1700847" y="803540"/>
                  </a:lnTo>
                  <a:lnTo>
                    <a:pt x="1699260" y="802548"/>
                  </a:lnTo>
                  <a:lnTo>
                    <a:pt x="1698307" y="801886"/>
                  </a:lnTo>
                  <a:lnTo>
                    <a:pt x="1697355" y="801225"/>
                  </a:lnTo>
                  <a:lnTo>
                    <a:pt x="1697037" y="799902"/>
                  </a:lnTo>
                  <a:lnTo>
                    <a:pt x="1697037" y="798579"/>
                  </a:lnTo>
                  <a:lnTo>
                    <a:pt x="1697037" y="797587"/>
                  </a:lnTo>
                  <a:lnTo>
                    <a:pt x="1697355" y="796264"/>
                  </a:lnTo>
                  <a:lnTo>
                    <a:pt x="1698625" y="793618"/>
                  </a:lnTo>
                  <a:lnTo>
                    <a:pt x="1700847" y="790972"/>
                  </a:lnTo>
                  <a:lnTo>
                    <a:pt x="1703387" y="787996"/>
                  </a:lnTo>
                  <a:lnTo>
                    <a:pt x="1709420" y="782704"/>
                  </a:lnTo>
                  <a:lnTo>
                    <a:pt x="1715452" y="778074"/>
                  </a:lnTo>
                  <a:lnTo>
                    <a:pt x="1722120" y="773113"/>
                  </a:lnTo>
                  <a:close/>
                  <a:moveTo>
                    <a:pt x="1800322" y="754463"/>
                  </a:moveTo>
                  <a:lnTo>
                    <a:pt x="1784168" y="754780"/>
                  </a:lnTo>
                  <a:lnTo>
                    <a:pt x="1768964" y="756049"/>
                  </a:lnTo>
                  <a:lnTo>
                    <a:pt x="1767697" y="764936"/>
                  </a:lnTo>
                  <a:lnTo>
                    <a:pt x="1720500" y="765888"/>
                  </a:lnTo>
                  <a:lnTo>
                    <a:pt x="1720183" y="764618"/>
                  </a:lnTo>
                  <a:lnTo>
                    <a:pt x="1713215" y="766522"/>
                  </a:lnTo>
                  <a:lnTo>
                    <a:pt x="1706880" y="768744"/>
                  </a:lnTo>
                  <a:lnTo>
                    <a:pt x="1700861" y="770966"/>
                  </a:lnTo>
                  <a:lnTo>
                    <a:pt x="1695476" y="773187"/>
                  </a:lnTo>
                  <a:lnTo>
                    <a:pt x="1690092" y="776043"/>
                  </a:lnTo>
                  <a:lnTo>
                    <a:pt x="1685340" y="778265"/>
                  </a:lnTo>
                  <a:lnTo>
                    <a:pt x="1680589" y="780804"/>
                  </a:lnTo>
                  <a:lnTo>
                    <a:pt x="1676471" y="783343"/>
                  </a:lnTo>
                  <a:lnTo>
                    <a:pt x="1673304" y="786199"/>
                  </a:lnTo>
                  <a:lnTo>
                    <a:pt x="1670136" y="789055"/>
                  </a:lnTo>
                  <a:lnTo>
                    <a:pt x="1667602" y="791594"/>
                  </a:lnTo>
                  <a:lnTo>
                    <a:pt x="1665385" y="794451"/>
                  </a:lnTo>
                  <a:lnTo>
                    <a:pt x="1663484" y="796989"/>
                  </a:lnTo>
                  <a:lnTo>
                    <a:pt x="1662217" y="799528"/>
                  </a:lnTo>
                  <a:lnTo>
                    <a:pt x="1661584" y="802067"/>
                  </a:lnTo>
                  <a:lnTo>
                    <a:pt x="1661267" y="804924"/>
                  </a:lnTo>
                  <a:lnTo>
                    <a:pt x="1661584" y="806828"/>
                  </a:lnTo>
                  <a:lnTo>
                    <a:pt x="1661900" y="808732"/>
                  </a:lnTo>
                  <a:lnTo>
                    <a:pt x="1662534" y="810954"/>
                  </a:lnTo>
                  <a:lnTo>
                    <a:pt x="1663801" y="813175"/>
                  </a:lnTo>
                  <a:lnTo>
                    <a:pt x="1665068" y="815079"/>
                  </a:lnTo>
                  <a:lnTo>
                    <a:pt x="1666969" y="817301"/>
                  </a:lnTo>
                  <a:lnTo>
                    <a:pt x="1671086" y="821427"/>
                  </a:lnTo>
                  <a:lnTo>
                    <a:pt x="1676154" y="825870"/>
                  </a:lnTo>
                  <a:lnTo>
                    <a:pt x="1682490" y="829995"/>
                  </a:lnTo>
                  <a:lnTo>
                    <a:pt x="1690092" y="833804"/>
                  </a:lnTo>
                  <a:lnTo>
                    <a:pt x="1698644" y="837930"/>
                  </a:lnTo>
                  <a:lnTo>
                    <a:pt x="1708147" y="841421"/>
                  </a:lnTo>
                  <a:lnTo>
                    <a:pt x="1718600" y="844594"/>
                  </a:lnTo>
                  <a:lnTo>
                    <a:pt x="1729686" y="847768"/>
                  </a:lnTo>
                  <a:lnTo>
                    <a:pt x="1742356" y="849989"/>
                  </a:lnTo>
                  <a:lnTo>
                    <a:pt x="1755660" y="852211"/>
                  </a:lnTo>
                  <a:lnTo>
                    <a:pt x="1769597" y="853798"/>
                  </a:lnTo>
                  <a:lnTo>
                    <a:pt x="1784485" y="854750"/>
                  </a:lnTo>
                  <a:lnTo>
                    <a:pt x="1800322" y="854750"/>
                  </a:lnTo>
                  <a:lnTo>
                    <a:pt x="1816477" y="854750"/>
                  </a:lnTo>
                  <a:lnTo>
                    <a:pt x="1831048" y="853798"/>
                  </a:lnTo>
                  <a:lnTo>
                    <a:pt x="1845302" y="852211"/>
                  </a:lnTo>
                  <a:lnTo>
                    <a:pt x="1858605" y="849989"/>
                  </a:lnTo>
                  <a:lnTo>
                    <a:pt x="1870959" y="847768"/>
                  </a:lnTo>
                  <a:lnTo>
                    <a:pt x="1882362" y="844594"/>
                  </a:lnTo>
                  <a:lnTo>
                    <a:pt x="1893132" y="841421"/>
                  </a:lnTo>
                  <a:lnTo>
                    <a:pt x="1902318" y="837930"/>
                  </a:lnTo>
                  <a:lnTo>
                    <a:pt x="1910870" y="833804"/>
                  </a:lnTo>
                  <a:lnTo>
                    <a:pt x="1918472" y="829995"/>
                  </a:lnTo>
                  <a:lnTo>
                    <a:pt x="1924807" y="825870"/>
                  </a:lnTo>
                  <a:lnTo>
                    <a:pt x="1930192" y="821427"/>
                  </a:lnTo>
                  <a:lnTo>
                    <a:pt x="1934310" y="817301"/>
                  </a:lnTo>
                  <a:lnTo>
                    <a:pt x="1935894" y="815079"/>
                  </a:lnTo>
                  <a:lnTo>
                    <a:pt x="1937161" y="813175"/>
                  </a:lnTo>
                  <a:lnTo>
                    <a:pt x="1938428" y="810954"/>
                  </a:lnTo>
                  <a:lnTo>
                    <a:pt x="1939061" y="808732"/>
                  </a:lnTo>
                  <a:lnTo>
                    <a:pt x="1939378" y="806828"/>
                  </a:lnTo>
                  <a:lnTo>
                    <a:pt x="1939378" y="804924"/>
                  </a:lnTo>
                  <a:lnTo>
                    <a:pt x="1939378" y="801750"/>
                  </a:lnTo>
                  <a:lnTo>
                    <a:pt x="1938428" y="799211"/>
                  </a:lnTo>
                  <a:lnTo>
                    <a:pt x="1936844" y="796037"/>
                  </a:lnTo>
                  <a:lnTo>
                    <a:pt x="1934627" y="793181"/>
                  </a:lnTo>
                  <a:lnTo>
                    <a:pt x="1932093" y="790325"/>
                  </a:lnTo>
                  <a:lnTo>
                    <a:pt x="1928925" y="787151"/>
                  </a:lnTo>
                  <a:lnTo>
                    <a:pt x="1924807" y="784295"/>
                  </a:lnTo>
                  <a:lnTo>
                    <a:pt x="1920689" y="781121"/>
                  </a:lnTo>
                  <a:lnTo>
                    <a:pt x="1915938" y="778265"/>
                  </a:lnTo>
                  <a:lnTo>
                    <a:pt x="1910236" y="775409"/>
                  </a:lnTo>
                  <a:lnTo>
                    <a:pt x="1904218" y="772870"/>
                  </a:lnTo>
                  <a:lnTo>
                    <a:pt x="1897883" y="770331"/>
                  </a:lnTo>
                  <a:lnTo>
                    <a:pt x="1890914" y="767475"/>
                  </a:lnTo>
                  <a:lnTo>
                    <a:pt x="1883629" y="765253"/>
                  </a:lnTo>
                  <a:lnTo>
                    <a:pt x="1875710" y="763349"/>
                  </a:lnTo>
                  <a:lnTo>
                    <a:pt x="1867158" y="761127"/>
                  </a:lnTo>
                  <a:lnTo>
                    <a:pt x="1867158" y="765888"/>
                  </a:lnTo>
                  <a:lnTo>
                    <a:pt x="1821228" y="765888"/>
                  </a:lnTo>
                  <a:lnTo>
                    <a:pt x="1820278" y="755097"/>
                  </a:lnTo>
                  <a:lnTo>
                    <a:pt x="1810459" y="754780"/>
                  </a:lnTo>
                  <a:lnTo>
                    <a:pt x="1800322" y="754463"/>
                  </a:lnTo>
                  <a:close/>
                  <a:moveTo>
                    <a:pt x="2034836" y="711200"/>
                  </a:moveTo>
                  <a:lnTo>
                    <a:pt x="2039938" y="721912"/>
                  </a:lnTo>
                  <a:lnTo>
                    <a:pt x="1973603" y="752475"/>
                  </a:lnTo>
                  <a:lnTo>
                    <a:pt x="1968500" y="741762"/>
                  </a:lnTo>
                  <a:lnTo>
                    <a:pt x="2034836" y="711200"/>
                  </a:lnTo>
                  <a:close/>
                  <a:moveTo>
                    <a:pt x="1625600" y="692150"/>
                  </a:moveTo>
                  <a:lnTo>
                    <a:pt x="1697038" y="735585"/>
                  </a:lnTo>
                  <a:lnTo>
                    <a:pt x="1690688" y="746125"/>
                  </a:lnTo>
                  <a:lnTo>
                    <a:pt x="1619250" y="702689"/>
                  </a:lnTo>
                  <a:lnTo>
                    <a:pt x="1625600" y="692150"/>
                  </a:lnTo>
                  <a:close/>
                  <a:moveTo>
                    <a:pt x="1231408" y="690563"/>
                  </a:moveTo>
                  <a:lnTo>
                    <a:pt x="1244414" y="691513"/>
                  </a:lnTo>
                  <a:lnTo>
                    <a:pt x="1256468" y="692463"/>
                  </a:lnTo>
                  <a:lnTo>
                    <a:pt x="1267888" y="694046"/>
                  </a:lnTo>
                  <a:lnTo>
                    <a:pt x="1279308" y="696262"/>
                  </a:lnTo>
                  <a:lnTo>
                    <a:pt x="1289776" y="698795"/>
                  </a:lnTo>
                  <a:lnTo>
                    <a:pt x="1299927" y="702277"/>
                  </a:lnTo>
                  <a:lnTo>
                    <a:pt x="1309761" y="705760"/>
                  </a:lnTo>
                  <a:lnTo>
                    <a:pt x="1318643" y="708926"/>
                  </a:lnTo>
                  <a:lnTo>
                    <a:pt x="1327208" y="713042"/>
                  </a:lnTo>
                  <a:lnTo>
                    <a:pt x="1335773" y="716841"/>
                  </a:lnTo>
                  <a:lnTo>
                    <a:pt x="1343069" y="720957"/>
                  </a:lnTo>
                  <a:lnTo>
                    <a:pt x="1350047" y="725073"/>
                  </a:lnTo>
                  <a:lnTo>
                    <a:pt x="1356392" y="729189"/>
                  </a:lnTo>
                  <a:lnTo>
                    <a:pt x="1367494" y="737104"/>
                  </a:lnTo>
                  <a:lnTo>
                    <a:pt x="1376059" y="744386"/>
                  </a:lnTo>
                  <a:lnTo>
                    <a:pt x="1382721" y="749769"/>
                  </a:lnTo>
                  <a:lnTo>
                    <a:pt x="1387479" y="754834"/>
                  </a:lnTo>
                  <a:lnTo>
                    <a:pt x="1385893" y="758634"/>
                  </a:lnTo>
                  <a:lnTo>
                    <a:pt x="1383672" y="762750"/>
                  </a:lnTo>
                  <a:lnTo>
                    <a:pt x="1380183" y="768132"/>
                  </a:lnTo>
                  <a:lnTo>
                    <a:pt x="1376694" y="774147"/>
                  </a:lnTo>
                  <a:lnTo>
                    <a:pt x="1371301" y="780796"/>
                  </a:lnTo>
                  <a:lnTo>
                    <a:pt x="1365274" y="787445"/>
                  </a:lnTo>
                  <a:lnTo>
                    <a:pt x="1361784" y="790928"/>
                  </a:lnTo>
                  <a:lnTo>
                    <a:pt x="1358295" y="793777"/>
                  </a:lnTo>
                  <a:lnTo>
                    <a:pt x="1354488" y="796627"/>
                  </a:lnTo>
                  <a:lnTo>
                    <a:pt x="1350047" y="799793"/>
                  </a:lnTo>
                  <a:lnTo>
                    <a:pt x="1345924" y="802326"/>
                  </a:lnTo>
                  <a:lnTo>
                    <a:pt x="1340848" y="804542"/>
                  </a:lnTo>
                  <a:lnTo>
                    <a:pt x="1336090" y="806758"/>
                  </a:lnTo>
                  <a:lnTo>
                    <a:pt x="1330380" y="808658"/>
                  </a:lnTo>
                  <a:lnTo>
                    <a:pt x="1324987" y="809924"/>
                  </a:lnTo>
                  <a:lnTo>
                    <a:pt x="1318960" y="810874"/>
                  </a:lnTo>
                  <a:lnTo>
                    <a:pt x="1312616" y="811507"/>
                  </a:lnTo>
                  <a:lnTo>
                    <a:pt x="1306271" y="811507"/>
                  </a:lnTo>
                  <a:lnTo>
                    <a:pt x="1299610" y="810557"/>
                  </a:lnTo>
                  <a:lnTo>
                    <a:pt x="1292948" y="809608"/>
                  </a:lnTo>
                  <a:lnTo>
                    <a:pt x="1285335" y="807708"/>
                  </a:lnTo>
                  <a:lnTo>
                    <a:pt x="1277405" y="805492"/>
                  </a:lnTo>
                  <a:lnTo>
                    <a:pt x="1269474" y="802009"/>
                  </a:lnTo>
                  <a:lnTo>
                    <a:pt x="1261227" y="798210"/>
                  </a:lnTo>
                  <a:lnTo>
                    <a:pt x="1251710" y="793777"/>
                  </a:lnTo>
                  <a:lnTo>
                    <a:pt x="1242194" y="789345"/>
                  </a:lnTo>
                  <a:lnTo>
                    <a:pt x="1281529" y="808341"/>
                  </a:lnTo>
                  <a:lnTo>
                    <a:pt x="1300244" y="816890"/>
                  </a:lnTo>
                  <a:lnTo>
                    <a:pt x="1309444" y="820689"/>
                  </a:lnTo>
                  <a:lnTo>
                    <a:pt x="1318009" y="823855"/>
                  </a:lnTo>
                  <a:lnTo>
                    <a:pt x="1326256" y="826388"/>
                  </a:lnTo>
                  <a:lnTo>
                    <a:pt x="1334187" y="828287"/>
                  </a:lnTo>
                  <a:lnTo>
                    <a:pt x="1341483" y="829870"/>
                  </a:lnTo>
                  <a:lnTo>
                    <a:pt x="1348779" y="830187"/>
                  </a:lnTo>
                  <a:lnTo>
                    <a:pt x="1352268" y="830187"/>
                  </a:lnTo>
                  <a:lnTo>
                    <a:pt x="1355440" y="829870"/>
                  </a:lnTo>
                  <a:lnTo>
                    <a:pt x="1358929" y="828921"/>
                  </a:lnTo>
                  <a:lnTo>
                    <a:pt x="1361784" y="828287"/>
                  </a:lnTo>
                  <a:lnTo>
                    <a:pt x="1364957" y="827021"/>
                  </a:lnTo>
                  <a:lnTo>
                    <a:pt x="1367494" y="826071"/>
                  </a:lnTo>
                  <a:lnTo>
                    <a:pt x="1370032" y="824488"/>
                  </a:lnTo>
                  <a:lnTo>
                    <a:pt x="1372887" y="822272"/>
                  </a:lnTo>
                  <a:lnTo>
                    <a:pt x="1373521" y="829554"/>
                  </a:lnTo>
                  <a:lnTo>
                    <a:pt x="1374473" y="835886"/>
                  </a:lnTo>
                  <a:lnTo>
                    <a:pt x="1374790" y="848234"/>
                  </a:lnTo>
                  <a:lnTo>
                    <a:pt x="1374790" y="860265"/>
                  </a:lnTo>
                  <a:lnTo>
                    <a:pt x="1373839" y="871346"/>
                  </a:lnTo>
                  <a:lnTo>
                    <a:pt x="1376059" y="869130"/>
                  </a:lnTo>
                  <a:lnTo>
                    <a:pt x="1377328" y="868813"/>
                  </a:lnTo>
                  <a:lnTo>
                    <a:pt x="1377962" y="868497"/>
                  </a:lnTo>
                  <a:lnTo>
                    <a:pt x="1379549" y="868813"/>
                  </a:lnTo>
                  <a:lnTo>
                    <a:pt x="1381135" y="869446"/>
                  </a:lnTo>
                  <a:lnTo>
                    <a:pt x="1382721" y="871030"/>
                  </a:lnTo>
                  <a:lnTo>
                    <a:pt x="1383672" y="872929"/>
                  </a:lnTo>
                  <a:lnTo>
                    <a:pt x="1384941" y="875462"/>
                  </a:lnTo>
                  <a:lnTo>
                    <a:pt x="1385893" y="878628"/>
                  </a:lnTo>
                  <a:lnTo>
                    <a:pt x="1388113" y="885277"/>
                  </a:lnTo>
                  <a:lnTo>
                    <a:pt x="1390017" y="893825"/>
                  </a:lnTo>
                  <a:lnTo>
                    <a:pt x="1391286" y="903640"/>
                  </a:lnTo>
                  <a:lnTo>
                    <a:pt x="1391920" y="914405"/>
                  </a:lnTo>
                  <a:lnTo>
                    <a:pt x="1392237" y="926119"/>
                  </a:lnTo>
                  <a:lnTo>
                    <a:pt x="1391920" y="937834"/>
                  </a:lnTo>
                  <a:lnTo>
                    <a:pt x="1391286" y="948599"/>
                  </a:lnTo>
                  <a:lnTo>
                    <a:pt x="1390017" y="958413"/>
                  </a:lnTo>
                  <a:lnTo>
                    <a:pt x="1388113" y="966645"/>
                  </a:lnTo>
                  <a:lnTo>
                    <a:pt x="1385893" y="973611"/>
                  </a:lnTo>
                  <a:lnTo>
                    <a:pt x="1384941" y="976777"/>
                  </a:lnTo>
                  <a:lnTo>
                    <a:pt x="1383672" y="978993"/>
                  </a:lnTo>
                  <a:lnTo>
                    <a:pt x="1382721" y="980893"/>
                  </a:lnTo>
                  <a:lnTo>
                    <a:pt x="1381135" y="982476"/>
                  </a:lnTo>
                  <a:lnTo>
                    <a:pt x="1379549" y="983425"/>
                  </a:lnTo>
                  <a:lnTo>
                    <a:pt x="1377962" y="983425"/>
                  </a:lnTo>
                  <a:lnTo>
                    <a:pt x="1376694" y="983425"/>
                  </a:lnTo>
                  <a:lnTo>
                    <a:pt x="1375425" y="982476"/>
                  </a:lnTo>
                  <a:lnTo>
                    <a:pt x="1373839" y="980893"/>
                  </a:lnTo>
                  <a:lnTo>
                    <a:pt x="1372570" y="978676"/>
                  </a:lnTo>
                  <a:lnTo>
                    <a:pt x="1371301" y="976143"/>
                  </a:lnTo>
                  <a:lnTo>
                    <a:pt x="1370032" y="972977"/>
                  </a:lnTo>
                  <a:lnTo>
                    <a:pt x="1367812" y="965379"/>
                  </a:lnTo>
                  <a:lnTo>
                    <a:pt x="1366860" y="975194"/>
                  </a:lnTo>
                  <a:lnTo>
                    <a:pt x="1364957" y="985325"/>
                  </a:lnTo>
                  <a:lnTo>
                    <a:pt x="1363053" y="994823"/>
                  </a:lnTo>
                  <a:lnTo>
                    <a:pt x="1360516" y="1004005"/>
                  </a:lnTo>
                  <a:lnTo>
                    <a:pt x="1357661" y="1013187"/>
                  </a:lnTo>
                  <a:lnTo>
                    <a:pt x="1354806" y="1021735"/>
                  </a:lnTo>
                  <a:lnTo>
                    <a:pt x="1351316" y="1030283"/>
                  </a:lnTo>
                  <a:lnTo>
                    <a:pt x="1347510" y="1038515"/>
                  </a:lnTo>
                  <a:lnTo>
                    <a:pt x="1343386" y="1046430"/>
                  </a:lnTo>
                  <a:lnTo>
                    <a:pt x="1339262" y="1054346"/>
                  </a:lnTo>
                  <a:lnTo>
                    <a:pt x="1334821" y="1061628"/>
                  </a:lnTo>
                  <a:lnTo>
                    <a:pt x="1330380" y="1068593"/>
                  </a:lnTo>
                  <a:lnTo>
                    <a:pt x="1325622" y="1075242"/>
                  </a:lnTo>
                  <a:lnTo>
                    <a:pt x="1320546" y="1081891"/>
                  </a:lnTo>
                  <a:lnTo>
                    <a:pt x="1315471" y="1088223"/>
                  </a:lnTo>
                  <a:lnTo>
                    <a:pt x="1309761" y="1094238"/>
                  </a:lnTo>
                  <a:lnTo>
                    <a:pt x="1304368" y="1099304"/>
                  </a:lnTo>
                  <a:lnTo>
                    <a:pt x="1298658" y="1104686"/>
                  </a:lnTo>
                  <a:lnTo>
                    <a:pt x="1293266" y="1109435"/>
                  </a:lnTo>
                  <a:lnTo>
                    <a:pt x="1287238" y="1113868"/>
                  </a:lnTo>
                  <a:lnTo>
                    <a:pt x="1281211" y="1118617"/>
                  </a:lnTo>
                  <a:lnTo>
                    <a:pt x="1275501" y="1122100"/>
                  </a:lnTo>
                  <a:lnTo>
                    <a:pt x="1269474" y="1125899"/>
                  </a:lnTo>
                  <a:lnTo>
                    <a:pt x="1263447" y="1129065"/>
                  </a:lnTo>
                  <a:lnTo>
                    <a:pt x="1257420" y="1131915"/>
                  </a:lnTo>
                  <a:lnTo>
                    <a:pt x="1251393" y="1134131"/>
                  </a:lnTo>
                  <a:lnTo>
                    <a:pt x="1245366" y="1136347"/>
                  </a:lnTo>
                  <a:lnTo>
                    <a:pt x="1239339" y="1137930"/>
                  </a:lnTo>
                  <a:lnTo>
                    <a:pt x="1233312" y="1139513"/>
                  </a:lnTo>
                  <a:lnTo>
                    <a:pt x="1227919" y="1140463"/>
                  </a:lnTo>
                  <a:lnTo>
                    <a:pt x="1222209" y="1141096"/>
                  </a:lnTo>
                  <a:lnTo>
                    <a:pt x="1216499" y="1141413"/>
                  </a:lnTo>
                  <a:lnTo>
                    <a:pt x="1212058" y="1141096"/>
                  </a:lnTo>
                  <a:lnTo>
                    <a:pt x="1207617" y="1140146"/>
                  </a:lnTo>
                  <a:lnTo>
                    <a:pt x="1202542" y="1139513"/>
                  </a:lnTo>
                  <a:lnTo>
                    <a:pt x="1197466" y="1137930"/>
                  </a:lnTo>
                  <a:lnTo>
                    <a:pt x="1192073" y="1136031"/>
                  </a:lnTo>
                  <a:lnTo>
                    <a:pt x="1186998" y="1133814"/>
                  </a:lnTo>
                  <a:lnTo>
                    <a:pt x="1181288" y="1131281"/>
                  </a:lnTo>
                  <a:lnTo>
                    <a:pt x="1175895" y="1128749"/>
                  </a:lnTo>
                  <a:lnTo>
                    <a:pt x="1170186" y="1125266"/>
                  </a:lnTo>
                  <a:lnTo>
                    <a:pt x="1164476" y="1121467"/>
                  </a:lnTo>
                  <a:lnTo>
                    <a:pt x="1158766" y="1117667"/>
                  </a:lnTo>
                  <a:lnTo>
                    <a:pt x="1153056" y="1113235"/>
                  </a:lnTo>
                  <a:lnTo>
                    <a:pt x="1147029" y="1108802"/>
                  </a:lnTo>
                  <a:lnTo>
                    <a:pt x="1141319" y="1103736"/>
                  </a:lnTo>
                  <a:lnTo>
                    <a:pt x="1135926" y="1098671"/>
                  </a:lnTo>
                  <a:lnTo>
                    <a:pt x="1130216" y="1092972"/>
                  </a:lnTo>
                  <a:lnTo>
                    <a:pt x="1124506" y="1087273"/>
                  </a:lnTo>
                  <a:lnTo>
                    <a:pt x="1118796" y="1080941"/>
                  </a:lnTo>
                  <a:lnTo>
                    <a:pt x="1113721" y="1074925"/>
                  </a:lnTo>
                  <a:lnTo>
                    <a:pt x="1108011" y="1068276"/>
                  </a:lnTo>
                  <a:lnTo>
                    <a:pt x="1102936" y="1061628"/>
                  </a:lnTo>
                  <a:lnTo>
                    <a:pt x="1097860" y="1054346"/>
                  </a:lnTo>
                  <a:lnTo>
                    <a:pt x="1092785" y="1046747"/>
                  </a:lnTo>
                  <a:lnTo>
                    <a:pt x="1088344" y="1039465"/>
                  </a:lnTo>
                  <a:lnTo>
                    <a:pt x="1083903" y="1031550"/>
                  </a:lnTo>
                  <a:lnTo>
                    <a:pt x="1079779" y="1023635"/>
                  </a:lnTo>
                  <a:lnTo>
                    <a:pt x="1075655" y="1015403"/>
                  </a:lnTo>
                  <a:lnTo>
                    <a:pt x="1071848" y="1007171"/>
                  </a:lnTo>
                  <a:lnTo>
                    <a:pt x="1068676" y="998623"/>
                  </a:lnTo>
                  <a:lnTo>
                    <a:pt x="1065187" y="989758"/>
                  </a:lnTo>
                  <a:lnTo>
                    <a:pt x="1062649" y="980893"/>
                  </a:lnTo>
                  <a:lnTo>
                    <a:pt x="1059794" y="972028"/>
                  </a:lnTo>
                  <a:lnTo>
                    <a:pt x="1057891" y="977726"/>
                  </a:lnTo>
                  <a:lnTo>
                    <a:pt x="1055670" y="982476"/>
                  </a:lnTo>
                  <a:lnTo>
                    <a:pt x="1054719" y="984375"/>
                  </a:lnTo>
                  <a:lnTo>
                    <a:pt x="1053133" y="985325"/>
                  </a:lnTo>
                  <a:lnTo>
                    <a:pt x="1051864" y="986275"/>
                  </a:lnTo>
                  <a:lnTo>
                    <a:pt x="1050595" y="986591"/>
                  </a:lnTo>
                  <a:lnTo>
                    <a:pt x="1049326" y="986275"/>
                  </a:lnTo>
                  <a:lnTo>
                    <a:pt x="1047740" y="985325"/>
                  </a:lnTo>
                  <a:lnTo>
                    <a:pt x="1046471" y="983742"/>
                  </a:lnTo>
                  <a:lnTo>
                    <a:pt x="1045202" y="982159"/>
                  </a:lnTo>
                  <a:lnTo>
                    <a:pt x="1044250" y="979309"/>
                  </a:lnTo>
                  <a:lnTo>
                    <a:pt x="1042664" y="976460"/>
                  </a:lnTo>
                  <a:lnTo>
                    <a:pt x="1040761" y="969495"/>
                  </a:lnTo>
                  <a:lnTo>
                    <a:pt x="1038858" y="960946"/>
                  </a:lnTo>
                  <a:lnTo>
                    <a:pt x="1037589" y="951131"/>
                  </a:lnTo>
                  <a:lnTo>
                    <a:pt x="1036954" y="940367"/>
                  </a:lnTo>
                  <a:lnTo>
                    <a:pt x="1036637" y="928652"/>
                  </a:lnTo>
                  <a:lnTo>
                    <a:pt x="1036954" y="917254"/>
                  </a:lnTo>
                  <a:lnTo>
                    <a:pt x="1037589" y="906173"/>
                  </a:lnTo>
                  <a:lnTo>
                    <a:pt x="1038858" y="896358"/>
                  </a:lnTo>
                  <a:lnTo>
                    <a:pt x="1040761" y="888126"/>
                  </a:lnTo>
                  <a:lnTo>
                    <a:pt x="1042664" y="881161"/>
                  </a:lnTo>
                  <a:lnTo>
                    <a:pt x="1044250" y="877995"/>
                  </a:lnTo>
                  <a:lnTo>
                    <a:pt x="1045202" y="875779"/>
                  </a:lnTo>
                  <a:lnTo>
                    <a:pt x="1046471" y="873879"/>
                  </a:lnTo>
                  <a:lnTo>
                    <a:pt x="1047740" y="872613"/>
                  </a:lnTo>
                  <a:lnTo>
                    <a:pt x="1049326" y="871346"/>
                  </a:lnTo>
                  <a:lnTo>
                    <a:pt x="1050595" y="871346"/>
                  </a:lnTo>
                  <a:lnTo>
                    <a:pt x="1051546" y="871346"/>
                  </a:lnTo>
                  <a:lnTo>
                    <a:pt x="1052498" y="871663"/>
                  </a:lnTo>
                  <a:lnTo>
                    <a:pt x="1052815" y="864381"/>
                  </a:lnTo>
                  <a:lnTo>
                    <a:pt x="1053133" y="856782"/>
                  </a:lnTo>
                  <a:lnTo>
                    <a:pt x="1053767" y="850133"/>
                  </a:lnTo>
                  <a:lnTo>
                    <a:pt x="1055036" y="843801"/>
                  </a:lnTo>
                  <a:lnTo>
                    <a:pt x="1054719" y="835886"/>
                  </a:lnTo>
                  <a:lnTo>
                    <a:pt x="1054401" y="827971"/>
                  </a:lnTo>
                  <a:lnTo>
                    <a:pt x="1054401" y="820689"/>
                  </a:lnTo>
                  <a:lnTo>
                    <a:pt x="1054401" y="814040"/>
                  </a:lnTo>
                  <a:lnTo>
                    <a:pt x="1055036" y="807708"/>
                  </a:lnTo>
                  <a:lnTo>
                    <a:pt x="1055670" y="801692"/>
                  </a:lnTo>
                  <a:lnTo>
                    <a:pt x="1057256" y="796310"/>
                  </a:lnTo>
                  <a:lnTo>
                    <a:pt x="1058842" y="791244"/>
                  </a:lnTo>
                  <a:lnTo>
                    <a:pt x="1060746" y="786179"/>
                  </a:lnTo>
                  <a:lnTo>
                    <a:pt x="1062649" y="781746"/>
                  </a:lnTo>
                  <a:lnTo>
                    <a:pt x="1064870" y="777630"/>
                  </a:lnTo>
                  <a:lnTo>
                    <a:pt x="1067407" y="773831"/>
                  </a:lnTo>
                  <a:lnTo>
                    <a:pt x="1070262" y="770665"/>
                  </a:lnTo>
                  <a:lnTo>
                    <a:pt x="1073434" y="767499"/>
                  </a:lnTo>
                  <a:lnTo>
                    <a:pt x="1076924" y="764649"/>
                  </a:lnTo>
                  <a:lnTo>
                    <a:pt x="1080096" y="762433"/>
                  </a:lnTo>
                  <a:lnTo>
                    <a:pt x="1064235" y="762433"/>
                  </a:lnTo>
                  <a:lnTo>
                    <a:pt x="1052498" y="762750"/>
                  </a:lnTo>
                  <a:lnTo>
                    <a:pt x="1041713" y="763383"/>
                  </a:lnTo>
                  <a:lnTo>
                    <a:pt x="1049009" y="759583"/>
                  </a:lnTo>
                  <a:lnTo>
                    <a:pt x="1056622" y="754834"/>
                  </a:lnTo>
                  <a:lnTo>
                    <a:pt x="1063918" y="749452"/>
                  </a:lnTo>
                  <a:lnTo>
                    <a:pt x="1071531" y="743753"/>
                  </a:lnTo>
                  <a:lnTo>
                    <a:pt x="1085806" y="733305"/>
                  </a:lnTo>
                  <a:lnTo>
                    <a:pt x="1092150" y="728872"/>
                  </a:lnTo>
                  <a:lnTo>
                    <a:pt x="1098495" y="725073"/>
                  </a:lnTo>
                  <a:lnTo>
                    <a:pt x="1106742" y="720957"/>
                  </a:lnTo>
                  <a:lnTo>
                    <a:pt x="1114990" y="717158"/>
                  </a:lnTo>
                  <a:lnTo>
                    <a:pt x="1122920" y="713675"/>
                  </a:lnTo>
                  <a:lnTo>
                    <a:pt x="1130851" y="710193"/>
                  </a:lnTo>
                  <a:lnTo>
                    <a:pt x="1138781" y="707660"/>
                  </a:lnTo>
                  <a:lnTo>
                    <a:pt x="1146711" y="704494"/>
                  </a:lnTo>
                  <a:lnTo>
                    <a:pt x="1161938" y="700061"/>
                  </a:lnTo>
                  <a:lnTo>
                    <a:pt x="1176847" y="696262"/>
                  </a:lnTo>
                  <a:lnTo>
                    <a:pt x="1191439" y="693729"/>
                  </a:lnTo>
                  <a:lnTo>
                    <a:pt x="1205397" y="692146"/>
                  </a:lnTo>
                  <a:lnTo>
                    <a:pt x="1218720" y="691196"/>
                  </a:lnTo>
                  <a:lnTo>
                    <a:pt x="1231408" y="690563"/>
                  </a:lnTo>
                  <a:close/>
                  <a:moveTo>
                    <a:pt x="1798422" y="585942"/>
                  </a:moveTo>
                  <a:lnTo>
                    <a:pt x="1795888" y="586577"/>
                  </a:lnTo>
                  <a:lnTo>
                    <a:pt x="1792720" y="586577"/>
                  </a:lnTo>
                  <a:lnTo>
                    <a:pt x="1789236" y="586577"/>
                  </a:lnTo>
                  <a:lnTo>
                    <a:pt x="1771814" y="728756"/>
                  </a:lnTo>
                  <a:lnTo>
                    <a:pt x="1786068" y="727804"/>
                  </a:lnTo>
                  <a:lnTo>
                    <a:pt x="1800322" y="727487"/>
                  </a:lnTo>
                  <a:lnTo>
                    <a:pt x="1808558" y="727804"/>
                  </a:lnTo>
                  <a:lnTo>
                    <a:pt x="1816477" y="728121"/>
                  </a:lnTo>
                  <a:lnTo>
                    <a:pt x="1798422" y="585942"/>
                  </a:lnTo>
                  <a:close/>
                  <a:moveTo>
                    <a:pt x="2691328" y="534988"/>
                  </a:moveTo>
                  <a:lnTo>
                    <a:pt x="2700209" y="535623"/>
                  </a:lnTo>
                  <a:lnTo>
                    <a:pt x="2709091" y="535940"/>
                  </a:lnTo>
                  <a:lnTo>
                    <a:pt x="2718289" y="536893"/>
                  </a:lnTo>
                  <a:lnTo>
                    <a:pt x="2727170" y="538480"/>
                  </a:lnTo>
                  <a:lnTo>
                    <a:pt x="2736368" y="540385"/>
                  </a:lnTo>
                  <a:lnTo>
                    <a:pt x="2745249" y="542608"/>
                  </a:lnTo>
                  <a:lnTo>
                    <a:pt x="2753813" y="544830"/>
                  </a:lnTo>
                  <a:lnTo>
                    <a:pt x="2763011" y="548005"/>
                  </a:lnTo>
                  <a:lnTo>
                    <a:pt x="2771575" y="550863"/>
                  </a:lnTo>
                  <a:lnTo>
                    <a:pt x="2780139" y="554355"/>
                  </a:lnTo>
                  <a:lnTo>
                    <a:pt x="2789020" y="558165"/>
                  </a:lnTo>
                  <a:lnTo>
                    <a:pt x="2797267" y="561658"/>
                  </a:lnTo>
                  <a:lnTo>
                    <a:pt x="2812809" y="569595"/>
                  </a:lnTo>
                  <a:lnTo>
                    <a:pt x="2827716" y="577850"/>
                  </a:lnTo>
                  <a:lnTo>
                    <a:pt x="2841355" y="586105"/>
                  </a:lnTo>
                  <a:lnTo>
                    <a:pt x="2853408" y="594678"/>
                  </a:lnTo>
                  <a:lnTo>
                    <a:pt x="2864509" y="602933"/>
                  </a:lnTo>
                  <a:lnTo>
                    <a:pt x="2873073" y="609918"/>
                  </a:lnTo>
                  <a:lnTo>
                    <a:pt x="2879734" y="616585"/>
                  </a:lnTo>
                  <a:lnTo>
                    <a:pt x="2882271" y="619760"/>
                  </a:lnTo>
                  <a:lnTo>
                    <a:pt x="2884809" y="622300"/>
                  </a:lnTo>
                  <a:lnTo>
                    <a:pt x="2886077" y="624523"/>
                  </a:lnTo>
                  <a:lnTo>
                    <a:pt x="2887029" y="626428"/>
                  </a:lnTo>
                  <a:lnTo>
                    <a:pt x="2887346" y="630238"/>
                  </a:lnTo>
                  <a:lnTo>
                    <a:pt x="2887663" y="635635"/>
                  </a:lnTo>
                  <a:lnTo>
                    <a:pt x="2887663" y="650875"/>
                  </a:lnTo>
                  <a:lnTo>
                    <a:pt x="2887029" y="671513"/>
                  </a:lnTo>
                  <a:lnTo>
                    <a:pt x="2885443" y="697230"/>
                  </a:lnTo>
                  <a:lnTo>
                    <a:pt x="2883540" y="726123"/>
                  </a:lnTo>
                  <a:lnTo>
                    <a:pt x="2881320" y="758190"/>
                  </a:lnTo>
                  <a:lnTo>
                    <a:pt x="2875610" y="827723"/>
                  </a:lnTo>
                  <a:lnTo>
                    <a:pt x="2868950" y="899161"/>
                  </a:lnTo>
                  <a:lnTo>
                    <a:pt x="2861654" y="965518"/>
                  </a:lnTo>
                  <a:lnTo>
                    <a:pt x="2858483" y="995363"/>
                  </a:lnTo>
                  <a:lnTo>
                    <a:pt x="2854994" y="1021398"/>
                  </a:lnTo>
                  <a:lnTo>
                    <a:pt x="2852139" y="1042671"/>
                  </a:lnTo>
                  <a:lnTo>
                    <a:pt x="2848967" y="1059181"/>
                  </a:lnTo>
                  <a:lnTo>
                    <a:pt x="2838817" y="1062991"/>
                  </a:lnTo>
                  <a:lnTo>
                    <a:pt x="2828985" y="1066483"/>
                  </a:lnTo>
                  <a:lnTo>
                    <a:pt x="2820104" y="1069023"/>
                  </a:lnTo>
                  <a:lnTo>
                    <a:pt x="2810905" y="1070928"/>
                  </a:lnTo>
                  <a:lnTo>
                    <a:pt x="2803293" y="1072198"/>
                  </a:lnTo>
                  <a:lnTo>
                    <a:pt x="2795998" y="1072516"/>
                  </a:lnTo>
                  <a:lnTo>
                    <a:pt x="2792509" y="1072198"/>
                  </a:lnTo>
                  <a:lnTo>
                    <a:pt x="2789654" y="1071563"/>
                  </a:lnTo>
                  <a:lnTo>
                    <a:pt x="2786483" y="1070928"/>
                  </a:lnTo>
                  <a:lnTo>
                    <a:pt x="2784262" y="1070293"/>
                  </a:lnTo>
                  <a:lnTo>
                    <a:pt x="2785214" y="1057911"/>
                  </a:lnTo>
                  <a:lnTo>
                    <a:pt x="2786165" y="1039813"/>
                  </a:lnTo>
                  <a:lnTo>
                    <a:pt x="2787751" y="990918"/>
                  </a:lnTo>
                  <a:lnTo>
                    <a:pt x="2789337" y="930276"/>
                  </a:lnTo>
                  <a:lnTo>
                    <a:pt x="2790289" y="865188"/>
                  </a:lnTo>
                  <a:lnTo>
                    <a:pt x="2790606" y="803593"/>
                  </a:lnTo>
                  <a:lnTo>
                    <a:pt x="2790606" y="775653"/>
                  </a:lnTo>
                  <a:lnTo>
                    <a:pt x="2790289" y="751840"/>
                  </a:lnTo>
                  <a:lnTo>
                    <a:pt x="2789654" y="731838"/>
                  </a:lnTo>
                  <a:lnTo>
                    <a:pt x="2788386" y="717233"/>
                  </a:lnTo>
                  <a:lnTo>
                    <a:pt x="2788068" y="711835"/>
                  </a:lnTo>
                  <a:lnTo>
                    <a:pt x="2787434" y="708343"/>
                  </a:lnTo>
                  <a:lnTo>
                    <a:pt x="2786483" y="707073"/>
                  </a:lnTo>
                  <a:lnTo>
                    <a:pt x="2785848" y="706438"/>
                  </a:lnTo>
                  <a:lnTo>
                    <a:pt x="2785531" y="707073"/>
                  </a:lnTo>
                  <a:lnTo>
                    <a:pt x="2780773" y="713740"/>
                  </a:lnTo>
                  <a:lnTo>
                    <a:pt x="2775381" y="720725"/>
                  </a:lnTo>
                  <a:lnTo>
                    <a:pt x="2774113" y="722630"/>
                  </a:lnTo>
                  <a:lnTo>
                    <a:pt x="2757936" y="960756"/>
                  </a:lnTo>
                  <a:lnTo>
                    <a:pt x="2753813" y="1010921"/>
                  </a:lnTo>
                  <a:lnTo>
                    <a:pt x="2750324" y="1049338"/>
                  </a:lnTo>
                  <a:lnTo>
                    <a:pt x="2746835" y="1083946"/>
                  </a:lnTo>
                  <a:lnTo>
                    <a:pt x="2746518" y="1087438"/>
                  </a:lnTo>
                  <a:lnTo>
                    <a:pt x="2744932" y="1092836"/>
                  </a:lnTo>
                  <a:lnTo>
                    <a:pt x="2742712" y="1097916"/>
                  </a:lnTo>
                  <a:lnTo>
                    <a:pt x="2740491" y="1103631"/>
                  </a:lnTo>
                  <a:lnTo>
                    <a:pt x="2737637" y="1109028"/>
                  </a:lnTo>
                  <a:lnTo>
                    <a:pt x="2732245" y="1119506"/>
                  </a:lnTo>
                  <a:lnTo>
                    <a:pt x="2725267" y="1129666"/>
                  </a:lnTo>
                  <a:lnTo>
                    <a:pt x="2699258" y="1479233"/>
                  </a:lnTo>
                  <a:lnTo>
                    <a:pt x="2716386" y="1483361"/>
                  </a:lnTo>
                  <a:lnTo>
                    <a:pt x="2732879" y="1487488"/>
                  </a:lnTo>
                  <a:lnTo>
                    <a:pt x="2870853" y="1410971"/>
                  </a:lnTo>
                  <a:lnTo>
                    <a:pt x="2876879" y="1421766"/>
                  </a:lnTo>
                  <a:lnTo>
                    <a:pt x="2749055" y="1492886"/>
                  </a:lnTo>
                  <a:lnTo>
                    <a:pt x="2761743" y="1497013"/>
                  </a:lnTo>
                  <a:lnTo>
                    <a:pt x="2773795" y="1501776"/>
                  </a:lnTo>
                  <a:lnTo>
                    <a:pt x="2785214" y="1507173"/>
                  </a:lnTo>
                  <a:lnTo>
                    <a:pt x="2795998" y="1512253"/>
                  </a:lnTo>
                  <a:lnTo>
                    <a:pt x="2805831" y="1517968"/>
                  </a:lnTo>
                  <a:lnTo>
                    <a:pt x="2815029" y="1524001"/>
                  </a:lnTo>
                  <a:lnTo>
                    <a:pt x="2823910" y="1530033"/>
                  </a:lnTo>
                  <a:lnTo>
                    <a:pt x="2831839" y="1536383"/>
                  </a:lnTo>
                  <a:lnTo>
                    <a:pt x="2838500" y="1543051"/>
                  </a:lnTo>
                  <a:lnTo>
                    <a:pt x="2844844" y="1550036"/>
                  </a:lnTo>
                  <a:lnTo>
                    <a:pt x="2850236" y="1557021"/>
                  </a:lnTo>
                  <a:lnTo>
                    <a:pt x="2854359" y="1564323"/>
                  </a:lnTo>
                  <a:lnTo>
                    <a:pt x="2856262" y="1568133"/>
                  </a:lnTo>
                  <a:lnTo>
                    <a:pt x="2857848" y="1571626"/>
                  </a:lnTo>
                  <a:lnTo>
                    <a:pt x="2859117" y="1575436"/>
                  </a:lnTo>
                  <a:lnTo>
                    <a:pt x="2860386" y="1579246"/>
                  </a:lnTo>
                  <a:lnTo>
                    <a:pt x="2861337" y="1583056"/>
                  </a:lnTo>
                  <a:lnTo>
                    <a:pt x="2861654" y="1586866"/>
                  </a:lnTo>
                  <a:lnTo>
                    <a:pt x="2861972" y="1590993"/>
                  </a:lnTo>
                  <a:lnTo>
                    <a:pt x="2862606" y="1594803"/>
                  </a:lnTo>
                  <a:lnTo>
                    <a:pt x="2861972" y="1598931"/>
                  </a:lnTo>
                  <a:lnTo>
                    <a:pt x="2861654" y="1603058"/>
                  </a:lnTo>
                  <a:lnTo>
                    <a:pt x="2861020" y="1607186"/>
                  </a:lnTo>
                  <a:lnTo>
                    <a:pt x="2860386" y="1611313"/>
                  </a:lnTo>
                  <a:lnTo>
                    <a:pt x="2858800" y="1615123"/>
                  </a:lnTo>
                  <a:lnTo>
                    <a:pt x="2857214" y="1619251"/>
                  </a:lnTo>
                  <a:lnTo>
                    <a:pt x="2855628" y="1622743"/>
                  </a:lnTo>
                  <a:lnTo>
                    <a:pt x="2853408" y="1626553"/>
                  </a:lnTo>
                  <a:lnTo>
                    <a:pt x="2851187" y="1630681"/>
                  </a:lnTo>
                  <a:lnTo>
                    <a:pt x="2848967" y="1634491"/>
                  </a:lnTo>
                  <a:lnTo>
                    <a:pt x="2842941" y="1641793"/>
                  </a:lnTo>
                  <a:lnTo>
                    <a:pt x="2836597" y="1648778"/>
                  </a:lnTo>
                  <a:lnTo>
                    <a:pt x="2828668" y="1655763"/>
                  </a:lnTo>
                  <a:lnTo>
                    <a:pt x="2820421" y="1662431"/>
                  </a:lnTo>
                  <a:lnTo>
                    <a:pt x="2810905" y="1668781"/>
                  </a:lnTo>
                  <a:lnTo>
                    <a:pt x="2800756" y="1674813"/>
                  </a:lnTo>
                  <a:lnTo>
                    <a:pt x="2789972" y="1680528"/>
                  </a:lnTo>
                  <a:lnTo>
                    <a:pt x="2778236" y="1685926"/>
                  </a:lnTo>
                  <a:lnTo>
                    <a:pt x="2765866" y="1691006"/>
                  </a:lnTo>
                  <a:lnTo>
                    <a:pt x="2752861" y="1695768"/>
                  </a:lnTo>
                  <a:lnTo>
                    <a:pt x="2739223" y="1700213"/>
                  </a:lnTo>
                  <a:lnTo>
                    <a:pt x="2869267" y="1786891"/>
                  </a:lnTo>
                  <a:lnTo>
                    <a:pt x="2862606" y="1797051"/>
                  </a:lnTo>
                  <a:lnTo>
                    <a:pt x="2723998" y="1704341"/>
                  </a:lnTo>
                  <a:lnTo>
                    <a:pt x="2707822" y="1708151"/>
                  </a:lnTo>
                  <a:lnTo>
                    <a:pt x="2690694" y="1711961"/>
                  </a:lnTo>
                  <a:lnTo>
                    <a:pt x="2673566" y="1715136"/>
                  </a:lnTo>
                  <a:lnTo>
                    <a:pt x="2655487" y="1717358"/>
                  </a:lnTo>
                  <a:lnTo>
                    <a:pt x="2637091" y="1719581"/>
                  </a:lnTo>
                  <a:lnTo>
                    <a:pt x="2618060" y="1720533"/>
                  </a:lnTo>
                  <a:lnTo>
                    <a:pt x="2598712" y="1721803"/>
                  </a:lnTo>
                  <a:lnTo>
                    <a:pt x="2579046" y="1721803"/>
                  </a:lnTo>
                  <a:lnTo>
                    <a:pt x="2563822" y="1721803"/>
                  </a:lnTo>
                  <a:lnTo>
                    <a:pt x="2549549" y="1721486"/>
                  </a:lnTo>
                  <a:lnTo>
                    <a:pt x="2534958" y="1720533"/>
                  </a:lnTo>
                  <a:lnTo>
                    <a:pt x="2521002" y="1719581"/>
                  </a:lnTo>
                  <a:lnTo>
                    <a:pt x="2507046" y="1717993"/>
                  </a:lnTo>
                  <a:lnTo>
                    <a:pt x="2493725" y="1716088"/>
                  </a:lnTo>
                  <a:lnTo>
                    <a:pt x="2480403" y="1714183"/>
                  </a:lnTo>
                  <a:lnTo>
                    <a:pt x="2467399" y="1711961"/>
                  </a:lnTo>
                  <a:lnTo>
                    <a:pt x="2455029" y="1709738"/>
                  </a:lnTo>
                  <a:lnTo>
                    <a:pt x="2442659" y="1706881"/>
                  </a:lnTo>
                  <a:lnTo>
                    <a:pt x="2430923" y="1703706"/>
                  </a:lnTo>
                  <a:lnTo>
                    <a:pt x="2419187" y="1700213"/>
                  </a:lnTo>
                  <a:lnTo>
                    <a:pt x="2408086" y="1697038"/>
                  </a:lnTo>
                  <a:lnTo>
                    <a:pt x="2397619" y="1693228"/>
                  </a:lnTo>
                  <a:lnTo>
                    <a:pt x="2387469" y="1689418"/>
                  </a:lnTo>
                  <a:lnTo>
                    <a:pt x="2377637" y="1684973"/>
                  </a:lnTo>
                  <a:lnTo>
                    <a:pt x="2368121" y="1680846"/>
                  </a:lnTo>
                  <a:lnTo>
                    <a:pt x="2359240" y="1676401"/>
                  </a:lnTo>
                  <a:lnTo>
                    <a:pt x="2350994" y="1671321"/>
                  </a:lnTo>
                  <a:lnTo>
                    <a:pt x="2343064" y="1666558"/>
                  </a:lnTo>
                  <a:lnTo>
                    <a:pt x="2335769" y="1661161"/>
                  </a:lnTo>
                  <a:lnTo>
                    <a:pt x="2329108" y="1656081"/>
                  </a:lnTo>
                  <a:lnTo>
                    <a:pt x="2322764" y="1650366"/>
                  </a:lnTo>
                  <a:lnTo>
                    <a:pt x="2317055" y="1644651"/>
                  </a:lnTo>
                  <a:lnTo>
                    <a:pt x="2312298" y="1638936"/>
                  </a:lnTo>
                  <a:lnTo>
                    <a:pt x="2307857" y="1632903"/>
                  </a:lnTo>
                  <a:lnTo>
                    <a:pt x="2304051" y="1627188"/>
                  </a:lnTo>
                  <a:lnTo>
                    <a:pt x="2300879" y="1620521"/>
                  </a:lnTo>
                  <a:lnTo>
                    <a:pt x="2298659" y="1614171"/>
                  </a:lnTo>
                  <a:lnTo>
                    <a:pt x="2296756" y="1607821"/>
                  </a:lnTo>
                  <a:lnTo>
                    <a:pt x="2295804" y="1601471"/>
                  </a:lnTo>
                  <a:lnTo>
                    <a:pt x="2295170" y="1594803"/>
                  </a:lnTo>
                  <a:lnTo>
                    <a:pt x="2295170" y="1590676"/>
                  </a:lnTo>
                  <a:lnTo>
                    <a:pt x="2296121" y="1585913"/>
                  </a:lnTo>
                  <a:lnTo>
                    <a:pt x="2296756" y="1581468"/>
                  </a:lnTo>
                  <a:lnTo>
                    <a:pt x="2298024" y="1577341"/>
                  </a:lnTo>
                  <a:lnTo>
                    <a:pt x="2299293" y="1573213"/>
                  </a:lnTo>
                  <a:lnTo>
                    <a:pt x="2300879" y="1568768"/>
                  </a:lnTo>
                  <a:lnTo>
                    <a:pt x="2302782" y="1564641"/>
                  </a:lnTo>
                  <a:lnTo>
                    <a:pt x="2305320" y="1560831"/>
                  </a:lnTo>
                  <a:lnTo>
                    <a:pt x="2307857" y="1556703"/>
                  </a:lnTo>
                  <a:lnTo>
                    <a:pt x="2310712" y="1552576"/>
                  </a:lnTo>
                  <a:lnTo>
                    <a:pt x="2313566" y="1548766"/>
                  </a:lnTo>
                  <a:lnTo>
                    <a:pt x="2317372" y="1544956"/>
                  </a:lnTo>
                  <a:lnTo>
                    <a:pt x="2320861" y="1541146"/>
                  </a:lnTo>
                  <a:lnTo>
                    <a:pt x="2324985" y="1537653"/>
                  </a:lnTo>
                  <a:lnTo>
                    <a:pt x="2333549" y="1530351"/>
                  </a:lnTo>
                  <a:lnTo>
                    <a:pt x="2343064" y="1523366"/>
                  </a:lnTo>
                  <a:lnTo>
                    <a:pt x="2353848" y="1517016"/>
                  </a:lnTo>
                  <a:lnTo>
                    <a:pt x="2365267" y="1510348"/>
                  </a:lnTo>
                  <a:lnTo>
                    <a:pt x="2377637" y="1504316"/>
                  </a:lnTo>
                  <a:lnTo>
                    <a:pt x="2390641" y="1499236"/>
                  </a:lnTo>
                  <a:lnTo>
                    <a:pt x="2404597" y="1493838"/>
                  </a:lnTo>
                  <a:lnTo>
                    <a:pt x="2419187" y="1489393"/>
                  </a:lnTo>
                  <a:lnTo>
                    <a:pt x="2434729" y="1484948"/>
                  </a:lnTo>
                  <a:lnTo>
                    <a:pt x="2421090" y="1301751"/>
                  </a:lnTo>
                  <a:lnTo>
                    <a:pt x="2390958" y="1273493"/>
                  </a:lnTo>
                  <a:lnTo>
                    <a:pt x="2399205" y="1264603"/>
                  </a:lnTo>
                  <a:lnTo>
                    <a:pt x="2419505" y="1283653"/>
                  </a:lnTo>
                  <a:lnTo>
                    <a:pt x="2407769" y="1124268"/>
                  </a:lnTo>
                  <a:lnTo>
                    <a:pt x="2401742" y="1115378"/>
                  </a:lnTo>
                  <a:lnTo>
                    <a:pt x="2396350" y="1106171"/>
                  </a:lnTo>
                  <a:lnTo>
                    <a:pt x="2391910" y="1097281"/>
                  </a:lnTo>
                  <a:lnTo>
                    <a:pt x="2390007" y="1092201"/>
                  </a:lnTo>
                  <a:lnTo>
                    <a:pt x="2388104" y="1087756"/>
                  </a:lnTo>
                  <a:lnTo>
                    <a:pt x="2387787" y="1083946"/>
                  </a:lnTo>
                  <a:lnTo>
                    <a:pt x="2382712" y="1029971"/>
                  </a:lnTo>
                  <a:lnTo>
                    <a:pt x="2377320" y="970916"/>
                  </a:lnTo>
                  <a:lnTo>
                    <a:pt x="2371293" y="897573"/>
                  </a:lnTo>
                  <a:lnTo>
                    <a:pt x="2359240" y="716280"/>
                  </a:lnTo>
                  <a:lnTo>
                    <a:pt x="2354165" y="712153"/>
                  </a:lnTo>
                  <a:lnTo>
                    <a:pt x="2349090" y="707073"/>
                  </a:lnTo>
                  <a:lnTo>
                    <a:pt x="2348773" y="707073"/>
                  </a:lnTo>
                  <a:lnTo>
                    <a:pt x="2348773" y="707390"/>
                  </a:lnTo>
                  <a:lnTo>
                    <a:pt x="2347822" y="709295"/>
                  </a:lnTo>
                  <a:lnTo>
                    <a:pt x="2347505" y="713105"/>
                  </a:lnTo>
                  <a:lnTo>
                    <a:pt x="2347187" y="718503"/>
                  </a:lnTo>
                  <a:lnTo>
                    <a:pt x="2347187" y="733743"/>
                  </a:lnTo>
                  <a:lnTo>
                    <a:pt x="2347187" y="754063"/>
                  </a:lnTo>
                  <a:lnTo>
                    <a:pt x="2348773" y="806133"/>
                  </a:lnTo>
                  <a:lnTo>
                    <a:pt x="2350994" y="868363"/>
                  </a:lnTo>
                  <a:lnTo>
                    <a:pt x="2353848" y="932498"/>
                  </a:lnTo>
                  <a:lnTo>
                    <a:pt x="2357020" y="993141"/>
                  </a:lnTo>
                  <a:lnTo>
                    <a:pt x="2359875" y="1041718"/>
                  </a:lnTo>
                  <a:lnTo>
                    <a:pt x="2362095" y="1072198"/>
                  </a:lnTo>
                  <a:lnTo>
                    <a:pt x="2348139" y="1072516"/>
                  </a:lnTo>
                  <a:lnTo>
                    <a:pt x="2339258" y="1072198"/>
                  </a:lnTo>
                  <a:lnTo>
                    <a:pt x="2329108" y="1071246"/>
                  </a:lnTo>
                  <a:lnTo>
                    <a:pt x="2323716" y="1070611"/>
                  </a:lnTo>
                  <a:lnTo>
                    <a:pt x="2318641" y="1069658"/>
                  </a:lnTo>
                  <a:lnTo>
                    <a:pt x="2312932" y="1068706"/>
                  </a:lnTo>
                  <a:lnTo>
                    <a:pt x="2307223" y="1067118"/>
                  </a:lnTo>
                  <a:lnTo>
                    <a:pt x="2302148" y="1065213"/>
                  </a:lnTo>
                  <a:lnTo>
                    <a:pt x="2296438" y="1062991"/>
                  </a:lnTo>
                  <a:lnTo>
                    <a:pt x="2290729" y="1060451"/>
                  </a:lnTo>
                  <a:lnTo>
                    <a:pt x="2285654" y="1057276"/>
                  </a:lnTo>
                  <a:lnTo>
                    <a:pt x="2282800" y="1041718"/>
                  </a:lnTo>
                  <a:lnTo>
                    <a:pt x="2280262" y="1020446"/>
                  </a:lnTo>
                  <a:lnTo>
                    <a:pt x="2277408" y="995681"/>
                  </a:lnTo>
                  <a:lnTo>
                    <a:pt x="2274553" y="967423"/>
                  </a:lnTo>
                  <a:lnTo>
                    <a:pt x="2272016" y="936626"/>
                  </a:lnTo>
                  <a:lnTo>
                    <a:pt x="2269478" y="904241"/>
                  </a:lnTo>
                  <a:lnTo>
                    <a:pt x="2264403" y="836930"/>
                  </a:lnTo>
                  <a:lnTo>
                    <a:pt x="2260597" y="771525"/>
                  </a:lnTo>
                  <a:lnTo>
                    <a:pt x="2259328" y="741680"/>
                  </a:lnTo>
                  <a:lnTo>
                    <a:pt x="2258060" y="714058"/>
                  </a:lnTo>
                  <a:lnTo>
                    <a:pt x="2257425" y="689928"/>
                  </a:lnTo>
                  <a:lnTo>
                    <a:pt x="2257425" y="670560"/>
                  </a:lnTo>
                  <a:lnTo>
                    <a:pt x="2257425" y="655955"/>
                  </a:lnTo>
                  <a:lnTo>
                    <a:pt x="2257742" y="650875"/>
                  </a:lnTo>
                  <a:lnTo>
                    <a:pt x="2258377" y="647065"/>
                  </a:lnTo>
                  <a:lnTo>
                    <a:pt x="2259011" y="641033"/>
                  </a:lnTo>
                  <a:lnTo>
                    <a:pt x="2260280" y="635635"/>
                  </a:lnTo>
                  <a:lnTo>
                    <a:pt x="2262183" y="629920"/>
                  </a:lnTo>
                  <a:lnTo>
                    <a:pt x="2264403" y="624205"/>
                  </a:lnTo>
                  <a:lnTo>
                    <a:pt x="2267575" y="619125"/>
                  </a:lnTo>
                  <a:lnTo>
                    <a:pt x="2271381" y="614045"/>
                  </a:lnTo>
                  <a:lnTo>
                    <a:pt x="2275505" y="609283"/>
                  </a:lnTo>
                  <a:lnTo>
                    <a:pt x="2279945" y="604203"/>
                  </a:lnTo>
                  <a:lnTo>
                    <a:pt x="2284703" y="599758"/>
                  </a:lnTo>
                  <a:lnTo>
                    <a:pt x="2290412" y="595313"/>
                  </a:lnTo>
                  <a:lnTo>
                    <a:pt x="2296121" y="591185"/>
                  </a:lnTo>
                  <a:lnTo>
                    <a:pt x="2302465" y="587058"/>
                  </a:lnTo>
                  <a:lnTo>
                    <a:pt x="2309126" y="583248"/>
                  </a:lnTo>
                  <a:lnTo>
                    <a:pt x="2316104" y="579438"/>
                  </a:lnTo>
                  <a:lnTo>
                    <a:pt x="2323399" y="575628"/>
                  </a:lnTo>
                  <a:lnTo>
                    <a:pt x="2331011" y="572453"/>
                  </a:lnTo>
                  <a:lnTo>
                    <a:pt x="2338941" y="568960"/>
                  </a:lnTo>
                  <a:lnTo>
                    <a:pt x="2347187" y="566103"/>
                  </a:lnTo>
                  <a:lnTo>
                    <a:pt x="2363681" y="560070"/>
                  </a:lnTo>
                  <a:lnTo>
                    <a:pt x="2381443" y="554673"/>
                  </a:lnTo>
                  <a:lnTo>
                    <a:pt x="2399205" y="550228"/>
                  </a:lnTo>
                  <a:lnTo>
                    <a:pt x="2417284" y="546100"/>
                  </a:lnTo>
                  <a:lnTo>
                    <a:pt x="2435681" y="542290"/>
                  </a:lnTo>
                  <a:lnTo>
                    <a:pt x="2453760" y="539115"/>
                  </a:lnTo>
                  <a:lnTo>
                    <a:pt x="2471522" y="536575"/>
                  </a:lnTo>
                  <a:lnTo>
                    <a:pt x="2475646" y="536258"/>
                  </a:lnTo>
                  <a:lnTo>
                    <a:pt x="2479769" y="536258"/>
                  </a:lnTo>
                  <a:lnTo>
                    <a:pt x="2537813" y="750888"/>
                  </a:lnTo>
                  <a:lnTo>
                    <a:pt x="2539082" y="742315"/>
                  </a:lnTo>
                  <a:lnTo>
                    <a:pt x="2559064" y="595313"/>
                  </a:lnTo>
                  <a:lnTo>
                    <a:pt x="2553355" y="580708"/>
                  </a:lnTo>
                  <a:lnTo>
                    <a:pt x="2564773" y="561340"/>
                  </a:lnTo>
                  <a:lnTo>
                    <a:pt x="2590148" y="561340"/>
                  </a:lnTo>
                  <a:lnTo>
                    <a:pt x="2600615" y="580708"/>
                  </a:lnTo>
                  <a:lnTo>
                    <a:pt x="2595857" y="597853"/>
                  </a:lnTo>
                  <a:lnTo>
                    <a:pt x="2613619" y="753110"/>
                  </a:lnTo>
                  <a:lnTo>
                    <a:pt x="2661196" y="542925"/>
                  </a:lnTo>
                  <a:lnTo>
                    <a:pt x="2666271" y="540703"/>
                  </a:lnTo>
                  <a:lnTo>
                    <a:pt x="2670712" y="538480"/>
                  </a:lnTo>
                  <a:lnTo>
                    <a:pt x="2673249" y="536893"/>
                  </a:lnTo>
                  <a:lnTo>
                    <a:pt x="2673566" y="536575"/>
                  </a:lnTo>
                  <a:lnTo>
                    <a:pt x="2682130" y="535623"/>
                  </a:lnTo>
                  <a:lnTo>
                    <a:pt x="2691328" y="534988"/>
                  </a:lnTo>
                  <a:close/>
                  <a:moveTo>
                    <a:pt x="1954213" y="512763"/>
                  </a:moveTo>
                  <a:lnTo>
                    <a:pt x="1953574" y="518429"/>
                  </a:lnTo>
                  <a:lnTo>
                    <a:pt x="1952294" y="524094"/>
                  </a:lnTo>
                  <a:lnTo>
                    <a:pt x="1951015" y="530705"/>
                  </a:lnTo>
                  <a:lnTo>
                    <a:pt x="1948775" y="537629"/>
                  </a:lnTo>
                  <a:lnTo>
                    <a:pt x="1947176" y="540462"/>
                  </a:lnTo>
                  <a:lnTo>
                    <a:pt x="1945577" y="542981"/>
                  </a:lnTo>
                  <a:lnTo>
                    <a:pt x="1943657" y="545813"/>
                  </a:lnTo>
                  <a:lnTo>
                    <a:pt x="1941418" y="547387"/>
                  </a:lnTo>
                  <a:lnTo>
                    <a:pt x="1939179" y="548961"/>
                  </a:lnTo>
                  <a:lnTo>
                    <a:pt x="1936620" y="549276"/>
                  </a:lnTo>
                  <a:lnTo>
                    <a:pt x="1933421" y="549276"/>
                  </a:lnTo>
                  <a:lnTo>
                    <a:pt x="1930863" y="548961"/>
                  </a:lnTo>
                  <a:lnTo>
                    <a:pt x="1928943" y="548332"/>
                  </a:lnTo>
                  <a:lnTo>
                    <a:pt x="1927024" y="547073"/>
                  </a:lnTo>
                  <a:lnTo>
                    <a:pt x="1925745" y="545184"/>
                  </a:lnTo>
                  <a:lnTo>
                    <a:pt x="1925105" y="543295"/>
                  </a:lnTo>
                  <a:lnTo>
                    <a:pt x="1924785" y="541092"/>
                  </a:lnTo>
                  <a:lnTo>
                    <a:pt x="1924785" y="538574"/>
                  </a:lnTo>
                  <a:lnTo>
                    <a:pt x="1924465" y="536056"/>
                  </a:lnTo>
                  <a:lnTo>
                    <a:pt x="1924145" y="534482"/>
                  </a:lnTo>
                  <a:lnTo>
                    <a:pt x="1923186" y="533223"/>
                  </a:lnTo>
                  <a:lnTo>
                    <a:pt x="1922546" y="532908"/>
                  </a:lnTo>
                  <a:lnTo>
                    <a:pt x="1921266" y="532908"/>
                  </a:lnTo>
                  <a:lnTo>
                    <a:pt x="1920627" y="533852"/>
                  </a:lnTo>
                  <a:lnTo>
                    <a:pt x="1920307" y="534797"/>
                  </a:lnTo>
                  <a:lnTo>
                    <a:pt x="1920307" y="536685"/>
                  </a:lnTo>
                  <a:lnTo>
                    <a:pt x="1919987" y="538889"/>
                  </a:lnTo>
                  <a:lnTo>
                    <a:pt x="1918707" y="541721"/>
                  </a:lnTo>
                  <a:lnTo>
                    <a:pt x="1917108" y="544240"/>
                  </a:lnTo>
                  <a:lnTo>
                    <a:pt x="1915189" y="546443"/>
                  </a:lnTo>
                  <a:lnTo>
                    <a:pt x="1913909" y="548017"/>
                  </a:lnTo>
                  <a:lnTo>
                    <a:pt x="1912950" y="548332"/>
                  </a:lnTo>
                  <a:lnTo>
                    <a:pt x="1912310" y="548332"/>
                  </a:lnTo>
                  <a:lnTo>
                    <a:pt x="1911990" y="548332"/>
                  </a:lnTo>
                  <a:lnTo>
                    <a:pt x="1911350" y="547387"/>
                  </a:lnTo>
                  <a:lnTo>
                    <a:pt x="1911350" y="546443"/>
                  </a:lnTo>
                  <a:lnTo>
                    <a:pt x="1911350" y="544554"/>
                  </a:lnTo>
                  <a:lnTo>
                    <a:pt x="1912630" y="536370"/>
                  </a:lnTo>
                  <a:lnTo>
                    <a:pt x="1913269" y="532278"/>
                  </a:lnTo>
                  <a:lnTo>
                    <a:pt x="1914229" y="528186"/>
                  </a:lnTo>
                  <a:lnTo>
                    <a:pt x="1915189" y="524409"/>
                  </a:lnTo>
                  <a:lnTo>
                    <a:pt x="1916788" y="521891"/>
                  </a:lnTo>
                  <a:lnTo>
                    <a:pt x="1917428" y="520632"/>
                  </a:lnTo>
                  <a:lnTo>
                    <a:pt x="1918387" y="520003"/>
                  </a:lnTo>
                  <a:lnTo>
                    <a:pt x="1919347" y="519058"/>
                  </a:lnTo>
                  <a:lnTo>
                    <a:pt x="1920627" y="518743"/>
                  </a:lnTo>
                  <a:lnTo>
                    <a:pt x="1954213" y="512763"/>
                  </a:lnTo>
                  <a:close/>
                  <a:moveTo>
                    <a:pt x="1636712" y="512763"/>
                  </a:moveTo>
                  <a:lnTo>
                    <a:pt x="1670299" y="519003"/>
                  </a:lnTo>
                  <a:lnTo>
                    <a:pt x="1671578" y="519332"/>
                  </a:lnTo>
                  <a:lnTo>
                    <a:pt x="1672218" y="519660"/>
                  </a:lnTo>
                  <a:lnTo>
                    <a:pt x="1673498" y="520974"/>
                  </a:lnTo>
                  <a:lnTo>
                    <a:pt x="1674137" y="521959"/>
                  </a:lnTo>
                  <a:lnTo>
                    <a:pt x="1675737" y="524587"/>
                  </a:lnTo>
                  <a:lnTo>
                    <a:pt x="1676696" y="528528"/>
                  </a:lnTo>
                  <a:lnTo>
                    <a:pt x="1677656" y="532470"/>
                  </a:lnTo>
                  <a:lnTo>
                    <a:pt x="1678296" y="537068"/>
                  </a:lnTo>
                  <a:lnTo>
                    <a:pt x="1679575" y="545608"/>
                  </a:lnTo>
                  <a:lnTo>
                    <a:pt x="1679575" y="547578"/>
                  </a:lnTo>
                  <a:lnTo>
                    <a:pt x="1679575" y="548892"/>
                  </a:lnTo>
                  <a:lnTo>
                    <a:pt x="1679255" y="549549"/>
                  </a:lnTo>
                  <a:lnTo>
                    <a:pt x="1678616" y="549549"/>
                  </a:lnTo>
                  <a:lnTo>
                    <a:pt x="1677976" y="549549"/>
                  </a:lnTo>
                  <a:lnTo>
                    <a:pt x="1677336" y="549221"/>
                  </a:lnTo>
                  <a:lnTo>
                    <a:pt x="1675737" y="547578"/>
                  </a:lnTo>
                  <a:lnTo>
                    <a:pt x="1673818" y="545279"/>
                  </a:lnTo>
                  <a:lnTo>
                    <a:pt x="1672218" y="542323"/>
                  </a:lnTo>
                  <a:lnTo>
                    <a:pt x="1671259" y="539367"/>
                  </a:lnTo>
                  <a:lnTo>
                    <a:pt x="1670939" y="537725"/>
                  </a:lnTo>
                  <a:lnTo>
                    <a:pt x="1670939" y="535754"/>
                  </a:lnTo>
                  <a:lnTo>
                    <a:pt x="1670299" y="534440"/>
                  </a:lnTo>
                  <a:lnTo>
                    <a:pt x="1669659" y="533784"/>
                  </a:lnTo>
                  <a:lnTo>
                    <a:pt x="1668380" y="533784"/>
                  </a:lnTo>
                  <a:lnTo>
                    <a:pt x="1667740" y="534112"/>
                  </a:lnTo>
                  <a:lnTo>
                    <a:pt x="1667100" y="535097"/>
                  </a:lnTo>
                  <a:lnTo>
                    <a:pt x="1666780" y="536740"/>
                  </a:lnTo>
                  <a:lnTo>
                    <a:pt x="1666141" y="539367"/>
                  </a:lnTo>
                  <a:lnTo>
                    <a:pt x="1666141" y="542323"/>
                  </a:lnTo>
                  <a:lnTo>
                    <a:pt x="1665821" y="544622"/>
                  </a:lnTo>
                  <a:lnTo>
                    <a:pt x="1665181" y="546593"/>
                  </a:lnTo>
                  <a:lnTo>
                    <a:pt x="1663901" y="548564"/>
                  </a:lnTo>
                  <a:lnTo>
                    <a:pt x="1661982" y="549549"/>
                  </a:lnTo>
                  <a:lnTo>
                    <a:pt x="1660063" y="550534"/>
                  </a:lnTo>
                  <a:lnTo>
                    <a:pt x="1657504" y="550863"/>
                  </a:lnTo>
                  <a:lnTo>
                    <a:pt x="1654625" y="550863"/>
                  </a:lnTo>
                  <a:lnTo>
                    <a:pt x="1651746" y="549878"/>
                  </a:lnTo>
                  <a:lnTo>
                    <a:pt x="1649507" y="548892"/>
                  </a:lnTo>
                  <a:lnTo>
                    <a:pt x="1647268" y="546921"/>
                  </a:lnTo>
                  <a:lnTo>
                    <a:pt x="1645349" y="544294"/>
                  </a:lnTo>
                  <a:lnTo>
                    <a:pt x="1643749" y="541338"/>
                  </a:lnTo>
                  <a:lnTo>
                    <a:pt x="1642470" y="538053"/>
                  </a:lnTo>
                  <a:lnTo>
                    <a:pt x="1640231" y="531484"/>
                  </a:lnTo>
                  <a:lnTo>
                    <a:pt x="1638631" y="524259"/>
                  </a:lnTo>
                  <a:lnTo>
                    <a:pt x="1637352" y="518018"/>
                  </a:lnTo>
                  <a:lnTo>
                    <a:pt x="1636712" y="512763"/>
                  </a:lnTo>
                  <a:close/>
                  <a:moveTo>
                    <a:pt x="358458" y="427038"/>
                  </a:moveTo>
                  <a:lnTo>
                    <a:pt x="365125" y="427038"/>
                  </a:lnTo>
                  <a:lnTo>
                    <a:pt x="371475" y="427356"/>
                  </a:lnTo>
                  <a:lnTo>
                    <a:pt x="377825" y="427992"/>
                  </a:lnTo>
                  <a:lnTo>
                    <a:pt x="384493" y="429263"/>
                  </a:lnTo>
                  <a:lnTo>
                    <a:pt x="390843" y="430853"/>
                  </a:lnTo>
                  <a:lnTo>
                    <a:pt x="397193" y="432125"/>
                  </a:lnTo>
                  <a:lnTo>
                    <a:pt x="403860" y="434033"/>
                  </a:lnTo>
                  <a:lnTo>
                    <a:pt x="410210" y="435940"/>
                  </a:lnTo>
                  <a:lnTo>
                    <a:pt x="422593" y="441027"/>
                  </a:lnTo>
                  <a:lnTo>
                    <a:pt x="434658" y="446114"/>
                  </a:lnTo>
                  <a:lnTo>
                    <a:pt x="445770" y="451837"/>
                  </a:lnTo>
                  <a:lnTo>
                    <a:pt x="456883" y="457878"/>
                  </a:lnTo>
                  <a:lnTo>
                    <a:pt x="466408" y="463919"/>
                  </a:lnTo>
                  <a:lnTo>
                    <a:pt x="475298" y="469960"/>
                  </a:lnTo>
                  <a:lnTo>
                    <a:pt x="482918" y="475365"/>
                  </a:lnTo>
                  <a:lnTo>
                    <a:pt x="489585" y="480770"/>
                  </a:lnTo>
                  <a:lnTo>
                    <a:pt x="494348" y="485539"/>
                  </a:lnTo>
                  <a:lnTo>
                    <a:pt x="497840" y="489355"/>
                  </a:lnTo>
                  <a:lnTo>
                    <a:pt x="498475" y="491262"/>
                  </a:lnTo>
                  <a:lnTo>
                    <a:pt x="499110" y="492534"/>
                  </a:lnTo>
                  <a:lnTo>
                    <a:pt x="499745" y="495396"/>
                  </a:lnTo>
                  <a:lnTo>
                    <a:pt x="499745" y="499211"/>
                  </a:lnTo>
                  <a:lnTo>
                    <a:pt x="499745" y="510021"/>
                  </a:lnTo>
                  <a:lnTo>
                    <a:pt x="499110" y="525282"/>
                  </a:lnTo>
                  <a:lnTo>
                    <a:pt x="498158" y="543405"/>
                  </a:lnTo>
                  <a:lnTo>
                    <a:pt x="494983" y="587281"/>
                  </a:lnTo>
                  <a:lnTo>
                    <a:pt x="490855" y="637198"/>
                  </a:lnTo>
                  <a:lnTo>
                    <a:pt x="486093" y="688705"/>
                  </a:lnTo>
                  <a:lnTo>
                    <a:pt x="481013" y="736397"/>
                  </a:lnTo>
                  <a:lnTo>
                    <a:pt x="476250" y="776457"/>
                  </a:lnTo>
                  <a:lnTo>
                    <a:pt x="474028" y="792037"/>
                  </a:lnTo>
                  <a:lnTo>
                    <a:pt x="472123" y="803800"/>
                  </a:lnTo>
                  <a:lnTo>
                    <a:pt x="464503" y="806344"/>
                  </a:lnTo>
                  <a:lnTo>
                    <a:pt x="457835" y="808888"/>
                  </a:lnTo>
                  <a:lnTo>
                    <a:pt x="451168" y="810477"/>
                  </a:lnTo>
                  <a:lnTo>
                    <a:pt x="444818" y="812067"/>
                  </a:lnTo>
                  <a:lnTo>
                    <a:pt x="439103" y="813021"/>
                  </a:lnTo>
                  <a:lnTo>
                    <a:pt x="433705" y="813339"/>
                  </a:lnTo>
                  <a:lnTo>
                    <a:pt x="429260" y="813021"/>
                  </a:lnTo>
                  <a:lnTo>
                    <a:pt x="425450" y="811749"/>
                  </a:lnTo>
                  <a:lnTo>
                    <a:pt x="425768" y="802847"/>
                  </a:lnTo>
                  <a:lnTo>
                    <a:pt x="426720" y="789811"/>
                  </a:lnTo>
                  <a:lnTo>
                    <a:pt x="428308" y="754519"/>
                  </a:lnTo>
                  <a:lnTo>
                    <a:pt x="429260" y="710961"/>
                  </a:lnTo>
                  <a:lnTo>
                    <a:pt x="429895" y="664541"/>
                  </a:lnTo>
                  <a:lnTo>
                    <a:pt x="429895" y="619711"/>
                  </a:lnTo>
                  <a:lnTo>
                    <a:pt x="429578" y="582512"/>
                  </a:lnTo>
                  <a:lnTo>
                    <a:pt x="429260" y="568205"/>
                  </a:lnTo>
                  <a:lnTo>
                    <a:pt x="428625" y="557712"/>
                  </a:lnTo>
                  <a:lnTo>
                    <a:pt x="428308" y="554215"/>
                  </a:lnTo>
                  <a:lnTo>
                    <a:pt x="427673" y="551672"/>
                  </a:lnTo>
                  <a:lnTo>
                    <a:pt x="427038" y="550400"/>
                  </a:lnTo>
                  <a:lnTo>
                    <a:pt x="426720" y="550400"/>
                  </a:lnTo>
                  <a:lnTo>
                    <a:pt x="426403" y="550400"/>
                  </a:lnTo>
                  <a:lnTo>
                    <a:pt x="422910" y="555487"/>
                  </a:lnTo>
                  <a:lnTo>
                    <a:pt x="419100" y="560256"/>
                  </a:lnTo>
                  <a:lnTo>
                    <a:pt x="418465" y="561846"/>
                  </a:lnTo>
                  <a:lnTo>
                    <a:pt x="406718" y="733217"/>
                  </a:lnTo>
                  <a:lnTo>
                    <a:pt x="401003" y="796806"/>
                  </a:lnTo>
                  <a:lnTo>
                    <a:pt x="398463" y="821605"/>
                  </a:lnTo>
                  <a:lnTo>
                    <a:pt x="398463" y="823831"/>
                  </a:lnTo>
                  <a:lnTo>
                    <a:pt x="395288" y="831779"/>
                  </a:lnTo>
                  <a:lnTo>
                    <a:pt x="392113" y="839728"/>
                  </a:lnTo>
                  <a:lnTo>
                    <a:pt x="387985" y="847041"/>
                  </a:lnTo>
                  <a:lnTo>
                    <a:pt x="382905" y="854353"/>
                  </a:lnTo>
                  <a:lnTo>
                    <a:pt x="365443" y="1090267"/>
                  </a:lnTo>
                  <a:lnTo>
                    <a:pt x="378778" y="1093447"/>
                  </a:lnTo>
                  <a:lnTo>
                    <a:pt x="391160" y="1096944"/>
                  </a:lnTo>
                  <a:lnTo>
                    <a:pt x="403860" y="1100441"/>
                  </a:lnTo>
                  <a:lnTo>
                    <a:pt x="414973" y="1104575"/>
                  </a:lnTo>
                  <a:lnTo>
                    <a:pt x="425450" y="1109344"/>
                  </a:lnTo>
                  <a:lnTo>
                    <a:pt x="435293" y="1114113"/>
                  </a:lnTo>
                  <a:lnTo>
                    <a:pt x="444818" y="1119518"/>
                  </a:lnTo>
                  <a:lnTo>
                    <a:pt x="453073" y="1124923"/>
                  </a:lnTo>
                  <a:lnTo>
                    <a:pt x="450215" y="1114749"/>
                  </a:lnTo>
                  <a:lnTo>
                    <a:pt x="538480" y="1093447"/>
                  </a:lnTo>
                  <a:lnTo>
                    <a:pt x="541338" y="1105211"/>
                  </a:lnTo>
                  <a:lnTo>
                    <a:pt x="454343" y="1126513"/>
                  </a:lnTo>
                  <a:lnTo>
                    <a:pt x="461645" y="1132236"/>
                  </a:lnTo>
                  <a:lnTo>
                    <a:pt x="467678" y="1137959"/>
                  </a:lnTo>
                  <a:lnTo>
                    <a:pt x="472758" y="1144000"/>
                  </a:lnTo>
                  <a:lnTo>
                    <a:pt x="476885" y="1150358"/>
                  </a:lnTo>
                  <a:lnTo>
                    <a:pt x="478790" y="1153538"/>
                  </a:lnTo>
                  <a:lnTo>
                    <a:pt x="480378" y="1156717"/>
                  </a:lnTo>
                  <a:lnTo>
                    <a:pt x="481965" y="1159897"/>
                  </a:lnTo>
                  <a:lnTo>
                    <a:pt x="482918" y="1163394"/>
                  </a:lnTo>
                  <a:lnTo>
                    <a:pt x="483870" y="1166891"/>
                  </a:lnTo>
                  <a:lnTo>
                    <a:pt x="484505" y="1170707"/>
                  </a:lnTo>
                  <a:lnTo>
                    <a:pt x="484823" y="1173886"/>
                  </a:lnTo>
                  <a:lnTo>
                    <a:pt x="484823" y="1177384"/>
                  </a:lnTo>
                  <a:lnTo>
                    <a:pt x="484823" y="1182789"/>
                  </a:lnTo>
                  <a:lnTo>
                    <a:pt x="484188" y="1187558"/>
                  </a:lnTo>
                  <a:lnTo>
                    <a:pt x="482600" y="1192327"/>
                  </a:lnTo>
                  <a:lnTo>
                    <a:pt x="480695" y="1197414"/>
                  </a:lnTo>
                  <a:lnTo>
                    <a:pt x="478790" y="1201865"/>
                  </a:lnTo>
                  <a:lnTo>
                    <a:pt x="475933" y="1206634"/>
                  </a:lnTo>
                  <a:lnTo>
                    <a:pt x="472758" y="1211404"/>
                  </a:lnTo>
                  <a:lnTo>
                    <a:pt x="469265" y="1215537"/>
                  </a:lnTo>
                  <a:lnTo>
                    <a:pt x="465138" y="1219988"/>
                  </a:lnTo>
                  <a:lnTo>
                    <a:pt x="460375" y="1224121"/>
                  </a:lnTo>
                  <a:lnTo>
                    <a:pt x="455613" y="1227937"/>
                  </a:lnTo>
                  <a:lnTo>
                    <a:pt x="450215" y="1232070"/>
                  </a:lnTo>
                  <a:lnTo>
                    <a:pt x="444818" y="1235249"/>
                  </a:lnTo>
                  <a:lnTo>
                    <a:pt x="438785" y="1239065"/>
                  </a:lnTo>
                  <a:lnTo>
                    <a:pt x="432435" y="1242562"/>
                  </a:lnTo>
                  <a:lnTo>
                    <a:pt x="425450" y="1245741"/>
                  </a:lnTo>
                  <a:lnTo>
                    <a:pt x="418465" y="1248921"/>
                  </a:lnTo>
                  <a:lnTo>
                    <a:pt x="410845" y="1251782"/>
                  </a:lnTo>
                  <a:lnTo>
                    <a:pt x="402908" y="1254644"/>
                  </a:lnTo>
                  <a:lnTo>
                    <a:pt x="394970" y="1257187"/>
                  </a:lnTo>
                  <a:lnTo>
                    <a:pt x="386398" y="1259731"/>
                  </a:lnTo>
                  <a:lnTo>
                    <a:pt x="377825" y="1261956"/>
                  </a:lnTo>
                  <a:lnTo>
                    <a:pt x="368618" y="1263864"/>
                  </a:lnTo>
                  <a:lnTo>
                    <a:pt x="359410" y="1265772"/>
                  </a:lnTo>
                  <a:lnTo>
                    <a:pt x="349885" y="1267679"/>
                  </a:lnTo>
                  <a:lnTo>
                    <a:pt x="340043" y="1269269"/>
                  </a:lnTo>
                  <a:lnTo>
                    <a:pt x="329883" y="1270223"/>
                  </a:lnTo>
                  <a:lnTo>
                    <a:pt x="319723" y="1271495"/>
                  </a:lnTo>
                  <a:lnTo>
                    <a:pt x="309245" y="1272131"/>
                  </a:lnTo>
                  <a:lnTo>
                    <a:pt x="298768" y="1272767"/>
                  </a:lnTo>
                  <a:lnTo>
                    <a:pt x="287973" y="1273085"/>
                  </a:lnTo>
                  <a:lnTo>
                    <a:pt x="276860" y="1273402"/>
                  </a:lnTo>
                  <a:lnTo>
                    <a:pt x="273685" y="1273085"/>
                  </a:lnTo>
                  <a:lnTo>
                    <a:pt x="313055" y="1331268"/>
                  </a:lnTo>
                  <a:lnTo>
                    <a:pt x="302895" y="1338263"/>
                  </a:lnTo>
                  <a:lnTo>
                    <a:pt x="259080" y="1273085"/>
                  </a:lnTo>
                  <a:lnTo>
                    <a:pt x="244157" y="1272131"/>
                  </a:lnTo>
                  <a:lnTo>
                    <a:pt x="230505" y="1271177"/>
                  </a:lnTo>
                  <a:lnTo>
                    <a:pt x="216852" y="1269587"/>
                  </a:lnTo>
                  <a:lnTo>
                    <a:pt x="203835" y="1267362"/>
                  </a:lnTo>
                  <a:lnTo>
                    <a:pt x="190817" y="1265136"/>
                  </a:lnTo>
                  <a:lnTo>
                    <a:pt x="178435" y="1262592"/>
                  </a:lnTo>
                  <a:lnTo>
                    <a:pt x="166687" y="1259413"/>
                  </a:lnTo>
                  <a:lnTo>
                    <a:pt x="155575" y="1255916"/>
                  </a:lnTo>
                  <a:lnTo>
                    <a:pt x="144780" y="1252736"/>
                  </a:lnTo>
                  <a:lnTo>
                    <a:pt x="134937" y="1248603"/>
                  </a:lnTo>
                  <a:lnTo>
                    <a:pt x="125095" y="1244470"/>
                  </a:lnTo>
                  <a:lnTo>
                    <a:pt x="116522" y="1239383"/>
                  </a:lnTo>
                  <a:lnTo>
                    <a:pt x="108267" y="1234931"/>
                  </a:lnTo>
                  <a:lnTo>
                    <a:pt x="100647" y="1229844"/>
                  </a:lnTo>
                  <a:lnTo>
                    <a:pt x="93980" y="1224439"/>
                  </a:lnTo>
                  <a:lnTo>
                    <a:pt x="87947" y="1218716"/>
                  </a:lnTo>
                  <a:lnTo>
                    <a:pt x="2857" y="1238747"/>
                  </a:lnTo>
                  <a:lnTo>
                    <a:pt x="0" y="1226983"/>
                  </a:lnTo>
                  <a:lnTo>
                    <a:pt x="79375" y="1208224"/>
                  </a:lnTo>
                  <a:lnTo>
                    <a:pt x="76835" y="1204727"/>
                  </a:lnTo>
                  <a:lnTo>
                    <a:pt x="74612" y="1201229"/>
                  </a:lnTo>
                  <a:lnTo>
                    <a:pt x="72707" y="1197414"/>
                  </a:lnTo>
                  <a:lnTo>
                    <a:pt x="71437" y="1193599"/>
                  </a:lnTo>
                  <a:lnTo>
                    <a:pt x="70167" y="1189465"/>
                  </a:lnTo>
                  <a:lnTo>
                    <a:pt x="69532" y="1185650"/>
                  </a:lnTo>
                  <a:lnTo>
                    <a:pt x="69215" y="1181517"/>
                  </a:lnTo>
                  <a:lnTo>
                    <a:pt x="68580" y="1177384"/>
                  </a:lnTo>
                  <a:lnTo>
                    <a:pt x="69215" y="1171661"/>
                  </a:lnTo>
                  <a:lnTo>
                    <a:pt x="70167" y="1166574"/>
                  </a:lnTo>
                  <a:lnTo>
                    <a:pt x="71755" y="1161169"/>
                  </a:lnTo>
                  <a:lnTo>
                    <a:pt x="73977" y="1155763"/>
                  </a:lnTo>
                  <a:lnTo>
                    <a:pt x="76517" y="1150676"/>
                  </a:lnTo>
                  <a:lnTo>
                    <a:pt x="80010" y="1145589"/>
                  </a:lnTo>
                  <a:lnTo>
                    <a:pt x="83820" y="1140820"/>
                  </a:lnTo>
                  <a:lnTo>
                    <a:pt x="88265" y="1136051"/>
                  </a:lnTo>
                  <a:lnTo>
                    <a:pt x="93027" y="1131282"/>
                  </a:lnTo>
                  <a:lnTo>
                    <a:pt x="98425" y="1126831"/>
                  </a:lnTo>
                  <a:lnTo>
                    <a:pt x="104457" y="1122697"/>
                  </a:lnTo>
                  <a:lnTo>
                    <a:pt x="110807" y="1118564"/>
                  </a:lnTo>
                  <a:lnTo>
                    <a:pt x="117475" y="1114431"/>
                  </a:lnTo>
                  <a:lnTo>
                    <a:pt x="124777" y="1111251"/>
                  </a:lnTo>
                  <a:lnTo>
                    <a:pt x="132715" y="1107436"/>
                  </a:lnTo>
                  <a:lnTo>
                    <a:pt x="140652" y="1103939"/>
                  </a:lnTo>
                  <a:lnTo>
                    <a:pt x="89852" y="1023817"/>
                  </a:lnTo>
                  <a:lnTo>
                    <a:pt x="100012" y="1017458"/>
                  </a:lnTo>
                  <a:lnTo>
                    <a:pt x="152400" y="1099805"/>
                  </a:lnTo>
                  <a:lnTo>
                    <a:pt x="162242" y="1096944"/>
                  </a:lnTo>
                  <a:lnTo>
                    <a:pt x="172720" y="1093765"/>
                  </a:lnTo>
                  <a:lnTo>
                    <a:pt x="154940" y="850538"/>
                  </a:lnTo>
                  <a:lnTo>
                    <a:pt x="150812" y="844179"/>
                  </a:lnTo>
                  <a:lnTo>
                    <a:pt x="146367" y="837820"/>
                  </a:lnTo>
                  <a:lnTo>
                    <a:pt x="143510" y="830826"/>
                  </a:lnTo>
                  <a:lnTo>
                    <a:pt x="140652" y="824149"/>
                  </a:lnTo>
                  <a:lnTo>
                    <a:pt x="140652" y="821605"/>
                  </a:lnTo>
                  <a:lnTo>
                    <a:pt x="136842" y="782816"/>
                  </a:lnTo>
                  <a:lnTo>
                    <a:pt x="133032" y="740212"/>
                  </a:lnTo>
                  <a:lnTo>
                    <a:pt x="128587" y="687433"/>
                  </a:lnTo>
                  <a:lnTo>
                    <a:pt x="119697" y="557077"/>
                  </a:lnTo>
                  <a:lnTo>
                    <a:pt x="116522" y="554215"/>
                  </a:lnTo>
                  <a:lnTo>
                    <a:pt x="112712" y="550400"/>
                  </a:lnTo>
                  <a:lnTo>
                    <a:pt x="112395" y="550400"/>
                  </a:lnTo>
                  <a:lnTo>
                    <a:pt x="112395" y="550718"/>
                  </a:lnTo>
                  <a:lnTo>
                    <a:pt x="112077" y="552307"/>
                  </a:lnTo>
                  <a:lnTo>
                    <a:pt x="111125" y="558666"/>
                  </a:lnTo>
                  <a:lnTo>
                    <a:pt x="111125" y="569794"/>
                  </a:lnTo>
                  <a:lnTo>
                    <a:pt x="111125" y="584420"/>
                  </a:lnTo>
                  <a:lnTo>
                    <a:pt x="112395" y="621937"/>
                  </a:lnTo>
                  <a:lnTo>
                    <a:pt x="113665" y="666449"/>
                  </a:lnTo>
                  <a:lnTo>
                    <a:pt x="116205" y="712869"/>
                  </a:lnTo>
                  <a:lnTo>
                    <a:pt x="118427" y="756109"/>
                  </a:lnTo>
                  <a:lnTo>
                    <a:pt x="120332" y="791401"/>
                  </a:lnTo>
                  <a:lnTo>
                    <a:pt x="122237" y="813021"/>
                  </a:lnTo>
                  <a:lnTo>
                    <a:pt x="112077" y="813339"/>
                  </a:lnTo>
                  <a:lnTo>
                    <a:pt x="105410" y="813339"/>
                  </a:lnTo>
                  <a:lnTo>
                    <a:pt x="98425" y="812385"/>
                  </a:lnTo>
                  <a:lnTo>
                    <a:pt x="90487" y="811431"/>
                  </a:lnTo>
                  <a:lnTo>
                    <a:pt x="82550" y="809523"/>
                  </a:lnTo>
                  <a:lnTo>
                    <a:pt x="78740" y="807934"/>
                  </a:lnTo>
                  <a:lnTo>
                    <a:pt x="74612" y="806344"/>
                  </a:lnTo>
                  <a:lnTo>
                    <a:pt x="70802" y="804754"/>
                  </a:lnTo>
                  <a:lnTo>
                    <a:pt x="66675" y="802211"/>
                  </a:lnTo>
                  <a:lnTo>
                    <a:pt x="65087" y="791083"/>
                  </a:lnTo>
                  <a:lnTo>
                    <a:pt x="63182" y="776139"/>
                  </a:lnTo>
                  <a:lnTo>
                    <a:pt x="61277" y="758335"/>
                  </a:lnTo>
                  <a:lnTo>
                    <a:pt x="59055" y="737986"/>
                  </a:lnTo>
                  <a:lnTo>
                    <a:pt x="55245" y="692520"/>
                  </a:lnTo>
                  <a:lnTo>
                    <a:pt x="51752" y="643875"/>
                  </a:lnTo>
                  <a:lnTo>
                    <a:pt x="49212" y="596819"/>
                  </a:lnTo>
                  <a:lnTo>
                    <a:pt x="47307" y="555487"/>
                  </a:lnTo>
                  <a:lnTo>
                    <a:pt x="46990" y="538318"/>
                  </a:lnTo>
                  <a:lnTo>
                    <a:pt x="46355" y="524011"/>
                  </a:lnTo>
                  <a:lnTo>
                    <a:pt x="46990" y="513836"/>
                  </a:lnTo>
                  <a:lnTo>
                    <a:pt x="47307" y="507477"/>
                  </a:lnTo>
                  <a:lnTo>
                    <a:pt x="47625" y="503026"/>
                  </a:lnTo>
                  <a:lnTo>
                    <a:pt x="48895" y="498893"/>
                  </a:lnTo>
                  <a:lnTo>
                    <a:pt x="49847" y="495078"/>
                  </a:lnTo>
                  <a:lnTo>
                    <a:pt x="51752" y="490944"/>
                  </a:lnTo>
                  <a:lnTo>
                    <a:pt x="53975" y="487129"/>
                  </a:lnTo>
                  <a:lnTo>
                    <a:pt x="56515" y="483314"/>
                  </a:lnTo>
                  <a:lnTo>
                    <a:pt x="59690" y="480134"/>
                  </a:lnTo>
                  <a:lnTo>
                    <a:pt x="62547" y="476637"/>
                  </a:lnTo>
                  <a:lnTo>
                    <a:pt x="66357" y="473140"/>
                  </a:lnTo>
                  <a:lnTo>
                    <a:pt x="70167" y="470278"/>
                  </a:lnTo>
                  <a:lnTo>
                    <a:pt x="74612" y="467099"/>
                  </a:lnTo>
                  <a:lnTo>
                    <a:pt x="79375" y="464237"/>
                  </a:lnTo>
                  <a:lnTo>
                    <a:pt x="88900" y="458514"/>
                  </a:lnTo>
                  <a:lnTo>
                    <a:pt x="99377" y="453745"/>
                  </a:lnTo>
                  <a:lnTo>
                    <a:pt x="111125" y="449294"/>
                  </a:lnTo>
                  <a:lnTo>
                    <a:pt x="123190" y="444525"/>
                  </a:lnTo>
                  <a:lnTo>
                    <a:pt x="135572" y="441027"/>
                  </a:lnTo>
                  <a:lnTo>
                    <a:pt x="148907" y="437530"/>
                  </a:lnTo>
                  <a:lnTo>
                    <a:pt x="161607" y="434351"/>
                  </a:lnTo>
                  <a:lnTo>
                    <a:pt x="174625" y="431807"/>
                  </a:lnTo>
                  <a:lnTo>
                    <a:pt x="187960" y="429581"/>
                  </a:lnTo>
                  <a:lnTo>
                    <a:pt x="200660" y="427674"/>
                  </a:lnTo>
                  <a:lnTo>
                    <a:pt x="203835" y="427674"/>
                  </a:lnTo>
                  <a:lnTo>
                    <a:pt x="206692" y="427674"/>
                  </a:lnTo>
                  <a:lnTo>
                    <a:pt x="248285" y="582194"/>
                  </a:lnTo>
                  <a:lnTo>
                    <a:pt x="249237" y="576153"/>
                  </a:lnTo>
                  <a:lnTo>
                    <a:pt x="263525" y="470278"/>
                  </a:lnTo>
                  <a:lnTo>
                    <a:pt x="259715" y="459786"/>
                  </a:lnTo>
                  <a:lnTo>
                    <a:pt x="267653" y="445797"/>
                  </a:lnTo>
                  <a:lnTo>
                    <a:pt x="285750" y="445797"/>
                  </a:lnTo>
                  <a:lnTo>
                    <a:pt x="293688" y="459786"/>
                  </a:lnTo>
                  <a:lnTo>
                    <a:pt x="289878" y="472186"/>
                  </a:lnTo>
                  <a:lnTo>
                    <a:pt x="302578" y="584102"/>
                  </a:lnTo>
                  <a:lnTo>
                    <a:pt x="336868" y="432443"/>
                  </a:lnTo>
                  <a:lnTo>
                    <a:pt x="343853" y="429263"/>
                  </a:lnTo>
                  <a:lnTo>
                    <a:pt x="345440" y="428310"/>
                  </a:lnTo>
                  <a:lnTo>
                    <a:pt x="345758" y="427674"/>
                  </a:lnTo>
                  <a:lnTo>
                    <a:pt x="352108" y="427356"/>
                  </a:lnTo>
                  <a:lnTo>
                    <a:pt x="358458" y="427038"/>
                  </a:lnTo>
                  <a:close/>
                  <a:moveTo>
                    <a:pt x="1859239" y="201613"/>
                  </a:moveTo>
                  <a:lnTo>
                    <a:pt x="1864624" y="201613"/>
                  </a:lnTo>
                  <a:lnTo>
                    <a:pt x="1869375" y="201613"/>
                  </a:lnTo>
                  <a:lnTo>
                    <a:pt x="1874760" y="201930"/>
                  </a:lnTo>
                  <a:lnTo>
                    <a:pt x="1879828" y="202248"/>
                  </a:lnTo>
                  <a:lnTo>
                    <a:pt x="1884896" y="203517"/>
                  </a:lnTo>
                  <a:lnTo>
                    <a:pt x="1895349" y="205739"/>
                  </a:lnTo>
                  <a:lnTo>
                    <a:pt x="1905485" y="208595"/>
                  </a:lnTo>
                  <a:lnTo>
                    <a:pt x="1914988" y="212403"/>
                  </a:lnTo>
                  <a:lnTo>
                    <a:pt x="1924490" y="216529"/>
                  </a:lnTo>
                  <a:lnTo>
                    <a:pt x="1933676" y="221290"/>
                  </a:lnTo>
                  <a:lnTo>
                    <a:pt x="1942229" y="225733"/>
                  </a:lnTo>
                  <a:lnTo>
                    <a:pt x="1949514" y="230493"/>
                  </a:lnTo>
                  <a:lnTo>
                    <a:pt x="1956799" y="235571"/>
                  </a:lnTo>
                  <a:lnTo>
                    <a:pt x="1962818" y="240014"/>
                  </a:lnTo>
                  <a:lnTo>
                    <a:pt x="1967886" y="244140"/>
                  </a:lnTo>
                  <a:lnTo>
                    <a:pt x="1971687" y="247948"/>
                  </a:lnTo>
                  <a:lnTo>
                    <a:pt x="1974538" y="251122"/>
                  </a:lnTo>
                  <a:lnTo>
                    <a:pt x="1975488" y="253343"/>
                  </a:lnTo>
                  <a:lnTo>
                    <a:pt x="1976438" y="258739"/>
                  </a:lnTo>
                  <a:lnTo>
                    <a:pt x="1975805" y="267307"/>
                  </a:lnTo>
                  <a:lnTo>
                    <a:pt x="1975488" y="279367"/>
                  </a:lnTo>
                  <a:lnTo>
                    <a:pt x="1974854" y="293649"/>
                  </a:lnTo>
                  <a:lnTo>
                    <a:pt x="1972637" y="328241"/>
                  </a:lnTo>
                  <a:lnTo>
                    <a:pt x="1969153" y="368229"/>
                  </a:lnTo>
                  <a:lnTo>
                    <a:pt x="1965352" y="408852"/>
                  </a:lnTo>
                  <a:lnTo>
                    <a:pt x="1961234" y="446619"/>
                  </a:lnTo>
                  <a:lnTo>
                    <a:pt x="1957433" y="478355"/>
                  </a:lnTo>
                  <a:lnTo>
                    <a:pt x="1956166" y="490732"/>
                  </a:lnTo>
                  <a:lnTo>
                    <a:pt x="1954265" y="499619"/>
                  </a:lnTo>
                  <a:lnTo>
                    <a:pt x="1948564" y="501840"/>
                  </a:lnTo>
                  <a:lnTo>
                    <a:pt x="1942862" y="503744"/>
                  </a:lnTo>
                  <a:lnTo>
                    <a:pt x="1937794" y="505331"/>
                  </a:lnTo>
                  <a:lnTo>
                    <a:pt x="1932726" y="506283"/>
                  </a:lnTo>
                  <a:lnTo>
                    <a:pt x="1928291" y="507235"/>
                  </a:lnTo>
                  <a:lnTo>
                    <a:pt x="1924174" y="507235"/>
                  </a:lnTo>
                  <a:lnTo>
                    <a:pt x="1920373" y="506918"/>
                  </a:lnTo>
                  <a:lnTo>
                    <a:pt x="1917522" y="505966"/>
                  </a:lnTo>
                  <a:lnTo>
                    <a:pt x="1918472" y="488828"/>
                  </a:lnTo>
                  <a:lnTo>
                    <a:pt x="1919422" y="460900"/>
                  </a:lnTo>
                  <a:lnTo>
                    <a:pt x="1920373" y="426307"/>
                  </a:lnTo>
                  <a:lnTo>
                    <a:pt x="1920689" y="389493"/>
                  </a:lnTo>
                  <a:lnTo>
                    <a:pt x="1921006" y="354265"/>
                  </a:lnTo>
                  <a:lnTo>
                    <a:pt x="1920689" y="324750"/>
                  </a:lnTo>
                  <a:lnTo>
                    <a:pt x="1920373" y="313325"/>
                  </a:lnTo>
                  <a:lnTo>
                    <a:pt x="1919739" y="305074"/>
                  </a:lnTo>
                  <a:lnTo>
                    <a:pt x="1918789" y="299996"/>
                  </a:lnTo>
                  <a:lnTo>
                    <a:pt x="1918472" y="299361"/>
                  </a:lnTo>
                  <a:lnTo>
                    <a:pt x="1918472" y="299044"/>
                  </a:lnTo>
                  <a:lnTo>
                    <a:pt x="1918155" y="299361"/>
                  </a:lnTo>
                  <a:lnTo>
                    <a:pt x="1914988" y="303170"/>
                  </a:lnTo>
                  <a:lnTo>
                    <a:pt x="1912454" y="307295"/>
                  </a:lnTo>
                  <a:lnTo>
                    <a:pt x="1911820" y="308247"/>
                  </a:lnTo>
                  <a:lnTo>
                    <a:pt x="1902318" y="443762"/>
                  </a:lnTo>
                  <a:lnTo>
                    <a:pt x="1897883" y="493906"/>
                  </a:lnTo>
                  <a:lnTo>
                    <a:pt x="1895982" y="513900"/>
                  </a:lnTo>
                  <a:lnTo>
                    <a:pt x="1895982" y="515804"/>
                  </a:lnTo>
                  <a:lnTo>
                    <a:pt x="1893765" y="521834"/>
                  </a:lnTo>
                  <a:lnTo>
                    <a:pt x="1891231" y="528181"/>
                  </a:lnTo>
                  <a:lnTo>
                    <a:pt x="1887747" y="534211"/>
                  </a:lnTo>
                  <a:lnTo>
                    <a:pt x="1883946" y="539924"/>
                  </a:lnTo>
                  <a:lnTo>
                    <a:pt x="1869375" y="734151"/>
                  </a:lnTo>
                  <a:lnTo>
                    <a:pt x="1879828" y="736373"/>
                  </a:lnTo>
                  <a:lnTo>
                    <a:pt x="1890281" y="738912"/>
                  </a:lnTo>
                  <a:lnTo>
                    <a:pt x="1899784" y="742403"/>
                  </a:lnTo>
                  <a:lnTo>
                    <a:pt x="1909286" y="745576"/>
                  </a:lnTo>
                  <a:lnTo>
                    <a:pt x="1917839" y="749067"/>
                  </a:lnTo>
                  <a:lnTo>
                    <a:pt x="1925757" y="752876"/>
                  </a:lnTo>
                  <a:lnTo>
                    <a:pt x="1933043" y="757002"/>
                  </a:lnTo>
                  <a:lnTo>
                    <a:pt x="1940011" y="761762"/>
                  </a:lnTo>
                  <a:lnTo>
                    <a:pt x="1946030" y="766522"/>
                  </a:lnTo>
                  <a:lnTo>
                    <a:pt x="1951098" y="771283"/>
                  </a:lnTo>
                  <a:lnTo>
                    <a:pt x="1955532" y="776361"/>
                  </a:lnTo>
                  <a:lnTo>
                    <a:pt x="1959333" y="781439"/>
                  </a:lnTo>
                  <a:lnTo>
                    <a:pt x="1962501" y="787151"/>
                  </a:lnTo>
                  <a:lnTo>
                    <a:pt x="1964718" y="792864"/>
                  </a:lnTo>
                  <a:lnTo>
                    <a:pt x="1966302" y="798894"/>
                  </a:lnTo>
                  <a:lnTo>
                    <a:pt x="1966619" y="801750"/>
                  </a:lnTo>
                  <a:lnTo>
                    <a:pt x="1966619" y="804924"/>
                  </a:lnTo>
                  <a:lnTo>
                    <a:pt x="1966302" y="808732"/>
                  </a:lnTo>
                  <a:lnTo>
                    <a:pt x="1965669" y="812223"/>
                  </a:lnTo>
                  <a:lnTo>
                    <a:pt x="1965035" y="816031"/>
                  </a:lnTo>
                  <a:lnTo>
                    <a:pt x="1963451" y="819522"/>
                  </a:lnTo>
                  <a:lnTo>
                    <a:pt x="1962184" y="823331"/>
                  </a:lnTo>
                  <a:lnTo>
                    <a:pt x="1960284" y="826504"/>
                  </a:lnTo>
                  <a:lnTo>
                    <a:pt x="1958066" y="829995"/>
                  </a:lnTo>
                  <a:lnTo>
                    <a:pt x="1955532" y="833486"/>
                  </a:lnTo>
                  <a:lnTo>
                    <a:pt x="1952682" y="836660"/>
                  </a:lnTo>
                  <a:lnTo>
                    <a:pt x="1949514" y="839834"/>
                  </a:lnTo>
                  <a:lnTo>
                    <a:pt x="1946030" y="842690"/>
                  </a:lnTo>
                  <a:lnTo>
                    <a:pt x="1942545" y="845864"/>
                  </a:lnTo>
                  <a:lnTo>
                    <a:pt x="1938428" y="848720"/>
                  </a:lnTo>
                  <a:lnTo>
                    <a:pt x="1934310" y="851576"/>
                  </a:lnTo>
                  <a:lnTo>
                    <a:pt x="1924807" y="856654"/>
                  </a:lnTo>
                  <a:lnTo>
                    <a:pt x="1914354" y="861732"/>
                  </a:lnTo>
                  <a:lnTo>
                    <a:pt x="1903268" y="865858"/>
                  </a:lnTo>
                  <a:lnTo>
                    <a:pt x="1891231" y="869983"/>
                  </a:lnTo>
                  <a:lnTo>
                    <a:pt x="1878244" y="873157"/>
                  </a:lnTo>
                  <a:lnTo>
                    <a:pt x="1864624" y="876013"/>
                  </a:lnTo>
                  <a:lnTo>
                    <a:pt x="1850370" y="878235"/>
                  </a:lnTo>
                  <a:lnTo>
                    <a:pt x="1835165" y="880139"/>
                  </a:lnTo>
                  <a:lnTo>
                    <a:pt x="1819644" y="881091"/>
                  </a:lnTo>
                  <a:lnTo>
                    <a:pt x="1783851" y="947738"/>
                  </a:lnTo>
                  <a:lnTo>
                    <a:pt x="1773398" y="941708"/>
                  </a:lnTo>
                  <a:lnTo>
                    <a:pt x="1805390" y="881409"/>
                  </a:lnTo>
                  <a:lnTo>
                    <a:pt x="1800322" y="881726"/>
                  </a:lnTo>
                  <a:lnTo>
                    <a:pt x="1787335" y="881409"/>
                  </a:lnTo>
                  <a:lnTo>
                    <a:pt x="1774032" y="881091"/>
                  </a:lnTo>
                  <a:lnTo>
                    <a:pt x="1761678" y="880139"/>
                  </a:lnTo>
                  <a:lnTo>
                    <a:pt x="1749642" y="878552"/>
                  </a:lnTo>
                  <a:lnTo>
                    <a:pt x="1737605" y="876648"/>
                  </a:lnTo>
                  <a:lnTo>
                    <a:pt x="1726518" y="874427"/>
                  </a:lnTo>
                  <a:lnTo>
                    <a:pt x="1716066" y="871888"/>
                  </a:lnTo>
                  <a:lnTo>
                    <a:pt x="1705296" y="868714"/>
                  </a:lnTo>
                  <a:lnTo>
                    <a:pt x="1696110" y="865223"/>
                  </a:lnTo>
                  <a:lnTo>
                    <a:pt x="1686607" y="862049"/>
                  </a:lnTo>
                  <a:lnTo>
                    <a:pt x="1678372" y="857924"/>
                  </a:lnTo>
                  <a:lnTo>
                    <a:pt x="1670453" y="853798"/>
                  </a:lnTo>
                  <a:lnTo>
                    <a:pt x="1663484" y="849037"/>
                  </a:lnTo>
                  <a:lnTo>
                    <a:pt x="1657149" y="844594"/>
                  </a:lnTo>
                  <a:lnTo>
                    <a:pt x="1651448" y="839516"/>
                  </a:lnTo>
                  <a:lnTo>
                    <a:pt x="1646696" y="834439"/>
                  </a:lnTo>
                  <a:lnTo>
                    <a:pt x="1574476" y="851894"/>
                  </a:lnTo>
                  <a:lnTo>
                    <a:pt x="1571625" y="840151"/>
                  </a:lnTo>
                  <a:lnTo>
                    <a:pt x="1639411" y="823648"/>
                  </a:lnTo>
                  <a:lnTo>
                    <a:pt x="1637510" y="819205"/>
                  </a:lnTo>
                  <a:lnTo>
                    <a:pt x="1635927" y="814127"/>
                  </a:lnTo>
                  <a:lnTo>
                    <a:pt x="1634976" y="809684"/>
                  </a:lnTo>
                  <a:lnTo>
                    <a:pt x="1634660" y="804924"/>
                  </a:lnTo>
                  <a:lnTo>
                    <a:pt x="1634976" y="799211"/>
                  </a:lnTo>
                  <a:lnTo>
                    <a:pt x="1635927" y="793816"/>
                  </a:lnTo>
                  <a:lnTo>
                    <a:pt x="1637827" y="788738"/>
                  </a:lnTo>
                  <a:lnTo>
                    <a:pt x="1640678" y="783343"/>
                  </a:lnTo>
                  <a:lnTo>
                    <a:pt x="1643529" y="778582"/>
                  </a:lnTo>
                  <a:lnTo>
                    <a:pt x="1647646" y="773504"/>
                  </a:lnTo>
                  <a:lnTo>
                    <a:pt x="1652081" y="769061"/>
                  </a:lnTo>
                  <a:lnTo>
                    <a:pt x="1657466" y="764618"/>
                  </a:lnTo>
                  <a:lnTo>
                    <a:pt x="1663167" y="760493"/>
                  </a:lnTo>
                  <a:lnTo>
                    <a:pt x="1669503" y="756684"/>
                  </a:lnTo>
                  <a:lnTo>
                    <a:pt x="1676154" y="752876"/>
                  </a:lnTo>
                  <a:lnTo>
                    <a:pt x="1683757" y="749067"/>
                  </a:lnTo>
                  <a:lnTo>
                    <a:pt x="1691675" y="745894"/>
                  </a:lnTo>
                  <a:lnTo>
                    <a:pt x="1700228" y="742720"/>
                  </a:lnTo>
                  <a:lnTo>
                    <a:pt x="1708780" y="740181"/>
                  </a:lnTo>
                  <a:lnTo>
                    <a:pt x="1718283" y="737642"/>
                  </a:lnTo>
                  <a:lnTo>
                    <a:pt x="1703079" y="536750"/>
                  </a:lnTo>
                  <a:lnTo>
                    <a:pt x="1699911" y="531990"/>
                  </a:lnTo>
                  <a:lnTo>
                    <a:pt x="1696744" y="526595"/>
                  </a:lnTo>
                  <a:lnTo>
                    <a:pt x="1694209" y="521517"/>
                  </a:lnTo>
                  <a:lnTo>
                    <a:pt x="1691992" y="516122"/>
                  </a:lnTo>
                  <a:lnTo>
                    <a:pt x="1691992" y="513900"/>
                  </a:lnTo>
                  <a:lnTo>
                    <a:pt x="1688825" y="483116"/>
                  </a:lnTo>
                  <a:lnTo>
                    <a:pt x="1685974" y="449792"/>
                  </a:lnTo>
                  <a:lnTo>
                    <a:pt x="1682490" y="407583"/>
                  </a:lnTo>
                  <a:lnTo>
                    <a:pt x="1675521" y="304439"/>
                  </a:lnTo>
                  <a:lnTo>
                    <a:pt x="1672670" y="302218"/>
                  </a:lnTo>
                  <a:lnTo>
                    <a:pt x="1669819" y="299361"/>
                  </a:lnTo>
                  <a:lnTo>
                    <a:pt x="1669503" y="299361"/>
                  </a:lnTo>
                  <a:lnTo>
                    <a:pt x="1669186" y="300948"/>
                  </a:lnTo>
                  <a:lnTo>
                    <a:pt x="1668552" y="305709"/>
                  </a:lnTo>
                  <a:lnTo>
                    <a:pt x="1668552" y="314277"/>
                  </a:lnTo>
                  <a:lnTo>
                    <a:pt x="1668552" y="326020"/>
                  </a:lnTo>
                  <a:lnTo>
                    <a:pt x="1669503" y="355852"/>
                  </a:lnTo>
                  <a:lnTo>
                    <a:pt x="1671086" y="391080"/>
                  </a:lnTo>
                  <a:lnTo>
                    <a:pt x="1672353" y="427894"/>
                  </a:lnTo>
                  <a:lnTo>
                    <a:pt x="1674254" y="462169"/>
                  </a:lnTo>
                  <a:lnTo>
                    <a:pt x="1675838" y="489780"/>
                  </a:lnTo>
                  <a:lnTo>
                    <a:pt x="1677421" y="507235"/>
                  </a:lnTo>
                  <a:lnTo>
                    <a:pt x="1669503" y="507235"/>
                  </a:lnTo>
                  <a:lnTo>
                    <a:pt x="1664118" y="507235"/>
                  </a:lnTo>
                  <a:lnTo>
                    <a:pt x="1658416" y="506918"/>
                  </a:lnTo>
                  <a:lnTo>
                    <a:pt x="1652715" y="505648"/>
                  </a:lnTo>
                  <a:lnTo>
                    <a:pt x="1646063" y="504062"/>
                  </a:lnTo>
                  <a:lnTo>
                    <a:pt x="1639728" y="501840"/>
                  </a:lnTo>
                  <a:lnTo>
                    <a:pt x="1636877" y="500253"/>
                  </a:lnTo>
                  <a:lnTo>
                    <a:pt x="1633709" y="498984"/>
                  </a:lnTo>
                  <a:lnTo>
                    <a:pt x="1632442" y="489780"/>
                  </a:lnTo>
                  <a:lnTo>
                    <a:pt x="1630858" y="477720"/>
                  </a:lnTo>
                  <a:lnTo>
                    <a:pt x="1627374" y="447888"/>
                  </a:lnTo>
                  <a:lnTo>
                    <a:pt x="1624523" y="411708"/>
                  </a:lnTo>
                  <a:lnTo>
                    <a:pt x="1621673" y="373307"/>
                  </a:lnTo>
                  <a:lnTo>
                    <a:pt x="1619455" y="336176"/>
                  </a:lnTo>
                  <a:lnTo>
                    <a:pt x="1618188" y="303487"/>
                  </a:lnTo>
                  <a:lnTo>
                    <a:pt x="1617555" y="278733"/>
                  </a:lnTo>
                  <a:lnTo>
                    <a:pt x="1617555" y="270481"/>
                  </a:lnTo>
                  <a:lnTo>
                    <a:pt x="1618188" y="265086"/>
                  </a:lnTo>
                  <a:lnTo>
                    <a:pt x="1618505" y="261595"/>
                  </a:lnTo>
                  <a:lnTo>
                    <a:pt x="1619139" y="258421"/>
                  </a:lnTo>
                  <a:lnTo>
                    <a:pt x="1620406" y="255248"/>
                  </a:lnTo>
                  <a:lnTo>
                    <a:pt x="1621673" y="252391"/>
                  </a:lnTo>
                  <a:lnTo>
                    <a:pt x="1623573" y="249218"/>
                  </a:lnTo>
                  <a:lnTo>
                    <a:pt x="1625474" y="246361"/>
                  </a:lnTo>
                  <a:lnTo>
                    <a:pt x="1627691" y="243822"/>
                  </a:lnTo>
                  <a:lnTo>
                    <a:pt x="1630542" y="240649"/>
                  </a:lnTo>
                  <a:lnTo>
                    <a:pt x="1633392" y="238110"/>
                  </a:lnTo>
                  <a:lnTo>
                    <a:pt x="1636560" y="235888"/>
                  </a:lnTo>
                  <a:lnTo>
                    <a:pt x="1643212" y="230810"/>
                  </a:lnTo>
                  <a:lnTo>
                    <a:pt x="1651131" y="226685"/>
                  </a:lnTo>
                  <a:lnTo>
                    <a:pt x="1659683" y="222559"/>
                  </a:lnTo>
                  <a:lnTo>
                    <a:pt x="1668552" y="218751"/>
                  </a:lnTo>
                  <a:lnTo>
                    <a:pt x="1678055" y="215577"/>
                  </a:lnTo>
                  <a:lnTo>
                    <a:pt x="1688191" y="212403"/>
                  </a:lnTo>
                  <a:lnTo>
                    <a:pt x="1698327" y="209864"/>
                  </a:lnTo>
                  <a:lnTo>
                    <a:pt x="1708780" y="207643"/>
                  </a:lnTo>
                  <a:lnTo>
                    <a:pt x="1718916" y="205421"/>
                  </a:lnTo>
                  <a:lnTo>
                    <a:pt x="1729369" y="203834"/>
                  </a:lnTo>
                  <a:lnTo>
                    <a:pt x="1739505" y="202248"/>
                  </a:lnTo>
                  <a:lnTo>
                    <a:pt x="1741723" y="201930"/>
                  </a:lnTo>
                  <a:lnTo>
                    <a:pt x="1743940" y="201930"/>
                  </a:lnTo>
                  <a:lnTo>
                    <a:pt x="1777516" y="324433"/>
                  </a:lnTo>
                  <a:lnTo>
                    <a:pt x="1777833" y="319673"/>
                  </a:lnTo>
                  <a:lnTo>
                    <a:pt x="1789553" y="235888"/>
                  </a:lnTo>
                  <a:lnTo>
                    <a:pt x="1786068" y="227637"/>
                  </a:lnTo>
                  <a:lnTo>
                    <a:pt x="1792404" y="216529"/>
                  </a:lnTo>
                  <a:lnTo>
                    <a:pt x="1806658" y="216212"/>
                  </a:lnTo>
                  <a:lnTo>
                    <a:pt x="1812676" y="227637"/>
                  </a:lnTo>
                  <a:lnTo>
                    <a:pt x="1810142" y="237158"/>
                  </a:lnTo>
                  <a:lnTo>
                    <a:pt x="1820278" y="325703"/>
                  </a:lnTo>
                  <a:lnTo>
                    <a:pt x="1847202" y="206056"/>
                  </a:lnTo>
                  <a:lnTo>
                    <a:pt x="1852904" y="203517"/>
                  </a:lnTo>
                  <a:lnTo>
                    <a:pt x="1853854" y="202882"/>
                  </a:lnTo>
                  <a:lnTo>
                    <a:pt x="1854488" y="202248"/>
                  </a:lnTo>
                  <a:lnTo>
                    <a:pt x="1859239" y="201613"/>
                  </a:lnTo>
                  <a:close/>
                  <a:moveTo>
                    <a:pt x="2576838" y="182563"/>
                  </a:moveTo>
                  <a:lnTo>
                    <a:pt x="2587021" y="182563"/>
                  </a:lnTo>
                  <a:lnTo>
                    <a:pt x="2597204" y="182880"/>
                  </a:lnTo>
                  <a:lnTo>
                    <a:pt x="2606432" y="183515"/>
                  </a:lnTo>
                  <a:lnTo>
                    <a:pt x="2615979" y="185103"/>
                  </a:lnTo>
                  <a:lnTo>
                    <a:pt x="2624570" y="186690"/>
                  </a:lnTo>
                  <a:lnTo>
                    <a:pt x="2633162" y="188913"/>
                  </a:lnTo>
                  <a:lnTo>
                    <a:pt x="2641118" y="191135"/>
                  </a:lnTo>
                  <a:lnTo>
                    <a:pt x="2649073" y="193993"/>
                  </a:lnTo>
                  <a:lnTo>
                    <a:pt x="2656392" y="196850"/>
                  </a:lnTo>
                  <a:lnTo>
                    <a:pt x="2663074" y="200025"/>
                  </a:lnTo>
                  <a:lnTo>
                    <a:pt x="2669439" y="203200"/>
                  </a:lnTo>
                  <a:lnTo>
                    <a:pt x="2675485" y="206375"/>
                  </a:lnTo>
                  <a:lnTo>
                    <a:pt x="2685986" y="213043"/>
                  </a:lnTo>
                  <a:lnTo>
                    <a:pt x="2694578" y="219393"/>
                  </a:lnTo>
                  <a:lnTo>
                    <a:pt x="2701578" y="224473"/>
                  </a:lnTo>
                  <a:lnTo>
                    <a:pt x="2706670" y="228918"/>
                  </a:lnTo>
                  <a:lnTo>
                    <a:pt x="2710488" y="233045"/>
                  </a:lnTo>
                  <a:lnTo>
                    <a:pt x="2709216" y="236220"/>
                  </a:lnTo>
                  <a:lnTo>
                    <a:pt x="2707625" y="239078"/>
                  </a:lnTo>
                  <a:lnTo>
                    <a:pt x="2705079" y="243840"/>
                  </a:lnTo>
                  <a:lnTo>
                    <a:pt x="2701897" y="248603"/>
                  </a:lnTo>
                  <a:lnTo>
                    <a:pt x="2697760" y="253365"/>
                  </a:lnTo>
                  <a:lnTo>
                    <a:pt x="2693305" y="258763"/>
                  </a:lnTo>
                  <a:lnTo>
                    <a:pt x="2687577" y="264160"/>
                  </a:lnTo>
                  <a:lnTo>
                    <a:pt x="2684077" y="266383"/>
                  </a:lnTo>
                  <a:lnTo>
                    <a:pt x="2681213" y="268605"/>
                  </a:lnTo>
                  <a:lnTo>
                    <a:pt x="2677394" y="270828"/>
                  </a:lnTo>
                  <a:lnTo>
                    <a:pt x="2673575" y="272733"/>
                  </a:lnTo>
                  <a:lnTo>
                    <a:pt x="2669757" y="274638"/>
                  </a:lnTo>
                  <a:lnTo>
                    <a:pt x="2665302" y="275591"/>
                  </a:lnTo>
                  <a:lnTo>
                    <a:pt x="2661165" y="276861"/>
                  </a:lnTo>
                  <a:lnTo>
                    <a:pt x="2656392" y="277496"/>
                  </a:lnTo>
                  <a:lnTo>
                    <a:pt x="2651300" y="277813"/>
                  </a:lnTo>
                  <a:lnTo>
                    <a:pt x="2646527" y="277813"/>
                  </a:lnTo>
                  <a:lnTo>
                    <a:pt x="2640799" y="277496"/>
                  </a:lnTo>
                  <a:lnTo>
                    <a:pt x="2635390" y="276543"/>
                  </a:lnTo>
                  <a:lnTo>
                    <a:pt x="2629344" y="274956"/>
                  </a:lnTo>
                  <a:lnTo>
                    <a:pt x="2623298" y="273050"/>
                  </a:lnTo>
                  <a:lnTo>
                    <a:pt x="2616933" y="270510"/>
                  </a:lnTo>
                  <a:lnTo>
                    <a:pt x="2610569" y="267335"/>
                  </a:lnTo>
                  <a:lnTo>
                    <a:pt x="2603250" y="263525"/>
                  </a:lnTo>
                  <a:lnTo>
                    <a:pt x="2595295" y="260668"/>
                  </a:lnTo>
                  <a:lnTo>
                    <a:pt x="2626480" y="275591"/>
                  </a:lnTo>
                  <a:lnTo>
                    <a:pt x="2641436" y="282576"/>
                  </a:lnTo>
                  <a:lnTo>
                    <a:pt x="2648437" y="285116"/>
                  </a:lnTo>
                  <a:lnTo>
                    <a:pt x="2655437" y="287656"/>
                  </a:lnTo>
                  <a:lnTo>
                    <a:pt x="2661802" y="289878"/>
                  </a:lnTo>
                  <a:lnTo>
                    <a:pt x="2668166" y="291466"/>
                  </a:lnTo>
                  <a:lnTo>
                    <a:pt x="2674212" y="292101"/>
                  </a:lnTo>
                  <a:lnTo>
                    <a:pt x="2679940" y="292736"/>
                  </a:lnTo>
                  <a:lnTo>
                    <a:pt x="2685349" y="292736"/>
                  </a:lnTo>
                  <a:lnTo>
                    <a:pt x="2690123" y="291466"/>
                  </a:lnTo>
                  <a:lnTo>
                    <a:pt x="2692350" y="290196"/>
                  </a:lnTo>
                  <a:lnTo>
                    <a:pt x="2694578" y="289561"/>
                  </a:lnTo>
                  <a:lnTo>
                    <a:pt x="2696805" y="287973"/>
                  </a:lnTo>
                  <a:lnTo>
                    <a:pt x="2698714" y="286703"/>
                  </a:lnTo>
                  <a:lnTo>
                    <a:pt x="2699987" y="297498"/>
                  </a:lnTo>
                  <a:lnTo>
                    <a:pt x="2700624" y="307341"/>
                  </a:lnTo>
                  <a:lnTo>
                    <a:pt x="2700306" y="316548"/>
                  </a:lnTo>
                  <a:lnTo>
                    <a:pt x="2699987" y="325756"/>
                  </a:lnTo>
                  <a:lnTo>
                    <a:pt x="2701578" y="323851"/>
                  </a:lnTo>
                  <a:lnTo>
                    <a:pt x="2702533" y="323533"/>
                  </a:lnTo>
                  <a:lnTo>
                    <a:pt x="2703488" y="322898"/>
                  </a:lnTo>
                  <a:lnTo>
                    <a:pt x="2704442" y="323533"/>
                  </a:lnTo>
                  <a:lnTo>
                    <a:pt x="2705715" y="324168"/>
                  </a:lnTo>
                  <a:lnTo>
                    <a:pt x="2706670" y="325438"/>
                  </a:lnTo>
                  <a:lnTo>
                    <a:pt x="2707625" y="326708"/>
                  </a:lnTo>
                  <a:lnTo>
                    <a:pt x="2709216" y="330836"/>
                  </a:lnTo>
                  <a:lnTo>
                    <a:pt x="2711125" y="336551"/>
                  </a:lnTo>
                  <a:lnTo>
                    <a:pt x="2712398" y="343218"/>
                  </a:lnTo>
                  <a:lnTo>
                    <a:pt x="2713671" y="351156"/>
                  </a:lnTo>
                  <a:lnTo>
                    <a:pt x="2714307" y="359411"/>
                  </a:lnTo>
                  <a:lnTo>
                    <a:pt x="2714625" y="368936"/>
                  </a:lnTo>
                  <a:lnTo>
                    <a:pt x="2714307" y="377826"/>
                  </a:lnTo>
                  <a:lnTo>
                    <a:pt x="2713671" y="386716"/>
                  </a:lnTo>
                  <a:lnTo>
                    <a:pt x="2712398" y="394653"/>
                  </a:lnTo>
                  <a:lnTo>
                    <a:pt x="2711125" y="401321"/>
                  </a:lnTo>
                  <a:lnTo>
                    <a:pt x="2709216" y="407036"/>
                  </a:lnTo>
                  <a:lnTo>
                    <a:pt x="2707625" y="411163"/>
                  </a:lnTo>
                  <a:lnTo>
                    <a:pt x="2706670" y="412433"/>
                  </a:lnTo>
                  <a:lnTo>
                    <a:pt x="2705715" y="413703"/>
                  </a:lnTo>
                  <a:lnTo>
                    <a:pt x="2704442" y="414338"/>
                  </a:lnTo>
                  <a:lnTo>
                    <a:pt x="2703488" y="414338"/>
                  </a:lnTo>
                  <a:lnTo>
                    <a:pt x="2702215" y="414338"/>
                  </a:lnTo>
                  <a:lnTo>
                    <a:pt x="2700942" y="413703"/>
                  </a:lnTo>
                  <a:lnTo>
                    <a:pt x="2699987" y="412116"/>
                  </a:lnTo>
                  <a:lnTo>
                    <a:pt x="2698714" y="410528"/>
                  </a:lnTo>
                  <a:lnTo>
                    <a:pt x="2696805" y="406083"/>
                  </a:lnTo>
                  <a:lnTo>
                    <a:pt x="2694896" y="400051"/>
                  </a:lnTo>
                  <a:lnTo>
                    <a:pt x="2693941" y="407988"/>
                  </a:lnTo>
                  <a:lnTo>
                    <a:pt x="2692668" y="415926"/>
                  </a:lnTo>
                  <a:lnTo>
                    <a:pt x="2691396" y="423546"/>
                  </a:lnTo>
                  <a:lnTo>
                    <a:pt x="2689168" y="430531"/>
                  </a:lnTo>
                  <a:lnTo>
                    <a:pt x="2687259" y="437833"/>
                  </a:lnTo>
                  <a:lnTo>
                    <a:pt x="2684395" y="444818"/>
                  </a:lnTo>
                  <a:lnTo>
                    <a:pt x="2681849" y="451803"/>
                  </a:lnTo>
                  <a:lnTo>
                    <a:pt x="2678985" y="458153"/>
                  </a:lnTo>
                  <a:lnTo>
                    <a:pt x="2675803" y="464503"/>
                  </a:lnTo>
                  <a:lnTo>
                    <a:pt x="2672303" y="470536"/>
                  </a:lnTo>
                  <a:lnTo>
                    <a:pt x="2669120" y="476568"/>
                  </a:lnTo>
                  <a:lnTo>
                    <a:pt x="2665302" y="481966"/>
                  </a:lnTo>
                  <a:lnTo>
                    <a:pt x="2661483" y="487363"/>
                  </a:lnTo>
                  <a:lnTo>
                    <a:pt x="2657347" y="492761"/>
                  </a:lnTo>
                  <a:lnTo>
                    <a:pt x="2653210" y="497523"/>
                  </a:lnTo>
                  <a:lnTo>
                    <a:pt x="2649073" y="501968"/>
                  </a:lnTo>
                  <a:lnTo>
                    <a:pt x="2644618" y="506413"/>
                  </a:lnTo>
                  <a:lnTo>
                    <a:pt x="2640163" y="510541"/>
                  </a:lnTo>
                  <a:lnTo>
                    <a:pt x="2635390" y="514351"/>
                  </a:lnTo>
                  <a:lnTo>
                    <a:pt x="2630935" y="518161"/>
                  </a:lnTo>
                  <a:lnTo>
                    <a:pt x="2626480" y="521653"/>
                  </a:lnTo>
                  <a:lnTo>
                    <a:pt x="2621706" y="524511"/>
                  </a:lnTo>
                  <a:lnTo>
                    <a:pt x="2616933" y="527368"/>
                  </a:lnTo>
                  <a:lnTo>
                    <a:pt x="2612160" y="529908"/>
                  </a:lnTo>
                  <a:lnTo>
                    <a:pt x="2607387" y="532131"/>
                  </a:lnTo>
                  <a:lnTo>
                    <a:pt x="2602614" y="534036"/>
                  </a:lnTo>
                  <a:lnTo>
                    <a:pt x="2597840" y="535941"/>
                  </a:lnTo>
                  <a:lnTo>
                    <a:pt x="2593385" y="536893"/>
                  </a:lnTo>
                  <a:lnTo>
                    <a:pt x="2588294" y="538163"/>
                  </a:lnTo>
                  <a:lnTo>
                    <a:pt x="2583839" y="538798"/>
                  </a:lnTo>
                  <a:lnTo>
                    <a:pt x="2579384" y="539116"/>
                  </a:lnTo>
                  <a:lnTo>
                    <a:pt x="2575247" y="539751"/>
                  </a:lnTo>
                  <a:lnTo>
                    <a:pt x="2571428" y="539116"/>
                  </a:lnTo>
                  <a:lnTo>
                    <a:pt x="2567610" y="538798"/>
                  </a:lnTo>
                  <a:lnTo>
                    <a:pt x="2563791" y="538163"/>
                  </a:lnTo>
                  <a:lnTo>
                    <a:pt x="2559654" y="536893"/>
                  </a:lnTo>
                  <a:lnTo>
                    <a:pt x="2555518" y="535623"/>
                  </a:lnTo>
                  <a:lnTo>
                    <a:pt x="2551381" y="533718"/>
                  </a:lnTo>
                  <a:lnTo>
                    <a:pt x="2542789" y="529591"/>
                  </a:lnTo>
                  <a:lnTo>
                    <a:pt x="2533879" y="523876"/>
                  </a:lnTo>
                  <a:lnTo>
                    <a:pt x="2524651" y="517526"/>
                  </a:lnTo>
                  <a:lnTo>
                    <a:pt x="2515423" y="509906"/>
                  </a:lnTo>
                  <a:lnTo>
                    <a:pt x="2506194" y="501333"/>
                  </a:lnTo>
                  <a:lnTo>
                    <a:pt x="2497603" y="491808"/>
                  </a:lnTo>
                  <a:lnTo>
                    <a:pt x="2489011" y="481648"/>
                  </a:lnTo>
                  <a:lnTo>
                    <a:pt x="2481055" y="470536"/>
                  </a:lnTo>
                  <a:lnTo>
                    <a:pt x="2473418" y="458788"/>
                  </a:lnTo>
                  <a:lnTo>
                    <a:pt x="2469600" y="452756"/>
                  </a:lnTo>
                  <a:lnTo>
                    <a:pt x="2466417" y="446406"/>
                  </a:lnTo>
                  <a:lnTo>
                    <a:pt x="2463235" y="440056"/>
                  </a:lnTo>
                  <a:lnTo>
                    <a:pt x="2460371" y="433071"/>
                  </a:lnTo>
                  <a:lnTo>
                    <a:pt x="2457507" y="426403"/>
                  </a:lnTo>
                  <a:lnTo>
                    <a:pt x="2454962" y="419418"/>
                  </a:lnTo>
                  <a:lnTo>
                    <a:pt x="2452734" y="412433"/>
                  </a:lnTo>
                  <a:lnTo>
                    <a:pt x="2450825" y="405448"/>
                  </a:lnTo>
                  <a:lnTo>
                    <a:pt x="2448916" y="409893"/>
                  </a:lnTo>
                  <a:lnTo>
                    <a:pt x="2447325" y="413703"/>
                  </a:lnTo>
                  <a:lnTo>
                    <a:pt x="2446370" y="414656"/>
                  </a:lnTo>
                  <a:lnTo>
                    <a:pt x="2445733" y="415926"/>
                  </a:lnTo>
                  <a:lnTo>
                    <a:pt x="2444461" y="416561"/>
                  </a:lnTo>
                  <a:lnTo>
                    <a:pt x="2443188" y="416561"/>
                  </a:lnTo>
                  <a:lnTo>
                    <a:pt x="2442233" y="416243"/>
                  </a:lnTo>
                  <a:lnTo>
                    <a:pt x="2440960" y="415926"/>
                  </a:lnTo>
                  <a:lnTo>
                    <a:pt x="2440006" y="414656"/>
                  </a:lnTo>
                  <a:lnTo>
                    <a:pt x="2439051" y="413386"/>
                  </a:lnTo>
                  <a:lnTo>
                    <a:pt x="2437142" y="408941"/>
                  </a:lnTo>
                  <a:lnTo>
                    <a:pt x="2435551" y="403543"/>
                  </a:lnTo>
                  <a:lnTo>
                    <a:pt x="2434278" y="396876"/>
                  </a:lnTo>
                  <a:lnTo>
                    <a:pt x="2433005" y="388938"/>
                  </a:lnTo>
                  <a:lnTo>
                    <a:pt x="2432368" y="380048"/>
                  </a:lnTo>
                  <a:lnTo>
                    <a:pt x="2432050" y="371158"/>
                  </a:lnTo>
                  <a:lnTo>
                    <a:pt x="2432368" y="361633"/>
                  </a:lnTo>
                  <a:lnTo>
                    <a:pt x="2433005" y="353061"/>
                  </a:lnTo>
                  <a:lnTo>
                    <a:pt x="2434278" y="345758"/>
                  </a:lnTo>
                  <a:lnTo>
                    <a:pt x="2435551" y="338773"/>
                  </a:lnTo>
                  <a:lnTo>
                    <a:pt x="2437142" y="333058"/>
                  </a:lnTo>
                  <a:lnTo>
                    <a:pt x="2439051" y="328931"/>
                  </a:lnTo>
                  <a:lnTo>
                    <a:pt x="2440006" y="327661"/>
                  </a:lnTo>
                  <a:lnTo>
                    <a:pt x="2440960" y="326391"/>
                  </a:lnTo>
                  <a:lnTo>
                    <a:pt x="2442233" y="325756"/>
                  </a:lnTo>
                  <a:lnTo>
                    <a:pt x="2443188" y="325438"/>
                  </a:lnTo>
                  <a:lnTo>
                    <a:pt x="2444142" y="325756"/>
                  </a:lnTo>
                  <a:lnTo>
                    <a:pt x="2444779" y="326073"/>
                  </a:lnTo>
                  <a:lnTo>
                    <a:pt x="2445097" y="314008"/>
                  </a:lnTo>
                  <a:lnTo>
                    <a:pt x="2446052" y="308293"/>
                  </a:lnTo>
                  <a:lnTo>
                    <a:pt x="2447006" y="303531"/>
                  </a:lnTo>
                  <a:lnTo>
                    <a:pt x="2446370" y="297181"/>
                  </a:lnTo>
                  <a:lnTo>
                    <a:pt x="2446052" y="291148"/>
                  </a:lnTo>
                  <a:lnTo>
                    <a:pt x="2446052" y="285433"/>
                  </a:lnTo>
                  <a:lnTo>
                    <a:pt x="2446370" y="280036"/>
                  </a:lnTo>
                  <a:lnTo>
                    <a:pt x="2446688" y="274956"/>
                  </a:lnTo>
                  <a:lnTo>
                    <a:pt x="2447325" y="270510"/>
                  </a:lnTo>
                  <a:lnTo>
                    <a:pt x="2448597" y="265748"/>
                  </a:lnTo>
                  <a:lnTo>
                    <a:pt x="2449870" y="261620"/>
                  </a:lnTo>
                  <a:lnTo>
                    <a:pt x="2451143" y="258128"/>
                  </a:lnTo>
                  <a:lnTo>
                    <a:pt x="2452734" y="254635"/>
                  </a:lnTo>
                  <a:lnTo>
                    <a:pt x="2454644" y="251143"/>
                  </a:lnTo>
                  <a:lnTo>
                    <a:pt x="2456871" y="248285"/>
                  </a:lnTo>
                  <a:lnTo>
                    <a:pt x="2459099" y="245745"/>
                  </a:lnTo>
                  <a:lnTo>
                    <a:pt x="2461326" y="242888"/>
                  </a:lnTo>
                  <a:lnTo>
                    <a:pt x="2464190" y="240665"/>
                  </a:lnTo>
                  <a:lnTo>
                    <a:pt x="2466736" y="238760"/>
                  </a:lnTo>
                  <a:lnTo>
                    <a:pt x="2454325" y="239078"/>
                  </a:lnTo>
                  <a:lnTo>
                    <a:pt x="2444779" y="239713"/>
                  </a:lnTo>
                  <a:lnTo>
                    <a:pt x="2436505" y="240030"/>
                  </a:lnTo>
                  <a:lnTo>
                    <a:pt x="2442233" y="236855"/>
                  </a:lnTo>
                  <a:lnTo>
                    <a:pt x="2448279" y="233045"/>
                  </a:lnTo>
                  <a:lnTo>
                    <a:pt x="2454007" y="228918"/>
                  </a:lnTo>
                  <a:lnTo>
                    <a:pt x="2460053" y="224473"/>
                  </a:lnTo>
                  <a:lnTo>
                    <a:pt x="2471191" y="215900"/>
                  </a:lnTo>
                  <a:lnTo>
                    <a:pt x="2476600" y="212408"/>
                  </a:lnTo>
                  <a:lnTo>
                    <a:pt x="2481374" y="209550"/>
                  </a:lnTo>
                  <a:lnTo>
                    <a:pt x="2494420" y="203200"/>
                  </a:lnTo>
                  <a:lnTo>
                    <a:pt x="2507149" y="197803"/>
                  </a:lnTo>
                  <a:lnTo>
                    <a:pt x="2519559" y="193358"/>
                  </a:lnTo>
                  <a:lnTo>
                    <a:pt x="2531652" y="189548"/>
                  </a:lnTo>
                  <a:lnTo>
                    <a:pt x="2543426" y="186690"/>
                  </a:lnTo>
                  <a:lnTo>
                    <a:pt x="2554881" y="184785"/>
                  </a:lnTo>
                  <a:lnTo>
                    <a:pt x="2565701" y="183198"/>
                  </a:lnTo>
                  <a:lnTo>
                    <a:pt x="2576838" y="182563"/>
                  </a:lnTo>
                  <a:close/>
                  <a:moveTo>
                    <a:pt x="276055" y="174625"/>
                  </a:moveTo>
                  <a:lnTo>
                    <a:pt x="283639" y="174625"/>
                  </a:lnTo>
                  <a:lnTo>
                    <a:pt x="290592" y="174942"/>
                  </a:lnTo>
                  <a:lnTo>
                    <a:pt x="297860" y="175258"/>
                  </a:lnTo>
                  <a:lnTo>
                    <a:pt x="304180" y="176208"/>
                  </a:lnTo>
                  <a:lnTo>
                    <a:pt x="310500" y="177475"/>
                  </a:lnTo>
                  <a:lnTo>
                    <a:pt x="316504" y="179059"/>
                  </a:lnTo>
                  <a:lnTo>
                    <a:pt x="322508" y="180959"/>
                  </a:lnTo>
                  <a:lnTo>
                    <a:pt x="327881" y="182859"/>
                  </a:lnTo>
                  <a:lnTo>
                    <a:pt x="332937" y="185076"/>
                  </a:lnTo>
                  <a:lnTo>
                    <a:pt x="337677" y="187293"/>
                  </a:lnTo>
                  <a:lnTo>
                    <a:pt x="346525" y="191727"/>
                  </a:lnTo>
                  <a:lnTo>
                    <a:pt x="354425" y="196161"/>
                  </a:lnTo>
                  <a:lnTo>
                    <a:pt x="360429" y="200595"/>
                  </a:lnTo>
                  <a:lnTo>
                    <a:pt x="365486" y="204713"/>
                  </a:lnTo>
                  <a:lnTo>
                    <a:pt x="368962" y="207880"/>
                  </a:lnTo>
                  <a:lnTo>
                    <a:pt x="371806" y="210730"/>
                  </a:lnTo>
                  <a:lnTo>
                    <a:pt x="370858" y="212631"/>
                  </a:lnTo>
                  <a:lnTo>
                    <a:pt x="367698" y="218331"/>
                  </a:lnTo>
                  <a:lnTo>
                    <a:pt x="365486" y="221815"/>
                  </a:lnTo>
                  <a:lnTo>
                    <a:pt x="362641" y="225616"/>
                  </a:lnTo>
                  <a:lnTo>
                    <a:pt x="359165" y="229100"/>
                  </a:lnTo>
                  <a:lnTo>
                    <a:pt x="355057" y="232900"/>
                  </a:lnTo>
                  <a:lnTo>
                    <a:pt x="350633" y="236384"/>
                  </a:lnTo>
                  <a:lnTo>
                    <a:pt x="345261" y="239234"/>
                  </a:lnTo>
                  <a:lnTo>
                    <a:pt x="342733" y="240501"/>
                  </a:lnTo>
                  <a:lnTo>
                    <a:pt x="339573" y="241135"/>
                  </a:lnTo>
                  <a:lnTo>
                    <a:pt x="336413" y="242085"/>
                  </a:lnTo>
                  <a:lnTo>
                    <a:pt x="332937" y="242718"/>
                  </a:lnTo>
                  <a:lnTo>
                    <a:pt x="329461" y="243035"/>
                  </a:lnTo>
                  <a:lnTo>
                    <a:pt x="325985" y="243035"/>
                  </a:lnTo>
                  <a:lnTo>
                    <a:pt x="322192" y="242718"/>
                  </a:lnTo>
                  <a:lnTo>
                    <a:pt x="318084" y="242085"/>
                  </a:lnTo>
                  <a:lnTo>
                    <a:pt x="313976" y="240818"/>
                  </a:lnTo>
                  <a:lnTo>
                    <a:pt x="309868" y="239234"/>
                  </a:lnTo>
                  <a:lnTo>
                    <a:pt x="304812" y="237334"/>
                  </a:lnTo>
                  <a:lnTo>
                    <a:pt x="302252" y="236418"/>
                  </a:lnTo>
                  <a:lnTo>
                    <a:pt x="289644" y="230366"/>
                  </a:lnTo>
                  <a:lnTo>
                    <a:pt x="294700" y="232900"/>
                  </a:lnTo>
                  <a:lnTo>
                    <a:pt x="300388" y="235751"/>
                  </a:lnTo>
                  <a:lnTo>
                    <a:pt x="302252" y="236418"/>
                  </a:lnTo>
                  <a:lnTo>
                    <a:pt x="312080" y="241135"/>
                  </a:lnTo>
                  <a:lnTo>
                    <a:pt x="322508" y="246202"/>
                  </a:lnTo>
                  <a:lnTo>
                    <a:pt x="332305" y="250003"/>
                  </a:lnTo>
                  <a:lnTo>
                    <a:pt x="337045" y="251270"/>
                  </a:lnTo>
                  <a:lnTo>
                    <a:pt x="341469" y="252536"/>
                  </a:lnTo>
                  <a:lnTo>
                    <a:pt x="345577" y="253170"/>
                  </a:lnTo>
                  <a:lnTo>
                    <a:pt x="349685" y="253487"/>
                  </a:lnTo>
                  <a:lnTo>
                    <a:pt x="353477" y="253170"/>
                  </a:lnTo>
                  <a:lnTo>
                    <a:pt x="357269" y="252536"/>
                  </a:lnTo>
                  <a:lnTo>
                    <a:pt x="360745" y="251270"/>
                  </a:lnTo>
                  <a:lnTo>
                    <a:pt x="363589" y="249053"/>
                  </a:lnTo>
                  <a:lnTo>
                    <a:pt x="364538" y="256970"/>
                  </a:lnTo>
                  <a:lnTo>
                    <a:pt x="364854" y="263621"/>
                  </a:lnTo>
                  <a:lnTo>
                    <a:pt x="364538" y="270589"/>
                  </a:lnTo>
                  <a:lnTo>
                    <a:pt x="363905" y="277240"/>
                  </a:lnTo>
                  <a:lnTo>
                    <a:pt x="365486" y="275657"/>
                  </a:lnTo>
                  <a:lnTo>
                    <a:pt x="366750" y="275340"/>
                  </a:lnTo>
                  <a:lnTo>
                    <a:pt x="367382" y="275657"/>
                  </a:lnTo>
                  <a:lnTo>
                    <a:pt x="368014" y="275973"/>
                  </a:lnTo>
                  <a:lnTo>
                    <a:pt x="369594" y="277874"/>
                  </a:lnTo>
                  <a:lnTo>
                    <a:pt x="371174" y="281041"/>
                  </a:lnTo>
                  <a:lnTo>
                    <a:pt x="372122" y="285158"/>
                  </a:lnTo>
                  <a:lnTo>
                    <a:pt x="373386" y="289909"/>
                  </a:lnTo>
                  <a:lnTo>
                    <a:pt x="373702" y="295293"/>
                  </a:lnTo>
                  <a:lnTo>
                    <a:pt x="374650" y="301627"/>
                  </a:lnTo>
                  <a:lnTo>
                    <a:pt x="374650" y="307961"/>
                  </a:lnTo>
                  <a:lnTo>
                    <a:pt x="374650" y="314612"/>
                  </a:lnTo>
                  <a:lnTo>
                    <a:pt x="373702" y="320630"/>
                  </a:lnTo>
                  <a:lnTo>
                    <a:pt x="373386" y="326331"/>
                  </a:lnTo>
                  <a:lnTo>
                    <a:pt x="372122" y="331398"/>
                  </a:lnTo>
                  <a:lnTo>
                    <a:pt x="371174" y="335515"/>
                  </a:lnTo>
                  <a:lnTo>
                    <a:pt x="369594" y="338366"/>
                  </a:lnTo>
                  <a:lnTo>
                    <a:pt x="368014" y="340266"/>
                  </a:lnTo>
                  <a:lnTo>
                    <a:pt x="367382" y="340583"/>
                  </a:lnTo>
                  <a:lnTo>
                    <a:pt x="366750" y="340583"/>
                  </a:lnTo>
                  <a:lnTo>
                    <a:pt x="365802" y="340583"/>
                  </a:lnTo>
                  <a:lnTo>
                    <a:pt x="364854" y="340266"/>
                  </a:lnTo>
                  <a:lnTo>
                    <a:pt x="363273" y="338049"/>
                  </a:lnTo>
                  <a:lnTo>
                    <a:pt x="362009" y="334565"/>
                  </a:lnTo>
                  <a:lnTo>
                    <a:pt x="360745" y="330448"/>
                  </a:lnTo>
                  <a:lnTo>
                    <a:pt x="359797" y="336149"/>
                  </a:lnTo>
                  <a:lnTo>
                    <a:pt x="359165" y="341850"/>
                  </a:lnTo>
                  <a:lnTo>
                    <a:pt x="357901" y="346917"/>
                  </a:lnTo>
                  <a:lnTo>
                    <a:pt x="356637" y="352301"/>
                  </a:lnTo>
                  <a:lnTo>
                    <a:pt x="353161" y="362436"/>
                  </a:lnTo>
                  <a:lnTo>
                    <a:pt x="349053" y="372254"/>
                  </a:lnTo>
                  <a:lnTo>
                    <a:pt x="344629" y="380806"/>
                  </a:lnTo>
                  <a:lnTo>
                    <a:pt x="339257" y="389040"/>
                  </a:lnTo>
                  <a:lnTo>
                    <a:pt x="333569" y="396641"/>
                  </a:lnTo>
                  <a:lnTo>
                    <a:pt x="327881" y="403609"/>
                  </a:lnTo>
                  <a:lnTo>
                    <a:pt x="321876" y="409626"/>
                  </a:lnTo>
                  <a:lnTo>
                    <a:pt x="314924" y="415011"/>
                  </a:lnTo>
                  <a:lnTo>
                    <a:pt x="308288" y="419761"/>
                  </a:lnTo>
                  <a:lnTo>
                    <a:pt x="301652" y="423562"/>
                  </a:lnTo>
                  <a:lnTo>
                    <a:pt x="294700" y="426412"/>
                  </a:lnTo>
                  <a:lnTo>
                    <a:pt x="288064" y="428629"/>
                  </a:lnTo>
                  <a:lnTo>
                    <a:pt x="281427" y="429896"/>
                  </a:lnTo>
                  <a:lnTo>
                    <a:pt x="275107" y="430213"/>
                  </a:lnTo>
                  <a:lnTo>
                    <a:pt x="272579" y="430213"/>
                  </a:lnTo>
                  <a:lnTo>
                    <a:pt x="269735" y="429896"/>
                  </a:lnTo>
                  <a:lnTo>
                    <a:pt x="264047" y="428313"/>
                  </a:lnTo>
                  <a:lnTo>
                    <a:pt x="258043" y="426096"/>
                  </a:lnTo>
                  <a:lnTo>
                    <a:pt x="252039" y="423245"/>
                  </a:lnTo>
                  <a:lnTo>
                    <a:pt x="245719" y="419128"/>
                  </a:lnTo>
                  <a:lnTo>
                    <a:pt x="239082" y="414377"/>
                  </a:lnTo>
                  <a:lnTo>
                    <a:pt x="232762" y="408993"/>
                  </a:lnTo>
                  <a:lnTo>
                    <a:pt x="225810" y="402975"/>
                  </a:lnTo>
                  <a:lnTo>
                    <a:pt x="219806" y="396008"/>
                  </a:lnTo>
                  <a:lnTo>
                    <a:pt x="213486" y="389040"/>
                  </a:lnTo>
                  <a:lnTo>
                    <a:pt x="208114" y="380806"/>
                  </a:lnTo>
                  <a:lnTo>
                    <a:pt x="202741" y="372571"/>
                  </a:lnTo>
                  <a:lnTo>
                    <a:pt x="197369" y="363386"/>
                  </a:lnTo>
                  <a:lnTo>
                    <a:pt x="193261" y="354202"/>
                  </a:lnTo>
                  <a:lnTo>
                    <a:pt x="189785" y="344383"/>
                  </a:lnTo>
                  <a:lnTo>
                    <a:pt x="186309" y="334249"/>
                  </a:lnTo>
                  <a:lnTo>
                    <a:pt x="185045" y="337732"/>
                  </a:lnTo>
                  <a:lnTo>
                    <a:pt x="184097" y="340266"/>
                  </a:lnTo>
                  <a:lnTo>
                    <a:pt x="182517" y="341850"/>
                  </a:lnTo>
                  <a:lnTo>
                    <a:pt x="181885" y="342166"/>
                  </a:lnTo>
                  <a:lnTo>
                    <a:pt x="180937" y="342483"/>
                  </a:lnTo>
                  <a:lnTo>
                    <a:pt x="180305" y="342166"/>
                  </a:lnTo>
                  <a:lnTo>
                    <a:pt x="179673" y="341850"/>
                  </a:lnTo>
                  <a:lnTo>
                    <a:pt x="178093" y="339949"/>
                  </a:lnTo>
                  <a:lnTo>
                    <a:pt x="176829" y="336782"/>
                  </a:lnTo>
                  <a:lnTo>
                    <a:pt x="175565" y="332665"/>
                  </a:lnTo>
                  <a:lnTo>
                    <a:pt x="174617" y="327914"/>
                  </a:lnTo>
                  <a:lnTo>
                    <a:pt x="173985" y="322213"/>
                  </a:lnTo>
                  <a:lnTo>
                    <a:pt x="173669" y="316196"/>
                  </a:lnTo>
                  <a:lnTo>
                    <a:pt x="173037" y="309545"/>
                  </a:lnTo>
                  <a:lnTo>
                    <a:pt x="173669" y="303211"/>
                  </a:lnTo>
                  <a:lnTo>
                    <a:pt x="173985" y="296876"/>
                  </a:lnTo>
                  <a:lnTo>
                    <a:pt x="174617" y="291492"/>
                  </a:lnTo>
                  <a:lnTo>
                    <a:pt x="175565" y="286742"/>
                  </a:lnTo>
                  <a:lnTo>
                    <a:pt x="176829" y="282624"/>
                  </a:lnTo>
                  <a:lnTo>
                    <a:pt x="178093" y="279457"/>
                  </a:lnTo>
                  <a:lnTo>
                    <a:pt x="179673" y="277557"/>
                  </a:lnTo>
                  <a:lnTo>
                    <a:pt x="180305" y="277240"/>
                  </a:lnTo>
                  <a:lnTo>
                    <a:pt x="180937" y="276923"/>
                  </a:lnTo>
                  <a:lnTo>
                    <a:pt x="182201" y="277240"/>
                  </a:lnTo>
                  <a:lnTo>
                    <a:pt x="182517" y="268689"/>
                  </a:lnTo>
                  <a:lnTo>
                    <a:pt x="182833" y="264888"/>
                  </a:lnTo>
                  <a:lnTo>
                    <a:pt x="183781" y="261088"/>
                  </a:lnTo>
                  <a:lnTo>
                    <a:pt x="183149" y="252536"/>
                  </a:lnTo>
                  <a:lnTo>
                    <a:pt x="183149" y="244619"/>
                  </a:lnTo>
                  <a:lnTo>
                    <a:pt x="184097" y="237334"/>
                  </a:lnTo>
                  <a:lnTo>
                    <a:pt x="185993" y="231633"/>
                  </a:lnTo>
                  <a:lnTo>
                    <a:pt x="187889" y="226249"/>
                  </a:lnTo>
                  <a:lnTo>
                    <a:pt x="189153" y="223716"/>
                  </a:lnTo>
                  <a:lnTo>
                    <a:pt x="190733" y="221815"/>
                  </a:lnTo>
                  <a:lnTo>
                    <a:pt x="192313" y="219915"/>
                  </a:lnTo>
                  <a:lnTo>
                    <a:pt x="194209" y="218015"/>
                  </a:lnTo>
                  <a:lnTo>
                    <a:pt x="198001" y="214848"/>
                  </a:lnTo>
                  <a:lnTo>
                    <a:pt x="188837" y="214848"/>
                  </a:lnTo>
                  <a:lnTo>
                    <a:pt x="182201" y="215481"/>
                  </a:lnTo>
                  <a:lnTo>
                    <a:pt x="176197" y="215798"/>
                  </a:lnTo>
                  <a:lnTo>
                    <a:pt x="180305" y="213581"/>
                  </a:lnTo>
                  <a:lnTo>
                    <a:pt x="184413" y="210730"/>
                  </a:lnTo>
                  <a:lnTo>
                    <a:pt x="192945" y="204396"/>
                  </a:lnTo>
                  <a:lnTo>
                    <a:pt x="200845" y="198378"/>
                  </a:lnTo>
                  <a:lnTo>
                    <a:pt x="204638" y="195845"/>
                  </a:lnTo>
                  <a:lnTo>
                    <a:pt x="208430" y="193944"/>
                  </a:lnTo>
                  <a:lnTo>
                    <a:pt x="217594" y="189510"/>
                  </a:lnTo>
                  <a:lnTo>
                    <a:pt x="226758" y="185393"/>
                  </a:lnTo>
                  <a:lnTo>
                    <a:pt x="235606" y="182226"/>
                  </a:lnTo>
                  <a:lnTo>
                    <a:pt x="244139" y="179692"/>
                  </a:lnTo>
                  <a:lnTo>
                    <a:pt x="252355" y="177475"/>
                  </a:lnTo>
                  <a:lnTo>
                    <a:pt x="260887" y="175892"/>
                  </a:lnTo>
                  <a:lnTo>
                    <a:pt x="268471" y="175258"/>
                  </a:lnTo>
                  <a:lnTo>
                    <a:pt x="276055" y="174625"/>
                  </a:lnTo>
                  <a:close/>
                  <a:moveTo>
                    <a:pt x="1800062" y="0"/>
                  </a:moveTo>
                  <a:lnTo>
                    <a:pt x="1805766" y="0"/>
                  </a:lnTo>
                  <a:lnTo>
                    <a:pt x="1811153" y="634"/>
                  </a:lnTo>
                  <a:lnTo>
                    <a:pt x="1816857" y="951"/>
                  </a:lnTo>
                  <a:lnTo>
                    <a:pt x="1822244" y="1585"/>
                  </a:lnTo>
                  <a:lnTo>
                    <a:pt x="1826997" y="2853"/>
                  </a:lnTo>
                  <a:lnTo>
                    <a:pt x="1831750" y="3804"/>
                  </a:lnTo>
                  <a:lnTo>
                    <a:pt x="1840939" y="6974"/>
                  </a:lnTo>
                  <a:lnTo>
                    <a:pt x="1848861" y="10144"/>
                  </a:lnTo>
                  <a:lnTo>
                    <a:pt x="1855832" y="13948"/>
                  </a:lnTo>
                  <a:lnTo>
                    <a:pt x="1861853" y="17435"/>
                  </a:lnTo>
                  <a:lnTo>
                    <a:pt x="1866923" y="21239"/>
                  </a:lnTo>
                  <a:lnTo>
                    <a:pt x="1870408" y="24092"/>
                  </a:lnTo>
                  <a:lnTo>
                    <a:pt x="1873577" y="26628"/>
                  </a:lnTo>
                  <a:lnTo>
                    <a:pt x="1875795" y="29164"/>
                  </a:lnTo>
                  <a:lnTo>
                    <a:pt x="1875161" y="30432"/>
                  </a:lnTo>
                  <a:lnTo>
                    <a:pt x="1872626" y="35187"/>
                  </a:lnTo>
                  <a:lnTo>
                    <a:pt x="1871042" y="37723"/>
                  </a:lnTo>
                  <a:lnTo>
                    <a:pt x="1868507" y="40576"/>
                  </a:lnTo>
                  <a:lnTo>
                    <a:pt x="1865655" y="43747"/>
                  </a:lnTo>
                  <a:lnTo>
                    <a:pt x="1862803" y="46600"/>
                  </a:lnTo>
                  <a:lnTo>
                    <a:pt x="1859001" y="49453"/>
                  </a:lnTo>
                  <a:lnTo>
                    <a:pt x="1854881" y="51672"/>
                  </a:lnTo>
                  <a:lnTo>
                    <a:pt x="1850128" y="53574"/>
                  </a:lnTo>
                  <a:lnTo>
                    <a:pt x="1845058" y="54208"/>
                  </a:lnTo>
                  <a:lnTo>
                    <a:pt x="1842523" y="54525"/>
                  </a:lnTo>
                  <a:lnTo>
                    <a:pt x="1839355" y="54525"/>
                  </a:lnTo>
                  <a:lnTo>
                    <a:pt x="1836503" y="54208"/>
                  </a:lnTo>
                  <a:lnTo>
                    <a:pt x="1833017" y="53891"/>
                  </a:lnTo>
                  <a:lnTo>
                    <a:pt x="1829532" y="52940"/>
                  </a:lnTo>
                  <a:lnTo>
                    <a:pt x="1826363" y="51989"/>
                  </a:lnTo>
                  <a:lnTo>
                    <a:pt x="1822877" y="50404"/>
                  </a:lnTo>
                  <a:lnTo>
                    <a:pt x="1819075" y="48502"/>
                  </a:lnTo>
                  <a:lnTo>
                    <a:pt x="1814639" y="46600"/>
                  </a:lnTo>
                  <a:lnTo>
                    <a:pt x="1810202" y="44381"/>
                  </a:lnTo>
                  <a:lnTo>
                    <a:pt x="1828264" y="53574"/>
                  </a:lnTo>
                  <a:lnTo>
                    <a:pt x="1836503" y="57061"/>
                  </a:lnTo>
                  <a:lnTo>
                    <a:pt x="1844742" y="60231"/>
                  </a:lnTo>
                  <a:lnTo>
                    <a:pt x="1847910" y="61182"/>
                  </a:lnTo>
                  <a:lnTo>
                    <a:pt x="1851713" y="62133"/>
                  </a:lnTo>
                  <a:lnTo>
                    <a:pt x="1855198" y="62767"/>
                  </a:lnTo>
                  <a:lnTo>
                    <a:pt x="1858367" y="62767"/>
                  </a:lnTo>
                  <a:lnTo>
                    <a:pt x="1861536" y="62767"/>
                  </a:lnTo>
                  <a:lnTo>
                    <a:pt x="1864071" y="62133"/>
                  </a:lnTo>
                  <a:lnTo>
                    <a:pt x="1866923" y="60865"/>
                  </a:lnTo>
                  <a:lnTo>
                    <a:pt x="1869458" y="59597"/>
                  </a:lnTo>
                  <a:lnTo>
                    <a:pt x="1869775" y="65303"/>
                  </a:lnTo>
                  <a:lnTo>
                    <a:pt x="1870091" y="71009"/>
                  </a:lnTo>
                  <a:lnTo>
                    <a:pt x="1870091" y="76398"/>
                  </a:lnTo>
                  <a:lnTo>
                    <a:pt x="1869775" y="81470"/>
                  </a:lnTo>
                  <a:lnTo>
                    <a:pt x="1870408" y="80836"/>
                  </a:lnTo>
                  <a:lnTo>
                    <a:pt x="1871676" y="80519"/>
                  </a:lnTo>
                  <a:lnTo>
                    <a:pt x="1872310" y="80519"/>
                  </a:lnTo>
                  <a:lnTo>
                    <a:pt x="1872626" y="80836"/>
                  </a:lnTo>
                  <a:lnTo>
                    <a:pt x="1874211" y="82421"/>
                  </a:lnTo>
                  <a:lnTo>
                    <a:pt x="1875161" y="84640"/>
                  </a:lnTo>
                  <a:lnTo>
                    <a:pt x="1876112" y="88127"/>
                  </a:lnTo>
                  <a:lnTo>
                    <a:pt x="1877063" y="91614"/>
                  </a:lnTo>
                  <a:lnTo>
                    <a:pt x="1877696" y="96369"/>
                  </a:lnTo>
                  <a:lnTo>
                    <a:pt x="1878013" y="101124"/>
                  </a:lnTo>
                  <a:lnTo>
                    <a:pt x="1878013" y="106513"/>
                  </a:lnTo>
                  <a:lnTo>
                    <a:pt x="1878013" y="111586"/>
                  </a:lnTo>
                  <a:lnTo>
                    <a:pt x="1877696" y="116658"/>
                  </a:lnTo>
                  <a:lnTo>
                    <a:pt x="1877063" y="120779"/>
                  </a:lnTo>
                  <a:lnTo>
                    <a:pt x="1876112" y="124900"/>
                  </a:lnTo>
                  <a:lnTo>
                    <a:pt x="1875161" y="127753"/>
                  </a:lnTo>
                  <a:lnTo>
                    <a:pt x="1874211" y="129972"/>
                  </a:lnTo>
                  <a:lnTo>
                    <a:pt x="1872626" y="131874"/>
                  </a:lnTo>
                  <a:lnTo>
                    <a:pt x="1872310" y="132191"/>
                  </a:lnTo>
                  <a:lnTo>
                    <a:pt x="1871676" y="132191"/>
                  </a:lnTo>
                  <a:lnTo>
                    <a:pt x="1871042" y="132191"/>
                  </a:lnTo>
                  <a:lnTo>
                    <a:pt x="1870091" y="131557"/>
                  </a:lnTo>
                  <a:lnTo>
                    <a:pt x="1869141" y="129972"/>
                  </a:lnTo>
                  <a:lnTo>
                    <a:pt x="1867873" y="127436"/>
                  </a:lnTo>
                  <a:lnTo>
                    <a:pt x="1867240" y="123949"/>
                  </a:lnTo>
                  <a:lnTo>
                    <a:pt x="1865655" y="133142"/>
                  </a:lnTo>
                  <a:lnTo>
                    <a:pt x="1863754" y="141384"/>
                  </a:lnTo>
                  <a:lnTo>
                    <a:pt x="1861219" y="149626"/>
                  </a:lnTo>
                  <a:lnTo>
                    <a:pt x="1857733" y="156917"/>
                  </a:lnTo>
                  <a:lnTo>
                    <a:pt x="1853931" y="164208"/>
                  </a:lnTo>
                  <a:lnTo>
                    <a:pt x="1850128" y="170548"/>
                  </a:lnTo>
                  <a:lnTo>
                    <a:pt x="1845692" y="176571"/>
                  </a:lnTo>
                  <a:lnTo>
                    <a:pt x="1840939" y="181961"/>
                  </a:lnTo>
                  <a:lnTo>
                    <a:pt x="1835869" y="186716"/>
                  </a:lnTo>
                  <a:lnTo>
                    <a:pt x="1830799" y="191154"/>
                  </a:lnTo>
                  <a:lnTo>
                    <a:pt x="1825412" y="194958"/>
                  </a:lnTo>
                  <a:lnTo>
                    <a:pt x="1820025" y="198128"/>
                  </a:lnTo>
                  <a:lnTo>
                    <a:pt x="1814639" y="200347"/>
                  </a:lnTo>
                  <a:lnTo>
                    <a:pt x="1809252" y="202249"/>
                  </a:lnTo>
                  <a:lnTo>
                    <a:pt x="1804182" y="202883"/>
                  </a:lnTo>
                  <a:lnTo>
                    <a:pt x="1798795" y="203200"/>
                  </a:lnTo>
                  <a:lnTo>
                    <a:pt x="1794676" y="202883"/>
                  </a:lnTo>
                  <a:lnTo>
                    <a:pt x="1790239" y="201615"/>
                  </a:lnTo>
                  <a:lnTo>
                    <a:pt x="1785486" y="200347"/>
                  </a:lnTo>
                  <a:lnTo>
                    <a:pt x="1780416" y="197494"/>
                  </a:lnTo>
                  <a:lnTo>
                    <a:pt x="1775663" y="194641"/>
                  </a:lnTo>
                  <a:lnTo>
                    <a:pt x="1770276" y="190837"/>
                  </a:lnTo>
                  <a:lnTo>
                    <a:pt x="1765206" y="186399"/>
                  </a:lnTo>
                  <a:lnTo>
                    <a:pt x="1759819" y="181327"/>
                  </a:lnTo>
                  <a:lnTo>
                    <a:pt x="1755066" y="176254"/>
                  </a:lnTo>
                  <a:lnTo>
                    <a:pt x="1749996" y="170548"/>
                  </a:lnTo>
                  <a:lnTo>
                    <a:pt x="1745560" y="164208"/>
                  </a:lnTo>
                  <a:lnTo>
                    <a:pt x="1741124" y="157551"/>
                  </a:lnTo>
                  <a:lnTo>
                    <a:pt x="1737321" y="150260"/>
                  </a:lnTo>
                  <a:lnTo>
                    <a:pt x="1733836" y="142652"/>
                  </a:lnTo>
                  <a:lnTo>
                    <a:pt x="1730984" y="135044"/>
                  </a:lnTo>
                  <a:lnTo>
                    <a:pt x="1728449" y="127119"/>
                  </a:lnTo>
                  <a:lnTo>
                    <a:pt x="1727498" y="129655"/>
                  </a:lnTo>
                  <a:lnTo>
                    <a:pt x="1726548" y="131874"/>
                  </a:lnTo>
                  <a:lnTo>
                    <a:pt x="1725280" y="133142"/>
                  </a:lnTo>
                  <a:lnTo>
                    <a:pt x="1724330" y="133459"/>
                  </a:lnTo>
                  <a:lnTo>
                    <a:pt x="1723379" y="133459"/>
                  </a:lnTo>
                  <a:lnTo>
                    <a:pt x="1723062" y="133142"/>
                  </a:lnTo>
                  <a:lnTo>
                    <a:pt x="1721795" y="131557"/>
                  </a:lnTo>
                  <a:lnTo>
                    <a:pt x="1720844" y="129021"/>
                  </a:lnTo>
                  <a:lnTo>
                    <a:pt x="1719576" y="125851"/>
                  </a:lnTo>
                  <a:lnTo>
                    <a:pt x="1718943" y="122047"/>
                  </a:lnTo>
                  <a:lnTo>
                    <a:pt x="1718626" y="117609"/>
                  </a:lnTo>
                  <a:lnTo>
                    <a:pt x="1718309" y="112854"/>
                  </a:lnTo>
                  <a:lnTo>
                    <a:pt x="1717675" y="107464"/>
                  </a:lnTo>
                  <a:lnTo>
                    <a:pt x="1718309" y="102392"/>
                  </a:lnTo>
                  <a:lnTo>
                    <a:pt x="1718626" y="97320"/>
                  </a:lnTo>
                  <a:lnTo>
                    <a:pt x="1718943" y="92882"/>
                  </a:lnTo>
                  <a:lnTo>
                    <a:pt x="1719576" y="89078"/>
                  </a:lnTo>
                  <a:lnTo>
                    <a:pt x="1720844" y="86225"/>
                  </a:lnTo>
                  <a:lnTo>
                    <a:pt x="1721795" y="83372"/>
                  </a:lnTo>
                  <a:lnTo>
                    <a:pt x="1723062" y="82104"/>
                  </a:lnTo>
                  <a:lnTo>
                    <a:pt x="1723379" y="81470"/>
                  </a:lnTo>
                  <a:lnTo>
                    <a:pt x="1724330" y="81470"/>
                  </a:lnTo>
                  <a:lnTo>
                    <a:pt x="1724963" y="82104"/>
                  </a:lnTo>
                  <a:lnTo>
                    <a:pt x="1725280" y="75130"/>
                  </a:lnTo>
                  <a:lnTo>
                    <a:pt x="1726548" y="69107"/>
                  </a:lnTo>
                  <a:lnTo>
                    <a:pt x="1725597" y="62133"/>
                  </a:lnTo>
                  <a:lnTo>
                    <a:pt x="1725914" y="55793"/>
                  </a:lnTo>
                  <a:lnTo>
                    <a:pt x="1726865" y="50087"/>
                  </a:lnTo>
                  <a:lnTo>
                    <a:pt x="1727815" y="45649"/>
                  </a:lnTo>
                  <a:lnTo>
                    <a:pt x="1729400" y="40893"/>
                  </a:lnTo>
                  <a:lnTo>
                    <a:pt x="1731618" y="37723"/>
                  </a:lnTo>
                  <a:lnTo>
                    <a:pt x="1734153" y="34553"/>
                  </a:lnTo>
                  <a:lnTo>
                    <a:pt x="1737638" y="32334"/>
                  </a:lnTo>
                  <a:lnTo>
                    <a:pt x="1724963" y="32651"/>
                  </a:lnTo>
                  <a:lnTo>
                    <a:pt x="1720527" y="32651"/>
                  </a:lnTo>
                  <a:lnTo>
                    <a:pt x="1723379" y="31383"/>
                  </a:lnTo>
                  <a:lnTo>
                    <a:pt x="1726865" y="29164"/>
                  </a:lnTo>
                  <a:lnTo>
                    <a:pt x="1733519" y="24092"/>
                  </a:lnTo>
                  <a:lnTo>
                    <a:pt x="1739856" y="19337"/>
                  </a:lnTo>
                  <a:lnTo>
                    <a:pt x="1743025" y="17435"/>
                  </a:lnTo>
                  <a:lnTo>
                    <a:pt x="1745560" y="15533"/>
                  </a:lnTo>
                  <a:lnTo>
                    <a:pt x="1753165" y="12046"/>
                  </a:lnTo>
                  <a:lnTo>
                    <a:pt x="1760453" y="9193"/>
                  </a:lnTo>
                  <a:lnTo>
                    <a:pt x="1767424" y="6657"/>
                  </a:lnTo>
                  <a:lnTo>
                    <a:pt x="1774396" y="4121"/>
                  </a:lnTo>
                  <a:lnTo>
                    <a:pt x="1780733" y="2853"/>
                  </a:lnTo>
                  <a:lnTo>
                    <a:pt x="1787704" y="1585"/>
                  </a:lnTo>
                  <a:lnTo>
                    <a:pt x="1793725" y="951"/>
                  </a:lnTo>
                  <a:lnTo>
                    <a:pt x="18000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1384300" y="2794000"/>
              <a:ext cx="547688" cy="527050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4057650" y="3952875"/>
              <a:ext cx="704850" cy="371475"/>
            </a:xfrm>
            <a:custGeom>
              <a:avLst/>
              <a:gdLst>
                <a:gd name="T0" fmla="*/ 2147483646 w 443"/>
                <a:gd name="T1" fmla="*/ 2147483646 h 232"/>
                <a:gd name="T2" fmla="*/ 2147483646 w 443"/>
                <a:gd name="T3" fmla="*/ 2147483646 h 232"/>
                <a:gd name="T4" fmla="*/ 2147483646 w 443"/>
                <a:gd name="T5" fmla="*/ 2147483646 h 232"/>
                <a:gd name="T6" fmla="*/ 2147483646 w 443"/>
                <a:gd name="T7" fmla="*/ 2147483646 h 232"/>
                <a:gd name="T8" fmla="*/ 2147483646 w 443"/>
                <a:gd name="T9" fmla="*/ 2147483646 h 232"/>
                <a:gd name="T10" fmla="*/ 2147483646 w 443"/>
                <a:gd name="T11" fmla="*/ 2147483646 h 232"/>
                <a:gd name="T12" fmla="*/ 2147483646 w 443"/>
                <a:gd name="T13" fmla="*/ 0 h 232"/>
                <a:gd name="T14" fmla="*/ 2147483646 w 443"/>
                <a:gd name="T15" fmla="*/ 2147483646 h 232"/>
                <a:gd name="T16" fmla="*/ 2147483646 w 443"/>
                <a:gd name="T17" fmla="*/ 2147483646 h 232"/>
                <a:gd name="T18" fmla="*/ 2147483646 w 443"/>
                <a:gd name="T19" fmla="*/ 2147483646 h 232"/>
                <a:gd name="T20" fmla="*/ 2147483646 w 443"/>
                <a:gd name="T21" fmla="*/ 2147483646 h 232"/>
                <a:gd name="T22" fmla="*/ 2147483646 w 443"/>
                <a:gd name="T23" fmla="*/ 2147483646 h 232"/>
                <a:gd name="T24" fmla="*/ 2147483646 w 443"/>
                <a:gd name="T25" fmla="*/ 2147483646 h 232"/>
                <a:gd name="T26" fmla="*/ 2147483646 w 443"/>
                <a:gd name="T27" fmla="*/ 2147483646 h 232"/>
                <a:gd name="T28" fmla="*/ 2147483646 w 443"/>
                <a:gd name="T29" fmla="*/ 2147483646 h 232"/>
                <a:gd name="T30" fmla="*/ 0 w 443"/>
                <a:gd name="T31" fmla="*/ 2147483646 h 232"/>
                <a:gd name="T32" fmla="*/ 2147483646 w 443"/>
                <a:gd name="T33" fmla="*/ 2147483646 h 232"/>
                <a:gd name="T34" fmla="*/ 2147483646 w 443"/>
                <a:gd name="T35" fmla="*/ 2147483646 h 232"/>
                <a:gd name="T36" fmla="*/ 2147483646 w 443"/>
                <a:gd name="T37" fmla="*/ 2147483646 h 232"/>
                <a:gd name="T38" fmla="*/ 2147483646 w 443"/>
                <a:gd name="T39" fmla="*/ 2147483646 h 232"/>
                <a:gd name="T40" fmla="*/ 2147483646 w 443"/>
                <a:gd name="T41" fmla="*/ 2147483646 h 232"/>
                <a:gd name="T42" fmla="*/ 2147483646 w 443"/>
                <a:gd name="T43" fmla="*/ 2147483646 h 232"/>
                <a:gd name="T44" fmla="*/ 2147483646 w 443"/>
                <a:gd name="T45" fmla="*/ 2147483646 h 232"/>
                <a:gd name="T46" fmla="*/ 2147483646 w 443"/>
                <a:gd name="T47" fmla="*/ 2147483646 h 232"/>
                <a:gd name="T48" fmla="*/ 2147483646 w 443"/>
                <a:gd name="T49" fmla="*/ 2147483646 h 232"/>
                <a:gd name="T50" fmla="*/ 2147483646 w 443"/>
                <a:gd name="T51" fmla="*/ 2147483646 h 232"/>
                <a:gd name="T52" fmla="*/ 2147483646 w 443"/>
                <a:gd name="T53" fmla="*/ 2147483646 h 232"/>
                <a:gd name="T54" fmla="*/ 2147483646 w 443"/>
                <a:gd name="T55" fmla="*/ 2147483646 h 232"/>
                <a:gd name="T56" fmla="*/ 2147483646 w 443"/>
                <a:gd name="T57" fmla="*/ 2147483646 h 232"/>
                <a:gd name="T58" fmla="*/ 2147483646 w 443"/>
                <a:gd name="T59" fmla="*/ 2147483646 h 232"/>
                <a:gd name="T60" fmla="*/ 2147483646 w 443"/>
                <a:gd name="T61" fmla="*/ 2147483646 h 232"/>
                <a:gd name="T62" fmla="*/ 2147483646 w 443"/>
                <a:gd name="T63" fmla="*/ 2147483646 h 232"/>
                <a:gd name="T64" fmla="*/ 2147483646 w 443"/>
                <a:gd name="T65" fmla="*/ 2147483646 h 232"/>
                <a:gd name="T66" fmla="*/ 2147483646 w 443"/>
                <a:gd name="T67" fmla="*/ 2147483646 h 232"/>
                <a:gd name="T68" fmla="*/ 2147483646 w 443"/>
                <a:gd name="T69" fmla="*/ 2147483646 h 232"/>
                <a:gd name="T70" fmla="*/ 2147483646 w 443"/>
                <a:gd name="T71" fmla="*/ 2147483646 h 232"/>
                <a:gd name="T72" fmla="*/ 2147483646 w 443"/>
                <a:gd name="T73" fmla="*/ 2147483646 h 232"/>
                <a:gd name="T74" fmla="*/ 2147483646 w 443"/>
                <a:gd name="T75" fmla="*/ 2147483646 h 232"/>
                <a:gd name="T76" fmla="*/ 2147483646 w 443"/>
                <a:gd name="T77" fmla="*/ 2147483646 h 232"/>
                <a:gd name="T78" fmla="*/ 2147483646 w 443"/>
                <a:gd name="T79" fmla="*/ 2147483646 h 232"/>
                <a:gd name="T80" fmla="*/ 2147483646 w 443"/>
                <a:gd name="T81" fmla="*/ 2147483646 h 232"/>
                <a:gd name="T82" fmla="*/ 2147483646 w 443"/>
                <a:gd name="T83" fmla="*/ 2147483646 h 232"/>
                <a:gd name="T84" fmla="*/ 2147483646 w 443"/>
                <a:gd name="T85" fmla="*/ 2147483646 h 232"/>
                <a:gd name="T86" fmla="*/ 2147483646 w 443"/>
                <a:gd name="T87" fmla="*/ 2147483646 h 232"/>
                <a:gd name="T88" fmla="*/ 2147483646 w 443"/>
                <a:gd name="T89" fmla="*/ 2147483646 h 232"/>
                <a:gd name="T90" fmla="*/ 2147483646 w 443"/>
                <a:gd name="T91" fmla="*/ 2147483646 h 23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43" h="232">
                  <a:moveTo>
                    <a:pt x="227" y="43"/>
                  </a:moveTo>
                  <a:cubicBezTo>
                    <a:pt x="215" y="30"/>
                    <a:pt x="215" y="30"/>
                    <a:pt x="215" y="30"/>
                  </a:cubicBezTo>
                  <a:cubicBezTo>
                    <a:pt x="220" y="30"/>
                    <a:pt x="220" y="30"/>
                    <a:pt x="220" y="30"/>
                  </a:cubicBezTo>
                  <a:cubicBezTo>
                    <a:pt x="223" y="30"/>
                    <a:pt x="224" y="31"/>
                    <a:pt x="226" y="32"/>
                  </a:cubicBezTo>
                  <a:cubicBezTo>
                    <a:pt x="227" y="33"/>
                    <a:pt x="242" y="44"/>
                    <a:pt x="242" y="44"/>
                  </a:cubicBezTo>
                  <a:cubicBezTo>
                    <a:pt x="242" y="44"/>
                    <a:pt x="242" y="44"/>
                    <a:pt x="242" y="44"/>
                  </a:cubicBezTo>
                  <a:cubicBezTo>
                    <a:pt x="246" y="46"/>
                    <a:pt x="247" y="50"/>
                    <a:pt x="248" y="53"/>
                  </a:cubicBezTo>
                  <a:cubicBezTo>
                    <a:pt x="249" y="57"/>
                    <a:pt x="251" y="65"/>
                    <a:pt x="254" y="73"/>
                  </a:cubicBezTo>
                  <a:cubicBezTo>
                    <a:pt x="242" y="73"/>
                    <a:pt x="229" y="73"/>
                    <a:pt x="218" y="73"/>
                  </a:cubicBezTo>
                  <a:cubicBezTo>
                    <a:pt x="218" y="73"/>
                    <a:pt x="218" y="73"/>
                    <a:pt x="218" y="73"/>
                  </a:cubicBezTo>
                  <a:lnTo>
                    <a:pt x="227" y="43"/>
                  </a:lnTo>
                  <a:close/>
                  <a:moveTo>
                    <a:pt x="106" y="16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88" y="7"/>
                    <a:pt x="98" y="10"/>
                    <a:pt x="106" y="16"/>
                  </a:cubicBezTo>
                  <a:close/>
                  <a:moveTo>
                    <a:pt x="128" y="109"/>
                  </a:moveTo>
                  <a:cubicBezTo>
                    <a:pt x="103" y="109"/>
                    <a:pt x="83" y="115"/>
                    <a:pt x="83" y="124"/>
                  </a:cubicBezTo>
                  <a:cubicBezTo>
                    <a:pt x="83" y="132"/>
                    <a:pt x="103" y="138"/>
                    <a:pt x="128" y="138"/>
                  </a:cubicBezTo>
                  <a:cubicBezTo>
                    <a:pt x="134" y="138"/>
                    <a:pt x="140" y="138"/>
                    <a:pt x="145" y="137"/>
                  </a:cubicBezTo>
                  <a:cubicBezTo>
                    <a:pt x="143" y="134"/>
                    <a:pt x="141" y="129"/>
                    <a:pt x="141" y="124"/>
                  </a:cubicBezTo>
                  <a:cubicBezTo>
                    <a:pt x="141" y="118"/>
                    <a:pt x="143" y="114"/>
                    <a:pt x="145" y="110"/>
                  </a:cubicBezTo>
                  <a:cubicBezTo>
                    <a:pt x="140" y="109"/>
                    <a:pt x="134" y="109"/>
                    <a:pt x="128" y="109"/>
                  </a:cubicBezTo>
                  <a:close/>
                  <a:moveTo>
                    <a:pt x="402" y="118"/>
                  </a:moveTo>
                  <a:cubicBezTo>
                    <a:pt x="383" y="93"/>
                    <a:pt x="357" y="85"/>
                    <a:pt x="313" y="85"/>
                  </a:cubicBezTo>
                  <a:cubicBezTo>
                    <a:pt x="280" y="85"/>
                    <a:pt x="186" y="86"/>
                    <a:pt x="172" y="86"/>
                  </a:cubicBezTo>
                  <a:cubicBezTo>
                    <a:pt x="157" y="86"/>
                    <a:pt x="148" y="82"/>
                    <a:pt x="139" y="72"/>
                  </a:cubicBezTo>
                  <a:cubicBezTo>
                    <a:pt x="130" y="62"/>
                    <a:pt x="114" y="42"/>
                    <a:pt x="105" y="31"/>
                  </a:cubicBezTo>
                  <a:cubicBezTo>
                    <a:pt x="98" y="23"/>
                    <a:pt x="80" y="16"/>
                    <a:pt x="67" y="16"/>
                  </a:cubicBezTo>
                  <a:cubicBezTo>
                    <a:pt x="55" y="16"/>
                    <a:pt x="46" y="16"/>
                    <a:pt x="46" y="16"/>
                  </a:cubicBezTo>
                  <a:cubicBezTo>
                    <a:pt x="46" y="16"/>
                    <a:pt x="50" y="25"/>
                    <a:pt x="56" y="3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73" y="75"/>
                    <a:pt x="81" y="92"/>
                    <a:pt x="89" y="107"/>
                  </a:cubicBezTo>
                  <a:cubicBezTo>
                    <a:pt x="99" y="102"/>
                    <a:pt x="115" y="101"/>
                    <a:pt x="128" y="101"/>
                  </a:cubicBezTo>
                  <a:cubicBezTo>
                    <a:pt x="140" y="101"/>
                    <a:pt x="151" y="102"/>
                    <a:pt x="160" y="104"/>
                  </a:cubicBezTo>
                  <a:cubicBezTo>
                    <a:pt x="160" y="104"/>
                    <a:pt x="160" y="104"/>
                    <a:pt x="160" y="104"/>
                  </a:cubicBezTo>
                  <a:cubicBezTo>
                    <a:pt x="166" y="106"/>
                    <a:pt x="171" y="114"/>
                    <a:pt x="171" y="124"/>
                  </a:cubicBezTo>
                  <a:cubicBezTo>
                    <a:pt x="171" y="133"/>
                    <a:pt x="166" y="141"/>
                    <a:pt x="160" y="143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51" y="145"/>
                    <a:pt x="141" y="146"/>
                    <a:pt x="131" y="147"/>
                  </a:cubicBezTo>
                  <a:cubicBezTo>
                    <a:pt x="140" y="151"/>
                    <a:pt x="151" y="154"/>
                    <a:pt x="164" y="157"/>
                  </a:cubicBezTo>
                  <a:cubicBezTo>
                    <a:pt x="71" y="224"/>
                    <a:pt x="71" y="224"/>
                    <a:pt x="71" y="224"/>
                  </a:cubicBezTo>
                  <a:cubicBezTo>
                    <a:pt x="65" y="221"/>
                    <a:pt x="59" y="218"/>
                    <a:pt x="56" y="217"/>
                  </a:cubicBezTo>
                  <a:cubicBezTo>
                    <a:pt x="52" y="216"/>
                    <a:pt x="49" y="216"/>
                    <a:pt x="45" y="216"/>
                  </a:cubicBezTo>
                  <a:cubicBezTo>
                    <a:pt x="59" y="232"/>
                    <a:pt x="59" y="232"/>
                    <a:pt x="59" y="232"/>
                  </a:cubicBezTo>
                  <a:cubicBezTo>
                    <a:pt x="89" y="232"/>
                    <a:pt x="89" y="232"/>
                    <a:pt x="89" y="232"/>
                  </a:cubicBezTo>
                  <a:cubicBezTo>
                    <a:pt x="101" y="232"/>
                    <a:pt x="111" y="230"/>
                    <a:pt x="121" y="225"/>
                  </a:cubicBezTo>
                  <a:cubicBezTo>
                    <a:pt x="135" y="219"/>
                    <a:pt x="213" y="181"/>
                    <a:pt x="241" y="170"/>
                  </a:cubicBezTo>
                  <a:cubicBezTo>
                    <a:pt x="248" y="167"/>
                    <a:pt x="254" y="164"/>
                    <a:pt x="261" y="162"/>
                  </a:cubicBezTo>
                  <a:cubicBezTo>
                    <a:pt x="301" y="162"/>
                    <a:pt x="355" y="162"/>
                    <a:pt x="367" y="162"/>
                  </a:cubicBezTo>
                  <a:cubicBezTo>
                    <a:pt x="436" y="162"/>
                    <a:pt x="443" y="150"/>
                    <a:pt x="443" y="141"/>
                  </a:cubicBezTo>
                  <a:cubicBezTo>
                    <a:pt x="443" y="132"/>
                    <a:pt x="426" y="127"/>
                    <a:pt x="402" y="118"/>
                  </a:cubicBezTo>
                  <a:close/>
                  <a:moveTo>
                    <a:pt x="232" y="121"/>
                  </a:moveTo>
                  <a:cubicBezTo>
                    <a:pt x="232" y="124"/>
                    <a:pt x="230" y="126"/>
                    <a:pt x="227" y="12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0" y="126"/>
                    <a:pt x="218" y="124"/>
                    <a:pt x="218" y="121"/>
                  </a:cubicBezTo>
                  <a:cubicBezTo>
                    <a:pt x="218" y="114"/>
                    <a:pt x="218" y="114"/>
                    <a:pt x="218" y="114"/>
                  </a:cubicBezTo>
                  <a:cubicBezTo>
                    <a:pt x="218" y="112"/>
                    <a:pt x="220" y="110"/>
                    <a:pt x="223" y="110"/>
                  </a:cubicBezTo>
                  <a:cubicBezTo>
                    <a:pt x="227" y="110"/>
                    <a:pt x="227" y="110"/>
                    <a:pt x="227" y="110"/>
                  </a:cubicBezTo>
                  <a:cubicBezTo>
                    <a:pt x="230" y="110"/>
                    <a:pt x="232" y="112"/>
                    <a:pt x="232" y="114"/>
                  </a:cubicBezTo>
                  <a:lnTo>
                    <a:pt x="232" y="121"/>
                  </a:lnTo>
                  <a:close/>
                  <a:moveTo>
                    <a:pt x="263" y="121"/>
                  </a:moveTo>
                  <a:cubicBezTo>
                    <a:pt x="263" y="124"/>
                    <a:pt x="261" y="126"/>
                    <a:pt x="258" y="126"/>
                  </a:cubicBezTo>
                  <a:cubicBezTo>
                    <a:pt x="254" y="126"/>
                    <a:pt x="254" y="126"/>
                    <a:pt x="254" y="126"/>
                  </a:cubicBezTo>
                  <a:cubicBezTo>
                    <a:pt x="251" y="126"/>
                    <a:pt x="249" y="124"/>
                    <a:pt x="249" y="121"/>
                  </a:cubicBezTo>
                  <a:cubicBezTo>
                    <a:pt x="249" y="114"/>
                    <a:pt x="249" y="114"/>
                    <a:pt x="249" y="114"/>
                  </a:cubicBezTo>
                  <a:cubicBezTo>
                    <a:pt x="249" y="112"/>
                    <a:pt x="251" y="110"/>
                    <a:pt x="254" y="110"/>
                  </a:cubicBezTo>
                  <a:cubicBezTo>
                    <a:pt x="258" y="110"/>
                    <a:pt x="258" y="110"/>
                    <a:pt x="258" y="110"/>
                  </a:cubicBezTo>
                  <a:cubicBezTo>
                    <a:pt x="261" y="110"/>
                    <a:pt x="263" y="112"/>
                    <a:pt x="263" y="114"/>
                  </a:cubicBezTo>
                  <a:lnTo>
                    <a:pt x="263" y="121"/>
                  </a:lnTo>
                  <a:close/>
                  <a:moveTo>
                    <a:pt x="294" y="121"/>
                  </a:moveTo>
                  <a:cubicBezTo>
                    <a:pt x="294" y="124"/>
                    <a:pt x="292" y="126"/>
                    <a:pt x="289" y="126"/>
                  </a:cubicBezTo>
                  <a:cubicBezTo>
                    <a:pt x="285" y="126"/>
                    <a:pt x="285" y="126"/>
                    <a:pt x="285" y="126"/>
                  </a:cubicBezTo>
                  <a:cubicBezTo>
                    <a:pt x="282" y="126"/>
                    <a:pt x="280" y="124"/>
                    <a:pt x="280" y="121"/>
                  </a:cubicBezTo>
                  <a:cubicBezTo>
                    <a:pt x="280" y="114"/>
                    <a:pt x="280" y="114"/>
                    <a:pt x="280" y="114"/>
                  </a:cubicBezTo>
                  <a:cubicBezTo>
                    <a:pt x="280" y="112"/>
                    <a:pt x="282" y="110"/>
                    <a:pt x="285" y="110"/>
                  </a:cubicBezTo>
                  <a:cubicBezTo>
                    <a:pt x="289" y="110"/>
                    <a:pt x="289" y="110"/>
                    <a:pt x="289" y="110"/>
                  </a:cubicBezTo>
                  <a:cubicBezTo>
                    <a:pt x="292" y="110"/>
                    <a:pt x="294" y="112"/>
                    <a:pt x="294" y="114"/>
                  </a:cubicBezTo>
                  <a:lnTo>
                    <a:pt x="294" y="121"/>
                  </a:lnTo>
                  <a:close/>
                  <a:moveTo>
                    <a:pt x="360" y="127"/>
                  </a:moveTo>
                  <a:cubicBezTo>
                    <a:pt x="360" y="127"/>
                    <a:pt x="360" y="127"/>
                    <a:pt x="360" y="127"/>
                  </a:cubicBezTo>
                  <a:cubicBezTo>
                    <a:pt x="343" y="127"/>
                    <a:pt x="328" y="122"/>
                    <a:pt x="322" y="115"/>
                  </a:cubicBezTo>
                  <a:cubicBezTo>
                    <a:pt x="320" y="112"/>
                    <a:pt x="321" y="109"/>
                    <a:pt x="325" y="109"/>
                  </a:cubicBezTo>
                  <a:cubicBezTo>
                    <a:pt x="331" y="108"/>
                    <a:pt x="348" y="108"/>
                    <a:pt x="356" y="102"/>
                  </a:cubicBezTo>
                  <a:cubicBezTo>
                    <a:pt x="370" y="106"/>
                    <a:pt x="380" y="112"/>
                    <a:pt x="388" y="121"/>
                  </a:cubicBezTo>
                  <a:cubicBezTo>
                    <a:pt x="382" y="125"/>
                    <a:pt x="371" y="127"/>
                    <a:pt x="360" y="127"/>
                  </a:cubicBezTo>
                  <a:close/>
                  <a:moveTo>
                    <a:pt x="156" y="135"/>
                  </a:moveTo>
                  <a:cubicBezTo>
                    <a:pt x="153" y="135"/>
                    <a:pt x="150" y="130"/>
                    <a:pt x="150" y="124"/>
                  </a:cubicBezTo>
                  <a:cubicBezTo>
                    <a:pt x="150" y="117"/>
                    <a:pt x="153" y="112"/>
                    <a:pt x="156" y="112"/>
                  </a:cubicBezTo>
                  <a:cubicBezTo>
                    <a:pt x="160" y="112"/>
                    <a:pt x="163" y="117"/>
                    <a:pt x="163" y="124"/>
                  </a:cubicBezTo>
                  <a:cubicBezTo>
                    <a:pt x="163" y="130"/>
                    <a:pt x="160" y="135"/>
                    <a:pt x="156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1" name="文本框 47"/>
          <p:cNvSpPr txBox="1">
            <a:spLocks noChangeArrowheads="1"/>
          </p:cNvSpPr>
          <p:nvPr/>
        </p:nvSpPr>
        <p:spPr bwMode="auto">
          <a:xfrm>
            <a:off x="7580313" y="160972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52" name="文本框 47"/>
          <p:cNvSpPr txBox="1">
            <a:spLocks noChangeArrowheads="1"/>
          </p:cNvSpPr>
          <p:nvPr/>
        </p:nvSpPr>
        <p:spPr bwMode="auto">
          <a:xfrm>
            <a:off x="7580313" y="3278188"/>
            <a:ext cx="3913187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53" name="文本框 47"/>
          <p:cNvSpPr txBox="1">
            <a:spLocks noChangeArrowheads="1"/>
          </p:cNvSpPr>
          <p:nvPr/>
        </p:nvSpPr>
        <p:spPr bwMode="auto">
          <a:xfrm>
            <a:off x="7580313" y="4714875"/>
            <a:ext cx="39131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sz="1600">
                <a:solidFill>
                  <a:srgbClr val="000000"/>
                </a:solidFill>
                <a:latin typeface="宋体" panose="02010600030101010101" pitchFamily="2" charset="-122"/>
              </a:rPr>
              <a:t>请替换文字内容，修改文字内容，也可以直接复制你的内容到此。请替换文字内容，修改文字内容，也可以直接复制你的内容</a:t>
            </a:r>
          </a:p>
        </p:txBody>
      </p:sp>
      <p:sp>
        <p:nvSpPr>
          <p:cNvPr id="54" name="KSO_Shape"/>
          <p:cNvSpPr/>
          <p:nvPr/>
        </p:nvSpPr>
        <p:spPr bwMode="auto">
          <a:xfrm>
            <a:off x="6129338" y="1654175"/>
            <a:ext cx="1117600" cy="1068388"/>
          </a:xfrm>
          <a:custGeom>
            <a:avLst/>
            <a:gdLst>
              <a:gd name="T0" fmla="*/ 859152 w 2887663"/>
              <a:gd name="T1" fmla="*/ 1613541 h 2762250"/>
              <a:gd name="T2" fmla="*/ 660904 w 2887663"/>
              <a:gd name="T3" fmla="*/ 1631599 h 2762250"/>
              <a:gd name="T4" fmla="*/ 582760 w 2887663"/>
              <a:gd name="T5" fmla="*/ 1615068 h 2762250"/>
              <a:gd name="T6" fmla="*/ 995462 w 2887663"/>
              <a:gd name="T7" fmla="*/ 1633083 h 2762250"/>
              <a:gd name="T8" fmla="*/ 794773 w 2887663"/>
              <a:gd name="T9" fmla="*/ 1314259 h 2762250"/>
              <a:gd name="T10" fmla="*/ 610807 w 2887663"/>
              <a:gd name="T11" fmla="*/ 1237111 h 2762250"/>
              <a:gd name="T12" fmla="*/ 1010000 w 2887663"/>
              <a:gd name="T13" fmla="*/ 1258119 h 2762250"/>
              <a:gd name="T14" fmla="*/ 971706 w 2887663"/>
              <a:gd name="T15" fmla="*/ 1228164 h 2762250"/>
              <a:gd name="T16" fmla="*/ 1592768 w 2887663"/>
              <a:gd name="T17" fmla="*/ 1051361 h 2762250"/>
              <a:gd name="T18" fmla="*/ 1541332 w 2887663"/>
              <a:gd name="T19" fmla="*/ 1069171 h 2762250"/>
              <a:gd name="T20" fmla="*/ 1858757 w 2887663"/>
              <a:gd name="T21" fmla="*/ 1072313 h 2762250"/>
              <a:gd name="T22" fmla="*/ 1791171 w 2887663"/>
              <a:gd name="T23" fmla="*/ 1051365 h 2762250"/>
              <a:gd name="T24" fmla="*/ 1711030 w 2887663"/>
              <a:gd name="T25" fmla="*/ 968622 h 2762250"/>
              <a:gd name="T26" fmla="*/ 151645 w 2887663"/>
              <a:gd name="T27" fmla="*/ 762046 h 2762250"/>
              <a:gd name="T28" fmla="*/ 981201 w 2887663"/>
              <a:gd name="T29" fmla="*/ 768990 h 2762250"/>
              <a:gd name="T30" fmla="*/ 971764 w 2887663"/>
              <a:gd name="T31" fmla="*/ 1009888 h 2762250"/>
              <a:gd name="T32" fmla="*/ 1026917 w 2887663"/>
              <a:gd name="T33" fmla="*/ 1583646 h 2762250"/>
              <a:gd name="T34" fmla="*/ 718440 w 2887663"/>
              <a:gd name="T35" fmla="*/ 1721482 h 2762250"/>
              <a:gd name="T36" fmla="*/ 610651 w 2887663"/>
              <a:gd name="T37" fmla="*/ 1478698 h 2762250"/>
              <a:gd name="T38" fmla="*/ 560741 w 2887663"/>
              <a:gd name="T39" fmla="*/ 1185640 h 2762250"/>
              <a:gd name="T40" fmla="*/ 815324 w 2887663"/>
              <a:gd name="T41" fmla="*/ 771713 h 2762250"/>
              <a:gd name="T42" fmla="*/ 136146 w 2887663"/>
              <a:gd name="T43" fmla="*/ 816029 h 2762250"/>
              <a:gd name="T44" fmla="*/ 1067177 w 2887663"/>
              <a:gd name="T45" fmla="*/ 813407 h 2762250"/>
              <a:gd name="T46" fmla="*/ 1528817 w 2887663"/>
              <a:gd name="T47" fmla="*/ 756426 h 2762250"/>
              <a:gd name="T48" fmla="*/ 1840906 w 2887663"/>
              <a:gd name="T49" fmla="*/ 737034 h 2762250"/>
              <a:gd name="T50" fmla="*/ 1292342 w 2887663"/>
              <a:gd name="T51" fmla="*/ 568311 h 2762250"/>
              <a:gd name="T52" fmla="*/ 47127 w 2887663"/>
              <a:gd name="T53" fmla="*/ 541498 h 2762250"/>
              <a:gd name="T54" fmla="*/ 1204370 w 2887663"/>
              <a:gd name="T55" fmla="*/ 510077 h 2762250"/>
              <a:gd name="T56" fmla="*/ 1155777 w 2887663"/>
              <a:gd name="T57" fmla="*/ 521860 h 2762250"/>
              <a:gd name="T58" fmla="*/ 1096152 w 2887663"/>
              <a:gd name="T59" fmla="*/ 532321 h 2762250"/>
              <a:gd name="T60" fmla="*/ 1242636 w 2887663"/>
              <a:gd name="T61" fmla="*/ 504891 h 2762250"/>
              <a:gd name="T62" fmla="*/ 870122 w 2887663"/>
              <a:gd name="T63" fmla="*/ 534990 h 2762250"/>
              <a:gd name="T64" fmla="*/ 913650 w 2887663"/>
              <a:gd name="T65" fmla="*/ 644448 h 2762250"/>
              <a:gd name="T66" fmla="*/ 779299 w 2887663"/>
              <a:gd name="T67" fmla="*/ 746385 h 2762250"/>
              <a:gd name="T68" fmla="*/ 691197 w 2887663"/>
              <a:gd name="T69" fmla="*/ 575724 h 2762250"/>
              <a:gd name="T70" fmla="*/ 1168871 w 2887663"/>
              <a:gd name="T71" fmla="*/ 480811 h 2762250"/>
              <a:gd name="T72" fmla="*/ 1840343 w 2887663"/>
              <a:gd name="T73" fmla="*/ 706985 h 2762250"/>
              <a:gd name="T74" fmla="*/ 1885331 w 2887663"/>
              <a:gd name="T75" fmla="*/ 1036912 h 2762250"/>
              <a:gd name="T76" fmla="*/ 1588622 w 2887663"/>
              <a:gd name="T77" fmla="*/ 1119655 h 2762250"/>
              <a:gd name="T78" fmla="*/ 1576695 w 2887663"/>
              <a:gd name="T79" fmla="*/ 720602 h 2762250"/>
              <a:gd name="T80" fmla="*/ 1493833 w 2887663"/>
              <a:gd name="T81" fmla="*/ 411832 h 2762250"/>
              <a:gd name="T82" fmla="*/ 1275484 w 2887663"/>
              <a:gd name="T83" fmla="*/ 362396 h 2762250"/>
              <a:gd name="T84" fmla="*/ 1107388 w 2887663"/>
              <a:gd name="T85" fmla="*/ 362576 h 2762250"/>
              <a:gd name="T86" fmla="*/ 326123 w 2887663"/>
              <a:gd name="T87" fmla="*/ 320344 h 2762250"/>
              <a:gd name="T88" fmla="*/ 258049 w 2887663"/>
              <a:gd name="T89" fmla="*/ 723731 h 2762250"/>
              <a:gd name="T90" fmla="*/ 204010 w 2887663"/>
              <a:gd name="T91" fmla="*/ 839314 h 2762250"/>
              <a:gd name="T92" fmla="*/ 59276 w 2887663"/>
              <a:gd name="T93" fmla="*/ 675484 h 2762250"/>
              <a:gd name="T94" fmla="*/ 32256 w 2887663"/>
              <a:gd name="T95" fmla="*/ 329155 h 2762250"/>
              <a:gd name="T96" fmla="*/ 1290906 w 2887663"/>
              <a:gd name="T97" fmla="*/ 155423 h 2762250"/>
              <a:gd name="T98" fmla="*/ 1253293 w 2887663"/>
              <a:gd name="T99" fmla="*/ 489815 h 2762250"/>
              <a:gd name="T100" fmla="*/ 1112660 w 2887663"/>
              <a:gd name="T101" fmla="*/ 568754 h 2762250"/>
              <a:gd name="T102" fmla="*/ 1105555 w 2887663"/>
              <a:gd name="T103" fmla="*/ 323142 h 2762250"/>
              <a:gd name="T104" fmla="*/ 1200843 w 2887663"/>
              <a:gd name="T105" fmla="*/ 214889 h 2762250"/>
              <a:gd name="T106" fmla="*/ 1747182 w 2887663"/>
              <a:gd name="T107" fmla="*/ 188111 h 2762250"/>
              <a:gd name="T108" fmla="*/ 1769224 w 2887663"/>
              <a:gd name="T109" fmla="*/ 298086 h 2762250"/>
              <a:gd name="T110" fmla="*/ 1613878 w 2887663"/>
              <a:gd name="T111" fmla="*/ 273578 h 2762250"/>
              <a:gd name="T112" fmla="*/ 1622904 w 2887663"/>
              <a:gd name="T113" fmla="*/ 148101 h 2762250"/>
              <a:gd name="T114" fmla="*/ 198167 w 2887663"/>
              <a:gd name="T115" fmla="*/ 155541 h 2762250"/>
              <a:gd name="T116" fmla="*/ 216304 w 2887663"/>
              <a:gd name="T117" fmla="*/ 266289 h 2762250"/>
              <a:gd name="T118" fmla="*/ 120615 w 2887663"/>
              <a:gd name="T119" fmla="*/ 174765 h 2762250"/>
              <a:gd name="T120" fmla="*/ 1223671 w 2887663"/>
              <a:gd name="T121" fmla="*/ 34092 h 2762250"/>
              <a:gd name="T122" fmla="*/ 1232241 w 2887663"/>
              <a:gd name="T123" fmla="*/ 84078 h 2762250"/>
              <a:gd name="T124" fmla="*/ 1135246 w 2887663"/>
              <a:gd name="T125" fmla="*/ 56889 h 27622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87663" h="2762250">
                <a:moveTo>
                  <a:pt x="873134" y="2527300"/>
                </a:moveTo>
                <a:lnTo>
                  <a:pt x="877887" y="2538366"/>
                </a:lnTo>
                <a:lnTo>
                  <a:pt x="723573" y="2601913"/>
                </a:lnTo>
                <a:lnTo>
                  <a:pt x="719137" y="2590848"/>
                </a:lnTo>
                <a:lnTo>
                  <a:pt x="873134" y="2527300"/>
                </a:lnTo>
                <a:close/>
                <a:moveTo>
                  <a:pt x="1277937" y="2406650"/>
                </a:moveTo>
                <a:lnTo>
                  <a:pt x="1369498" y="2406650"/>
                </a:lnTo>
                <a:lnTo>
                  <a:pt x="1373617" y="2409226"/>
                </a:lnTo>
                <a:lnTo>
                  <a:pt x="1384072" y="2416632"/>
                </a:lnTo>
                <a:lnTo>
                  <a:pt x="1390725" y="2421462"/>
                </a:lnTo>
                <a:lnTo>
                  <a:pt x="1398012" y="2426935"/>
                </a:lnTo>
                <a:lnTo>
                  <a:pt x="1404665" y="2432409"/>
                </a:lnTo>
                <a:lnTo>
                  <a:pt x="1411318" y="2438527"/>
                </a:lnTo>
                <a:lnTo>
                  <a:pt x="1417021" y="2444645"/>
                </a:lnTo>
                <a:lnTo>
                  <a:pt x="1419556" y="2447865"/>
                </a:lnTo>
                <a:lnTo>
                  <a:pt x="1421457" y="2450763"/>
                </a:lnTo>
                <a:lnTo>
                  <a:pt x="1423358" y="2453661"/>
                </a:lnTo>
                <a:lnTo>
                  <a:pt x="1424625" y="2456559"/>
                </a:lnTo>
                <a:lnTo>
                  <a:pt x="1425258" y="2459135"/>
                </a:lnTo>
                <a:lnTo>
                  <a:pt x="1425575" y="2461389"/>
                </a:lnTo>
                <a:lnTo>
                  <a:pt x="1425258" y="2464287"/>
                </a:lnTo>
                <a:lnTo>
                  <a:pt x="1423991" y="2466219"/>
                </a:lnTo>
                <a:lnTo>
                  <a:pt x="1422724" y="2468473"/>
                </a:lnTo>
                <a:lnTo>
                  <a:pt x="1419872" y="2469761"/>
                </a:lnTo>
                <a:lnTo>
                  <a:pt x="1417021" y="2471371"/>
                </a:lnTo>
                <a:lnTo>
                  <a:pt x="1412902" y="2472981"/>
                </a:lnTo>
                <a:lnTo>
                  <a:pt x="1408150" y="2473625"/>
                </a:lnTo>
                <a:lnTo>
                  <a:pt x="1402131" y="2474591"/>
                </a:lnTo>
                <a:lnTo>
                  <a:pt x="1394844" y="2474913"/>
                </a:lnTo>
                <a:lnTo>
                  <a:pt x="1387874" y="2474913"/>
                </a:lnTo>
                <a:lnTo>
                  <a:pt x="1380904" y="2474591"/>
                </a:lnTo>
                <a:lnTo>
                  <a:pt x="1374567" y="2473303"/>
                </a:lnTo>
                <a:lnTo>
                  <a:pt x="1368548" y="2472337"/>
                </a:lnTo>
                <a:lnTo>
                  <a:pt x="1362528" y="2471049"/>
                </a:lnTo>
                <a:lnTo>
                  <a:pt x="1357459" y="2469117"/>
                </a:lnTo>
                <a:lnTo>
                  <a:pt x="1351756" y="2467185"/>
                </a:lnTo>
                <a:lnTo>
                  <a:pt x="1347004" y="2464931"/>
                </a:lnTo>
                <a:lnTo>
                  <a:pt x="1341618" y="2462677"/>
                </a:lnTo>
                <a:lnTo>
                  <a:pt x="1332113" y="2456881"/>
                </a:lnTo>
                <a:lnTo>
                  <a:pt x="1323242" y="2451085"/>
                </a:lnTo>
                <a:lnTo>
                  <a:pt x="1314055" y="2444645"/>
                </a:lnTo>
                <a:lnTo>
                  <a:pt x="1310570" y="2442069"/>
                </a:lnTo>
                <a:lnTo>
                  <a:pt x="1307718" y="2440781"/>
                </a:lnTo>
                <a:lnTo>
                  <a:pt x="1306768" y="2440781"/>
                </a:lnTo>
                <a:lnTo>
                  <a:pt x="1305817" y="2440781"/>
                </a:lnTo>
                <a:lnTo>
                  <a:pt x="1305184" y="2441747"/>
                </a:lnTo>
                <a:lnTo>
                  <a:pt x="1304550" y="2442713"/>
                </a:lnTo>
                <a:lnTo>
                  <a:pt x="1304233" y="2444001"/>
                </a:lnTo>
                <a:lnTo>
                  <a:pt x="1303283" y="2444967"/>
                </a:lnTo>
                <a:lnTo>
                  <a:pt x="1302649" y="2444967"/>
                </a:lnTo>
                <a:lnTo>
                  <a:pt x="1302332" y="2445611"/>
                </a:lnTo>
                <a:lnTo>
                  <a:pt x="1291560" y="2444967"/>
                </a:lnTo>
                <a:lnTo>
                  <a:pt x="1286175" y="2444323"/>
                </a:lnTo>
                <a:lnTo>
                  <a:pt x="1283957" y="2444001"/>
                </a:lnTo>
                <a:lnTo>
                  <a:pt x="1282373" y="2443357"/>
                </a:lnTo>
                <a:lnTo>
                  <a:pt x="1280472" y="2434341"/>
                </a:lnTo>
                <a:lnTo>
                  <a:pt x="1279205" y="2426935"/>
                </a:lnTo>
                <a:lnTo>
                  <a:pt x="1278571" y="2421140"/>
                </a:lnTo>
                <a:lnTo>
                  <a:pt x="1278571" y="2416632"/>
                </a:lnTo>
                <a:lnTo>
                  <a:pt x="1278571" y="2413090"/>
                </a:lnTo>
                <a:lnTo>
                  <a:pt x="1278888" y="2411158"/>
                </a:lnTo>
                <a:lnTo>
                  <a:pt x="1279205" y="2409226"/>
                </a:lnTo>
                <a:lnTo>
                  <a:pt x="1277937" y="2406650"/>
                </a:lnTo>
                <a:close/>
                <a:moveTo>
                  <a:pt x="1045692" y="2406650"/>
                </a:moveTo>
                <a:lnTo>
                  <a:pt x="1138237" y="2406650"/>
                </a:lnTo>
                <a:lnTo>
                  <a:pt x="1136956" y="2409226"/>
                </a:lnTo>
                <a:lnTo>
                  <a:pt x="1137277" y="2411158"/>
                </a:lnTo>
                <a:lnTo>
                  <a:pt x="1137597" y="2413090"/>
                </a:lnTo>
                <a:lnTo>
                  <a:pt x="1137597" y="2416632"/>
                </a:lnTo>
                <a:lnTo>
                  <a:pt x="1137597" y="2421140"/>
                </a:lnTo>
                <a:lnTo>
                  <a:pt x="1136956" y="2426935"/>
                </a:lnTo>
                <a:lnTo>
                  <a:pt x="1135675" y="2434341"/>
                </a:lnTo>
                <a:lnTo>
                  <a:pt x="1133754" y="2443357"/>
                </a:lnTo>
                <a:lnTo>
                  <a:pt x="1132153" y="2444001"/>
                </a:lnTo>
                <a:lnTo>
                  <a:pt x="1129911" y="2444323"/>
                </a:lnTo>
                <a:lnTo>
                  <a:pt x="1124147" y="2444967"/>
                </a:lnTo>
                <a:lnTo>
                  <a:pt x="1113580" y="2445611"/>
                </a:lnTo>
                <a:lnTo>
                  <a:pt x="1113260" y="2444967"/>
                </a:lnTo>
                <a:lnTo>
                  <a:pt x="1112619" y="2444967"/>
                </a:lnTo>
                <a:lnTo>
                  <a:pt x="1112299" y="2444001"/>
                </a:lnTo>
                <a:lnTo>
                  <a:pt x="1111338" y="2442713"/>
                </a:lnTo>
                <a:lnTo>
                  <a:pt x="1110698" y="2441747"/>
                </a:lnTo>
                <a:lnTo>
                  <a:pt x="1109737" y="2440781"/>
                </a:lnTo>
                <a:lnTo>
                  <a:pt x="1109097" y="2440781"/>
                </a:lnTo>
                <a:lnTo>
                  <a:pt x="1107816" y="2440781"/>
                </a:lnTo>
                <a:lnTo>
                  <a:pt x="1105254" y="2442069"/>
                </a:lnTo>
                <a:lnTo>
                  <a:pt x="1101411" y="2444645"/>
                </a:lnTo>
                <a:lnTo>
                  <a:pt x="1092445" y="2451085"/>
                </a:lnTo>
                <a:lnTo>
                  <a:pt x="1083479" y="2456881"/>
                </a:lnTo>
                <a:lnTo>
                  <a:pt x="1073872" y="2462677"/>
                </a:lnTo>
                <a:lnTo>
                  <a:pt x="1069069" y="2464931"/>
                </a:lnTo>
                <a:lnTo>
                  <a:pt x="1063625" y="2467185"/>
                </a:lnTo>
                <a:lnTo>
                  <a:pt x="1057861" y="2469117"/>
                </a:lnTo>
                <a:lnTo>
                  <a:pt x="1052737" y="2471049"/>
                </a:lnTo>
                <a:lnTo>
                  <a:pt x="1046653" y="2472337"/>
                </a:lnTo>
                <a:lnTo>
                  <a:pt x="1040569" y="2473303"/>
                </a:lnTo>
                <a:lnTo>
                  <a:pt x="1034164" y="2474591"/>
                </a:lnTo>
                <a:lnTo>
                  <a:pt x="1027119" y="2474913"/>
                </a:lnTo>
                <a:lnTo>
                  <a:pt x="1020394" y="2474913"/>
                </a:lnTo>
                <a:lnTo>
                  <a:pt x="1012709" y="2474591"/>
                </a:lnTo>
                <a:lnTo>
                  <a:pt x="1006625" y="2473625"/>
                </a:lnTo>
                <a:lnTo>
                  <a:pt x="1001821" y="2472981"/>
                </a:lnTo>
                <a:lnTo>
                  <a:pt x="997658" y="2471371"/>
                </a:lnTo>
                <a:lnTo>
                  <a:pt x="994456" y="2469761"/>
                </a:lnTo>
                <a:lnTo>
                  <a:pt x="991894" y="2468473"/>
                </a:lnTo>
                <a:lnTo>
                  <a:pt x="990293" y="2466219"/>
                </a:lnTo>
                <a:lnTo>
                  <a:pt x="989332" y="2464287"/>
                </a:lnTo>
                <a:lnTo>
                  <a:pt x="989012" y="2461389"/>
                </a:lnTo>
                <a:lnTo>
                  <a:pt x="989332" y="2459135"/>
                </a:lnTo>
                <a:lnTo>
                  <a:pt x="989973" y="2456559"/>
                </a:lnTo>
                <a:lnTo>
                  <a:pt x="991254" y="2453661"/>
                </a:lnTo>
                <a:lnTo>
                  <a:pt x="993175" y="2450763"/>
                </a:lnTo>
                <a:lnTo>
                  <a:pt x="995417" y="2447865"/>
                </a:lnTo>
                <a:lnTo>
                  <a:pt x="997658" y="2444645"/>
                </a:lnTo>
                <a:lnTo>
                  <a:pt x="1003422" y="2438527"/>
                </a:lnTo>
                <a:lnTo>
                  <a:pt x="1010147" y="2432409"/>
                </a:lnTo>
                <a:lnTo>
                  <a:pt x="1017192" y="2426935"/>
                </a:lnTo>
                <a:lnTo>
                  <a:pt x="1024237" y="2421462"/>
                </a:lnTo>
                <a:lnTo>
                  <a:pt x="1030962" y="2416632"/>
                </a:lnTo>
                <a:lnTo>
                  <a:pt x="1041529" y="2409226"/>
                </a:lnTo>
                <a:lnTo>
                  <a:pt x="1045692" y="2406650"/>
                </a:lnTo>
                <a:close/>
                <a:moveTo>
                  <a:pt x="1201246" y="2330132"/>
                </a:moveTo>
                <a:lnTo>
                  <a:pt x="1182492" y="2330450"/>
                </a:lnTo>
                <a:lnTo>
                  <a:pt x="1164372" y="2331085"/>
                </a:lnTo>
                <a:lnTo>
                  <a:pt x="1157061" y="2331720"/>
                </a:lnTo>
                <a:lnTo>
                  <a:pt x="1155472" y="2331720"/>
                </a:lnTo>
                <a:lnTo>
                  <a:pt x="1153565" y="2344420"/>
                </a:lnTo>
                <a:lnTo>
                  <a:pt x="1148796" y="2388235"/>
                </a:lnTo>
                <a:lnTo>
                  <a:pt x="1139896" y="2388235"/>
                </a:lnTo>
                <a:lnTo>
                  <a:pt x="1042943" y="2389822"/>
                </a:lnTo>
                <a:lnTo>
                  <a:pt x="1039764" y="2347277"/>
                </a:lnTo>
                <a:lnTo>
                  <a:pt x="1022280" y="2352040"/>
                </a:lnTo>
                <a:lnTo>
                  <a:pt x="1005115" y="2356802"/>
                </a:lnTo>
                <a:lnTo>
                  <a:pt x="989539" y="2361565"/>
                </a:lnTo>
                <a:lnTo>
                  <a:pt x="974281" y="2367280"/>
                </a:lnTo>
                <a:lnTo>
                  <a:pt x="960930" y="2372995"/>
                </a:lnTo>
                <a:lnTo>
                  <a:pt x="947579" y="2379027"/>
                </a:lnTo>
                <a:lnTo>
                  <a:pt x="935817" y="2385377"/>
                </a:lnTo>
                <a:lnTo>
                  <a:pt x="925009" y="2391727"/>
                </a:lnTo>
                <a:lnTo>
                  <a:pt x="915791" y="2398395"/>
                </a:lnTo>
                <a:lnTo>
                  <a:pt x="907208" y="2405380"/>
                </a:lnTo>
                <a:lnTo>
                  <a:pt x="903711" y="2409190"/>
                </a:lnTo>
                <a:lnTo>
                  <a:pt x="900215" y="2412365"/>
                </a:lnTo>
                <a:lnTo>
                  <a:pt x="896718" y="2415857"/>
                </a:lnTo>
                <a:lnTo>
                  <a:pt x="894175" y="2419667"/>
                </a:lnTo>
                <a:lnTo>
                  <a:pt x="891632" y="2422842"/>
                </a:lnTo>
                <a:lnTo>
                  <a:pt x="889407" y="2426335"/>
                </a:lnTo>
                <a:lnTo>
                  <a:pt x="887500" y="2430145"/>
                </a:lnTo>
                <a:lnTo>
                  <a:pt x="885910" y="2433637"/>
                </a:lnTo>
                <a:lnTo>
                  <a:pt x="884639" y="2437130"/>
                </a:lnTo>
                <a:lnTo>
                  <a:pt x="884003" y="2440622"/>
                </a:lnTo>
                <a:lnTo>
                  <a:pt x="883367" y="2444432"/>
                </a:lnTo>
                <a:lnTo>
                  <a:pt x="883367" y="2447925"/>
                </a:lnTo>
                <a:lnTo>
                  <a:pt x="883367" y="2451100"/>
                </a:lnTo>
                <a:lnTo>
                  <a:pt x="883685" y="2454592"/>
                </a:lnTo>
                <a:lnTo>
                  <a:pt x="884639" y="2457450"/>
                </a:lnTo>
                <a:lnTo>
                  <a:pt x="885592" y="2460942"/>
                </a:lnTo>
                <a:lnTo>
                  <a:pt x="887182" y="2464435"/>
                </a:lnTo>
                <a:lnTo>
                  <a:pt x="888771" y="2467610"/>
                </a:lnTo>
                <a:lnTo>
                  <a:pt x="890678" y="2471102"/>
                </a:lnTo>
                <a:lnTo>
                  <a:pt x="892903" y="2473960"/>
                </a:lnTo>
                <a:lnTo>
                  <a:pt x="898307" y="2480945"/>
                </a:lnTo>
                <a:lnTo>
                  <a:pt x="904665" y="2487295"/>
                </a:lnTo>
                <a:lnTo>
                  <a:pt x="912294" y="2493645"/>
                </a:lnTo>
                <a:lnTo>
                  <a:pt x="920877" y="2499995"/>
                </a:lnTo>
                <a:lnTo>
                  <a:pt x="930413" y="2506027"/>
                </a:lnTo>
                <a:lnTo>
                  <a:pt x="940903" y="2512060"/>
                </a:lnTo>
                <a:lnTo>
                  <a:pt x="952665" y="2518092"/>
                </a:lnTo>
                <a:lnTo>
                  <a:pt x="964426" y="2523807"/>
                </a:lnTo>
                <a:lnTo>
                  <a:pt x="978095" y="2528888"/>
                </a:lnTo>
                <a:lnTo>
                  <a:pt x="992082" y="2533968"/>
                </a:lnTo>
                <a:lnTo>
                  <a:pt x="1006704" y="2538730"/>
                </a:lnTo>
                <a:lnTo>
                  <a:pt x="1022598" y="2543175"/>
                </a:lnTo>
                <a:lnTo>
                  <a:pt x="1041671" y="2548255"/>
                </a:lnTo>
                <a:lnTo>
                  <a:pt x="1062015" y="2552700"/>
                </a:lnTo>
                <a:lnTo>
                  <a:pt x="1083631" y="2556510"/>
                </a:lnTo>
                <a:lnTo>
                  <a:pt x="1105247" y="2559368"/>
                </a:lnTo>
                <a:lnTo>
                  <a:pt x="1128452" y="2562225"/>
                </a:lnTo>
                <a:lnTo>
                  <a:pt x="1151975" y="2564130"/>
                </a:lnTo>
                <a:lnTo>
                  <a:pt x="1176452" y="2565083"/>
                </a:lnTo>
                <a:lnTo>
                  <a:pt x="1201246" y="2565400"/>
                </a:lnTo>
                <a:lnTo>
                  <a:pt x="1222862" y="2565083"/>
                </a:lnTo>
                <a:lnTo>
                  <a:pt x="1243524" y="2564448"/>
                </a:lnTo>
                <a:lnTo>
                  <a:pt x="1264187" y="2562860"/>
                </a:lnTo>
                <a:lnTo>
                  <a:pt x="1283895" y="2560955"/>
                </a:lnTo>
                <a:lnTo>
                  <a:pt x="1303286" y="2558733"/>
                </a:lnTo>
                <a:lnTo>
                  <a:pt x="1321723" y="2555558"/>
                </a:lnTo>
                <a:lnTo>
                  <a:pt x="1339842" y="2552700"/>
                </a:lnTo>
                <a:lnTo>
                  <a:pt x="1357643" y="2548890"/>
                </a:lnTo>
                <a:lnTo>
                  <a:pt x="1374173" y="2544763"/>
                </a:lnTo>
                <a:lnTo>
                  <a:pt x="1390385" y="2540635"/>
                </a:lnTo>
                <a:lnTo>
                  <a:pt x="1405325" y="2535873"/>
                </a:lnTo>
                <a:lnTo>
                  <a:pt x="1419630" y="2530793"/>
                </a:lnTo>
                <a:lnTo>
                  <a:pt x="1431073" y="2526347"/>
                </a:lnTo>
                <a:lnTo>
                  <a:pt x="1441881" y="2521902"/>
                </a:lnTo>
                <a:lnTo>
                  <a:pt x="1452053" y="2516822"/>
                </a:lnTo>
                <a:lnTo>
                  <a:pt x="1461590" y="2512060"/>
                </a:lnTo>
                <a:lnTo>
                  <a:pt x="1470490" y="2507297"/>
                </a:lnTo>
                <a:lnTo>
                  <a:pt x="1478437" y="2502217"/>
                </a:lnTo>
                <a:lnTo>
                  <a:pt x="1486066" y="2497137"/>
                </a:lnTo>
                <a:lnTo>
                  <a:pt x="1492742" y="2491740"/>
                </a:lnTo>
                <a:lnTo>
                  <a:pt x="1499099" y="2486025"/>
                </a:lnTo>
                <a:lnTo>
                  <a:pt x="1504503" y="2480945"/>
                </a:lnTo>
                <a:lnTo>
                  <a:pt x="1508954" y="2475230"/>
                </a:lnTo>
                <a:lnTo>
                  <a:pt x="1512768" y="2469832"/>
                </a:lnTo>
                <a:lnTo>
                  <a:pt x="1515629" y="2464435"/>
                </a:lnTo>
                <a:lnTo>
                  <a:pt x="1517854" y="2458720"/>
                </a:lnTo>
                <a:lnTo>
                  <a:pt x="1519126" y="2453322"/>
                </a:lnTo>
                <a:lnTo>
                  <a:pt x="1519444" y="2447925"/>
                </a:lnTo>
                <a:lnTo>
                  <a:pt x="1519126" y="2442845"/>
                </a:lnTo>
                <a:lnTo>
                  <a:pt x="1518490" y="2438082"/>
                </a:lnTo>
                <a:lnTo>
                  <a:pt x="1516583" y="2433002"/>
                </a:lnTo>
                <a:lnTo>
                  <a:pt x="1514358" y="2427922"/>
                </a:lnTo>
                <a:lnTo>
                  <a:pt x="1511179" y="2422842"/>
                </a:lnTo>
                <a:lnTo>
                  <a:pt x="1507364" y="2418080"/>
                </a:lnTo>
                <a:lnTo>
                  <a:pt x="1503232" y="2413317"/>
                </a:lnTo>
                <a:lnTo>
                  <a:pt x="1498464" y="2408237"/>
                </a:lnTo>
                <a:lnTo>
                  <a:pt x="1493060" y="2403475"/>
                </a:lnTo>
                <a:lnTo>
                  <a:pt x="1487020" y="2399030"/>
                </a:lnTo>
                <a:lnTo>
                  <a:pt x="1480662" y="2393950"/>
                </a:lnTo>
                <a:lnTo>
                  <a:pt x="1473669" y="2389505"/>
                </a:lnTo>
                <a:lnTo>
                  <a:pt x="1465722" y="2385060"/>
                </a:lnTo>
                <a:lnTo>
                  <a:pt x="1457775" y="2380615"/>
                </a:lnTo>
                <a:lnTo>
                  <a:pt x="1448557" y="2376487"/>
                </a:lnTo>
                <a:lnTo>
                  <a:pt x="1439656" y="2372360"/>
                </a:lnTo>
                <a:lnTo>
                  <a:pt x="1424716" y="2365692"/>
                </a:lnTo>
                <a:lnTo>
                  <a:pt x="1408504" y="2360295"/>
                </a:lnTo>
                <a:lnTo>
                  <a:pt x="1391020" y="2354897"/>
                </a:lnTo>
                <a:lnTo>
                  <a:pt x="1372583" y="2350135"/>
                </a:lnTo>
                <a:lnTo>
                  <a:pt x="1369722" y="2389822"/>
                </a:lnTo>
                <a:lnTo>
                  <a:pt x="1268319" y="2389822"/>
                </a:lnTo>
                <a:lnTo>
                  <a:pt x="1260690" y="2332355"/>
                </a:lnTo>
                <a:lnTo>
                  <a:pt x="1246385" y="2331720"/>
                </a:lnTo>
                <a:lnTo>
                  <a:pt x="1231763" y="2330767"/>
                </a:lnTo>
                <a:lnTo>
                  <a:pt x="1216823" y="2330450"/>
                </a:lnTo>
                <a:lnTo>
                  <a:pt x="1201246" y="2330132"/>
                </a:lnTo>
                <a:close/>
                <a:moveTo>
                  <a:pt x="1861529" y="2074863"/>
                </a:moveTo>
                <a:lnTo>
                  <a:pt x="1868488" y="2085078"/>
                </a:lnTo>
                <a:lnTo>
                  <a:pt x="1702093" y="2192338"/>
                </a:lnTo>
                <a:lnTo>
                  <a:pt x="1695450" y="2181803"/>
                </a:lnTo>
                <a:lnTo>
                  <a:pt x="1861529" y="2074863"/>
                </a:lnTo>
                <a:close/>
                <a:moveTo>
                  <a:pt x="1219048" y="2005330"/>
                </a:moveTo>
                <a:lnTo>
                  <a:pt x="1186942" y="2065337"/>
                </a:lnTo>
                <a:lnTo>
                  <a:pt x="1161512" y="2280602"/>
                </a:lnTo>
                <a:lnTo>
                  <a:pt x="1180902" y="2279650"/>
                </a:lnTo>
                <a:lnTo>
                  <a:pt x="1201246" y="2279332"/>
                </a:lnTo>
                <a:lnTo>
                  <a:pt x="1214915" y="2279650"/>
                </a:lnTo>
                <a:lnTo>
                  <a:pt x="1227948" y="2279967"/>
                </a:lnTo>
                <a:lnTo>
                  <a:pt x="1254332" y="2281237"/>
                </a:lnTo>
                <a:lnTo>
                  <a:pt x="1219048" y="2005330"/>
                </a:lnTo>
                <a:close/>
                <a:moveTo>
                  <a:pt x="1196160" y="1991360"/>
                </a:moveTo>
                <a:lnTo>
                  <a:pt x="1191074" y="2032000"/>
                </a:lnTo>
                <a:lnTo>
                  <a:pt x="1212690" y="1991360"/>
                </a:lnTo>
                <a:lnTo>
                  <a:pt x="1208876" y="1991677"/>
                </a:lnTo>
                <a:lnTo>
                  <a:pt x="1204743" y="1991995"/>
                </a:lnTo>
                <a:lnTo>
                  <a:pt x="1200293" y="1991677"/>
                </a:lnTo>
                <a:lnTo>
                  <a:pt x="1196160" y="1991360"/>
                </a:lnTo>
                <a:close/>
                <a:moveTo>
                  <a:pt x="751423" y="1981200"/>
                </a:moveTo>
                <a:lnTo>
                  <a:pt x="838200" y="2111073"/>
                </a:lnTo>
                <a:lnTo>
                  <a:pt x="828139" y="2117725"/>
                </a:lnTo>
                <a:lnTo>
                  <a:pt x="741362" y="1987852"/>
                </a:lnTo>
                <a:lnTo>
                  <a:pt x="751423" y="1981200"/>
                </a:lnTo>
                <a:close/>
                <a:moveTo>
                  <a:pt x="2195208" y="1862138"/>
                </a:moveTo>
                <a:lnTo>
                  <a:pt x="2201863" y="1872672"/>
                </a:lnTo>
                <a:lnTo>
                  <a:pt x="2035164" y="1979613"/>
                </a:lnTo>
                <a:lnTo>
                  <a:pt x="2028825" y="1969398"/>
                </a:lnTo>
                <a:lnTo>
                  <a:pt x="2195208" y="1862138"/>
                </a:lnTo>
                <a:close/>
                <a:moveTo>
                  <a:pt x="857250" y="1828800"/>
                </a:moveTo>
                <a:lnTo>
                  <a:pt x="932616" y="1842554"/>
                </a:lnTo>
                <a:lnTo>
                  <a:pt x="934861" y="1843179"/>
                </a:lnTo>
                <a:lnTo>
                  <a:pt x="937106" y="1844430"/>
                </a:lnTo>
                <a:lnTo>
                  <a:pt x="939351" y="1846305"/>
                </a:lnTo>
                <a:lnTo>
                  <a:pt x="940955" y="1848806"/>
                </a:lnTo>
                <a:lnTo>
                  <a:pt x="942879" y="1851307"/>
                </a:lnTo>
                <a:lnTo>
                  <a:pt x="944162" y="1854745"/>
                </a:lnTo>
                <a:lnTo>
                  <a:pt x="945445" y="1858497"/>
                </a:lnTo>
                <a:lnTo>
                  <a:pt x="946407" y="1862560"/>
                </a:lnTo>
                <a:lnTo>
                  <a:pt x="948972" y="1871313"/>
                </a:lnTo>
                <a:lnTo>
                  <a:pt x="950255" y="1880691"/>
                </a:lnTo>
                <a:lnTo>
                  <a:pt x="952500" y="1899134"/>
                </a:lnTo>
                <a:lnTo>
                  <a:pt x="952500" y="1902886"/>
                </a:lnTo>
                <a:lnTo>
                  <a:pt x="952180" y="1905386"/>
                </a:lnTo>
                <a:lnTo>
                  <a:pt x="951859" y="1906949"/>
                </a:lnTo>
                <a:lnTo>
                  <a:pt x="951217" y="1907262"/>
                </a:lnTo>
                <a:lnTo>
                  <a:pt x="950576" y="1907262"/>
                </a:lnTo>
                <a:lnTo>
                  <a:pt x="949293" y="1907262"/>
                </a:lnTo>
                <a:lnTo>
                  <a:pt x="947690" y="1906324"/>
                </a:lnTo>
                <a:lnTo>
                  <a:pt x="945765" y="1904761"/>
                </a:lnTo>
                <a:lnTo>
                  <a:pt x="943841" y="1902886"/>
                </a:lnTo>
                <a:lnTo>
                  <a:pt x="939993" y="1897571"/>
                </a:lnTo>
                <a:lnTo>
                  <a:pt x="937106" y="1892257"/>
                </a:lnTo>
                <a:lnTo>
                  <a:pt x="935503" y="1889131"/>
                </a:lnTo>
                <a:lnTo>
                  <a:pt x="934541" y="1886318"/>
                </a:lnTo>
                <a:lnTo>
                  <a:pt x="933899" y="1883504"/>
                </a:lnTo>
                <a:lnTo>
                  <a:pt x="933579" y="1881316"/>
                </a:lnTo>
                <a:lnTo>
                  <a:pt x="933579" y="1879441"/>
                </a:lnTo>
                <a:lnTo>
                  <a:pt x="933258" y="1878190"/>
                </a:lnTo>
                <a:lnTo>
                  <a:pt x="932937" y="1876627"/>
                </a:lnTo>
                <a:lnTo>
                  <a:pt x="931975" y="1875064"/>
                </a:lnTo>
                <a:lnTo>
                  <a:pt x="931334" y="1874439"/>
                </a:lnTo>
                <a:lnTo>
                  <a:pt x="930692" y="1873501"/>
                </a:lnTo>
                <a:lnTo>
                  <a:pt x="929409" y="1873189"/>
                </a:lnTo>
                <a:lnTo>
                  <a:pt x="928768" y="1873189"/>
                </a:lnTo>
                <a:lnTo>
                  <a:pt x="927485" y="1873501"/>
                </a:lnTo>
                <a:lnTo>
                  <a:pt x="926844" y="1874439"/>
                </a:lnTo>
                <a:lnTo>
                  <a:pt x="925882" y="1875064"/>
                </a:lnTo>
                <a:lnTo>
                  <a:pt x="925240" y="1876627"/>
                </a:lnTo>
                <a:lnTo>
                  <a:pt x="924599" y="1878190"/>
                </a:lnTo>
                <a:lnTo>
                  <a:pt x="924278" y="1880378"/>
                </a:lnTo>
                <a:lnTo>
                  <a:pt x="923637" y="1882879"/>
                </a:lnTo>
                <a:lnTo>
                  <a:pt x="923316" y="1885380"/>
                </a:lnTo>
                <a:lnTo>
                  <a:pt x="923316" y="1891319"/>
                </a:lnTo>
                <a:lnTo>
                  <a:pt x="922354" y="1896321"/>
                </a:lnTo>
                <a:lnTo>
                  <a:pt x="921392" y="1898822"/>
                </a:lnTo>
                <a:lnTo>
                  <a:pt x="920430" y="1900697"/>
                </a:lnTo>
                <a:lnTo>
                  <a:pt x="919147" y="1902573"/>
                </a:lnTo>
                <a:lnTo>
                  <a:pt x="917543" y="1904449"/>
                </a:lnTo>
                <a:lnTo>
                  <a:pt x="916260" y="1905699"/>
                </a:lnTo>
                <a:lnTo>
                  <a:pt x="914336" y="1906949"/>
                </a:lnTo>
                <a:lnTo>
                  <a:pt x="912091" y="1908200"/>
                </a:lnTo>
                <a:lnTo>
                  <a:pt x="909846" y="1909138"/>
                </a:lnTo>
                <a:lnTo>
                  <a:pt x="906960" y="1909450"/>
                </a:lnTo>
                <a:lnTo>
                  <a:pt x="904073" y="1909763"/>
                </a:lnTo>
                <a:lnTo>
                  <a:pt x="900546" y="1909763"/>
                </a:lnTo>
                <a:lnTo>
                  <a:pt x="897018" y="1909763"/>
                </a:lnTo>
                <a:lnTo>
                  <a:pt x="894132" y="1909450"/>
                </a:lnTo>
                <a:lnTo>
                  <a:pt x="891245" y="1908512"/>
                </a:lnTo>
                <a:lnTo>
                  <a:pt x="888359" y="1907262"/>
                </a:lnTo>
                <a:lnTo>
                  <a:pt x="885793" y="1905386"/>
                </a:lnTo>
                <a:lnTo>
                  <a:pt x="883548" y="1903511"/>
                </a:lnTo>
                <a:lnTo>
                  <a:pt x="881303" y="1901323"/>
                </a:lnTo>
                <a:lnTo>
                  <a:pt x="879058" y="1898822"/>
                </a:lnTo>
                <a:lnTo>
                  <a:pt x="877134" y="1896321"/>
                </a:lnTo>
                <a:lnTo>
                  <a:pt x="873286" y="1889756"/>
                </a:lnTo>
                <a:lnTo>
                  <a:pt x="870079" y="1882879"/>
                </a:lnTo>
                <a:lnTo>
                  <a:pt x="867192" y="1875690"/>
                </a:lnTo>
                <a:lnTo>
                  <a:pt x="864947" y="1868500"/>
                </a:lnTo>
                <a:lnTo>
                  <a:pt x="863023" y="1860997"/>
                </a:lnTo>
                <a:lnTo>
                  <a:pt x="861099" y="1853495"/>
                </a:lnTo>
                <a:lnTo>
                  <a:pt x="858854" y="1840991"/>
                </a:lnTo>
                <a:lnTo>
                  <a:pt x="857571" y="1832238"/>
                </a:lnTo>
                <a:lnTo>
                  <a:pt x="857250" y="1828800"/>
                </a:lnTo>
                <a:close/>
                <a:moveTo>
                  <a:pt x="1562100" y="1827213"/>
                </a:moveTo>
                <a:lnTo>
                  <a:pt x="1561780" y="1830705"/>
                </a:lnTo>
                <a:lnTo>
                  <a:pt x="1560497" y="1839595"/>
                </a:lnTo>
                <a:lnTo>
                  <a:pt x="1557931" y="1852613"/>
                </a:lnTo>
                <a:lnTo>
                  <a:pt x="1556328" y="1859915"/>
                </a:lnTo>
                <a:lnTo>
                  <a:pt x="1554403" y="1867535"/>
                </a:lnTo>
                <a:lnTo>
                  <a:pt x="1552158" y="1875155"/>
                </a:lnTo>
                <a:lnTo>
                  <a:pt x="1549272" y="1882140"/>
                </a:lnTo>
                <a:lnTo>
                  <a:pt x="1546065" y="1889443"/>
                </a:lnTo>
                <a:lnTo>
                  <a:pt x="1542537" y="1895475"/>
                </a:lnTo>
                <a:lnTo>
                  <a:pt x="1540613" y="1898333"/>
                </a:lnTo>
                <a:lnTo>
                  <a:pt x="1538047" y="1900873"/>
                </a:lnTo>
                <a:lnTo>
                  <a:pt x="1535802" y="1903413"/>
                </a:lnTo>
                <a:lnTo>
                  <a:pt x="1533237" y="1905000"/>
                </a:lnTo>
                <a:lnTo>
                  <a:pt x="1530992" y="1906905"/>
                </a:lnTo>
                <a:lnTo>
                  <a:pt x="1528426" y="1908175"/>
                </a:lnTo>
                <a:lnTo>
                  <a:pt x="1525219" y="1908810"/>
                </a:lnTo>
                <a:lnTo>
                  <a:pt x="1522333" y="1909763"/>
                </a:lnTo>
                <a:lnTo>
                  <a:pt x="1518805" y="1909763"/>
                </a:lnTo>
                <a:lnTo>
                  <a:pt x="1515277" y="1909763"/>
                </a:lnTo>
                <a:lnTo>
                  <a:pt x="1512391" y="1909445"/>
                </a:lnTo>
                <a:lnTo>
                  <a:pt x="1509825" y="1908493"/>
                </a:lnTo>
                <a:lnTo>
                  <a:pt x="1506939" y="1907858"/>
                </a:lnTo>
                <a:lnTo>
                  <a:pt x="1505014" y="1906588"/>
                </a:lnTo>
                <a:lnTo>
                  <a:pt x="1503411" y="1905635"/>
                </a:lnTo>
                <a:lnTo>
                  <a:pt x="1501487" y="1904048"/>
                </a:lnTo>
                <a:lnTo>
                  <a:pt x="1500204" y="1902143"/>
                </a:lnTo>
                <a:lnTo>
                  <a:pt x="1498600" y="1900238"/>
                </a:lnTo>
                <a:lnTo>
                  <a:pt x="1497959" y="1898333"/>
                </a:lnTo>
                <a:lnTo>
                  <a:pt x="1497317" y="1895793"/>
                </a:lnTo>
                <a:lnTo>
                  <a:pt x="1496035" y="1890713"/>
                </a:lnTo>
                <a:lnTo>
                  <a:pt x="1495714" y="1884998"/>
                </a:lnTo>
                <a:lnTo>
                  <a:pt x="1495714" y="1881823"/>
                </a:lnTo>
                <a:lnTo>
                  <a:pt x="1495393" y="1879600"/>
                </a:lnTo>
                <a:lnTo>
                  <a:pt x="1494752" y="1877378"/>
                </a:lnTo>
                <a:lnTo>
                  <a:pt x="1494110" y="1875790"/>
                </a:lnTo>
                <a:lnTo>
                  <a:pt x="1493469" y="1874203"/>
                </a:lnTo>
                <a:lnTo>
                  <a:pt x="1492507" y="1873568"/>
                </a:lnTo>
                <a:lnTo>
                  <a:pt x="1491865" y="1872933"/>
                </a:lnTo>
                <a:lnTo>
                  <a:pt x="1490583" y="1872298"/>
                </a:lnTo>
                <a:lnTo>
                  <a:pt x="1489941" y="1872298"/>
                </a:lnTo>
                <a:lnTo>
                  <a:pt x="1488979" y="1872933"/>
                </a:lnTo>
                <a:lnTo>
                  <a:pt x="1488017" y="1873568"/>
                </a:lnTo>
                <a:lnTo>
                  <a:pt x="1487376" y="1874203"/>
                </a:lnTo>
                <a:lnTo>
                  <a:pt x="1486413" y="1875790"/>
                </a:lnTo>
                <a:lnTo>
                  <a:pt x="1486093" y="1877060"/>
                </a:lnTo>
                <a:lnTo>
                  <a:pt x="1485772" y="1878965"/>
                </a:lnTo>
                <a:lnTo>
                  <a:pt x="1485772" y="1880870"/>
                </a:lnTo>
                <a:lnTo>
                  <a:pt x="1485451" y="1883093"/>
                </a:lnTo>
                <a:lnTo>
                  <a:pt x="1485131" y="1885633"/>
                </a:lnTo>
                <a:lnTo>
                  <a:pt x="1483848" y="1888490"/>
                </a:lnTo>
                <a:lnTo>
                  <a:pt x="1482244" y="1891665"/>
                </a:lnTo>
                <a:lnTo>
                  <a:pt x="1479358" y="1897380"/>
                </a:lnTo>
                <a:lnTo>
                  <a:pt x="1475509" y="1902460"/>
                </a:lnTo>
                <a:lnTo>
                  <a:pt x="1473585" y="1904365"/>
                </a:lnTo>
                <a:lnTo>
                  <a:pt x="1471661" y="1905953"/>
                </a:lnTo>
                <a:lnTo>
                  <a:pt x="1470378" y="1906905"/>
                </a:lnTo>
                <a:lnTo>
                  <a:pt x="1468774" y="1906905"/>
                </a:lnTo>
                <a:lnTo>
                  <a:pt x="1468454" y="1906905"/>
                </a:lnTo>
                <a:lnTo>
                  <a:pt x="1467492" y="1906588"/>
                </a:lnTo>
                <a:lnTo>
                  <a:pt x="1466850" y="1904683"/>
                </a:lnTo>
                <a:lnTo>
                  <a:pt x="1466850" y="1902143"/>
                </a:lnTo>
                <a:lnTo>
                  <a:pt x="1466850" y="1898650"/>
                </a:lnTo>
                <a:lnTo>
                  <a:pt x="1469095" y="1879918"/>
                </a:lnTo>
                <a:lnTo>
                  <a:pt x="1470699" y="1870710"/>
                </a:lnTo>
                <a:lnTo>
                  <a:pt x="1472944" y="1861503"/>
                </a:lnTo>
                <a:lnTo>
                  <a:pt x="1473906" y="1857375"/>
                </a:lnTo>
                <a:lnTo>
                  <a:pt x="1475189" y="1853565"/>
                </a:lnTo>
                <a:lnTo>
                  <a:pt x="1476792" y="1850390"/>
                </a:lnTo>
                <a:lnTo>
                  <a:pt x="1478716" y="1847215"/>
                </a:lnTo>
                <a:lnTo>
                  <a:pt x="1479999" y="1844993"/>
                </a:lnTo>
                <a:lnTo>
                  <a:pt x="1482244" y="1843088"/>
                </a:lnTo>
                <a:lnTo>
                  <a:pt x="1484810" y="1841500"/>
                </a:lnTo>
                <a:lnTo>
                  <a:pt x="1487055" y="1841183"/>
                </a:lnTo>
                <a:lnTo>
                  <a:pt x="1562100" y="1827213"/>
                </a:lnTo>
                <a:close/>
                <a:moveTo>
                  <a:pt x="575376" y="1720850"/>
                </a:moveTo>
                <a:lnTo>
                  <a:pt x="663575" y="1850406"/>
                </a:lnTo>
                <a:lnTo>
                  <a:pt x="653349" y="1857375"/>
                </a:lnTo>
                <a:lnTo>
                  <a:pt x="565150" y="1727502"/>
                </a:lnTo>
                <a:lnTo>
                  <a:pt x="575376" y="1720850"/>
                </a:lnTo>
                <a:close/>
                <a:moveTo>
                  <a:pt x="2438400" y="1706563"/>
                </a:moveTo>
                <a:lnTo>
                  <a:pt x="2444750" y="1717208"/>
                </a:lnTo>
                <a:lnTo>
                  <a:pt x="2368550" y="1766888"/>
                </a:lnTo>
                <a:lnTo>
                  <a:pt x="2362200" y="1756242"/>
                </a:lnTo>
                <a:lnTo>
                  <a:pt x="2438400" y="1706563"/>
                </a:lnTo>
                <a:close/>
                <a:moveTo>
                  <a:pt x="2439910" y="1539875"/>
                </a:moveTo>
                <a:lnTo>
                  <a:pt x="2513012" y="1539875"/>
                </a:lnTo>
                <a:lnTo>
                  <a:pt x="2511735" y="1542137"/>
                </a:lnTo>
                <a:lnTo>
                  <a:pt x="2512374" y="1543430"/>
                </a:lnTo>
                <a:lnTo>
                  <a:pt x="2512693" y="1547632"/>
                </a:lnTo>
                <a:lnTo>
                  <a:pt x="2512693" y="1551510"/>
                </a:lnTo>
                <a:lnTo>
                  <a:pt x="2512374" y="1556035"/>
                </a:lnTo>
                <a:lnTo>
                  <a:pt x="2511097" y="1561853"/>
                </a:lnTo>
                <a:lnTo>
                  <a:pt x="2509501" y="1568963"/>
                </a:lnTo>
                <a:lnTo>
                  <a:pt x="2508543" y="1569286"/>
                </a:lnTo>
                <a:lnTo>
                  <a:pt x="2506628" y="1569933"/>
                </a:lnTo>
                <a:lnTo>
                  <a:pt x="2502478" y="1570256"/>
                </a:lnTo>
                <a:lnTo>
                  <a:pt x="2493859" y="1570579"/>
                </a:lnTo>
                <a:lnTo>
                  <a:pt x="2492901" y="1570256"/>
                </a:lnTo>
                <a:lnTo>
                  <a:pt x="2492582" y="1569286"/>
                </a:lnTo>
                <a:lnTo>
                  <a:pt x="2491305" y="1567347"/>
                </a:lnTo>
                <a:lnTo>
                  <a:pt x="2490666" y="1567024"/>
                </a:lnTo>
                <a:lnTo>
                  <a:pt x="2489070" y="1567024"/>
                </a:lnTo>
                <a:lnTo>
                  <a:pt x="2487155" y="1567994"/>
                </a:lnTo>
                <a:lnTo>
                  <a:pt x="2484282" y="1569933"/>
                </a:lnTo>
                <a:lnTo>
                  <a:pt x="2476940" y="1575104"/>
                </a:lnTo>
                <a:lnTo>
                  <a:pt x="2469917" y="1579629"/>
                </a:lnTo>
                <a:lnTo>
                  <a:pt x="2462255" y="1584477"/>
                </a:lnTo>
                <a:lnTo>
                  <a:pt x="2454275" y="1587709"/>
                </a:lnTo>
                <a:lnTo>
                  <a:pt x="2449806" y="1589325"/>
                </a:lnTo>
                <a:lnTo>
                  <a:pt x="2445336" y="1590941"/>
                </a:lnTo>
                <a:lnTo>
                  <a:pt x="2440867" y="1591911"/>
                </a:lnTo>
                <a:lnTo>
                  <a:pt x="2435760" y="1592880"/>
                </a:lnTo>
                <a:lnTo>
                  <a:pt x="2430971" y="1593527"/>
                </a:lnTo>
                <a:lnTo>
                  <a:pt x="2425544" y="1593850"/>
                </a:lnTo>
                <a:lnTo>
                  <a:pt x="2420118" y="1593850"/>
                </a:lnTo>
                <a:lnTo>
                  <a:pt x="2414372" y="1593527"/>
                </a:lnTo>
                <a:lnTo>
                  <a:pt x="2409264" y="1593203"/>
                </a:lnTo>
                <a:lnTo>
                  <a:pt x="2405752" y="1592234"/>
                </a:lnTo>
                <a:lnTo>
                  <a:pt x="2402241" y="1591264"/>
                </a:lnTo>
                <a:lnTo>
                  <a:pt x="2399687" y="1589971"/>
                </a:lnTo>
                <a:lnTo>
                  <a:pt x="2397772" y="1589002"/>
                </a:lnTo>
                <a:lnTo>
                  <a:pt x="2396495" y="1587063"/>
                </a:lnTo>
                <a:lnTo>
                  <a:pt x="2395856" y="1585447"/>
                </a:lnTo>
                <a:lnTo>
                  <a:pt x="2395537" y="1583507"/>
                </a:lnTo>
                <a:lnTo>
                  <a:pt x="2395537" y="1581568"/>
                </a:lnTo>
                <a:lnTo>
                  <a:pt x="2396176" y="1579306"/>
                </a:lnTo>
                <a:lnTo>
                  <a:pt x="2397453" y="1577043"/>
                </a:lnTo>
                <a:lnTo>
                  <a:pt x="2398410" y="1574781"/>
                </a:lnTo>
                <a:lnTo>
                  <a:pt x="2402241" y="1570256"/>
                </a:lnTo>
                <a:lnTo>
                  <a:pt x="2406710" y="1565085"/>
                </a:lnTo>
                <a:lnTo>
                  <a:pt x="2412137" y="1560237"/>
                </a:lnTo>
                <a:lnTo>
                  <a:pt x="2417564" y="1555712"/>
                </a:lnTo>
                <a:lnTo>
                  <a:pt x="2428417" y="1547632"/>
                </a:lnTo>
                <a:lnTo>
                  <a:pt x="2436717" y="1541814"/>
                </a:lnTo>
                <a:lnTo>
                  <a:pt x="2439910" y="1539875"/>
                </a:lnTo>
                <a:close/>
                <a:moveTo>
                  <a:pt x="2579046" y="1497966"/>
                </a:moveTo>
                <a:lnTo>
                  <a:pt x="2564773" y="1498283"/>
                </a:lnTo>
                <a:lnTo>
                  <a:pt x="2550817" y="1498918"/>
                </a:lnTo>
                <a:lnTo>
                  <a:pt x="2537179" y="1499553"/>
                </a:lnTo>
                <a:lnTo>
                  <a:pt x="2524174" y="1500823"/>
                </a:lnTo>
                <a:lnTo>
                  <a:pt x="2521002" y="1525271"/>
                </a:lnTo>
                <a:lnTo>
                  <a:pt x="2437584" y="1526223"/>
                </a:lnTo>
                <a:lnTo>
                  <a:pt x="2436950" y="1515746"/>
                </a:lnTo>
                <a:lnTo>
                  <a:pt x="2424579" y="1519556"/>
                </a:lnTo>
                <a:lnTo>
                  <a:pt x="2412527" y="1523366"/>
                </a:lnTo>
                <a:lnTo>
                  <a:pt x="2401108" y="1527493"/>
                </a:lnTo>
                <a:lnTo>
                  <a:pt x="2390324" y="1531938"/>
                </a:lnTo>
                <a:lnTo>
                  <a:pt x="2380491" y="1536383"/>
                </a:lnTo>
                <a:lnTo>
                  <a:pt x="2371610" y="1541146"/>
                </a:lnTo>
                <a:lnTo>
                  <a:pt x="2363046" y="1546226"/>
                </a:lnTo>
                <a:lnTo>
                  <a:pt x="2355434" y="1551306"/>
                </a:lnTo>
                <a:lnTo>
                  <a:pt x="2348773" y="1556703"/>
                </a:lnTo>
                <a:lnTo>
                  <a:pt x="2342747" y="1562101"/>
                </a:lnTo>
                <a:lnTo>
                  <a:pt x="2337672" y="1567181"/>
                </a:lnTo>
                <a:lnTo>
                  <a:pt x="2333549" y="1572896"/>
                </a:lnTo>
                <a:lnTo>
                  <a:pt x="2330377" y="1578293"/>
                </a:lnTo>
                <a:lnTo>
                  <a:pt x="2327522" y="1583691"/>
                </a:lnTo>
                <a:lnTo>
                  <a:pt x="2326888" y="1586548"/>
                </a:lnTo>
                <a:lnTo>
                  <a:pt x="2326253" y="1589406"/>
                </a:lnTo>
                <a:lnTo>
                  <a:pt x="2325619" y="1591946"/>
                </a:lnTo>
                <a:lnTo>
                  <a:pt x="2325619" y="1594803"/>
                </a:lnTo>
                <a:lnTo>
                  <a:pt x="2326253" y="1599248"/>
                </a:lnTo>
                <a:lnTo>
                  <a:pt x="2326888" y="1603376"/>
                </a:lnTo>
                <a:lnTo>
                  <a:pt x="2328474" y="1607821"/>
                </a:lnTo>
                <a:lnTo>
                  <a:pt x="2330694" y="1611948"/>
                </a:lnTo>
                <a:lnTo>
                  <a:pt x="2333231" y="1616393"/>
                </a:lnTo>
                <a:lnTo>
                  <a:pt x="2336403" y="1620521"/>
                </a:lnTo>
                <a:lnTo>
                  <a:pt x="2339892" y="1625283"/>
                </a:lnTo>
                <a:lnTo>
                  <a:pt x="2344650" y="1629411"/>
                </a:lnTo>
                <a:lnTo>
                  <a:pt x="2349090" y="1633538"/>
                </a:lnTo>
                <a:lnTo>
                  <a:pt x="2354165" y="1637666"/>
                </a:lnTo>
                <a:lnTo>
                  <a:pt x="2360192" y="1641793"/>
                </a:lnTo>
                <a:lnTo>
                  <a:pt x="2366535" y="1645603"/>
                </a:lnTo>
                <a:lnTo>
                  <a:pt x="2373513" y="1649096"/>
                </a:lnTo>
                <a:lnTo>
                  <a:pt x="2380491" y="1652906"/>
                </a:lnTo>
                <a:lnTo>
                  <a:pt x="2388104" y="1656716"/>
                </a:lnTo>
                <a:lnTo>
                  <a:pt x="2396350" y="1660208"/>
                </a:lnTo>
                <a:lnTo>
                  <a:pt x="2404914" y="1663383"/>
                </a:lnTo>
                <a:lnTo>
                  <a:pt x="2414112" y="1666876"/>
                </a:lnTo>
                <a:lnTo>
                  <a:pt x="2423311" y="1670051"/>
                </a:lnTo>
                <a:lnTo>
                  <a:pt x="2433143" y="1672908"/>
                </a:lnTo>
                <a:lnTo>
                  <a:pt x="2443293" y="1675448"/>
                </a:lnTo>
                <a:lnTo>
                  <a:pt x="2454077" y="1678306"/>
                </a:lnTo>
                <a:lnTo>
                  <a:pt x="2465179" y="1680846"/>
                </a:lnTo>
                <a:lnTo>
                  <a:pt x="2476280" y="1682751"/>
                </a:lnTo>
                <a:lnTo>
                  <a:pt x="2488016" y="1684973"/>
                </a:lnTo>
                <a:lnTo>
                  <a:pt x="2500068" y="1686561"/>
                </a:lnTo>
                <a:lnTo>
                  <a:pt x="2512439" y="1687831"/>
                </a:lnTo>
                <a:lnTo>
                  <a:pt x="2525126" y="1689101"/>
                </a:lnTo>
                <a:lnTo>
                  <a:pt x="2537813" y="1690053"/>
                </a:lnTo>
                <a:lnTo>
                  <a:pt x="2551452" y="1691006"/>
                </a:lnTo>
                <a:lnTo>
                  <a:pt x="2565090" y="1691323"/>
                </a:lnTo>
                <a:lnTo>
                  <a:pt x="2579046" y="1691323"/>
                </a:lnTo>
                <a:lnTo>
                  <a:pt x="2592685" y="1691323"/>
                </a:lnTo>
                <a:lnTo>
                  <a:pt x="2606324" y="1691006"/>
                </a:lnTo>
                <a:lnTo>
                  <a:pt x="2619328" y="1690053"/>
                </a:lnTo>
                <a:lnTo>
                  <a:pt x="2632650" y="1689101"/>
                </a:lnTo>
                <a:lnTo>
                  <a:pt x="2645337" y="1687831"/>
                </a:lnTo>
                <a:lnTo>
                  <a:pt x="2657390" y="1686561"/>
                </a:lnTo>
                <a:lnTo>
                  <a:pt x="2669443" y="1684973"/>
                </a:lnTo>
                <a:lnTo>
                  <a:pt x="2681496" y="1682751"/>
                </a:lnTo>
                <a:lnTo>
                  <a:pt x="2692597" y="1680846"/>
                </a:lnTo>
                <a:lnTo>
                  <a:pt x="2703698" y="1678306"/>
                </a:lnTo>
                <a:lnTo>
                  <a:pt x="2714165" y="1675448"/>
                </a:lnTo>
                <a:lnTo>
                  <a:pt x="2724315" y="1672908"/>
                </a:lnTo>
                <a:lnTo>
                  <a:pt x="2734465" y="1670051"/>
                </a:lnTo>
                <a:lnTo>
                  <a:pt x="2743663" y="1666876"/>
                </a:lnTo>
                <a:lnTo>
                  <a:pt x="2752861" y="1663383"/>
                </a:lnTo>
                <a:lnTo>
                  <a:pt x="2761425" y="1660208"/>
                </a:lnTo>
                <a:lnTo>
                  <a:pt x="2769355" y="1656716"/>
                </a:lnTo>
                <a:lnTo>
                  <a:pt x="2777284" y="1652906"/>
                </a:lnTo>
                <a:lnTo>
                  <a:pt x="2784262" y="1649096"/>
                </a:lnTo>
                <a:lnTo>
                  <a:pt x="2791240" y="1645603"/>
                </a:lnTo>
                <a:lnTo>
                  <a:pt x="2797584" y="1641793"/>
                </a:lnTo>
                <a:lnTo>
                  <a:pt x="2803293" y="1637666"/>
                </a:lnTo>
                <a:lnTo>
                  <a:pt x="2808368" y="1633538"/>
                </a:lnTo>
                <a:lnTo>
                  <a:pt x="2813443" y="1629411"/>
                </a:lnTo>
                <a:lnTo>
                  <a:pt x="2817566" y="1625283"/>
                </a:lnTo>
                <a:lnTo>
                  <a:pt x="2821055" y="1620521"/>
                </a:lnTo>
                <a:lnTo>
                  <a:pt x="2824544" y="1616393"/>
                </a:lnTo>
                <a:lnTo>
                  <a:pt x="2827082" y="1611948"/>
                </a:lnTo>
                <a:lnTo>
                  <a:pt x="2828985" y="1607821"/>
                </a:lnTo>
                <a:lnTo>
                  <a:pt x="2830571" y="1603376"/>
                </a:lnTo>
                <a:lnTo>
                  <a:pt x="2831839" y="1599248"/>
                </a:lnTo>
                <a:lnTo>
                  <a:pt x="2832157" y="1594803"/>
                </a:lnTo>
                <a:lnTo>
                  <a:pt x="2831839" y="1591628"/>
                </a:lnTo>
                <a:lnTo>
                  <a:pt x="2831205" y="1588771"/>
                </a:lnTo>
                <a:lnTo>
                  <a:pt x="2830571" y="1585596"/>
                </a:lnTo>
                <a:lnTo>
                  <a:pt x="2829302" y="1582738"/>
                </a:lnTo>
                <a:lnTo>
                  <a:pt x="2828350" y="1579563"/>
                </a:lnTo>
                <a:lnTo>
                  <a:pt x="2826447" y="1576706"/>
                </a:lnTo>
                <a:lnTo>
                  <a:pt x="2824544" y="1573213"/>
                </a:lnTo>
                <a:lnTo>
                  <a:pt x="2822324" y="1570356"/>
                </a:lnTo>
                <a:lnTo>
                  <a:pt x="2817566" y="1564323"/>
                </a:lnTo>
                <a:lnTo>
                  <a:pt x="2810905" y="1558608"/>
                </a:lnTo>
                <a:lnTo>
                  <a:pt x="2803928" y="1552576"/>
                </a:lnTo>
                <a:lnTo>
                  <a:pt x="2795681" y="1546861"/>
                </a:lnTo>
                <a:lnTo>
                  <a:pt x="2786165" y="1541146"/>
                </a:lnTo>
                <a:lnTo>
                  <a:pt x="2776016" y="1536066"/>
                </a:lnTo>
                <a:lnTo>
                  <a:pt x="2764914" y="1531303"/>
                </a:lnTo>
                <a:lnTo>
                  <a:pt x="2752861" y="1526223"/>
                </a:lnTo>
                <a:lnTo>
                  <a:pt x="2740174" y="1521778"/>
                </a:lnTo>
                <a:lnTo>
                  <a:pt x="2726535" y="1517333"/>
                </a:lnTo>
                <a:lnTo>
                  <a:pt x="2711945" y="1513523"/>
                </a:lnTo>
                <a:lnTo>
                  <a:pt x="2696720" y="1510031"/>
                </a:lnTo>
                <a:lnTo>
                  <a:pt x="2695769" y="1526223"/>
                </a:lnTo>
                <a:lnTo>
                  <a:pt x="2673883" y="1526223"/>
                </a:lnTo>
                <a:lnTo>
                  <a:pt x="2688474" y="1540511"/>
                </a:lnTo>
                <a:lnTo>
                  <a:pt x="2695452" y="1540511"/>
                </a:lnTo>
                <a:lnTo>
                  <a:pt x="2698624" y="1542416"/>
                </a:lnTo>
                <a:lnTo>
                  <a:pt x="2706870" y="1548131"/>
                </a:lnTo>
                <a:lnTo>
                  <a:pt x="2717972" y="1556068"/>
                </a:lnTo>
                <a:lnTo>
                  <a:pt x="2723046" y="1560513"/>
                </a:lnTo>
                <a:lnTo>
                  <a:pt x="2728439" y="1565276"/>
                </a:lnTo>
                <a:lnTo>
                  <a:pt x="2732879" y="1570356"/>
                </a:lnTo>
                <a:lnTo>
                  <a:pt x="2736685" y="1574801"/>
                </a:lnTo>
                <a:lnTo>
                  <a:pt x="2738271" y="1577023"/>
                </a:lnTo>
                <a:lnTo>
                  <a:pt x="2738905" y="1579246"/>
                </a:lnTo>
                <a:lnTo>
                  <a:pt x="2739540" y="1581468"/>
                </a:lnTo>
                <a:lnTo>
                  <a:pt x="2740174" y="1583373"/>
                </a:lnTo>
                <a:lnTo>
                  <a:pt x="2739540" y="1585278"/>
                </a:lnTo>
                <a:lnTo>
                  <a:pt x="2738905" y="1586866"/>
                </a:lnTo>
                <a:lnTo>
                  <a:pt x="2737320" y="1588771"/>
                </a:lnTo>
                <a:lnTo>
                  <a:pt x="2735417" y="1589723"/>
                </a:lnTo>
                <a:lnTo>
                  <a:pt x="2732879" y="1590993"/>
                </a:lnTo>
                <a:lnTo>
                  <a:pt x="2730024" y="1591946"/>
                </a:lnTo>
                <a:lnTo>
                  <a:pt x="2725901" y="1592898"/>
                </a:lnTo>
                <a:lnTo>
                  <a:pt x="2721143" y="1593216"/>
                </a:lnTo>
                <a:lnTo>
                  <a:pt x="2715117" y="1593533"/>
                </a:lnTo>
                <a:lnTo>
                  <a:pt x="2710042" y="1593533"/>
                </a:lnTo>
                <a:lnTo>
                  <a:pt x="2704650" y="1593216"/>
                </a:lnTo>
                <a:lnTo>
                  <a:pt x="2699575" y="1592581"/>
                </a:lnTo>
                <a:lnTo>
                  <a:pt x="2694500" y="1591628"/>
                </a:lnTo>
                <a:lnTo>
                  <a:pt x="2690060" y="1590676"/>
                </a:lnTo>
                <a:lnTo>
                  <a:pt x="2685619" y="1589088"/>
                </a:lnTo>
                <a:lnTo>
                  <a:pt x="2681496" y="1587501"/>
                </a:lnTo>
                <a:lnTo>
                  <a:pt x="2673566" y="1584326"/>
                </a:lnTo>
                <a:lnTo>
                  <a:pt x="2665954" y="1579563"/>
                </a:lnTo>
                <a:lnTo>
                  <a:pt x="2658659" y="1575118"/>
                </a:lnTo>
                <a:lnTo>
                  <a:pt x="2651681" y="1570038"/>
                </a:lnTo>
                <a:lnTo>
                  <a:pt x="2648826" y="1568133"/>
                </a:lnTo>
                <a:lnTo>
                  <a:pt x="2646606" y="1567181"/>
                </a:lnTo>
                <a:lnTo>
                  <a:pt x="2645337" y="1567181"/>
                </a:lnTo>
                <a:lnTo>
                  <a:pt x="2644386" y="1567498"/>
                </a:lnTo>
                <a:lnTo>
                  <a:pt x="2643434" y="1569403"/>
                </a:lnTo>
                <a:lnTo>
                  <a:pt x="2643117" y="1570356"/>
                </a:lnTo>
                <a:lnTo>
                  <a:pt x="2642165" y="1570673"/>
                </a:lnTo>
                <a:lnTo>
                  <a:pt x="2633602" y="1570356"/>
                </a:lnTo>
                <a:lnTo>
                  <a:pt x="2629161" y="1570038"/>
                </a:lnTo>
                <a:lnTo>
                  <a:pt x="2627258" y="1569403"/>
                </a:lnTo>
                <a:lnTo>
                  <a:pt x="2626306" y="1569086"/>
                </a:lnTo>
                <a:lnTo>
                  <a:pt x="2624720" y="1562101"/>
                </a:lnTo>
                <a:lnTo>
                  <a:pt x="2624086" y="1556386"/>
                </a:lnTo>
                <a:lnTo>
                  <a:pt x="2623452" y="1551941"/>
                </a:lnTo>
                <a:lnTo>
                  <a:pt x="2623135" y="1548131"/>
                </a:lnTo>
                <a:lnTo>
                  <a:pt x="2623452" y="1544003"/>
                </a:lnTo>
                <a:lnTo>
                  <a:pt x="2624086" y="1542733"/>
                </a:lnTo>
                <a:lnTo>
                  <a:pt x="2622817" y="1540511"/>
                </a:lnTo>
                <a:lnTo>
                  <a:pt x="2671029" y="1540511"/>
                </a:lnTo>
                <a:lnTo>
                  <a:pt x="2656439" y="1526223"/>
                </a:lnTo>
                <a:lnTo>
                  <a:pt x="2615839" y="1526223"/>
                </a:lnTo>
                <a:lnTo>
                  <a:pt x="2612033" y="1499236"/>
                </a:lnTo>
                <a:lnTo>
                  <a:pt x="2595857" y="1498283"/>
                </a:lnTo>
                <a:lnTo>
                  <a:pt x="2579046" y="1497966"/>
                </a:lnTo>
                <a:close/>
                <a:moveTo>
                  <a:pt x="400303" y="1460500"/>
                </a:moveTo>
                <a:lnTo>
                  <a:pt x="487363" y="1590373"/>
                </a:lnTo>
                <a:lnTo>
                  <a:pt x="477269" y="1597025"/>
                </a:lnTo>
                <a:lnTo>
                  <a:pt x="390525" y="1467152"/>
                </a:lnTo>
                <a:lnTo>
                  <a:pt x="400303" y="1460500"/>
                </a:lnTo>
                <a:close/>
                <a:moveTo>
                  <a:pt x="2575557" y="1210946"/>
                </a:moveTo>
                <a:lnTo>
                  <a:pt x="2570165" y="1211581"/>
                </a:lnTo>
                <a:lnTo>
                  <a:pt x="2565408" y="1211898"/>
                </a:lnTo>
                <a:lnTo>
                  <a:pt x="2561919" y="1211581"/>
                </a:lnTo>
                <a:lnTo>
                  <a:pt x="2558747" y="1211263"/>
                </a:lnTo>
                <a:lnTo>
                  <a:pt x="2527663" y="1469708"/>
                </a:lnTo>
                <a:lnTo>
                  <a:pt x="2540350" y="1468756"/>
                </a:lnTo>
                <a:lnTo>
                  <a:pt x="2553038" y="1468438"/>
                </a:lnTo>
                <a:lnTo>
                  <a:pt x="2565725" y="1468121"/>
                </a:lnTo>
                <a:lnTo>
                  <a:pt x="2579046" y="1467486"/>
                </a:lnTo>
                <a:lnTo>
                  <a:pt x="2593637" y="1468121"/>
                </a:lnTo>
                <a:lnTo>
                  <a:pt x="2608227" y="1468438"/>
                </a:lnTo>
                <a:lnTo>
                  <a:pt x="2575557" y="1210946"/>
                </a:lnTo>
                <a:close/>
                <a:moveTo>
                  <a:pt x="309562" y="1149350"/>
                </a:moveTo>
                <a:lnTo>
                  <a:pt x="361753" y="1149350"/>
                </a:lnTo>
                <a:lnTo>
                  <a:pt x="369977" y="1155018"/>
                </a:lnTo>
                <a:lnTo>
                  <a:pt x="377884" y="1160685"/>
                </a:lnTo>
                <a:lnTo>
                  <a:pt x="381680" y="1164149"/>
                </a:lnTo>
                <a:lnTo>
                  <a:pt x="385476" y="1167298"/>
                </a:lnTo>
                <a:lnTo>
                  <a:pt x="388639" y="1170761"/>
                </a:lnTo>
                <a:lnTo>
                  <a:pt x="391169" y="1174225"/>
                </a:lnTo>
                <a:lnTo>
                  <a:pt x="392751" y="1177059"/>
                </a:lnTo>
                <a:lnTo>
                  <a:pt x="393700" y="1178633"/>
                </a:lnTo>
                <a:lnTo>
                  <a:pt x="393700" y="1180208"/>
                </a:lnTo>
                <a:lnTo>
                  <a:pt x="393067" y="1181467"/>
                </a:lnTo>
                <a:lnTo>
                  <a:pt x="392751" y="1182727"/>
                </a:lnTo>
                <a:lnTo>
                  <a:pt x="391802" y="1183671"/>
                </a:lnTo>
                <a:lnTo>
                  <a:pt x="390537" y="1184616"/>
                </a:lnTo>
                <a:lnTo>
                  <a:pt x="388639" y="1185561"/>
                </a:lnTo>
                <a:lnTo>
                  <a:pt x="386425" y="1186505"/>
                </a:lnTo>
                <a:lnTo>
                  <a:pt x="383578" y="1186820"/>
                </a:lnTo>
                <a:lnTo>
                  <a:pt x="380098" y="1187135"/>
                </a:lnTo>
                <a:lnTo>
                  <a:pt x="375986" y="1187450"/>
                </a:lnTo>
                <a:lnTo>
                  <a:pt x="372191" y="1187450"/>
                </a:lnTo>
                <a:lnTo>
                  <a:pt x="364599" y="1186820"/>
                </a:lnTo>
                <a:lnTo>
                  <a:pt x="357957" y="1185246"/>
                </a:lnTo>
                <a:lnTo>
                  <a:pt x="351631" y="1183042"/>
                </a:lnTo>
                <a:lnTo>
                  <a:pt x="345937" y="1180523"/>
                </a:lnTo>
                <a:lnTo>
                  <a:pt x="340244" y="1177374"/>
                </a:lnTo>
                <a:lnTo>
                  <a:pt x="335499" y="1174225"/>
                </a:lnTo>
                <a:lnTo>
                  <a:pt x="330122" y="1170761"/>
                </a:lnTo>
                <a:lnTo>
                  <a:pt x="328540" y="1169187"/>
                </a:lnTo>
                <a:lnTo>
                  <a:pt x="326959" y="1168557"/>
                </a:lnTo>
                <a:lnTo>
                  <a:pt x="325693" y="1168557"/>
                </a:lnTo>
                <a:lnTo>
                  <a:pt x="325061" y="1168872"/>
                </a:lnTo>
                <a:lnTo>
                  <a:pt x="324745" y="1170447"/>
                </a:lnTo>
                <a:lnTo>
                  <a:pt x="324112" y="1170761"/>
                </a:lnTo>
                <a:lnTo>
                  <a:pt x="323479" y="1171076"/>
                </a:lnTo>
                <a:lnTo>
                  <a:pt x="317469" y="1170761"/>
                </a:lnTo>
                <a:lnTo>
                  <a:pt x="313990" y="1170447"/>
                </a:lnTo>
                <a:lnTo>
                  <a:pt x="312409" y="1170132"/>
                </a:lnTo>
                <a:lnTo>
                  <a:pt x="311143" y="1164779"/>
                </a:lnTo>
                <a:lnTo>
                  <a:pt x="310511" y="1160685"/>
                </a:lnTo>
                <a:lnTo>
                  <a:pt x="309878" y="1155018"/>
                </a:lnTo>
                <a:lnTo>
                  <a:pt x="310511" y="1152184"/>
                </a:lnTo>
                <a:lnTo>
                  <a:pt x="310827" y="1150924"/>
                </a:lnTo>
                <a:lnTo>
                  <a:pt x="309562" y="1149350"/>
                </a:lnTo>
                <a:close/>
                <a:moveTo>
                  <a:pt x="178239" y="1149350"/>
                </a:moveTo>
                <a:lnTo>
                  <a:pt x="230188" y="1149350"/>
                </a:lnTo>
                <a:lnTo>
                  <a:pt x="229550" y="1150924"/>
                </a:lnTo>
                <a:lnTo>
                  <a:pt x="229869" y="1152184"/>
                </a:lnTo>
                <a:lnTo>
                  <a:pt x="229869" y="1155018"/>
                </a:lnTo>
                <a:lnTo>
                  <a:pt x="229550" y="1160685"/>
                </a:lnTo>
                <a:lnTo>
                  <a:pt x="229232" y="1164779"/>
                </a:lnTo>
                <a:lnTo>
                  <a:pt x="227957" y="1170132"/>
                </a:lnTo>
                <a:lnTo>
                  <a:pt x="225726" y="1170447"/>
                </a:lnTo>
                <a:lnTo>
                  <a:pt x="222858" y="1170761"/>
                </a:lnTo>
                <a:lnTo>
                  <a:pt x="216802" y="1171076"/>
                </a:lnTo>
                <a:lnTo>
                  <a:pt x="215846" y="1170761"/>
                </a:lnTo>
                <a:lnTo>
                  <a:pt x="215527" y="1170447"/>
                </a:lnTo>
                <a:lnTo>
                  <a:pt x="214890" y="1168872"/>
                </a:lnTo>
                <a:lnTo>
                  <a:pt x="214571" y="1168557"/>
                </a:lnTo>
                <a:lnTo>
                  <a:pt x="213296" y="1168557"/>
                </a:lnTo>
                <a:lnTo>
                  <a:pt x="211703" y="1169187"/>
                </a:lnTo>
                <a:lnTo>
                  <a:pt x="209472" y="1170761"/>
                </a:lnTo>
                <a:lnTo>
                  <a:pt x="204691" y="1174225"/>
                </a:lnTo>
                <a:lnTo>
                  <a:pt x="199273" y="1177374"/>
                </a:lnTo>
                <a:lnTo>
                  <a:pt x="194174" y="1180523"/>
                </a:lnTo>
                <a:lnTo>
                  <a:pt x="188119" y="1183042"/>
                </a:lnTo>
                <a:lnTo>
                  <a:pt x="182063" y="1185246"/>
                </a:lnTo>
                <a:lnTo>
                  <a:pt x="175371" y="1186820"/>
                </a:lnTo>
                <a:lnTo>
                  <a:pt x="167722" y="1187450"/>
                </a:lnTo>
                <a:lnTo>
                  <a:pt x="163579" y="1187450"/>
                </a:lnTo>
                <a:lnTo>
                  <a:pt x="159435" y="1187135"/>
                </a:lnTo>
                <a:lnTo>
                  <a:pt x="155930" y="1186820"/>
                </a:lnTo>
                <a:lnTo>
                  <a:pt x="153380" y="1186505"/>
                </a:lnTo>
                <a:lnTo>
                  <a:pt x="151149" y="1185561"/>
                </a:lnTo>
                <a:lnTo>
                  <a:pt x="149237" y="1184616"/>
                </a:lnTo>
                <a:lnTo>
                  <a:pt x="147643" y="1183671"/>
                </a:lnTo>
                <a:lnTo>
                  <a:pt x="147006" y="1182727"/>
                </a:lnTo>
                <a:lnTo>
                  <a:pt x="146050" y="1181467"/>
                </a:lnTo>
                <a:lnTo>
                  <a:pt x="146050" y="1180208"/>
                </a:lnTo>
                <a:lnTo>
                  <a:pt x="146050" y="1178633"/>
                </a:lnTo>
                <a:lnTo>
                  <a:pt x="146368" y="1177059"/>
                </a:lnTo>
                <a:lnTo>
                  <a:pt x="148281" y="1174225"/>
                </a:lnTo>
                <a:lnTo>
                  <a:pt x="151149" y="1170761"/>
                </a:lnTo>
                <a:lnTo>
                  <a:pt x="154017" y="1167298"/>
                </a:lnTo>
                <a:lnTo>
                  <a:pt x="157842" y="1164149"/>
                </a:lnTo>
                <a:lnTo>
                  <a:pt x="161985" y="1160685"/>
                </a:lnTo>
                <a:lnTo>
                  <a:pt x="169634" y="1155018"/>
                </a:lnTo>
                <a:lnTo>
                  <a:pt x="178239" y="1149350"/>
                </a:lnTo>
                <a:close/>
                <a:moveTo>
                  <a:pt x="1364001" y="1136650"/>
                </a:moveTo>
                <a:lnTo>
                  <a:pt x="1375444" y="1136650"/>
                </a:lnTo>
                <a:lnTo>
                  <a:pt x="1386888" y="1137285"/>
                </a:lnTo>
                <a:lnTo>
                  <a:pt x="1398332" y="1138872"/>
                </a:lnTo>
                <a:lnTo>
                  <a:pt x="1409457" y="1140777"/>
                </a:lnTo>
                <a:lnTo>
                  <a:pt x="1421219" y="1143000"/>
                </a:lnTo>
                <a:lnTo>
                  <a:pt x="1432663" y="1146175"/>
                </a:lnTo>
                <a:lnTo>
                  <a:pt x="1443788" y="1149032"/>
                </a:lnTo>
                <a:lnTo>
                  <a:pt x="1455232" y="1152842"/>
                </a:lnTo>
                <a:lnTo>
                  <a:pt x="1466040" y="1156652"/>
                </a:lnTo>
                <a:lnTo>
                  <a:pt x="1476848" y="1161097"/>
                </a:lnTo>
                <a:lnTo>
                  <a:pt x="1487338" y="1165542"/>
                </a:lnTo>
                <a:lnTo>
                  <a:pt x="1498146" y="1169987"/>
                </a:lnTo>
                <a:lnTo>
                  <a:pt x="1508318" y="1175067"/>
                </a:lnTo>
                <a:lnTo>
                  <a:pt x="1518490" y="1180147"/>
                </a:lnTo>
                <a:lnTo>
                  <a:pt x="1527709" y="1185545"/>
                </a:lnTo>
                <a:lnTo>
                  <a:pt x="1537245" y="1190942"/>
                </a:lnTo>
                <a:lnTo>
                  <a:pt x="1545828" y="1196022"/>
                </a:lnTo>
                <a:lnTo>
                  <a:pt x="1554410" y="1201420"/>
                </a:lnTo>
                <a:lnTo>
                  <a:pt x="1569987" y="1211897"/>
                </a:lnTo>
                <a:lnTo>
                  <a:pt x="1583020" y="1222057"/>
                </a:lnTo>
                <a:lnTo>
                  <a:pt x="1594463" y="1231265"/>
                </a:lnTo>
                <a:lnTo>
                  <a:pt x="1599231" y="1235710"/>
                </a:lnTo>
                <a:lnTo>
                  <a:pt x="1603046" y="1239837"/>
                </a:lnTo>
                <a:lnTo>
                  <a:pt x="1606543" y="1243330"/>
                </a:lnTo>
                <a:lnTo>
                  <a:pt x="1609086" y="1246822"/>
                </a:lnTo>
                <a:lnTo>
                  <a:pt x="1610993" y="1249997"/>
                </a:lnTo>
                <a:lnTo>
                  <a:pt x="1611947" y="1252220"/>
                </a:lnTo>
                <a:lnTo>
                  <a:pt x="1612582" y="1256347"/>
                </a:lnTo>
                <a:lnTo>
                  <a:pt x="1612900" y="1261427"/>
                </a:lnTo>
                <a:lnTo>
                  <a:pt x="1612900" y="1276985"/>
                </a:lnTo>
                <a:lnTo>
                  <a:pt x="1612582" y="1297305"/>
                </a:lnTo>
                <a:lnTo>
                  <a:pt x="1611311" y="1322387"/>
                </a:lnTo>
                <a:lnTo>
                  <a:pt x="1609404" y="1351280"/>
                </a:lnTo>
                <a:lnTo>
                  <a:pt x="1607178" y="1383347"/>
                </a:lnTo>
                <a:lnTo>
                  <a:pt x="1601774" y="1455102"/>
                </a:lnTo>
                <a:lnTo>
                  <a:pt x="1595099" y="1531937"/>
                </a:lnTo>
                <a:lnTo>
                  <a:pt x="1588106" y="1608772"/>
                </a:lnTo>
                <a:lnTo>
                  <a:pt x="1580159" y="1680845"/>
                </a:lnTo>
                <a:lnTo>
                  <a:pt x="1576344" y="1713230"/>
                </a:lnTo>
                <a:lnTo>
                  <a:pt x="1572847" y="1742122"/>
                </a:lnTo>
                <a:lnTo>
                  <a:pt x="1568397" y="1774825"/>
                </a:lnTo>
                <a:lnTo>
                  <a:pt x="1566172" y="1787842"/>
                </a:lnTo>
                <a:lnTo>
                  <a:pt x="1564265" y="1798955"/>
                </a:lnTo>
                <a:lnTo>
                  <a:pt x="1551232" y="1804035"/>
                </a:lnTo>
                <a:lnTo>
                  <a:pt x="1539152" y="1808162"/>
                </a:lnTo>
                <a:lnTo>
                  <a:pt x="1527073" y="1811655"/>
                </a:lnTo>
                <a:lnTo>
                  <a:pt x="1515947" y="1813877"/>
                </a:lnTo>
                <a:lnTo>
                  <a:pt x="1505775" y="1815465"/>
                </a:lnTo>
                <a:lnTo>
                  <a:pt x="1501325" y="1815782"/>
                </a:lnTo>
                <a:lnTo>
                  <a:pt x="1496874" y="1815782"/>
                </a:lnTo>
                <a:lnTo>
                  <a:pt x="1492742" y="1815782"/>
                </a:lnTo>
                <a:lnTo>
                  <a:pt x="1488609" y="1814830"/>
                </a:lnTo>
                <a:lnTo>
                  <a:pt x="1485113" y="1814195"/>
                </a:lnTo>
                <a:lnTo>
                  <a:pt x="1481934" y="1813242"/>
                </a:lnTo>
                <a:lnTo>
                  <a:pt x="1482888" y="1798955"/>
                </a:lnTo>
                <a:lnTo>
                  <a:pt x="1484159" y="1778952"/>
                </a:lnTo>
                <a:lnTo>
                  <a:pt x="1486384" y="1724025"/>
                </a:lnTo>
                <a:lnTo>
                  <a:pt x="1487338" y="1671637"/>
                </a:lnTo>
                <a:lnTo>
                  <a:pt x="1488927" y="1614487"/>
                </a:lnTo>
                <a:lnTo>
                  <a:pt x="1489881" y="1556067"/>
                </a:lnTo>
                <a:lnTo>
                  <a:pt x="1490199" y="1498600"/>
                </a:lnTo>
                <a:lnTo>
                  <a:pt x="1473033" y="1530667"/>
                </a:lnTo>
                <a:lnTo>
                  <a:pt x="1462543" y="1524952"/>
                </a:lnTo>
                <a:lnTo>
                  <a:pt x="1490199" y="1472882"/>
                </a:lnTo>
                <a:lnTo>
                  <a:pt x="1489881" y="1423035"/>
                </a:lnTo>
                <a:lnTo>
                  <a:pt x="1489245" y="1402080"/>
                </a:lnTo>
                <a:lnTo>
                  <a:pt x="1488609" y="1384300"/>
                </a:lnTo>
                <a:lnTo>
                  <a:pt x="1487974" y="1370012"/>
                </a:lnTo>
                <a:lnTo>
                  <a:pt x="1486702" y="1360170"/>
                </a:lnTo>
                <a:lnTo>
                  <a:pt x="1486066" y="1356677"/>
                </a:lnTo>
                <a:lnTo>
                  <a:pt x="1485113" y="1354455"/>
                </a:lnTo>
                <a:lnTo>
                  <a:pt x="1484477" y="1353502"/>
                </a:lnTo>
                <a:lnTo>
                  <a:pt x="1484159" y="1353502"/>
                </a:lnTo>
                <a:lnTo>
                  <a:pt x="1483841" y="1354137"/>
                </a:lnTo>
                <a:lnTo>
                  <a:pt x="1477166" y="1362392"/>
                </a:lnTo>
                <a:lnTo>
                  <a:pt x="1470808" y="1371282"/>
                </a:lnTo>
                <a:lnTo>
                  <a:pt x="1469537" y="1373505"/>
                </a:lnTo>
                <a:lnTo>
                  <a:pt x="1449192" y="1674812"/>
                </a:lnTo>
                <a:lnTo>
                  <a:pt x="1443788" y="1731962"/>
                </a:lnTo>
                <a:lnTo>
                  <a:pt x="1437431" y="1803400"/>
                </a:lnTo>
                <a:lnTo>
                  <a:pt x="1434252" y="1830705"/>
                </a:lnTo>
                <a:lnTo>
                  <a:pt x="1433934" y="1834515"/>
                </a:lnTo>
                <a:lnTo>
                  <a:pt x="1431709" y="1841817"/>
                </a:lnTo>
                <a:lnTo>
                  <a:pt x="1429166" y="1848485"/>
                </a:lnTo>
                <a:lnTo>
                  <a:pt x="1426623" y="1855152"/>
                </a:lnTo>
                <a:lnTo>
                  <a:pt x="1423126" y="1861820"/>
                </a:lnTo>
                <a:lnTo>
                  <a:pt x="1419630" y="1868805"/>
                </a:lnTo>
                <a:lnTo>
                  <a:pt x="1415815" y="1875155"/>
                </a:lnTo>
                <a:lnTo>
                  <a:pt x="1411683" y="1881822"/>
                </a:lnTo>
                <a:lnTo>
                  <a:pt x="1407232" y="1888172"/>
                </a:lnTo>
                <a:lnTo>
                  <a:pt x="1400557" y="1978660"/>
                </a:lnTo>
                <a:lnTo>
                  <a:pt x="1376398" y="2298382"/>
                </a:lnTo>
                <a:lnTo>
                  <a:pt x="1388795" y="2301557"/>
                </a:lnTo>
                <a:lnTo>
                  <a:pt x="1400875" y="2305050"/>
                </a:lnTo>
                <a:lnTo>
                  <a:pt x="1412954" y="2308225"/>
                </a:lnTo>
                <a:lnTo>
                  <a:pt x="1424080" y="2312035"/>
                </a:lnTo>
                <a:lnTo>
                  <a:pt x="1435524" y="2315845"/>
                </a:lnTo>
                <a:lnTo>
                  <a:pt x="1446014" y="2319972"/>
                </a:lnTo>
                <a:lnTo>
                  <a:pt x="1456504" y="2324100"/>
                </a:lnTo>
                <a:lnTo>
                  <a:pt x="1466358" y="2328545"/>
                </a:lnTo>
                <a:lnTo>
                  <a:pt x="1529298" y="2288857"/>
                </a:lnTo>
                <a:lnTo>
                  <a:pt x="1535656" y="2299017"/>
                </a:lnTo>
                <a:lnTo>
                  <a:pt x="1479073" y="2334895"/>
                </a:lnTo>
                <a:lnTo>
                  <a:pt x="1489881" y="2340610"/>
                </a:lnTo>
                <a:lnTo>
                  <a:pt x="1499417" y="2346325"/>
                </a:lnTo>
                <a:lnTo>
                  <a:pt x="1508954" y="2352675"/>
                </a:lnTo>
                <a:lnTo>
                  <a:pt x="1517536" y="2358707"/>
                </a:lnTo>
                <a:lnTo>
                  <a:pt x="1525483" y="2365057"/>
                </a:lnTo>
                <a:lnTo>
                  <a:pt x="1533112" y="2371725"/>
                </a:lnTo>
                <a:lnTo>
                  <a:pt x="1539788" y="2378710"/>
                </a:lnTo>
                <a:lnTo>
                  <a:pt x="1546146" y="2385695"/>
                </a:lnTo>
                <a:lnTo>
                  <a:pt x="1551867" y="2392997"/>
                </a:lnTo>
                <a:lnTo>
                  <a:pt x="1556636" y="2400300"/>
                </a:lnTo>
                <a:lnTo>
                  <a:pt x="1560768" y="2407920"/>
                </a:lnTo>
                <a:lnTo>
                  <a:pt x="1564265" y="2415857"/>
                </a:lnTo>
                <a:lnTo>
                  <a:pt x="1566808" y="2423477"/>
                </a:lnTo>
                <a:lnTo>
                  <a:pt x="1568715" y="2431732"/>
                </a:lnTo>
                <a:lnTo>
                  <a:pt x="1569987" y="2439670"/>
                </a:lnTo>
                <a:lnTo>
                  <a:pt x="1570304" y="2447925"/>
                </a:lnTo>
                <a:lnTo>
                  <a:pt x="1569987" y="2455545"/>
                </a:lnTo>
                <a:lnTo>
                  <a:pt x="1569033" y="2463165"/>
                </a:lnTo>
                <a:lnTo>
                  <a:pt x="1567126" y="2470785"/>
                </a:lnTo>
                <a:lnTo>
                  <a:pt x="1564900" y="2477770"/>
                </a:lnTo>
                <a:lnTo>
                  <a:pt x="1562040" y="2485390"/>
                </a:lnTo>
                <a:lnTo>
                  <a:pt x="1558225" y="2492057"/>
                </a:lnTo>
                <a:lnTo>
                  <a:pt x="1554093" y="2499360"/>
                </a:lnTo>
                <a:lnTo>
                  <a:pt x="1549324" y="2506027"/>
                </a:lnTo>
                <a:lnTo>
                  <a:pt x="1543920" y="2512695"/>
                </a:lnTo>
                <a:lnTo>
                  <a:pt x="1537881" y="2519362"/>
                </a:lnTo>
                <a:lnTo>
                  <a:pt x="1531523" y="2525712"/>
                </a:lnTo>
                <a:lnTo>
                  <a:pt x="1524212" y="2531745"/>
                </a:lnTo>
                <a:lnTo>
                  <a:pt x="1516901" y="2537778"/>
                </a:lnTo>
                <a:lnTo>
                  <a:pt x="1508636" y="2543810"/>
                </a:lnTo>
                <a:lnTo>
                  <a:pt x="1500053" y="2549208"/>
                </a:lnTo>
                <a:lnTo>
                  <a:pt x="1490517" y="2554923"/>
                </a:lnTo>
                <a:lnTo>
                  <a:pt x="1480980" y="2560320"/>
                </a:lnTo>
                <a:lnTo>
                  <a:pt x="1470808" y="2565083"/>
                </a:lnTo>
                <a:lnTo>
                  <a:pt x="1460318" y="2569845"/>
                </a:lnTo>
                <a:lnTo>
                  <a:pt x="1449192" y="2574608"/>
                </a:lnTo>
                <a:lnTo>
                  <a:pt x="1437749" y="2579053"/>
                </a:lnTo>
                <a:lnTo>
                  <a:pt x="1425669" y="2583180"/>
                </a:lnTo>
                <a:lnTo>
                  <a:pt x="1413272" y="2587308"/>
                </a:lnTo>
                <a:lnTo>
                  <a:pt x="1400557" y="2591118"/>
                </a:lnTo>
                <a:lnTo>
                  <a:pt x="1387206" y="2594293"/>
                </a:lnTo>
                <a:lnTo>
                  <a:pt x="1373855" y="2597785"/>
                </a:lnTo>
                <a:lnTo>
                  <a:pt x="1360186" y="2600960"/>
                </a:lnTo>
                <a:lnTo>
                  <a:pt x="1345882" y="2603500"/>
                </a:lnTo>
                <a:lnTo>
                  <a:pt x="1331259" y="2606040"/>
                </a:lnTo>
                <a:lnTo>
                  <a:pt x="1316319" y="2608263"/>
                </a:lnTo>
                <a:lnTo>
                  <a:pt x="1301061" y="2610168"/>
                </a:lnTo>
                <a:lnTo>
                  <a:pt x="1285802" y="2612073"/>
                </a:lnTo>
                <a:lnTo>
                  <a:pt x="1381166" y="2755265"/>
                </a:lnTo>
                <a:lnTo>
                  <a:pt x="1370994" y="2762250"/>
                </a:lnTo>
                <a:lnTo>
                  <a:pt x="1271816" y="2613343"/>
                </a:lnTo>
                <a:lnTo>
                  <a:pt x="1254968" y="2614613"/>
                </a:lnTo>
                <a:lnTo>
                  <a:pt x="1237167" y="2615565"/>
                </a:lnTo>
                <a:lnTo>
                  <a:pt x="1219366" y="2615883"/>
                </a:lnTo>
                <a:lnTo>
                  <a:pt x="1201246" y="2616200"/>
                </a:lnTo>
                <a:lnTo>
                  <a:pt x="1181856" y="2615883"/>
                </a:lnTo>
                <a:lnTo>
                  <a:pt x="1162465" y="2615565"/>
                </a:lnTo>
                <a:lnTo>
                  <a:pt x="1143710" y="2614295"/>
                </a:lnTo>
                <a:lnTo>
                  <a:pt x="1124955" y="2612708"/>
                </a:lnTo>
                <a:lnTo>
                  <a:pt x="1106836" y="2611120"/>
                </a:lnTo>
                <a:lnTo>
                  <a:pt x="1089035" y="2609215"/>
                </a:lnTo>
                <a:lnTo>
                  <a:pt x="1071870" y="2606358"/>
                </a:lnTo>
                <a:lnTo>
                  <a:pt x="1055022" y="2603500"/>
                </a:lnTo>
                <a:lnTo>
                  <a:pt x="1038492" y="2600008"/>
                </a:lnTo>
                <a:lnTo>
                  <a:pt x="1022598" y="2596833"/>
                </a:lnTo>
                <a:lnTo>
                  <a:pt x="1007022" y="2592705"/>
                </a:lnTo>
                <a:lnTo>
                  <a:pt x="992082" y="2588260"/>
                </a:lnTo>
                <a:lnTo>
                  <a:pt x="977777" y="2583498"/>
                </a:lnTo>
                <a:lnTo>
                  <a:pt x="963791" y="2578735"/>
                </a:lnTo>
                <a:lnTo>
                  <a:pt x="950757" y="2573338"/>
                </a:lnTo>
                <a:lnTo>
                  <a:pt x="937724" y="2568258"/>
                </a:lnTo>
                <a:lnTo>
                  <a:pt x="925645" y="2562225"/>
                </a:lnTo>
                <a:lnTo>
                  <a:pt x="914519" y="2556193"/>
                </a:lnTo>
                <a:lnTo>
                  <a:pt x="903711" y="2550160"/>
                </a:lnTo>
                <a:lnTo>
                  <a:pt x="893857" y="2543175"/>
                </a:lnTo>
                <a:lnTo>
                  <a:pt x="884321" y="2536508"/>
                </a:lnTo>
                <a:lnTo>
                  <a:pt x="875738" y="2529523"/>
                </a:lnTo>
                <a:lnTo>
                  <a:pt x="867473" y="2522220"/>
                </a:lnTo>
                <a:lnTo>
                  <a:pt x="860162" y="2514600"/>
                </a:lnTo>
                <a:lnTo>
                  <a:pt x="853804" y="2506662"/>
                </a:lnTo>
                <a:lnTo>
                  <a:pt x="848400" y="2499042"/>
                </a:lnTo>
                <a:lnTo>
                  <a:pt x="843632" y="2491105"/>
                </a:lnTo>
                <a:lnTo>
                  <a:pt x="839500" y="2482850"/>
                </a:lnTo>
                <a:lnTo>
                  <a:pt x="836639" y="2473960"/>
                </a:lnTo>
                <a:lnTo>
                  <a:pt x="834414" y="2465387"/>
                </a:lnTo>
                <a:lnTo>
                  <a:pt x="833460" y="2461260"/>
                </a:lnTo>
                <a:lnTo>
                  <a:pt x="832824" y="2456815"/>
                </a:lnTo>
                <a:lnTo>
                  <a:pt x="832506" y="2452370"/>
                </a:lnTo>
                <a:lnTo>
                  <a:pt x="832506" y="2447925"/>
                </a:lnTo>
                <a:lnTo>
                  <a:pt x="832824" y="2440305"/>
                </a:lnTo>
                <a:lnTo>
                  <a:pt x="833460" y="2432685"/>
                </a:lnTo>
                <a:lnTo>
                  <a:pt x="835367" y="2425700"/>
                </a:lnTo>
                <a:lnTo>
                  <a:pt x="837592" y="2418397"/>
                </a:lnTo>
                <a:lnTo>
                  <a:pt x="840453" y="2411412"/>
                </a:lnTo>
                <a:lnTo>
                  <a:pt x="844268" y="2404110"/>
                </a:lnTo>
                <a:lnTo>
                  <a:pt x="847765" y="2397442"/>
                </a:lnTo>
                <a:lnTo>
                  <a:pt x="852851" y="2390775"/>
                </a:lnTo>
                <a:lnTo>
                  <a:pt x="857937" y="2384107"/>
                </a:lnTo>
                <a:lnTo>
                  <a:pt x="863659" y="2377757"/>
                </a:lnTo>
                <a:lnTo>
                  <a:pt x="870016" y="2371407"/>
                </a:lnTo>
                <a:lnTo>
                  <a:pt x="877009" y="2365375"/>
                </a:lnTo>
                <a:lnTo>
                  <a:pt x="884321" y="2359342"/>
                </a:lnTo>
                <a:lnTo>
                  <a:pt x="892268" y="2353945"/>
                </a:lnTo>
                <a:lnTo>
                  <a:pt x="900533" y="2348230"/>
                </a:lnTo>
                <a:lnTo>
                  <a:pt x="909115" y="2342515"/>
                </a:lnTo>
                <a:lnTo>
                  <a:pt x="921513" y="2335847"/>
                </a:lnTo>
                <a:lnTo>
                  <a:pt x="934546" y="2329497"/>
                </a:lnTo>
                <a:lnTo>
                  <a:pt x="947897" y="2323465"/>
                </a:lnTo>
                <a:lnTo>
                  <a:pt x="962201" y="2317750"/>
                </a:lnTo>
                <a:lnTo>
                  <a:pt x="957751" y="2310765"/>
                </a:lnTo>
                <a:lnTo>
                  <a:pt x="915791" y="2248217"/>
                </a:lnTo>
                <a:lnTo>
                  <a:pt x="925645" y="2241232"/>
                </a:lnTo>
                <a:lnTo>
                  <a:pt x="969194" y="2306002"/>
                </a:lnTo>
                <a:lnTo>
                  <a:pt x="974281" y="2313622"/>
                </a:lnTo>
                <a:lnTo>
                  <a:pt x="984453" y="2310130"/>
                </a:lnTo>
                <a:lnTo>
                  <a:pt x="994625" y="2306637"/>
                </a:lnTo>
                <a:lnTo>
                  <a:pt x="1005115" y="2303780"/>
                </a:lnTo>
                <a:lnTo>
                  <a:pt x="1016241" y="2300922"/>
                </a:lnTo>
                <a:lnTo>
                  <a:pt x="1035949" y="2296160"/>
                </a:lnTo>
                <a:lnTo>
                  <a:pt x="1004797" y="1881505"/>
                </a:lnTo>
                <a:lnTo>
                  <a:pt x="998439" y="1871980"/>
                </a:lnTo>
                <a:lnTo>
                  <a:pt x="992718" y="1862455"/>
                </a:lnTo>
                <a:lnTo>
                  <a:pt x="988903" y="1856105"/>
                </a:lnTo>
                <a:lnTo>
                  <a:pt x="985724" y="1849120"/>
                </a:lnTo>
                <a:lnTo>
                  <a:pt x="982545" y="1842135"/>
                </a:lnTo>
                <a:lnTo>
                  <a:pt x="980002" y="1835150"/>
                </a:lnTo>
                <a:lnTo>
                  <a:pt x="979685" y="1830705"/>
                </a:lnTo>
                <a:lnTo>
                  <a:pt x="976506" y="1798955"/>
                </a:lnTo>
                <a:lnTo>
                  <a:pt x="968559" y="1715452"/>
                </a:lnTo>
                <a:lnTo>
                  <a:pt x="963791" y="1658620"/>
                </a:lnTo>
                <a:lnTo>
                  <a:pt x="958704" y="1594485"/>
                </a:lnTo>
                <a:lnTo>
                  <a:pt x="943128" y="1365567"/>
                </a:lnTo>
                <a:lnTo>
                  <a:pt x="939950" y="1363027"/>
                </a:lnTo>
                <a:lnTo>
                  <a:pt x="937089" y="1360487"/>
                </a:lnTo>
                <a:lnTo>
                  <a:pt x="930731" y="1354137"/>
                </a:lnTo>
                <a:lnTo>
                  <a:pt x="930413" y="1353502"/>
                </a:lnTo>
                <a:lnTo>
                  <a:pt x="930095" y="1354137"/>
                </a:lnTo>
                <a:lnTo>
                  <a:pt x="929460" y="1355725"/>
                </a:lnTo>
                <a:lnTo>
                  <a:pt x="928824" y="1358900"/>
                </a:lnTo>
                <a:lnTo>
                  <a:pt x="928506" y="1363345"/>
                </a:lnTo>
                <a:lnTo>
                  <a:pt x="928188" y="1376997"/>
                </a:lnTo>
                <a:lnTo>
                  <a:pt x="928188" y="1395095"/>
                </a:lnTo>
                <a:lnTo>
                  <a:pt x="928506" y="1417320"/>
                </a:lnTo>
                <a:lnTo>
                  <a:pt x="928824" y="1442720"/>
                </a:lnTo>
                <a:lnTo>
                  <a:pt x="930731" y="1502092"/>
                </a:lnTo>
                <a:lnTo>
                  <a:pt x="933274" y="1568450"/>
                </a:lnTo>
                <a:lnTo>
                  <a:pt x="936453" y="1636077"/>
                </a:lnTo>
                <a:lnTo>
                  <a:pt x="939632" y="1699895"/>
                </a:lnTo>
                <a:lnTo>
                  <a:pt x="942811" y="1755140"/>
                </a:lnTo>
                <a:lnTo>
                  <a:pt x="945036" y="1791652"/>
                </a:lnTo>
                <a:lnTo>
                  <a:pt x="946943" y="1815465"/>
                </a:lnTo>
                <a:lnTo>
                  <a:pt x="938996" y="1815782"/>
                </a:lnTo>
                <a:lnTo>
                  <a:pt x="929142" y="1815782"/>
                </a:lnTo>
                <a:lnTo>
                  <a:pt x="918016" y="1815782"/>
                </a:lnTo>
                <a:lnTo>
                  <a:pt x="904983" y="1814512"/>
                </a:lnTo>
                <a:lnTo>
                  <a:pt x="898625" y="1813877"/>
                </a:lnTo>
                <a:lnTo>
                  <a:pt x="891950" y="1812607"/>
                </a:lnTo>
                <a:lnTo>
                  <a:pt x="884639" y="1811337"/>
                </a:lnTo>
                <a:lnTo>
                  <a:pt x="877963" y="1809115"/>
                </a:lnTo>
                <a:lnTo>
                  <a:pt x="870970" y="1806575"/>
                </a:lnTo>
                <a:lnTo>
                  <a:pt x="863659" y="1804035"/>
                </a:lnTo>
                <a:lnTo>
                  <a:pt x="856983" y="1800542"/>
                </a:lnTo>
                <a:lnTo>
                  <a:pt x="849990" y="1797050"/>
                </a:lnTo>
                <a:lnTo>
                  <a:pt x="847765" y="1783397"/>
                </a:lnTo>
                <a:lnTo>
                  <a:pt x="845222" y="1766887"/>
                </a:lnTo>
                <a:lnTo>
                  <a:pt x="842996" y="1747520"/>
                </a:lnTo>
                <a:lnTo>
                  <a:pt x="840453" y="1725930"/>
                </a:lnTo>
                <a:lnTo>
                  <a:pt x="837592" y="1697672"/>
                </a:lnTo>
                <a:lnTo>
                  <a:pt x="834732" y="1666875"/>
                </a:lnTo>
                <a:lnTo>
                  <a:pt x="829010" y="1599565"/>
                </a:lnTo>
                <a:lnTo>
                  <a:pt x="824242" y="1529080"/>
                </a:lnTo>
                <a:lnTo>
                  <a:pt x="820109" y="1460182"/>
                </a:lnTo>
                <a:lnTo>
                  <a:pt x="816612" y="1395730"/>
                </a:lnTo>
                <a:lnTo>
                  <a:pt x="815659" y="1367155"/>
                </a:lnTo>
                <a:lnTo>
                  <a:pt x="814705" y="1341120"/>
                </a:lnTo>
                <a:lnTo>
                  <a:pt x="814387" y="1318895"/>
                </a:lnTo>
                <a:lnTo>
                  <a:pt x="814387" y="1300480"/>
                </a:lnTo>
                <a:lnTo>
                  <a:pt x="814705" y="1286827"/>
                </a:lnTo>
                <a:lnTo>
                  <a:pt x="815023" y="1281747"/>
                </a:lnTo>
                <a:lnTo>
                  <a:pt x="815659" y="1277937"/>
                </a:lnTo>
                <a:lnTo>
                  <a:pt x="816295" y="1270635"/>
                </a:lnTo>
                <a:lnTo>
                  <a:pt x="818202" y="1263332"/>
                </a:lnTo>
                <a:lnTo>
                  <a:pt x="820427" y="1256347"/>
                </a:lnTo>
                <a:lnTo>
                  <a:pt x="823288" y="1249362"/>
                </a:lnTo>
                <a:lnTo>
                  <a:pt x="827102" y="1242695"/>
                </a:lnTo>
                <a:lnTo>
                  <a:pt x="831553" y="1236345"/>
                </a:lnTo>
                <a:lnTo>
                  <a:pt x="836957" y="1229995"/>
                </a:lnTo>
                <a:lnTo>
                  <a:pt x="842679" y="1223962"/>
                </a:lnTo>
                <a:lnTo>
                  <a:pt x="849036" y="1218247"/>
                </a:lnTo>
                <a:lnTo>
                  <a:pt x="856029" y="1212532"/>
                </a:lnTo>
                <a:lnTo>
                  <a:pt x="863659" y="1207452"/>
                </a:lnTo>
                <a:lnTo>
                  <a:pt x="871606" y="1202055"/>
                </a:lnTo>
                <a:lnTo>
                  <a:pt x="879870" y="1197292"/>
                </a:lnTo>
                <a:lnTo>
                  <a:pt x="888771" y="1192847"/>
                </a:lnTo>
                <a:lnTo>
                  <a:pt x="897990" y="1188085"/>
                </a:lnTo>
                <a:lnTo>
                  <a:pt x="907844" y="1183640"/>
                </a:lnTo>
                <a:lnTo>
                  <a:pt x="917380" y="1179512"/>
                </a:lnTo>
                <a:lnTo>
                  <a:pt x="928188" y="1175385"/>
                </a:lnTo>
                <a:lnTo>
                  <a:pt x="938360" y="1171575"/>
                </a:lnTo>
                <a:lnTo>
                  <a:pt x="949168" y="1168400"/>
                </a:lnTo>
                <a:lnTo>
                  <a:pt x="971420" y="1161415"/>
                </a:lnTo>
                <a:lnTo>
                  <a:pt x="993989" y="1155382"/>
                </a:lnTo>
                <a:lnTo>
                  <a:pt x="1016876" y="1150302"/>
                </a:lnTo>
                <a:lnTo>
                  <a:pt x="1040399" y="1145540"/>
                </a:lnTo>
                <a:lnTo>
                  <a:pt x="1063287" y="1141412"/>
                </a:lnTo>
                <a:lnTo>
                  <a:pt x="1085856" y="1138237"/>
                </a:lnTo>
                <a:lnTo>
                  <a:pt x="1090942" y="1137920"/>
                </a:lnTo>
                <a:lnTo>
                  <a:pt x="1096346" y="1138237"/>
                </a:lnTo>
                <a:lnTo>
                  <a:pt x="1169776" y="1409700"/>
                </a:lnTo>
                <a:lnTo>
                  <a:pt x="1171366" y="1398587"/>
                </a:lnTo>
                <a:lnTo>
                  <a:pt x="1196796" y="1212532"/>
                </a:lnTo>
                <a:lnTo>
                  <a:pt x="1189803" y="1194117"/>
                </a:lnTo>
                <a:lnTo>
                  <a:pt x="1203472" y="1169670"/>
                </a:lnTo>
                <a:lnTo>
                  <a:pt x="1235895" y="1169670"/>
                </a:lnTo>
                <a:lnTo>
                  <a:pt x="1249246" y="1194117"/>
                </a:lnTo>
                <a:lnTo>
                  <a:pt x="1242889" y="1216025"/>
                </a:lnTo>
                <a:lnTo>
                  <a:pt x="1265776" y="1412557"/>
                </a:lnTo>
                <a:lnTo>
                  <a:pt x="1325855" y="1146810"/>
                </a:lnTo>
                <a:lnTo>
                  <a:pt x="1332849" y="1143317"/>
                </a:lnTo>
                <a:lnTo>
                  <a:pt x="1337935" y="1141095"/>
                </a:lnTo>
                <a:lnTo>
                  <a:pt x="1341113" y="1139190"/>
                </a:lnTo>
                <a:lnTo>
                  <a:pt x="1341749" y="1138555"/>
                </a:lnTo>
                <a:lnTo>
                  <a:pt x="1341749" y="1138237"/>
                </a:lnTo>
                <a:lnTo>
                  <a:pt x="1352557" y="1136967"/>
                </a:lnTo>
                <a:lnTo>
                  <a:pt x="1364001" y="1136650"/>
                </a:lnTo>
                <a:close/>
                <a:moveTo>
                  <a:pt x="276860" y="1112205"/>
                </a:moveTo>
                <a:lnTo>
                  <a:pt x="257810" y="1112523"/>
                </a:lnTo>
                <a:lnTo>
                  <a:pt x="239395" y="1114113"/>
                </a:lnTo>
                <a:lnTo>
                  <a:pt x="236537" y="1138913"/>
                </a:lnTo>
                <a:lnTo>
                  <a:pt x="176212" y="1139866"/>
                </a:lnTo>
                <a:lnTo>
                  <a:pt x="175260" y="1124923"/>
                </a:lnTo>
                <a:lnTo>
                  <a:pt x="166687" y="1127784"/>
                </a:lnTo>
                <a:lnTo>
                  <a:pt x="158432" y="1130328"/>
                </a:lnTo>
                <a:lnTo>
                  <a:pt x="151130" y="1132872"/>
                </a:lnTo>
                <a:lnTo>
                  <a:pt x="143827" y="1136051"/>
                </a:lnTo>
                <a:lnTo>
                  <a:pt x="137160" y="1138913"/>
                </a:lnTo>
                <a:lnTo>
                  <a:pt x="130810" y="1142410"/>
                </a:lnTo>
                <a:lnTo>
                  <a:pt x="125095" y="1145271"/>
                </a:lnTo>
                <a:lnTo>
                  <a:pt x="119697" y="1148769"/>
                </a:lnTo>
                <a:lnTo>
                  <a:pt x="115252" y="1152584"/>
                </a:lnTo>
                <a:lnTo>
                  <a:pt x="111125" y="1155763"/>
                </a:lnTo>
                <a:lnTo>
                  <a:pt x="107315" y="1159261"/>
                </a:lnTo>
                <a:lnTo>
                  <a:pt x="104457" y="1163076"/>
                </a:lnTo>
                <a:lnTo>
                  <a:pt x="102235" y="1166891"/>
                </a:lnTo>
                <a:lnTo>
                  <a:pt x="100647" y="1170071"/>
                </a:lnTo>
                <a:lnTo>
                  <a:pt x="99377" y="1173886"/>
                </a:lnTo>
                <a:lnTo>
                  <a:pt x="99060" y="1177384"/>
                </a:lnTo>
                <a:lnTo>
                  <a:pt x="99377" y="1180245"/>
                </a:lnTo>
                <a:lnTo>
                  <a:pt x="100330" y="1183425"/>
                </a:lnTo>
                <a:lnTo>
                  <a:pt x="101282" y="1186286"/>
                </a:lnTo>
                <a:lnTo>
                  <a:pt x="102870" y="1189148"/>
                </a:lnTo>
                <a:lnTo>
                  <a:pt x="104775" y="1192009"/>
                </a:lnTo>
                <a:lnTo>
                  <a:pt x="106997" y="1195188"/>
                </a:lnTo>
                <a:lnTo>
                  <a:pt x="109537" y="1197732"/>
                </a:lnTo>
                <a:lnTo>
                  <a:pt x="112712" y="1200593"/>
                </a:lnTo>
                <a:lnTo>
                  <a:pt x="116205" y="1203455"/>
                </a:lnTo>
                <a:lnTo>
                  <a:pt x="119697" y="1206316"/>
                </a:lnTo>
                <a:lnTo>
                  <a:pt x="124460" y="1208860"/>
                </a:lnTo>
                <a:lnTo>
                  <a:pt x="128905" y="1211721"/>
                </a:lnTo>
                <a:lnTo>
                  <a:pt x="138747" y="1216809"/>
                </a:lnTo>
                <a:lnTo>
                  <a:pt x="149860" y="1221896"/>
                </a:lnTo>
                <a:lnTo>
                  <a:pt x="162242" y="1226347"/>
                </a:lnTo>
                <a:lnTo>
                  <a:pt x="175895" y="1230162"/>
                </a:lnTo>
                <a:lnTo>
                  <a:pt x="190500" y="1233977"/>
                </a:lnTo>
                <a:lnTo>
                  <a:pt x="206375" y="1236839"/>
                </a:lnTo>
                <a:lnTo>
                  <a:pt x="222885" y="1239383"/>
                </a:lnTo>
                <a:lnTo>
                  <a:pt x="240030" y="1241290"/>
                </a:lnTo>
                <a:lnTo>
                  <a:pt x="258127" y="1242562"/>
                </a:lnTo>
                <a:lnTo>
                  <a:pt x="276860" y="1242880"/>
                </a:lnTo>
                <a:lnTo>
                  <a:pt x="295910" y="1242562"/>
                </a:lnTo>
                <a:lnTo>
                  <a:pt x="313690" y="1241290"/>
                </a:lnTo>
                <a:lnTo>
                  <a:pt x="331153" y="1239383"/>
                </a:lnTo>
                <a:lnTo>
                  <a:pt x="347663" y="1236839"/>
                </a:lnTo>
                <a:lnTo>
                  <a:pt x="363220" y="1233977"/>
                </a:lnTo>
                <a:lnTo>
                  <a:pt x="377825" y="1230162"/>
                </a:lnTo>
                <a:lnTo>
                  <a:pt x="391160" y="1226347"/>
                </a:lnTo>
                <a:lnTo>
                  <a:pt x="403860" y="1221896"/>
                </a:lnTo>
                <a:lnTo>
                  <a:pt x="414973" y="1216809"/>
                </a:lnTo>
                <a:lnTo>
                  <a:pt x="425133" y="1211721"/>
                </a:lnTo>
                <a:lnTo>
                  <a:pt x="429578" y="1208860"/>
                </a:lnTo>
                <a:lnTo>
                  <a:pt x="433705" y="1206316"/>
                </a:lnTo>
                <a:lnTo>
                  <a:pt x="437515" y="1203455"/>
                </a:lnTo>
                <a:lnTo>
                  <a:pt x="441008" y="1200593"/>
                </a:lnTo>
                <a:lnTo>
                  <a:pt x="444183" y="1197732"/>
                </a:lnTo>
                <a:lnTo>
                  <a:pt x="447040" y="1195188"/>
                </a:lnTo>
                <a:lnTo>
                  <a:pt x="449263" y="1192009"/>
                </a:lnTo>
                <a:lnTo>
                  <a:pt x="451168" y="1189148"/>
                </a:lnTo>
                <a:lnTo>
                  <a:pt x="452438" y="1186286"/>
                </a:lnTo>
                <a:lnTo>
                  <a:pt x="453708" y="1183425"/>
                </a:lnTo>
                <a:lnTo>
                  <a:pt x="454343" y="1180245"/>
                </a:lnTo>
                <a:lnTo>
                  <a:pt x="454343" y="1177384"/>
                </a:lnTo>
                <a:lnTo>
                  <a:pt x="454025" y="1173568"/>
                </a:lnTo>
                <a:lnTo>
                  <a:pt x="453073" y="1169435"/>
                </a:lnTo>
                <a:lnTo>
                  <a:pt x="450850" y="1165620"/>
                </a:lnTo>
                <a:lnTo>
                  <a:pt x="447993" y="1161486"/>
                </a:lnTo>
                <a:lnTo>
                  <a:pt x="444183" y="1157671"/>
                </a:lnTo>
                <a:lnTo>
                  <a:pt x="440055" y="1153538"/>
                </a:lnTo>
                <a:lnTo>
                  <a:pt x="435293" y="1149723"/>
                </a:lnTo>
                <a:lnTo>
                  <a:pt x="429578" y="1146225"/>
                </a:lnTo>
                <a:lnTo>
                  <a:pt x="423228" y="1142728"/>
                </a:lnTo>
                <a:lnTo>
                  <a:pt x="416560" y="1138913"/>
                </a:lnTo>
                <a:lnTo>
                  <a:pt x="408940" y="1135415"/>
                </a:lnTo>
                <a:lnTo>
                  <a:pt x="400685" y="1132554"/>
                </a:lnTo>
                <a:lnTo>
                  <a:pt x="392113" y="1129692"/>
                </a:lnTo>
                <a:lnTo>
                  <a:pt x="382905" y="1126513"/>
                </a:lnTo>
                <a:lnTo>
                  <a:pt x="373380" y="1123969"/>
                </a:lnTo>
                <a:lnTo>
                  <a:pt x="363220" y="1121744"/>
                </a:lnTo>
                <a:lnTo>
                  <a:pt x="361633" y="1139866"/>
                </a:lnTo>
                <a:lnTo>
                  <a:pt x="304165" y="1139866"/>
                </a:lnTo>
                <a:lnTo>
                  <a:pt x="300673" y="1113477"/>
                </a:lnTo>
                <a:lnTo>
                  <a:pt x="288925" y="1112523"/>
                </a:lnTo>
                <a:lnTo>
                  <a:pt x="276860" y="1112205"/>
                </a:lnTo>
                <a:close/>
                <a:moveTo>
                  <a:pt x="1696009" y="1087438"/>
                </a:moveTo>
                <a:lnTo>
                  <a:pt x="1706562" y="1093141"/>
                </a:lnTo>
                <a:lnTo>
                  <a:pt x="1628215" y="1238251"/>
                </a:lnTo>
                <a:lnTo>
                  <a:pt x="1617662" y="1232865"/>
                </a:lnTo>
                <a:lnTo>
                  <a:pt x="1696009" y="1087438"/>
                </a:lnTo>
                <a:close/>
                <a:moveTo>
                  <a:pt x="2290762" y="1082675"/>
                </a:moveTo>
                <a:lnTo>
                  <a:pt x="2349183" y="1093734"/>
                </a:lnTo>
                <a:lnTo>
                  <a:pt x="2351088" y="1094049"/>
                </a:lnTo>
                <a:lnTo>
                  <a:pt x="2352993" y="1095313"/>
                </a:lnTo>
                <a:lnTo>
                  <a:pt x="2354580" y="1096893"/>
                </a:lnTo>
                <a:lnTo>
                  <a:pt x="2356168" y="1098473"/>
                </a:lnTo>
                <a:lnTo>
                  <a:pt x="2357438" y="1101001"/>
                </a:lnTo>
                <a:lnTo>
                  <a:pt x="2358708" y="1103528"/>
                </a:lnTo>
                <a:lnTo>
                  <a:pt x="2360613" y="1109848"/>
                </a:lnTo>
                <a:lnTo>
                  <a:pt x="2362200" y="1116483"/>
                </a:lnTo>
                <a:lnTo>
                  <a:pt x="2363470" y="1124066"/>
                </a:lnTo>
                <a:lnTo>
                  <a:pt x="2365058" y="1138600"/>
                </a:lnTo>
                <a:lnTo>
                  <a:pt x="2365375" y="1141760"/>
                </a:lnTo>
                <a:lnTo>
                  <a:pt x="2365058" y="1143971"/>
                </a:lnTo>
                <a:lnTo>
                  <a:pt x="2364740" y="1144919"/>
                </a:lnTo>
                <a:lnTo>
                  <a:pt x="2363470" y="1145867"/>
                </a:lnTo>
                <a:lnTo>
                  <a:pt x="2362835" y="1145235"/>
                </a:lnTo>
                <a:lnTo>
                  <a:pt x="2361248" y="1144603"/>
                </a:lnTo>
                <a:lnTo>
                  <a:pt x="2359660" y="1143655"/>
                </a:lnTo>
                <a:lnTo>
                  <a:pt x="2358708" y="1142076"/>
                </a:lnTo>
                <a:lnTo>
                  <a:pt x="2355533" y="1137968"/>
                </a:lnTo>
                <a:lnTo>
                  <a:pt x="2352993" y="1133545"/>
                </a:lnTo>
                <a:lnTo>
                  <a:pt x="2351088" y="1128489"/>
                </a:lnTo>
                <a:lnTo>
                  <a:pt x="2350453" y="1126593"/>
                </a:lnTo>
                <a:lnTo>
                  <a:pt x="2350453" y="1124698"/>
                </a:lnTo>
                <a:lnTo>
                  <a:pt x="2350135" y="1121854"/>
                </a:lnTo>
                <a:lnTo>
                  <a:pt x="2349183" y="1119958"/>
                </a:lnTo>
                <a:lnTo>
                  <a:pt x="2347913" y="1118694"/>
                </a:lnTo>
                <a:lnTo>
                  <a:pt x="2346960" y="1118378"/>
                </a:lnTo>
                <a:lnTo>
                  <a:pt x="2346643" y="1118378"/>
                </a:lnTo>
                <a:lnTo>
                  <a:pt x="2346008" y="1118378"/>
                </a:lnTo>
                <a:lnTo>
                  <a:pt x="2345055" y="1119326"/>
                </a:lnTo>
                <a:lnTo>
                  <a:pt x="2344420" y="1119958"/>
                </a:lnTo>
                <a:lnTo>
                  <a:pt x="2343785" y="1120906"/>
                </a:lnTo>
                <a:lnTo>
                  <a:pt x="2342833" y="1124066"/>
                </a:lnTo>
                <a:lnTo>
                  <a:pt x="2342515" y="1128173"/>
                </a:lnTo>
                <a:lnTo>
                  <a:pt x="2342198" y="1132597"/>
                </a:lnTo>
                <a:lnTo>
                  <a:pt x="2341245" y="1136704"/>
                </a:lnTo>
                <a:lnTo>
                  <a:pt x="2340293" y="1140180"/>
                </a:lnTo>
                <a:lnTo>
                  <a:pt x="2339023" y="1141760"/>
                </a:lnTo>
                <a:lnTo>
                  <a:pt x="2338070" y="1143023"/>
                </a:lnTo>
                <a:lnTo>
                  <a:pt x="2336800" y="1144287"/>
                </a:lnTo>
                <a:lnTo>
                  <a:pt x="2335530" y="1145235"/>
                </a:lnTo>
                <a:lnTo>
                  <a:pt x="2333625" y="1146183"/>
                </a:lnTo>
                <a:lnTo>
                  <a:pt x="2331720" y="1146815"/>
                </a:lnTo>
                <a:lnTo>
                  <a:pt x="2329815" y="1147131"/>
                </a:lnTo>
                <a:lnTo>
                  <a:pt x="2326957" y="1147763"/>
                </a:lnTo>
                <a:lnTo>
                  <a:pt x="2321877" y="1147763"/>
                </a:lnTo>
                <a:lnTo>
                  <a:pt x="2319655" y="1147131"/>
                </a:lnTo>
                <a:lnTo>
                  <a:pt x="2317432" y="1146499"/>
                </a:lnTo>
                <a:lnTo>
                  <a:pt x="2315210" y="1145235"/>
                </a:lnTo>
                <a:lnTo>
                  <a:pt x="2313305" y="1144287"/>
                </a:lnTo>
                <a:lnTo>
                  <a:pt x="2311400" y="1142392"/>
                </a:lnTo>
                <a:lnTo>
                  <a:pt x="2309495" y="1140812"/>
                </a:lnTo>
                <a:lnTo>
                  <a:pt x="2306002" y="1136388"/>
                </a:lnTo>
                <a:lnTo>
                  <a:pt x="2303145" y="1131649"/>
                </a:lnTo>
                <a:lnTo>
                  <a:pt x="2300922" y="1125962"/>
                </a:lnTo>
                <a:lnTo>
                  <a:pt x="2298382" y="1120274"/>
                </a:lnTo>
                <a:lnTo>
                  <a:pt x="2296795" y="1114271"/>
                </a:lnTo>
                <a:lnTo>
                  <a:pt x="2295207" y="1108268"/>
                </a:lnTo>
                <a:lnTo>
                  <a:pt x="2293620" y="1102580"/>
                </a:lnTo>
                <a:lnTo>
                  <a:pt x="2291715" y="1092470"/>
                </a:lnTo>
                <a:lnTo>
                  <a:pt x="2291080" y="1085519"/>
                </a:lnTo>
                <a:lnTo>
                  <a:pt x="2290762" y="1082675"/>
                </a:lnTo>
                <a:close/>
                <a:moveTo>
                  <a:pt x="2847975" y="1081088"/>
                </a:moveTo>
                <a:lnTo>
                  <a:pt x="2847658" y="1083616"/>
                </a:lnTo>
                <a:lnTo>
                  <a:pt x="2846705" y="1090883"/>
                </a:lnTo>
                <a:lnTo>
                  <a:pt x="2844800" y="1100993"/>
                </a:lnTo>
                <a:lnTo>
                  <a:pt x="2843530" y="1106997"/>
                </a:lnTo>
                <a:lnTo>
                  <a:pt x="2842260" y="1113000"/>
                </a:lnTo>
                <a:lnTo>
                  <a:pt x="2840355" y="1119003"/>
                </a:lnTo>
                <a:lnTo>
                  <a:pt x="2838133" y="1124375"/>
                </a:lnTo>
                <a:lnTo>
                  <a:pt x="2835275" y="1130062"/>
                </a:lnTo>
                <a:lnTo>
                  <a:pt x="2832735" y="1134801"/>
                </a:lnTo>
                <a:lnTo>
                  <a:pt x="2829243" y="1139225"/>
                </a:lnTo>
                <a:lnTo>
                  <a:pt x="2827338" y="1140805"/>
                </a:lnTo>
                <a:lnTo>
                  <a:pt x="2825433" y="1142384"/>
                </a:lnTo>
                <a:lnTo>
                  <a:pt x="2823845" y="1143964"/>
                </a:lnTo>
                <a:lnTo>
                  <a:pt x="2821305" y="1144596"/>
                </a:lnTo>
                <a:lnTo>
                  <a:pt x="2819083" y="1145544"/>
                </a:lnTo>
                <a:lnTo>
                  <a:pt x="2816860" y="1145860"/>
                </a:lnTo>
                <a:lnTo>
                  <a:pt x="2811145" y="1146176"/>
                </a:lnTo>
                <a:lnTo>
                  <a:pt x="2808922" y="1145860"/>
                </a:lnTo>
                <a:lnTo>
                  <a:pt x="2807017" y="1145544"/>
                </a:lnTo>
                <a:lnTo>
                  <a:pt x="2804795" y="1144596"/>
                </a:lnTo>
                <a:lnTo>
                  <a:pt x="2803525" y="1143964"/>
                </a:lnTo>
                <a:lnTo>
                  <a:pt x="2801937" y="1142700"/>
                </a:lnTo>
                <a:lnTo>
                  <a:pt x="2800667" y="1141752"/>
                </a:lnTo>
                <a:lnTo>
                  <a:pt x="2799715" y="1140173"/>
                </a:lnTo>
                <a:lnTo>
                  <a:pt x="2798445" y="1138593"/>
                </a:lnTo>
                <a:lnTo>
                  <a:pt x="2796857" y="1135433"/>
                </a:lnTo>
                <a:lnTo>
                  <a:pt x="2796222" y="1131326"/>
                </a:lnTo>
                <a:lnTo>
                  <a:pt x="2796222" y="1126586"/>
                </a:lnTo>
                <a:lnTo>
                  <a:pt x="2795905" y="1122163"/>
                </a:lnTo>
                <a:lnTo>
                  <a:pt x="2794635" y="1119319"/>
                </a:lnTo>
                <a:lnTo>
                  <a:pt x="2794317" y="1118371"/>
                </a:lnTo>
                <a:lnTo>
                  <a:pt x="2793682" y="1117423"/>
                </a:lnTo>
                <a:lnTo>
                  <a:pt x="2792730" y="1117107"/>
                </a:lnTo>
                <a:lnTo>
                  <a:pt x="2792095" y="1117107"/>
                </a:lnTo>
                <a:lnTo>
                  <a:pt x="2791460" y="1117107"/>
                </a:lnTo>
                <a:lnTo>
                  <a:pt x="2790507" y="1117107"/>
                </a:lnTo>
                <a:lnTo>
                  <a:pt x="2789555" y="1118371"/>
                </a:lnTo>
                <a:lnTo>
                  <a:pt x="2788602" y="1120267"/>
                </a:lnTo>
                <a:lnTo>
                  <a:pt x="2788285" y="1123427"/>
                </a:lnTo>
                <a:lnTo>
                  <a:pt x="2787967" y="1125322"/>
                </a:lnTo>
                <a:lnTo>
                  <a:pt x="2787650" y="1127218"/>
                </a:lnTo>
                <a:lnTo>
                  <a:pt x="2785745" y="1131642"/>
                </a:lnTo>
                <a:lnTo>
                  <a:pt x="2783205" y="1136381"/>
                </a:lnTo>
                <a:lnTo>
                  <a:pt x="2780030" y="1140489"/>
                </a:lnTo>
                <a:lnTo>
                  <a:pt x="2778442" y="1142068"/>
                </a:lnTo>
                <a:lnTo>
                  <a:pt x="2777490" y="1143332"/>
                </a:lnTo>
                <a:lnTo>
                  <a:pt x="2775902" y="1143964"/>
                </a:lnTo>
                <a:lnTo>
                  <a:pt x="2774950" y="1143964"/>
                </a:lnTo>
                <a:lnTo>
                  <a:pt x="2773997" y="1143648"/>
                </a:lnTo>
                <a:lnTo>
                  <a:pt x="2773680" y="1142384"/>
                </a:lnTo>
                <a:lnTo>
                  <a:pt x="2773362" y="1140173"/>
                </a:lnTo>
                <a:lnTo>
                  <a:pt x="2773362" y="1137329"/>
                </a:lnTo>
                <a:lnTo>
                  <a:pt x="2775267" y="1122479"/>
                </a:lnTo>
                <a:lnTo>
                  <a:pt x="2776220" y="1115212"/>
                </a:lnTo>
                <a:lnTo>
                  <a:pt x="2777807" y="1108261"/>
                </a:lnTo>
                <a:lnTo>
                  <a:pt x="2780030" y="1101941"/>
                </a:lnTo>
                <a:lnTo>
                  <a:pt x="2781300" y="1099414"/>
                </a:lnTo>
                <a:lnTo>
                  <a:pt x="2782252" y="1097202"/>
                </a:lnTo>
                <a:lnTo>
                  <a:pt x="2783840" y="1095306"/>
                </a:lnTo>
                <a:lnTo>
                  <a:pt x="2785427" y="1093410"/>
                </a:lnTo>
                <a:lnTo>
                  <a:pt x="2787332" y="1092778"/>
                </a:lnTo>
                <a:lnTo>
                  <a:pt x="2789237" y="1092147"/>
                </a:lnTo>
                <a:lnTo>
                  <a:pt x="2847975" y="1081088"/>
                </a:lnTo>
                <a:close/>
                <a:moveTo>
                  <a:pt x="2154535" y="1031875"/>
                </a:moveTo>
                <a:lnTo>
                  <a:pt x="2276475" y="1148694"/>
                </a:lnTo>
                <a:lnTo>
                  <a:pt x="2268240" y="1157288"/>
                </a:lnTo>
                <a:lnTo>
                  <a:pt x="2146300" y="1040469"/>
                </a:lnTo>
                <a:lnTo>
                  <a:pt x="2154535" y="1031875"/>
                </a:lnTo>
                <a:close/>
                <a:moveTo>
                  <a:pt x="951225" y="992188"/>
                </a:moveTo>
                <a:lnTo>
                  <a:pt x="954087" y="1004130"/>
                </a:lnTo>
                <a:lnTo>
                  <a:pt x="747081" y="1054101"/>
                </a:lnTo>
                <a:lnTo>
                  <a:pt x="744537" y="1042158"/>
                </a:lnTo>
                <a:lnTo>
                  <a:pt x="951225" y="992188"/>
                </a:lnTo>
                <a:close/>
                <a:moveTo>
                  <a:pt x="263208" y="913173"/>
                </a:moveTo>
                <a:lnTo>
                  <a:pt x="242887" y="1082955"/>
                </a:lnTo>
                <a:lnTo>
                  <a:pt x="259715" y="1082001"/>
                </a:lnTo>
                <a:lnTo>
                  <a:pt x="276860" y="1081683"/>
                </a:lnTo>
                <a:lnTo>
                  <a:pt x="296863" y="1082001"/>
                </a:lnTo>
                <a:lnTo>
                  <a:pt x="275590" y="913173"/>
                </a:lnTo>
                <a:lnTo>
                  <a:pt x="271780" y="913491"/>
                </a:lnTo>
                <a:lnTo>
                  <a:pt x="267970" y="913491"/>
                </a:lnTo>
                <a:lnTo>
                  <a:pt x="265748" y="913491"/>
                </a:lnTo>
                <a:lnTo>
                  <a:pt x="263208" y="913173"/>
                </a:lnTo>
                <a:close/>
                <a:moveTo>
                  <a:pt x="1967124" y="852488"/>
                </a:moveTo>
                <a:lnTo>
                  <a:pt x="2032000" y="915353"/>
                </a:lnTo>
                <a:lnTo>
                  <a:pt x="2023538" y="923926"/>
                </a:lnTo>
                <a:lnTo>
                  <a:pt x="1958975" y="861378"/>
                </a:lnTo>
                <a:lnTo>
                  <a:pt x="1967124" y="852488"/>
                </a:lnTo>
                <a:close/>
                <a:moveTo>
                  <a:pt x="71437" y="820738"/>
                </a:moveTo>
                <a:lnTo>
                  <a:pt x="113846" y="828515"/>
                </a:lnTo>
                <a:lnTo>
                  <a:pt x="115452" y="828826"/>
                </a:lnTo>
                <a:lnTo>
                  <a:pt x="116737" y="829759"/>
                </a:lnTo>
                <a:lnTo>
                  <a:pt x="117701" y="830692"/>
                </a:lnTo>
                <a:lnTo>
                  <a:pt x="118986" y="832247"/>
                </a:lnTo>
                <a:lnTo>
                  <a:pt x="120914" y="835669"/>
                </a:lnTo>
                <a:lnTo>
                  <a:pt x="121878" y="840024"/>
                </a:lnTo>
                <a:lnTo>
                  <a:pt x="123163" y="844690"/>
                </a:lnTo>
                <a:lnTo>
                  <a:pt x="124127" y="850289"/>
                </a:lnTo>
                <a:lnTo>
                  <a:pt x="125412" y="860555"/>
                </a:lnTo>
                <a:lnTo>
                  <a:pt x="125412" y="862732"/>
                </a:lnTo>
                <a:lnTo>
                  <a:pt x="125412" y="863976"/>
                </a:lnTo>
                <a:lnTo>
                  <a:pt x="125090" y="864909"/>
                </a:lnTo>
                <a:lnTo>
                  <a:pt x="124127" y="865532"/>
                </a:lnTo>
                <a:lnTo>
                  <a:pt x="123484" y="865532"/>
                </a:lnTo>
                <a:lnTo>
                  <a:pt x="122842" y="864598"/>
                </a:lnTo>
                <a:lnTo>
                  <a:pt x="120271" y="862732"/>
                </a:lnTo>
                <a:lnTo>
                  <a:pt x="118344" y="859932"/>
                </a:lnTo>
                <a:lnTo>
                  <a:pt x="116737" y="856511"/>
                </a:lnTo>
                <a:lnTo>
                  <a:pt x="115131" y="853089"/>
                </a:lnTo>
                <a:lnTo>
                  <a:pt x="114810" y="850600"/>
                </a:lnTo>
                <a:lnTo>
                  <a:pt x="114167" y="848423"/>
                </a:lnTo>
                <a:lnTo>
                  <a:pt x="113846" y="846868"/>
                </a:lnTo>
                <a:lnTo>
                  <a:pt x="112882" y="846245"/>
                </a:lnTo>
                <a:lnTo>
                  <a:pt x="111597" y="846245"/>
                </a:lnTo>
                <a:lnTo>
                  <a:pt x="110954" y="846556"/>
                </a:lnTo>
                <a:lnTo>
                  <a:pt x="109669" y="847801"/>
                </a:lnTo>
                <a:lnTo>
                  <a:pt x="109348" y="849978"/>
                </a:lnTo>
                <a:lnTo>
                  <a:pt x="109026" y="852778"/>
                </a:lnTo>
                <a:lnTo>
                  <a:pt x="108705" y="856200"/>
                </a:lnTo>
                <a:lnTo>
                  <a:pt x="108384" y="858999"/>
                </a:lnTo>
                <a:lnTo>
                  <a:pt x="107099" y="861799"/>
                </a:lnTo>
                <a:lnTo>
                  <a:pt x="105492" y="863665"/>
                </a:lnTo>
                <a:lnTo>
                  <a:pt x="103565" y="864909"/>
                </a:lnTo>
                <a:lnTo>
                  <a:pt x="100994" y="866154"/>
                </a:lnTo>
                <a:lnTo>
                  <a:pt x="98103" y="866776"/>
                </a:lnTo>
                <a:lnTo>
                  <a:pt x="93926" y="866465"/>
                </a:lnTo>
                <a:lnTo>
                  <a:pt x="92320" y="866465"/>
                </a:lnTo>
                <a:lnTo>
                  <a:pt x="90392" y="865843"/>
                </a:lnTo>
                <a:lnTo>
                  <a:pt x="87822" y="864287"/>
                </a:lnTo>
                <a:lnTo>
                  <a:pt x="84931" y="861799"/>
                </a:lnTo>
                <a:lnTo>
                  <a:pt x="82360" y="858688"/>
                </a:lnTo>
                <a:lnTo>
                  <a:pt x="80433" y="855577"/>
                </a:lnTo>
                <a:lnTo>
                  <a:pt x="78505" y="851534"/>
                </a:lnTo>
                <a:lnTo>
                  <a:pt x="76899" y="847490"/>
                </a:lnTo>
                <a:lnTo>
                  <a:pt x="75613" y="843446"/>
                </a:lnTo>
                <a:lnTo>
                  <a:pt x="73686" y="834736"/>
                </a:lnTo>
                <a:lnTo>
                  <a:pt x="72079" y="827892"/>
                </a:lnTo>
                <a:lnTo>
                  <a:pt x="71437" y="820738"/>
                </a:lnTo>
                <a:close/>
                <a:moveTo>
                  <a:pt x="471487" y="819150"/>
                </a:moveTo>
                <a:lnTo>
                  <a:pt x="470534" y="826277"/>
                </a:lnTo>
                <a:lnTo>
                  <a:pt x="468947" y="833729"/>
                </a:lnTo>
                <a:lnTo>
                  <a:pt x="467042" y="842152"/>
                </a:lnTo>
                <a:lnTo>
                  <a:pt x="465772" y="846688"/>
                </a:lnTo>
                <a:lnTo>
                  <a:pt x="464184" y="850900"/>
                </a:lnTo>
                <a:lnTo>
                  <a:pt x="462279" y="854788"/>
                </a:lnTo>
                <a:lnTo>
                  <a:pt x="460374" y="858675"/>
                </a:lnTo>
                <a:lnTo>
                  <a:pt x="457834" y="861591"/>
                </a:lnTo>
                <a:lnTo>
                  <a:pt x="455294" y="864507"/>
                </a:lnTo>
                <a:lnTo>
                  <a:pt x="452119" y="865803"/>
                </a:lnTo>
                <a:lnTo>
                  <a:pt x="450532" y="866451"/>
                </a:lnTo>
                <a:lnTo>
                  <a:pt x="449262" y="866775"/>
                </a:lnTo>
                <a:lnTo>
                  <a:pt x="445134" y="866775"/>
                </a:lnTo>
                <a:lnTo>
                  <a:pt x="441959" y="866451"/>
                </a:lnTo>
                <a:lnTo>
                  <a:pt x="439419" y="865155"/>
                </a:lnTo>
                <a:lnTo>
                  <a:pt x="437514" y="863535"/>
                </a:lnTo>
                <a:lnTo>
                  <a:pt x="435927" y="861267"/>
                </a:lnTo>
                <a:lnTo>
                  <a:pt x="434974" y="858999"/>
                </a:lnTo>
                <a:lnTo>
                  <a:pt x="434022" y="856084"/>
                </a:lnTo>
                <a:lnTo>
                  <a:pt x="434022" y="852520"/>
                </a:lnTo>
                <a:lnTo>
                  <a:pt x="433704" y="849280"/>
                </a:lnTo>
                <a:lnTo>
                  <a:pt x="433387" y="847012"/>
                </a:lnTo>
                <a:lnTo>
                  <a:pt x="432117" y="846040"/>
                </a:lnTo>
                <a:lnTo>
                  <a:pt x="431482" y="845068"/>
                </a:lnTo>
                <a:lnTo>
                  <a:pt x="430212" y="845716"/>
                </a:lnTo>
                <a:lnTo>
                  <a:pt x="429259" y="846364"/>
                </a:lnTo>
                <a:lnTo>
                  <a:pt x="428942" y="847984"/>
                </a:lnTo>
                <a:lnTo>
                  <a:pt x="428624" y="850252"/>
                </a:lnTo>
                <a:lnTo>
                  <a:pt x="427989" y="852844"/>
                </a:lnTo>
                <a:lnTo>
                  <a:pt x="426719" y="856408"/>
                </a:lnTo>
                <a:lnTo>
                  <a:pt x="424814" y="859647"/>
                </a:lnTo>
                <a:lnTo>
                  <a:pt x="422592" y="862563"/>
                </a:lnTo>
                <a:lnTo>
                  <a:pt x="420687" y="864831"/>
                </a:lnTo>
                <a:lnTo>
                  <a:pt x="419734" y="865155"/>
                </a:lnTo>
                <a:lnTo>
                  <a:pt x="419099" y="865479"/>
                </a:lnTo>
                <a:lnTo>
                  <a:pt x="418464" y="865155"/>
                </a:lnTo>
                <a:lnTo>
                  <a:pt x="417829" y="863859"/>
                </a:lnTo>
                <a:lnTo>
                  <a:pt x="417512" y="862563"/>
                </a:lnTo>
                <a:lnTo>
                  <a:pt x="417829" y="860619"/>
                </a:lnTo>
                <a:lnTo>
                  <a:pt x="419099" y="849280"/>
                </a:lnTo>
                <a:lnTo>
                  <a:pt x="419734" y="844096"/>
                </a:lnTo>
                <a:lnTo>
                  <a:pt x="421004" y="838913"/>
                </a:lnTo>
                <a:lnTo>
                  <a:pt x="422592" y="834377"/>
                </a:lnTo>
                <a:lnTo>
                  <a:pt x="424179" y="830489"/>
                </a:lnTo>
                <a:lnTo>
                  <a:pt x="425449" y="829193"/>
                </a:lnTo>
                <a:lnTo>
                  <a:pt x="426719" y="828221"/>
                </a:lnTo>
                <a:lnTo>
                  <a:pt x="427672" y="827573"/>
                </a:lnTo>
                <a:lnTo>
                  <a:pt x="429259" y="827249"/>
                </a:lnTo>
                <a:lnTo>
                  <a:pt x="471487" y="819150"/>
                </a:lnTo>
                <a:close/>
                <a:moveTo>
                  <a:pt x="1825625" y="773113"/>
                </a:moveTo>
                <a:lnTo>
                  <a:pt x="1867021" y="773113"/>
                </a:lnTo>
                <a:lnTo>
                  <a:pt x="1873657" y="778074"/>
                </a:lnTo>
                <a:lnTo>
                  <a:pt x="1879660" y="782704"/>
                </a:lnTo>
                <a:lnTo>
                  <a:pt x="1885664" y="787996"/>
                </a:lnTo>
                <a:lnTo>
                  <a:pt x="1888192" y="790972"/>
                </a:lnTo>
                <a:lnTo>
                  <a:pt x="1890404" y="793618"/>
                </a:lnTo>
                <a:lnTo>
                  <a:pt x="1891668" y="796264"/>
                </a:lnTo>
                <a:lnTo>
                  <a:pt x="1891984" y="797587"/>
                </a:lnTo>
                <a:lnTo>
                  <a:pt x="1892300" y="798579"/>
                </a:lnTo>
                <a:lnTo>
                  <a:pt x="1891984" y="799902"/>
                </a:lnTo>
                <a:lnTo>
                  <a:pt x="1891668" y="801225"/>
                </a:lnTo>
                <a:lnTo>
                  <a:pt x="1891036" y="801886"/>
                </a:lnTo>
                <a:lnTo>
                  <a:pt x="1889772" y="802548"/>
                </a:lnTo>
                <a:lnTo>
                  <a:pt x="1888192" y="803540"/>
                </a:lnTo>
                <a:lnTo>
                  <a:pt x="1886296" y="804201"/>
                </a:lnTo>
                <a:lnTo>
                  <a:pt x="1881556" y="804863"/>
                </a:lnTo>
                <a:lnTo>
                  <a:pt x="1875237" y="804863"/>
                </a:lnTo>
                <a:lnTo>
                  <a:pt x="1869233" y="804201"/>
                </a:lnTo>
                <a:lnTo>
                  <a:pt x="1863861" y="802878"/>
                </a:lnTo>
                <a:lnTo>
                  <a:pt x="1859121" y="801556"/>
                </a:lnTo>
                <a:lnTo>
                  <a:pt x="1854697" y="799240"/>
                </a:lnTo>
                <a:lnTo>
                  <a:pt x="1849957" y="796595"/>
                </a:lnTo>
                <a:lnTo>
                  <a:pt x="1846481" y="793949"/>
                </a:lnTo>
                <a:lnTo>
                  <a:pt x="1842373" y="790972"/>
                </a:lnTo>
                <a:lnTo>
                  <a:pt x="1840477" y="789649"/>
                </a:lnTo>
                <a:lnTo>
                  <a:pt x="1839213" y="789319"/>
                </a:lnTo>
                <a:lnTo>
                  <a:pt x="1838581" y="789319"/>
                </a:lnTo>
                <a:lnTo>
                  <a:pt x="1838265" y="789649"/>
                </a:lnTo>
                <a:lnTo>
                  <a:pt x="1837317" y="790972"/>
                </a:lnTo>
                <a:lnTo>
                  <a:pt x="1837317" y="791303"/>
                </a:lnTo>
                <a:lnTo>
                  <a:pt x="1836685" y="791303"/>
                </a:lnTo>
                <a:lnTo>
                  <a:pt x="1832261" y="791303"/>
                </a:lnTo>
                <a:lnTo>
                  <a:pt x="1829417" y="790972"/>
                </a:lnTo>
                <a:lnTo>
                  <a:pt x="1827521" y="790642"/>
                </a:lnTo>
                <a:lnTo>
                  <a:pt x="1826573" y="782704"/>
                </a:lnTo>
                <a:lnTo>
                  <a:pt x="1826257" y="778074"/>
                </a:lnTo>
                <a:lnTo>
                  <a:pt x="1826573" y="775759"/>
                </a:lnTo>
                <a:lnTo>
                  <a:pt x="1826573" y="774767"/>
                </a:lnTo>
                <a:lnTo>
                  <a:pt x="1825625" y="773113"/>
                </a:lnTo>
                <a:close/>
                <a:moveTo>
                  <a:pt x="1722120" y="773113"/>
                </a:moveTo>
                <a:lnTo>
                  <a:pt x="1763712" y="773113"/>
                </a:lnTo>
                <a:lnTo>
                  <a:pt x="1762760" y="774767"/>
                </a:lnTo>
                <a:lnTo>
                  <a:pt x="1763077" y="775759"/>
                </a:lnTo>
                <a:lnTo>
                  <a:pt x="1763077" y="778074"/>
                </a:lnTo>
                <a:lnTo>
                  <a:pt x="1762760" y="782704"/>
                </a:lnTo>
                <a:lnTo>
                  <a:pt x="1761807" y="790642"/>
                </a:lnTo>
                <a:lnTo>
                  <a:pt x="1759902" y="790972"/>
                </a:lnTo>
                <a:lnTo>
                  <a:pt x="1757680" y="791303"/>
                </a:lnTo>
                <a:lnTo>
                  <a:pt x="1752600" y="791303"/>
                </a:lnTo>
                <a:lnTo>
                  <a:pt x="1752282" y="791303"/>
                </a:lnTo>
                <a:lnTo>
                  <a:pt x="1751965" y="790972"/>
                </a:lnTo>
                <a:lnTo>
                  <a:pt x="1751330" y="789649"/>
                </a:lnTo>
                <a:lnTo>
                  <a:pt x="1750695" y="789319"/>
                </a:lnTo>
                <a:lnTo>
                  <a:pt x="1750060" y="789319"/>
                </a:lnTo>
                <a:lnTo>
                  <a:pt x="1748790" y="789649"/>
                </a:lnTo>
                <a:lnTo>
                  <a:pt x="1747202" y="790972"/>
                </a:lnTo>
                <a:lnTo>
                  <a:pt x="1743392" y="793949"/>
                </a:lnTo>
                <a:lnTo>
                  <a:pt x="1739265" y="796595"/>
                </a:lnTo>
                <a:lnTo>
                  <a:pt x="1734502" y="799240"/>
                </a:lnTo>
                <a:lnTo>
                  <a:pt x="1730057" y="801556"/>
                </a:lnTo>
                <a:lnTo>
                  <a:pt x="1725295" y="802878"/>
                </a:lnTo>
                <a:lnTo>
                  <a:pt x="1719897" y="804201"/>
                </a:lnTo>
                <a:lnTo>
                  <a:pt x="1713865" y="804863"/>
                </a:lnTo>
                <a:lnTo>
                  <a:pt x="1707515" y="804863"/>
                </a:lnTo>
                <a:lnTo>
                  <a:pt x="1702752" y="804201"/>
                </a:lnTo>
                <a:lnTo>
                  <a:pt x="1700847" y="803540"/>
                </a:lnTo>
                <a:lnTo>
                  <a:pt x="1699260" y="802548"/>
                </a:lnTo>
                <a:lnTo>
                  <a:pt x="1698307" y="801886"/>
                </a:lnTo>
                <a:lnTo>
                  <a:pt x="1697355" y="801225"/>
                </a:lnTo>
                <a:lnTo>
                  <a:pt x="1697037" y="799902"/>
                </a:lnTo>
                <a:lnTo>
                  <a:pt x="1697037" y="798579"/>
                </a:lnTo>
                <a:lnTo>
                  <a:pt x="1697037" y="797587"/>
                </a:lnTo>
                <a:lnTo>
                  <a:pt x="1697355" y="796264"/>
                </a:lnTo>
                <a:lnTo>
                  <a:pt x="1698625" y="793618"/>
                </a:lnTo>
                <a:lnTo>
                  <a:pt x="1700847" y="790972"/>
                </a:lnTo>
                <a:lnTo>
                  <a:pt x="1703387" y="787996"/>
                </a:lnTo>
                <a:lnTo>
                  <a:pt x="1709420" y="782704"/>
                </a:lnTo>
                <a:lnTo>
                  <a:pt x="1715452" y="778074"/>
                </a:lnTo>
                <a:lnTo>
                  <a:pt x="1722120" y="773113"/>
                </a:lnTo>
                <a:close/>
                <a:moveTo>
                  <a:pt x="1800322" y="754463"/>
                </a:moveTo>
                <a:lnTo>
                  <a:pt x="1784168" y="754780"/>
                </a:lnTo>
                <a:lnTo>
                  <a:pt x="1768964" y="756049"/>
                </a:lnTo>
                <a:lnTo>
                  <a:pt x="1767697" y="764936"/>
                </a:lnTo>
                <a:lnTo>
                  <a:pt x="1720500" y="765888"/>
                </a:lnTo>
                <a:lnTo>
                  <a:pt x="1720183" y="764618"/>
                </a:lnTo>
                <a:lnTo>
                  <a:pt x="1713215" y="766522"/>
                </a:lnTo>
                <a:lnTo>
                  <a:pt x="1706880" y="768744"/>
                </a:lnTo>
                <a:lnTo>
                  <a:pt x="1700861" y="770966"/>
                </a:lnTo>
                <a:lnTo>
                  <a:pt x="1695476" y="773187"/>
                </a:lnTo>
                <a:lnTo>
                  <a:pt x="1690092" y="776043"/>
                </a:lnTo>
                <a:lnTo>
                  <a:pt x="1685340" y="778265"/>
                </a:lnTo>
                <a:lnTo>
                  <a:pt x="1680589" y="780804"/>
                </a:lnTo>
                <a:lnTo>
                  <a:pt x="1676471" y="783343"/>
                </a:lnTo>
                <a:lnTo>
                  <a:pt x="1673304" y="786199"/>
                </a:lnTo>
                <a:lnTo>
                  <a:pt x="1670136" y="789055"/>
                </a:lnTo>
                <a:lnTo>
                  <a:pt x="1667602" y="791594"/>
                </a:lnTo>
                <a:lnTo>
                  <a:pt x="1665385" y="794451"/>
                </a:lnTo>
                <a:lnTo>
                  <a:pt x="1663484" y="796989"/>
                </a:lnTo>
                <a:lnTo>
                  <a:pt x="1662217" y="799528"/>
                </a:lnTo>
                <a:lnTo>
                  <a:pt x="1661584" y="802067"/>
                </a:lnTo>
                <a:lnTo>
                  <a:pt x="1661267" y="804924"/>
                </a:lnTo>
                <a:lnTo>
                  <a:pt x="1661584" y="806828"/>
                </a:lnTo>
                <a:lnTo>
                  <a:pt x="1661900" y="808732"/>
                </a:lnTo>
                <a:lnTo>
                  <a:pt x="1662534" y="810954"/>
                </a:lnTo>
                <a:lnTo>
                  <a:pt x="1663801" y="813175"/>
                </a:lnTo>
                <a:lnTo>
                  <a:pt x="1665068" y="815079"/>
                </a:lnTo>
                <a:lnTo>
                  <a:pt x="1666969" y="817301"/>
                </a:lnTo>
                <a:lnTo>
                  <a:pt x="1671086" y="821427"/>
                </a:lnTo>
                <a:lnTo>
                  <a:pt x="1676154" y="825870"/>
                </a:lnTo>
                <a:lnTo>
                  <a:pt x="1682490" y="829995"/>
                </a:lnTo>
                <a:lnTo>
                  <a:pt x="1690092" y="833804"/>
                </a:lnTo>
                <a:lnTo>
                  <a:pt x="1698644" y="837930"/>
                </a:lnTo>
                <a:lnTo>
                  <a:pt x="1708147" y="841421"/>
                </a:lnTo>
                <a:lnTo>
                  <a:pt x="1718600" y="844594"/>
                </a:lnTo>
                <a:lnTo>
                  <a:pt x="1729686" y="847768"/>
                </a:lnTo>
                <a:lnTo>
                  <a:pt x="1742356" y="849989"/>
                </a:lnTo>
                <a:lnTo>
                  <a:pt x="1755660" y="852211"/>
                </a:lnTo>
                <a:lnTo>
                  <a:pt x="1769597" y="853798"/>
                </a:lnTo>
                <a:lnTo>
                  <a:pt x="1784485" y="854750"/>
                </a:lnTo>
                <a:lnTo>
                  <a:pt x="1800322" y="854750"/>
                </a:lnTo>
                <a:lnTo>
                  <a:pt x="1816477" y="854750"/>
                </a:lnTo>
                <a:lnTo>
                  <a:pt x="1831048" y="853798"/>
                </a:lnTo>
                <a:lnTo>
                  <a:pt x="1845302" y="852211"/>
                </a:lnTo>
                <a:lnTo>
                  <a:pt x="1858605" y="849989"/>
                </a:lnTo>
                <a:lnTo>
                  <a:pt x="1870959" y="847768"/>
                </a:lnTo>
                <a:lnTo>
                  <a:pt x="1882362" y="844594"/>
                </a:lnTo>
                <a:lnTo>
                  <a:pt x="1893132" y="841421"/>
                </a:lnTo>
                <a:lnTo>
                  <a:pt x="1902318" y="837930"/>
                </a:lnTo>
                <a:lnTo>
                  <a:pt x="1910870" y="833804"/>
                </a:lnTo>
                <a:lnTo>
                  <a:pt x="1918472" y="829995"/>
                </a:lnTo>
                <a:lnTo>
                  <a:pt x="1924807" y="825870"/>
                </a:lnTo>
                <a:lnTo>
                  <a:pt x="1930192" y="821427"/>
                </a:lnTo>
                <a:lnTo>
                  <a:pt x="1934310" y="817301"/>
                </a:lnTo>
                <a:lnTo>
                  <a:pt x="1935894" y="815079"/>
                </a:lnTo>
                <a:lnTo>
                  <a:pt x="1937161" y="813175"/>
                </a:lnTo>
                <a:lnTo>
                  <a:pt x="1938428" y="810954"/>
                </a:lnTo>
                <a:lnTo>
                  <a:pt x="1939061" y="808732"/>
                </a:lnTo>
                <a:lnTo>
                  <a:pt x="1939378" y="806828"/>
                </a:lnTo>
                <a:lnTo>
                  <a:pt x="1939378" y="804924"/>
                </a:lnTo>
                <a:lnTo>
                  <a:pt x="1939378" y="801750"/>
                </a:lnTo>
                <a:lnTo>
                  <a:pt x="1938428" y="799211"/>
                </a:lnTo>
                <a:lnTo>
                  <a:pt x="1936844" y="796037"/>
                </a:lnTo>
                <a:lnTo>
                  <a:pt x="1934627" y="793181"/>
                </a:lnTo>
                <a:lnTo>
                  <a:pt x="1932093" y="790325"/>
                </a:lnTo>
                <a:lnTo>
                  <a:pt x="1928925" y="787151"/>
                </a:lnTo>
                <a:lnTo>
                  <a:pt x="1924807" y="784295"/>
                </a:lnTo>
                <a:lnTo>
                  <a:pt x="1920689" y="781121"/>
                </a:lnTo>
                <a:lnTo>
                  <a:pt x="1915938" y="778265"/>
                </a:lnTo>
                <a:lnTo>
                  <a:pt x="1910236" y="775409"/>
                </a:lnTo>
                <a:lnTo>
                  <a:pt x="1904218" y="772870"/>
                </a:lnTo>
                <a:lnTo>
                  <a:pt x="1897883" y="770331"/>
                </a:lnTo>
                <a:lnTo>
                  <a:pt x="1890914" y="767475"/>
                </a:lnTo>
                <a:lnTo>
                  <a:pt x="1883629" y="765253"/>
                </a:lnTo>
                <a:lnTo>
                  <a:pt x="1875710" y="763349"/>
                </a:lnTo>
                <a:lnTo>
                  <a:pt x="1867158" y="761127"/>
                </a:lnTo>
                <a:lnTo>
                  <a:pt x="1867158" y="765888"/>
                </a:lnTo>
                <a:lnTo>
                  <a:pt x="1821228" y="765888"/>
                </a:lnTo>
                <a:lnTo>
                  <a:pt x="1820278" y="755097"/>
                </a:lnTo>
                <a:lnTo>
                  <a:pt x="1810459" y="754780"/>
                </a:lnTo>
                <a:lnTo>
                  <a:pt x="1800322" y="754463"/>
                </a:lnTo>
                <a:close/>
                <a:moveTo>
                  <a:pt x="2034836" y="711200"/>
                </a:moveTo>
                <a:lnTo>
                  <a:pt x="2039938" y="721912"/>
                </a:lnTo>
                <a:lnTo>
                  <a:pt x="1973603" y="752475"/>
                </a:lnTo>
                <a:lnTo>
                  <a:pt x="1968500" y="741762"/>
                </a:lnTo>
                <a:lnTo>
                  <a:pt x="2034836" y="711200"/>
                </a:lnTo>
                <a:close/>
                <a:moveTo>
                  <a:pt x="1625600" y="692150"/>
                </a:moveTo>
                <a:lnTo>
                  <a:pt x="1697038" y="735585"/>
                </a:lnTo>
                <a:lnTo>
                  <a:pt x="1690688" y="746125"/>
                </a:lnTo>
                <a:lnTo>
                  <a:pt x="1619250" y="702689"/>
                </a:lnTo>
                <a:lnTo>
                  <a:pt x="1625600" y="692150"/>
                </a:lnTo>
                <a:close/>
                <a:moveTo>
                  <a:pt x="1231408" y="690563"/>
                </a:moveTo>
                <a:lnTo>
                  <a:pt x="1244414" y="691513"/>
                </a:lnTo>
                <a:lnTo>
                  <a:pt x="1256468" y="692463"/>
                </a:lnTo>
                <a:lnTo>
                  <a:pt x="1267888" y="694046"/>
                </a:lnTo>
                <a:lnTo>
                  <a:pt x="1279308" y="696262"/>
                </a:lnTo>
                <a:lnTo>
                  <a:pt x="1289776" y="698795"/>
                </a:lnTo>
                <a:lnTo>
                  <a:pt x="1299927" y="702277"/>
                </a:lnTo>
                <a:lnTo>
                  <a:pt x="1309761" y="705760"/>
                </a:lnTo>
                <a:lnTo>
                  <a:pt x="1318643" y="708926"/>
                </a:lnTo>
                <a:lnTo>
                  <a:pt x="1327208" y="713042"/>
                </a:lnTo>
                <a:lnTo>
                  <a:pt x="1335773" y="716841"/>
                </a:lnTo>
                <a:lnTo>
                  <a:pt x="1343069" y="720957"/>
                </a:lnTo>
                <a:lnTo>
                  <a:pt x="1350047" y="725073"/>
                </a:lnTo>
                <a:lnTo>
                  <a:pt x="1356392" y="729189"/>
                </a:lnTo>
                <a:lnTo>
                  <a:pt x="1367494" y="737104"/>
                </a:lnTo>
                <a:lnTo>
                  <a:pt x="1376059" y="744386"/>
                </a:lnTo>
                <a:lnTo>
                  <a:pt x="1382721" y="749769"/>
                </a:lnTo>
                <a:lnTo>
                  <a:pt x="1387479" y="754834"/>
                </a:lnTo>
                <a:lnTo>
                  <a:pt x="1385893" y="758634"/>
                </a:lnTo>
                <a:lnTo>
                  <a:pt x="1383672" y="762750"/>
                </a:lnTo>
                <a:lnTo>
                  <a:pt x="1380183" y="768132"/>
                </a:lnTo>
                <a:lnTo>
                  <a:pt x="1376694" y="774147"/>
                </a:lnTo>
                <a:lnTo>
                  <a:pt x="1371301" y="780796"/>
                </a:lnTo>
                <a:lnTo>
                  <a:pt x="1365274" y="787445"/>
                </a:lnTo>
                <a:lnTo>
                  <a:pt x="1361784" y="790928"/>
                </a:lnTo>
                <a:lnTo>
                  <a:pt x="1358295" y="793777"/>
                </a:lnTo>
                <a:lnTo>
                  <a:pt x="1354488" y="796627"/>
                </a:lnTo>
                <a:lnTo>
                  <a:pt x="1350047" y="799793"/>
                </a:lnTo>
                <a:lnTo>
                  <a:pt x="1345924" y="802326"/>
                </a:lnTo>
                <a:lnTo>
                  <a:pt x="1340848" y="804542"/>
                </a:lnTo>
                <a:lnTo>
                  <a:pt x="1336090" y="806758"/>
                </a:lnTo>
                <a:lnTo>
                  <a:pt x="1330380" y="808658"/>
                </a:lnTo>
                <a:lnTo>
                  <a:pt x="1324987" y="809924"/>
                </a:lnTo>
                <a:lnTo>
                  <a:pt x="1318960" y="810874"/>
                </a:lnTo>
                <a:lnTo>
                  <a:pt x="1312616" y="811507"/>
                </a:lnTo>
                <a:lnTo>
                  <a:pt x="1306271" y="811507"/>
                </a:lnTo>
                <a:lnTo>
                  <a:pt x="1299610" y="810557"/>
                </a:lnTo>
                <a:lnTo>
                  <a:pt x="1292948" y="809608"/>
                </a:lnTo>
                <a:lnTo>
                  <a:pt x="1285335" y="807708"/>
                </a:lnTo>
                <a:lnTo>
                  <a:pt x="1277405" y="805492"/>
                </a:lnTo>
                <a:lnTo>
                  <a:pt x="1269474" y="802009"/>
                </a:lnTo>
                <a:lnTo>
                  <a:pt x="1261227" y="798210"/>
                </a:lnTo>
                <a:lnTo>
                  <a:pt x="1251710" y="793777"/>
                </a:lnTo>
                <a:lnTo>
                  <a:pt x="1242194" y="789345"/>
                </a:lnTo>
                <a:lnTo>
                  <a:pt x="1281529" y="808341"/>
                </a:lnTo>
                <a:lnTo>
                  <a:pt x="1300244" y="816890"/>
                </a:lnTo>
                <a:lnTo>
                  <a:pt x="1309444" y="820689"/>
                </a:lnTo>
                <a:lnTo>
                  <a:pt x="1318009" y="823855"/>
                </a:lnTo>
                <a:lnTo>
                  <a:pt x="1326256" y="826388"/>
                </a:lnTo>
                <a:lnTo>
                  <a:pt x="1334187" y="828287"/>
                </a:lnTo>
                <a:lnTo>
                  <a:pt x="1341483" y="829870"/>
                </a:lnTo>
                <a:lnTo>
                  <a:pt x="1348779" y="830187"/>
                </a:lnTo>
                <a:lnTo>
                  <a:pt x="1352268" y="830187"/>
                </a:lnTo>
                <a:lnTo>
                  <a:pt x="1355440" y="829870"/>
                </a:lnTo>
                <a:lnTo>
                  <a:pt x="1358929" y="828921"/>
                </a:lnTo>
                <a:lnTo>
                  <a:pt x="1361784" y="828287"/>
                </a:lnTo>
                <a:lnTo>
                  <a:pt x="1364957" y="827021"/>
                </a:lnTo>
                <a:lnTo>
                  <a:pt x="1367494" y="826071"/>
                </a:lnTo>
                <a:lnTo>
                  <a:pt x="1370032" y="824488"/>
                </a:lnTo>
                <a:lnTo>
                  <a:pt x="1372887" y="822272"/>
                </a:lnTo>
                <a:lnTo>
                  <a:pt x="1373521" y="829554"/>
                </a:lnTo>
                <a:lnTo>
                  <a:pt x="1374473" y="835886"/>
                </a:lnTo>
                <a:lnTo>
                  <a:pt x="1374790" y="848234"/>
                </a:lnTo>
                <a:lnTo>
                  <a:pt x="1374790" y="860265"/>
                </a:lnTo>
                <a:lnTo>
                  <a:pt x="1373839" y="871346"/>
                </a:lnTo>
                <a:lnTo>
                  <a:pt x="1376059" y="869130"/>
                </a:lnTo>
                <a:lnTo>
                  <a:pt x="1377328" y="868813"/>
                </a:lnTo>
                <a:lnTo>
                  <a:pt x="1377962" y="868497"/>
                </a:lnTo>
                <a:lnTo>
                  <a:pt x="1379549" y="868813"/>
                </a:lnTo>
                <a:lnTo>
                  <a:pt x="1381135" y="869446"/>
                </a:lnTo>
                <a:lnTo>
                  <a:pt x="1382721" y="871030"/>
                </a:lnTo>
                <a:lnTo>
                  <a:pt x="1383672" y="872929"/>
                </a:lnTo>
                <a:lnTo>
                  <a:pt x="1384941" y="875462"/>
                </a:lnTo>
                <a:lnTo>
                  <a:pt x="1385893" y="878628"/>
                </a:lnTo>
                <a:lnTo>
                  <a:pt x="1388113" y="885277"/>
                </a:lnTo>
                <a:lnTo>
                  <a:pt x="1390017" y="893825"/>
                </a:lnTo>
                <a:lnTo>
                  <a:pt x="1391286" y="903640"/>
                </a:lnTo>
                <a:lnTo>
                  <a:pt x="1391920" y="914405"/>
                </a:lnTo>
                <a:lnTo>
                  <a:pt x="1392237" y="926119"/>
                </a:lnTo>
                <a:lnTo>
                  <a:pt x="1391920" y="937834"/>
                </a:lnTo>
                <a:lnTo>
                  <a:pt x="1391286" y="948599"/>
                </a:lnTo>
                <a:lnTo>
                  <a:pt x="1390017" y="958413"/>
                </a:lnTo>
                <a:lnTo>
                  <a:pt x="1388113" y="966645"/>
                </a:lnTo>
                <a:lnTo>
                  <a:pt x="1385893" y="973611"/>
                </a:lnTo>
                <a:lnTo>
                  <a:pt x="1384941" y="976777"/>
                </a:lnTo>
                <a:lnTo>
                  <a:pt x="1383672" y="978993"/>
                </a:lnTo>
                <a:lnTo>
                  <a:pt x="1382721" y="980893"/>
                </a:lnTo>
                <a:lnTo>
                  <a:pt x="1381135" y="982476"/>
                </a:lnTo>
                <a:lnTo>
                  <a:pt x="1379549" y="983425"/>
                </a:lnTo>
                <a:lnTo>
                  <a:pt x="1377962" y="983425"/>
                </a:lnTo>
                <a:lnTo>
                  <a:pt x="1376694" y="983425"/>
                </a:lnTo>
                <a:lnTo>
                  <a:pt x="1375425" y="982476"/>
                </a:lnTo>
                <a:lnTo>
                  <a:pt x="1373839" y="980893"/>
                </a:lnTo>
                <a:lnTo>
                  <a:pt x="1372570" y="978676"/>
                </a:lnTo>
                <a:lnTo>
                  <a:pt x="1371301" y="976143"/>
                </a:lnTo>
                <a:lnTo>
                  <a:pt x="1370032" y="972977"/>
                </a:lnTo>
                <a:lnTo>
                  <a:pt x="1367812" y="965379"/>
                </a:lnTo>
                <a:lnTo>
                  <a:pt x="1366860" y="975194"/>
                </a:lnTo>
                <a:lnTo>
                  <a:pt x="1364957" y="985325"/>
                </a:lnTo>
                <a:lnTo>
                  <a:pt x="1363053" y="994823"/>
                </a:lnTo>
                <a:lnTo>
                  <a:pt x="1360516" y="1004005"/>
                </a:lnTo>
                <a:lnTo>
                  <a:pt x="1357661" y="1013187"/>
                </a:lnTo>
                <a:lnTo>
                  <a:pt x="1354806" y="1021735"/>
                </a:lnTo>
                <a:lnTo>
                  <a:pt x="1351316" y="1030283"/>
                </a:lnTo>
                <a:lnTo>
                  <a:pt x="1347510" y="1038515"/>
                </a:lnTo>
                <a:lnTo>
                  <a:pt x="1343386" y="1046430"/>
                </a:lnTo>
                <a:lnTo>
                  <a:pt x="1339262" y="1054346"/>
                </a:lnTo>
                <a:lnTo>
                  <a:pt x="1334821" y="1061628"/>
                </a:lnTo>
                <a:lnTo>
                  <a:pt x="1330380" y="1068593"/>
                </a:lnTo>
                <a:lnTo>
                  <a:pt x="1325622" y="1075242"/>
                </a:lnTo>
                <a:lnTo>
                  <a:pt x="1320546" y="1081891"/>
                </a:lnTo>
                <a:lnTo>
                  <a:pt x="1315471" y="1088223"/>
                </a:lnTo>
                <a:lnTo>
                  <a:pt x="1309761" y="1094238"/>
                </a:lnTo>
                <a:lnTo>
                  <a:pt x="1304368" y="1099304"/>
                </a:lnTo>
                <a:lnTo>
                  <a:pt x="1298658" y="1104686"/>
                </a:lnTo>
                <a:lnTo>
                  <a:pt x="1293266" y="1109435"/>
                </a:lnTo>
                <a:lnTo>
                  <a:pt x="1287238" y="1113868"/>
                </a:lnTo>
                <a:lnTo>
                  <a:pt x="1281211" y="1118617"/>
                </a:lnTo>
                <a:lnTo>
                  <a:pt x="1275501" y="1122100"/>
                </a:lnTo>
                <a:lnTo>
                  <a:pt x="1269474" y="1125899"/>
                </a:lnTo>
                <a:lnTo>
                  <a:pt x="1263447" y="1129065"/>
                </a:lnTo>
                <a:lnTo>
                  <a:pt x="1257420" y="1131915"/>
                </a:lnTo>
                <a:lnTo>
                  <a:pt x="1251393" y="1134131"/>
                </a:lnTo>
                <a:lnTo>
                  <a:pt x="1245366" y="1136347"/>
                </a:lnTo>
                <a:lnTo>
                  <a:pt x="1239339" y="1137930"/>
                </a:lnTo>
                <a:lnTo>
                  <a:pt x="1233312" y="1139513"/>
                </a:lnTo>
                <a:lnTo>
                  <a:pt x="1227919" y="1140463"/>
                </a:lnTo>
                <a:lnTo>
                  <a:pt x="1222209" y="1141096"/>
                </a:lnTo>
                <a:lnTo>
                  <a:pt x="1216499" y="1141413"/>
                </a:lnTo>
                <a:lnTo>
                  <a:pt x="1212058" y="1141096"/>
                </a:lnTo>
                <a:lnTo>
                  <a:pt x="1207617" y="1140146"/>
                </a:lnTo>
                <a:lnTo>
                  <a:pt x="1202542" y="1139513"/>
                </a:lnTo>
                <a:lnTo>
                  <a:pt x="1197466" y="1137930"/>
                </a:lnTo>
                <a:lnTo>
                  <a:pt x="1192073" y="1136031"/>
                </a:lnTo>
                <a:lnTo>
                  <a:pt x="1186998" y="1133814"/>
                </a:lnTo>
                <a:lnTo>
                  <a:pt x="1181288" y="1131281"/>
                </a:lnTo>
                <a:lnTo>
                  <a:pt x="1175895" y="1128749"/>
                </a:lnTo>
                <a:lnTo>
                  <a:pt x="1170186" y="1125266"/>
                </a:lnTo>
                <a:lnTo>
                  <a:pt x="1164476" y="1121467"/>
                </a:lnTo>
                <a:lnTo>
                  <a:pt x="1158766" y="1117667"/>
                </a:lnTo>
                <a:lnTo>
                  <a:pt x="1153056" y="1113235"/>
                </a:lnTo>
                <a:lnTo>
                  <a:pt x="1147029" y="1108802"/>
                </a:lnTo>
                <a:lnTo>
                  <a:pt x="1141319" y="1103736"/>
                </a:lnTo>
                <a:lnTo>
                  <a:pt x="1135926" y="1098671"/>
                </a:lnTo>
                <a:lnTo>
                  <a:pt x="1130216" y="1092972"/>
                </a:lnTo>
                <a:lnTo>
                  <a:pt x="1124506" y="1087273"/>
                </a:lnTo>
                <a:lnTo>
                  <a:pt x="1118796" y="1080941"/>
                </a:lnTo>
                <a:lnTo>
                  <a:pt x="1113721" y="1074925"/>
                </a:lnTo>
                <a:lnTo>
                  <a:pt x="1108011" y="1068276"/>
                </a:lnTo>
                <a:lnTo>
                  <a:pt x="1102936" y="1061628"/>
                </a:lnTo>
                <a:lnTo>
                  <a:pt x="1097860" y="1054346"/>
                </a:lnTo>
                <a:lnTo>
                  <a:pt x="1092785" y="1046747"/>
                </a:lnTo>
                <a:lnTo>
                  <a:pt x="1088344" y="1039465"/>
                </a:lnTo>
                <a:lnTo>
                  <a:pt x="1083903" y="1031550"/>
                </a:lnTo>
                <a:lnTo>
                  <a:pt x="1079779" y="1023635"/>
                </a:lnTo>
                <a:lnTo>
                  <a:pt x="1075655" y="1015403"/>
                </a:lnTo>
                <a:lnTo>
                  <a:pt x="1071848" y="1007171"/>
                </a:lnTo>
                <a:lnTo>
                  <a:pt x="1068676" y="998623"/>
                </a:lnTo>
                <a:lnTo>
                  <a:pt x="1065187" y="989758"/>
                </a:lnTo>
                <a:lnTo>
                  <a:pt x="1062649" y="980893"/>
                </a:lnTo>
                <a:lnTo>
                  <a:pt x="1059794" y="972028"/>
                </a:lnTo>
                <a:lnTo>
                  <a:pt x="1057891" y="977726"/>
                </a:lnTo>
                <a:lnTo>
                  <a:pt x="1055670" y="982476"/>
                </a:lnTo>
                <a:lnTo>
                  <a:pt x="1054719" y="984375"/>
                </a:lnTo>
                <a:lnTo>
                  <a:pt x="1053133" y="985325"/>
                </a:lnTo>
                <a:lnTo>
                  <a:pt x="1051864" y="986275"/>
                </a:lnTo>
                <a:lnTo>
                  <a:pt x="1050595" y="986591"/>
                </a:lnTo>
                <a:lnTo>
                  <a:pt x="1049326" y="986275"/>
                </a:lnTo>
                <a:lnTo>
                  <a:pt x="1047740" y="985325"/>
                </a:lnTo>
                <a:lnTo>
                  <a:pt x="1046471" y="983742"/>
                </a:lnTo>
                <a:lnTo>
                  <a:pt x="1045202" y="982159"/>
                </a:lnTo>
                <a:lnTo>
                  <a:pt x="1044250" y="979309"/>
                </a:lnTo>
                <a:lnTo>
                  <a:pt x="1042664" y="976460"/>
                </a:lnTo>
                <a:lnTo>
                  <a:pt x="1040761" y="969495"/>
                </a:lnTo>
                <a:lnTo>
                  <a:pt x="1038858" y="960946"/>
                </a:lnTo>
                <a:lnTo>
                  <a:pt x="1037589" y="951131"/>
                </a:lnTo>
                <a:lnTo>
                  <a:pt x="1036954" y="940367"/>
                </a:lnTo>
                <a:lnTo>
                  <a:pt x="1036637" y="928652"/>
                </a:lnTo>
                <a:lnTo>
                  <a:pt x="1036954" y="917254"/>
                </a:lnTo>
                <a:lnTo>
                  <a:pt x="1037589" y="906173"/>
                </a:lnTo>
                <a:lnTo>
                  <a:pt x="1038858" y="896358"/>
                </a:lnTo>
                <a:lnTo>
                  <a:pt x="1040761" y="888126"/>
                </a:lnTo>
                <a:lnTo>
                  <a:pt x="1042664" y="881161"/>
                </a:lnTo>
                <a:lnTo>
                  <a:pt x="1044250" y="877995"/>
                </a:lnTo>
                <a:lnTo>
                  <a:pt x="1045202" y="875779"/>
                </a:lnTo>
                <a:lnTo>
                  <a:pt x="1046471" y="873879"/>
                </a:lnTo>
                <a:lnTo>
                  <a:pt x="1047740" y="872613"/>
                </a:lnTo>
                <a:lnTo>
                  <a:pt x="1049326" y="871346"/>
                </a:lnTo>
                <a:lnTo>
                  <a:pt x="1050595" y="871346"/>
                </a:lnTo>
                <a:lnTo>
                  <a:pt x="1051546" y="871346"/>
                </a:lnTo>
                <a:lnTo>
                  <a:pt x="1052498" y="871663"/>
                </a:lnTo>
                <a:lnTo>
                  <a:pt x="1052815" y="864381"/>
                </a:lnTo>
                <a:lnTo>
                  <a:pt x="1053133" y="856782"/>
                </a:lnTo>
                <a:lnTo>
                  <a:pt x="1053767" y="850133"/>
                </a:lnTo>
                <a:lnTo>
                  <a:pt x="1055036" y="843801"/>
                </a:lnTo>
                <a:lnTo>
                  <a:pt x="1054719" y="835886"/>
                </a:lnTo>
                <a:lnTo>
                  <a:pt x="1054401" y="827971"/>
                </a:lnTo>
                <a:lnTo>
                  <a:pt x="1054401" y="820689"/>
                </a:lnTo>
                <a:lnTo>
                  <a:pt x="1054401" y="814040"/>
                </a:lnTo>
                <a:lnTo>
                  <a:pt x="1055036" y="807708"/>
                </a:lnTo>
                <a:lnTo>
                  <a:pt x="1055670" y="801692"/>
                </a:lnTo>
                <a:lnTo>
                  <a:pt x="1057256" y="796310"/>
                </a:lnTo>
                <a:lnTo>
                  <a:pt x="1058842" y="791244"/>
                </a:lnTo>
                <a:lnTo>
                  <a:pt x="1060746" y="786179"/>
                </a:lnTo>
                <a:lnTo>
                  <a:pt x="1062649" y="781746"/>
                </a:lnTo>
                <a:lnTo>
                  <a:pt x="1064870" y="777630"/>
                </a:lnTo>
                <a:lnTo>
                  <a:pt x="1067407" y="773831"/>
                </a:lnTo>
                <a:lnTo>
                  <a:pt x="1070262" y="770665"/>
                </a:lnTo>
                <a:lnTo>
                  <a:pt x="1073434" y="767499"/>
                </a:lnTo>
                <a:lnTo>
                  <a:pt x="1076924" y="764649"/>
                </a:lnTo>
                <a:lnTo>
                  <a:pt x="1080096" y="762433"/>
                </a:lnTo>
                <a:lnTo>
                  <a:pt x="1064235" y="762433"/>
                </a:lnTo>
                <a:lnTo>
                  <a:pt x="1052498" y="762750"/>
                </a:lnTo>
                <a:lnTo>
                  <a:pt x="1041713" y="763383"/>
                </a:lnTo>
                <a:lnTo>
                  <a:pt x="1049009" y="759583"/>
                </a:lnTo>
                <a:lnTo>
                  <a:pt x="1056622" y="754834"/>
                </a:lnTo>
                <a:lnTo>
                  <a:pt x="1063918" y="749452"/>
                </a:lnTo>
                <a:lnTo>
                  <a:pt x="1071531" y="743753"/>
                </a:lnTo>
                <a:lnTo>
                  <a:pt x="1085806" y="733305"/>
                </a:lnTo>
                <a:lnTo>
                  <a:pt x="1092150" y="728872"/>
                </a:lnTo>
                <a:lnTo>
                  <a:pt x="1098495" y="725073"/>
                </a:lnTo>
                <a:lnTo>
                  <a:pt x="1106742" y="720957"/>
                </a:lnTo>
                <a:lnTo>
                  <a:pt x="1114990" y="717158"/>
                </a:lnTo>
                <a:lnTo>
                  <a:pt x="1122920" y="713675"/>
                </a:lnTo>
                <a:lnTo>
                  <a:pt x="1130851" y="710193"/>
                </a:lnTo>
                <a:lnTo>
                  <a:pt x="1138781" y="707660"/>
                </a:lnTo>
                <a:lnTo>
                  <a:pt x="1146711" y="704494"/>
                </a:lnTo>
                <a:lnTo>
                  <a:pt x="1161938" y="700061"/>
                </a:lnTo>
                <a:lnTo>
                  <a:pt x="1176847" y="696262"/>
                </a:lnTo>
                <a:lnTo>
                  <a:pt x="1191439" y="693729"/>
                </a:lnTo>
                <a:lnTo>
                  <a:pt x="1205397" y="692146"/>
                </a:lnTo>
                <a:lnTo>
                  <a:pt x="1218720" y="691196"/>
                </a:lnTo>
                <a:lnTo>
                  <a:pt x="1231408" y="690563"/>
                </a:lnTo>
                <a:close/>
                <a:moveTo>
                  <a:pt x="1798422" y="585942"/>
                </a:moveTo>
                <a:lnTo>
                  <a:pt x="1795888" y="586577"/>
                </a:lnTo>
                <a:lnTo>
                  <a:pt x="1792720" y="586577"/>
                </a:lnTo>
                <a:lnTo>
                  <a:pt x="1789236" y="586577"/>
                </a:lnTo>
                <a:lnTo>
                  <a:pt x="1771814" y="728756"/>
                </a:lnTo>
                <a:lnTo>
                  <a:pt x="1786068" y="727804"/>
                </a:lnTo>
                <a:lnTo>
                  <a:pt x="1800322" y="727487"/>
                </a:lnTo>
                <a:lnTo>
                  <a:pt x="1808558" y="727804"/>
                </a:lnTo>
                <a:lnTo>
                  <a:pt x="1816477" y="728121"/>
                </a:lnTo>
                <a:lnTo>
                  <a:pt x="1798422" y="585942"/>
                </a:lnTo>
                <a:close/>
                <a:moveTo>
                  <a:pt x="2691328" y="534988"/>
                </a:moveTo>
                <a:lnTo>
                  <a:pt x="2700209" y="535623"/>
                </a:lnTo>
                <a:lnTo>
                  <a:pt x="2709091" y="535940"/>
                </a:lnTo>
                <a:lnTo>
                  <a:pt x="2718289" y="536893"/>
                </a:lnTo>
                <a:lnTo>
                  <a:pt x="2727170" y="538480"/>
                </a:lnTo>
                <a:lnTo>
                  <a:pt x="2736368" y="540385"/>
                </a:lnTo>
                <a:lnTo>
                  <a:pt x="2745249" y="542608"/>
                </a:lnTo>
                <a:lnTo>
                  <a:pt x="2753813" y="544830"/>
                </a:lnTo>
                <a:lnTo>
                  <a:pt x="2763011" y="548005"/>
                </a:lnTo>
                <a:lnTo>
                  <a:pt x="2771575" y="550863"/>
                </a:lnTo>
                <a:lnTo>
                  <a:pt x="2780139" y="554355"/>
                </a:lnTo>
                <a:lnTo>
                  <a:pt x="2789020" y="558165"/>
                </a:lnTo>
                <a:lnTo>
                  <a:pt x="2797267" y="561658"/>
                </a:lnTo>
                <a:lnTo>
                  <a:pt x="2812809" y="569595"/>
                </a:lnTo>
                <a:lnTo>
                  <a:pt x="2827716" y="577850"/>
                </a:lnTo>
                <a:lnTo>
                  <a:pt x="2841355" y="586105"/>
                </a:lnTo>
                <a:lnTo>
                  <a:pt x="2853408" y="594678"/>
                </a:lnTo>
                <a:lnTo>
                  <a:pt x="2864509" y="602933"/>
                </a:lnTo>
                <a:lnTo>
                  <a:pt x="2873073" y="609918"/>
                </a:lnTo>
                <a:lnTo>
                  <a:pt x="2879734" y="616585"/>
                </a:lnTo>
                <a:lnTo>
                  <a:pt x="2882271" y="619760"/>
                </a:lnTo>
                <a:lnTo>
                  <a:pt x="2884809" y="622300"/>
                </a:lnTo>
                <a:lnTo>
                  <a:pt x="2886077" y="624523"/>
                </a:lnTo>
                <a:lnTo>
                  <a:pt x="2887029" y="626428"/>
                </a:lnTo>
                <a:lnTo>
                  <a:pt x="2887346" y="630238"/>
                </a:lnTo>
                <a:lnTo>
                  <a:pt x="2887663" y="635635"/>
                </a:lnTo>
                <a:lnTo>
                  <a:pt x="2887663" y="650875"/>
                </a:lnTo>
                <a:lnTo>
                  <a:pt x="2887029" y="671513"/>
                </a:lnTo>
                <a:lnTo>
                  <a:pt x="2885443" y="697230"/>
                </a:lnTo>
                <a:lnTo>
                  <a:pt x="2883540" y="726123"/>
                </a:lnTo>
                <a:lnTo>
                  <a:pt x="2881320" y="758190"/>
                </a:lnTo>
                <a:lnTo>
                  <a:pt x="2875610" y="827723"/>
                </a:lnTo>
                <a:lnTo>
                  <a:pt x="2868950" y="899161"/>
                </a:lnTo>
                <a:lnTo>
                  <a:pt x="2861654" y="965518"/>
                </a:lnTo>
                <a:lnTo>
                  <a:pt x="2858483" y="995363"/>
                </a:lnTo>
                <a:lnTo>
                  <a:pt x="2854994" y="1021398"/>
                </a:lnTo>
                <a:lnTo>
                  <a:pt x="2852139" y="1042671"/>
                </a:lnTo>
                <a:lnTo>
                  <a:pt x="2848967" y="1059181"/>
                </a:lnTo>
                <a:lnTo>
                  <a:pt x="2838817" y="1062991"/>
                </a:lnTo>
                <a:lnTo>
                  <a:pt x="2828985" y="1066483"/>
                </a:lnTo>
                <a:lnTo>
                  <a:pt x="2820104" y="1069023"/>
                </a:lnTo>
                <a:lnTo>
                  <a:pt x="2810905" y="1070928"/>
                </a:lnTo>
                <a:lnTo>
                  <a:pt x="2803293" y="1072198"/>
                </a:lnTo>
                <a:lnTo>
                  <a:pt x="2795998" y="1072516"/>
                </a:lnTo>
                <a:lnTo>
                  <a:pt x="2792509" y="1072198"/>
                </a:lnTo>
                <a:lnTo>
                  <a:pt x="2789654" y="1071563"/>
                </a:lnTo>
                <a:lnTo>
                  <a:pt x="2786483" y="1070928"/>
                </a:lnTo>
                <a:lnTo>
                  <a:pt x="2784262" y="1070293"/>
                </a:lnTo>
                <a:lnTo>
                  <a:pt x="2785214" y="1057911"/>
                </a:lnTo>
                <a:lnTo>
                  <a:pt x="2786165" y="1039813"/>
                </a:lnTo>
                <a:lnTo>
                  <a:pt x="2787751" y="990918"/>
                </a:lnTo>
                <a:lnTo>
                  <a:pt x="2789337" y="930276"/>
                </a:lnTo>
                <a:lnTo>
                  <a:pt x="2790289" y="865188"/>
                </a:lnTo>
                <a:lnTo>
                  <a:pt x="2790606" y="803593"/>
                </a:lnTo>
                <a:lnTo>
                  <a:pt x="2790606" y="775653"/>
                </a:lnTo>
                <a:lnTo>
                  <a:pt x="2790289" y="751840"/>
                </a:lnTo>
                <a:lnTo>
                  <a:pt x="2789654" y="731838"/>
                </a:lnTo>
                <a:lnTo>
                  <a:pt x="2788386" y="717233"/>
                </a:lnTo>
                <a:lnTo>
                  <a:pt x="2788068" y="711835"/>
                </a:lnTo>
                <a:lnTo>
                  <a:pt x="2787434" y="708343"/>
                </a:lnTo>
                <a:lnTo>
                  <a:pt x="2786483" y="707073"/>
                </a:lnTo>
                <a:lnTo>
                  <a:pt x="2785848" y="706438"/>
                </a:lnTo>
                <a:lnTo>
                  <a:pt x="2785531" y="707073"/>
                </a:lnTo>
                <a:lnTo>
                  <a:pt x="2780773" y="713740"/>
                </a:lnTo>
                <a:lnTo>
                  <a:pt x="2775381" y="720725"/>
                </a:lnTo>
                <a:lnTo>
                  <a:pt x="2774113" y="722630"/>
                </a:lnTo>
                <a:lnTo>
                  <a:pt x="2757936" y="960756"/>
                </a:lnTo>
                <a:lnTo>
                  <a:pt x="2753813" y="1010921"/>
                </a:lnTo>
                <a:lnTo>
                  <a:pt x="2750324" y="1049338"/>
                </a:lnTo>
                <a:lnTo>
                  <a:pt x="2746835" y="1083946"/>
                </a:lnTo>
                <a:lnTo>
                  <a:pt x="2746518" y="1087438"/>
                </a:lnTo>
                <a:lnTo>
                  <a:pt x="2744932" y="1092836"/>
                </a:lnTo>
                <a:lnTo>
                  <a:pt x="2742712" y="1097916"/>
                </a:lnTo>
                <a:lnTo>
                  <a:pt x="2740491" y="1103631"/>
                </a:lnTo>
                <a:lnTo>
                  <a:pt x="2737637" y="1109028"/>
                </a:lnTo>
                <a:lnTo>
                  <a:pt x="2732245" y="1119506"/>
                </a:lnTo>
                <a:lnTo>
                  <a:pt x="2725267" y="1129666"/>
                </a:lnTo>
                <a:lnTo>
                  <a:pt x="2699258" y="1479233"/>
                </a:lnTo>
                <a:lnTo>
                  <a:pt x="2716386" y="1483361"/>
                </a:lnTo>
                <a:lnTo>
                  <a:pt x="2732879" y="1487488"/>
                </a:lnTo>
                <a:lnTo>
                  <a:pt x="2870853" y="1410971"/>
                </a:lnTo>
                <a:lnTo>
                  <a:pt x="2876879" y="1421766"/>
                </a:lnTo>
                <a:lnTo>
                  <a:pt x="2749055" y="1492886"/>
                </a:lnTo>
                <a:lnTo>
                  <a:pt x="2761743" y="1497013"/>
                </a:lnTo>
                <a:lnTo>
                  <a:pt x="2773795" y="1501776"/>
                </a:lnTo>
                <a:lnTo>
                  <a:pt x="2785214" y="1507173"/>
                </a:lnTo>
                <a:lnTo>
                  <a:pt x="2795998" y="1512253"/>
                </a:lnTo>
                <a:lnTo>
                  <a:pt x="2805831" y="1517968"/>
                </a:lnTo>
                <a:lnTo>
                  <a:pt x="2815029" y="1524001"/>
                </a:lnTo>
                <a:lnTo>
                  <a:pt x="2823910" y="1530033"/>
                </a:lnTo>
                <a:lnTo>
                  <a:pt x="2831839" y="1536383"/>
                </a:lnTo>
                <a:lnTo>
                  <a:pt x="2838500" y="1543051"/>
                </a:lnTo>
                <a:lnTo>
                  <a:pt x="2844844" y="1550036"/>
                </a:lnTo>
                <a:lnTo>
                  <a:pt x="2850236" y="1557021"/>
                </a:lnTo>
                <a:lnTo>
                  <a:pt x="2854359" y="1564323"/>
                </a:lnTo>
                <a:lnTo>
                  <a:pt x="2856262" y="1568133"/>
                </a:lnTo>
                <a:lnTo>
                  <a:pt x="2857848" y="1571626"/>
                </a:lnTo>
                <a:lnTo>
                  <a:pt x="2859117" y="1575436"/>
                </a:lnTo>
                <a:lnTo>
                  <a:pt x="2860386" y="1579246"/>
                </a:lnTo>
                <a:lnTo>
                  <a:pt x="2861337" y="1583056"/>
                </a:lnTo>
                <a:lnTo>
                  <a:pt x="2861654" y="1586866"/>
                </a:lnTo>
                <a:lnTo>
                  <a:pt x="2861972" y="1590993"/>
                </a:lnTo>
                <a:lnTo>
                  <a:pt x="2862606" y="1594803"/>
                </a:lnTo>
                <a:lnTo>
                  <a:pt x="2861972" y="1598931"/>
                </a:lnTo>
                <a:lnTo>
                  <a:pt x="2861654" y="1603058"/>
                </a:lnTo>
                <a:lnTo>
                  <a:pt x="2861020" y="1607186"/>
                </a:lnTo>
                <a:lnTo>
                  <a:pt x="2860386" y="1611313"/>
                </a:lnTo>
                <a:lnTo>
                  <a:pt x="2858800" y="1615123"/>
                </a:lnTo>
                <a:lnTo>
                  <a:pt x="2857214" y="1619251"/>
                </a:lnTo>
                <a:lnTo>
                  <a:pt x="2855628" y="1622743"/>
                </a:lnTo>
                <a:lnTo>
                  <a:pt x="2853408" y="1626553"/>
                </a:lnTo>
                <a:lnTo>
                  <a:pt x="2851187" y="1630681"/>
                </a:lnTo>
                <a:lnTo>
                  <a:pt x="2848967" y="1634491"/>
                </a:lnTo>
                <a:lnTo>
                  <a:pt x="2842941" y="1641793"/>
                </a:lnTo>
                <a:lnTo>
                  <a:pt x="2836597" y="1648778"/>
                </a:lnTo>
                <a:lnTo>
                  <a:pt x="2828668" y="1655763"/>
                </a:lnTo>
                <a:lnTo>
                  <a:pt x="2820421" y="1662431"/>
                </a:lnTo>
                <a:lnTo>
                  <a:pt x="2810905" y="1668781"/>
                </a:lnTo>
                <a:lnTo>
                  <a:pt x="2800756" y="1674813"/>
                </a:lnTo>
                <a:lnTo>
                  <a:pt x="2789972" y="1680528"/>
                </a:lnTo>
                <a:lnTo>
                  <a:pt x="2778236" y="1685926"/>
                </a:lnTo>
                <a:lnTo>
                  <a:pt x="2765866" y="1691006"/>
                </a:lnTo>
                <a:lnTo>
                  <a:pt x="2752861" y="1695768"/>
                </a:lnTo>
                <a:lnTo>
                  <a:pt x="2739223" y="1700213"/>
                </a:lnTo>
                <a:lnTo>
                  <a:pt x="2869267" y="1786891"/>
                </a:lnTo>
                <a:lnTo>
                  <a:pt x="2862606" y="1797051"/>
                </a:lnTo>
                <a:lnTo>
                  <a:pt x="2723998" y="1704341"/>
                </a:lnTo>
                <a:lnTo>
                  <a:pt x="2707822" y="1708151"/>
                </a:lnTo>
                <a:lnTo>
                  <a:pt x="2690694" y="1711961"/>
                </a:lnTo>
                <a:lnTo>
                  <a:pt x="2673566" y="1715136"/>
                </a:lnTo>
                <a:lnTo>
                  <a:pt x="2655487" y="1717358"/>
                </a:lnTo>
                <a:lnTo>
                  <a:pt x="2637091" y="1719581"/>
                </a:lnTo>
                <a:lnTo>
                  <a:pt x="2618060" y="1720533"/>
                </a:lnTo>
                <a:lnTo>
                  <a:pt x="2598712" y="1721803"/>
                </a:lnTo>
                <a:lnTo>
                  <a:pt x="2579046" y="1721803"/>
                </a:lnTo>
                <a:lnTo>
                  <a:pt x="2563822" y="1721803"/>
                </a:lnTo>
                <a:lnTo>
                  <a:pt x="2549549" y="1721486"/>
                </a:lnTo>
                <a:lnTo>
                  <a:pt x="2534958" y="1720533"/>
                </a:lnTo>
                <a:lnTo>
                  <a:pt x="2521002" y="1719581"/>
                </a:lnTo>
                <a:lnTo>
                  <a:pt x="2507046" y="1717993"/>
                </a:lnTo>
                <a:lnTo>
                  <a:pt x="2493725" y="1716088"/>
                </a:lnTo>
                <a:lnTo>
                  <a:pt x="2480403" y="1714183"/>
                </a:lnTo>
                <a:lnTo>
                  <a:pt x="2467399" y="1711961"/>
                </a:lnTo>
                <a:lnTo>
                  <a:pt x="2455029" y="1709738"/>
                </a:lnTo>
                <a:lnTo>
                  <a:pt x="2442659" y="1706881"/>
                </a:lnTo>
                <a:lnTo>
                  <a:pt x="2430923" y="1703706"/>
                </a:lnTo>
                <a:lnTo>
                  <a:pt x="2419187" y="1700213"/>
                </a:lnTo>
                <a:lnTo>
                  <a:pt x="2408086" y="1697038"/>
                </a:lnTo>
                <a:lnTo>
                  <a:pt x="2397619" y="1693228"/>
                </a:lnTo>
                <a:lnTo>
                  <a:pt x="2387469" y="1689418"/>
                </a:lnTo>
                <a:lnTo>
                  <a:pt x="2377637" y="1684973"/>
                </a:lnTo>
                <a:lnTo>
                  <a:pt x="2368121" y="1680846"/>
                </a:lnTo>
                <a:lnTo>
                  <a:pt x="2359240" y="1676401"/>
                </a:lnTo>
                <a:lnTo>
                  <a:pt x="2350994" y="1671321"/>
                </a:lnTo>
                <a:lnTo>
                  <a:pt x="2343064" y="1666558"/>
                </a:lnTo>
                <a:lnTo>
                  <a:pt x="2335769" y="1661161"/>
                </a:lnTo>
                <a:lnTo>
                  <a:pt x="2329108" y="1656081"/>
                </a:lnTo>
                <a:lnTo>
                  <a:pt x="2322764" y="1650366"/>
                </a:lnTo>
                <a:lnTo>
                  <a:pt x="2317055" y="1644651"/>
                </a:lnTo>
                <a:lnTo>
                  <a:pt x="2312298" y="1638936"/>
                </a:lnTo>
                <a:lnTo>
                  <a:pt x="2307857" y="1632903"/>
                </a:lnTo>
                <a:lnTo>
                  <a:pt x="2304051" y="1627188"/>
                </a:lnTo>
                <a:lnTo>
                  <a:pt x="2300879" y="1620521"/>
                </a:lnTo>
                <a:lnTo>
                  <a:pt x="2298659" y="1614171"/>
                </a:lnTo>
                <a:lnTo>
                  <a:pt x="2296756" y="1607821"/>
                </a:lnTo>
                <a:lnTo>
                  <a:pt x="2295804" y="1601471"/>
                </a:lnTo>
                <a:lnTo>
                  <a:pt x="2295170" y="1594803"/>
                </a:lnTo>
                <a:lnTo>
                  <a:pt x="2295170" y="1590676"/>
                </a:lnTo>
                <a:lnTo>
                  <a:pt x="2296121" y="1585913"/>
                </a:lnTo>
                <a:lnTo>
                  <a:pt x="2296756" y="1581468"/>
                </a:lnTo>
                <a:lnTo>
                  <a:pt x="2298024" y="1577341"/>
                </a:lnTo>
                <a:lnTo>
                  <a:pt x="2299293" y="1573213"/>
                </a:lnTo>
                <a:lnTo>
                  <a:pt x="2300879" y="1568768"/>
                </a:lnTo>
                <a:lnTo>
                  <a:pt x="2302782" y="1564641"/>
                </a:lnTo>
                <a:lnTo>
                  <a:pt x="2305320" y="1560831"/>
                </a:lnTo>
                <a:lnTo>
                  <a:pt x="2307857" y="1556703"/>
                </a:lnTo>
                <a:lnTo>
                  <a:pt x="2310712" y="1552576"/>
                </a:lnTo>
                <a:lnTo>
                  <a:pt x="2313566" y="1548766"/>
                </a:lnTo>
                <a:lnTo>
                  <a:pt x="2317372" y="1544956"/>
                </a:lnTo>
                <a:lnTo>
                  <a:pt x="2320861" y="1541146"/>
                </a:lnTo>
                <a:lnTo>
                  <a:pt x="2324985" y="1537653"/>
                </a:lnTo>
                <a:lnTo>
                  <a:pt x="2333549" y="1530351"/>
                </a:lnTo>
                <a:lnTo>
                  <a:pt x="2343064" y="1523366"/>
                </a:lnTo>
                <a:lnTo>
                  <a:pt x="2353848" y="1517016"/>
                </a:lnTo>
                <a:lnTo>
                  <a:pt x="2365267" y="1510348"/>
                </a:lnTo>
                <a:lnTo>
                  <a:pt x="2377637" y="1504316"/>
                </a:lnTo>
                <a:lnTo>
                  <a:pt x="2390641" y="1499236"/>
                </a:lnTo>
                <a:lnTo>
                  <a:pt x="2404597" y="1493838"/>
                </a:lnTo>
                <a:lnTo>
                  <a:pt x="2419187" y="1489393"/>
                </a:lnTo>
                <a:lnTo>
                  <a:pt x="2434729" y="1484948"/>
                </a:lnTo>
                <a:lnTo>
                  <a:pt x="2421090" y="1301751"/>
                </a:lnTo>
                <a:lnTo>
                  <a:pt x="2390958" y="1273493"/>
                </a:lnTo>
                <a:lnTo>
                  <a:pt x="2399205" y="1264603"/>
                </a:lnTo>
                <a:lnTo>
                  <a:pt x="2419505" y="1283653"/>
                </a:lnTo>
                <a:lnTo>
                  <a:pt x="2407769" y="1124268"/>
                </a:lnTo>
                <a:lnTo>
                  <a:pt x="2401742" y="1115378"/>
                </a:lnTo>
                <a:lnTo>
                  <a:pt x="2396350" y="1106171"/>
                </a:lnTo>
                <a:lnTo>
                  <a:pt x="2391910" y="1097281"/>
                </a:lnTo>
                <a:lnTo>
                  <a:pt x="2390007" y="1092201"/>
                </a:lnTo>
                <a:lnTo>
                  <a:pt x="2388104" y="1087756"/>
                </a:lnTo>
                <a:lnTo>
                  <a:pt x="2387787" y="1083946"/>
                </a:lnTo>
                <a:lnTo>
                  <a:pt x="2382712" y="1029971"/>
                </a:lnTo>
                <a:lnTo>
                  <a:pt x="2377320" y="970916"/>
                </a:lnTo>
                <a:lnTo>
                  <a:pt x="2371293" y="897573"/>
                </a:lnTo>
                <a:lnTo>
                  <a:pt x="2359240" y="716280"/>
                </a:lnTo>
                <a:lnTo>
                  <a:pt x="2354165" y="712153"/>
                </a:lnTo>
                <a:lnTo>
                  <a:pt x="2349090" y="707073"/>
                </a:lnTo>
                <a:lnTo>
                  <a:pt x="2348773" y="707073"/>
                </a:lnTo>
                <a:lnTo>
                  <a:pt x="2348773" y="707390"/>
                </a:lnTo>
                <a:lnTo>
                  <a:pt x="2347822" y="709295"/>
                </a:lnTo>
                <a:lnTo>
                  <a:pt x="2347505" y="713105"/>
                </a:lnTo>
                <a:lnTo>
                  <a:pt x="2347187" y="718503"/>
                </a:lnTo>
                <a:lnTo>
                  <a:pt x="2347187" y="733743"/>
                </a:lnTo>
                <a:lnTo>
                  <a:pt x="2347187" y="754063"/>
                </a:lnTo>
                <a:lnTo>
                  <a:pt x="2348773" y="806133"/>
                </a:lnTo>
                <a:lnTo>
                  <a:pt x="2350994" y="868363"/>
                </a:lnTo>
                <a:lnTo>
                  <a:pt x="2353848" y="932498"/>
                </a:lnTo>
                <a:lnTo>
                  <a:pt x="2357020" y="993141"/>
                </a:lnTo>
                <a:lnTo>
                  <a:pt x="2359875" y="1041718"/>
                </a:lnTo>
                <a:lnTo>
                  <a:pt x="2362095" y="1072198"/>
                </a:lnTo>
                <a:lnTo>
                  <a:pt x="2348139" y="1072516"/>
                </a:lnTo>
                <a:lnTo>
                  <a:pt x="2339258" y="1072198"/>
                </a:lnTo>
                <a:lnTo>
                  <a:pt x="2329108" y="1071246"/>
                </a:lnTo>
                <a:lnTo>
                  <a:pt x="2323716" y="1070611"/>
                </a:lnTo>
                <a:lnTo>
                  <a:pt x="2318641" y="1069658"/>
                </a:lnTo>
                <a:lnTo>
                  <a:pt x="2312932" y="1068706"/>
                </a:lnTo>
                <a:lnTo>
                  <a:pt x="2307223" y="1067118"/>
                </a:lnTo>
                <a:lnTo>
                  <a:pt x="2302148" y="1065213"/>
                </a:lnTo>
                <a:lnTo>
                  <a:pt x="2296438" y="1062991"/>
                </a:lnTo>
                <a:lnTo>
                  <a:pt x="2290729" y="1060451"/>
                </a:lnTo>
                <a:lnTo>
                  <a:pt x="2285654" y="1057276"/>
                </a:lnTo>
                <a:lnTo>
                  <a:pt x="2282800" y="1041718"/>
                </a:lnTo>
                <a:lnTo>
                  <a:pt x="2280262" y="1020446"/>
                </a:lnTo>
                <a:lnTo>
                  <a:pt x="2277408" y="995681"/>
                </a:lnTo>
                <a:lnTo>
                  <a:pt x="2274553" y="967423"/>
                </a:lnTo>
                <a:lnTo>
                  <a:pt x="2272016" y="936626"/>
                </a:lnTo>
                <a:lnTo>
                  <a:pt x="2269478" y="904241"/>
                </a:lnTo>
                <a:lnTo>
                  <a:pt x="2264403" y="836930"/>
                </a:lnTo>
                <a:lnTo>
                  <a:pt x="2260597" y="771525"/>
                </a:lnTo>
                <a:lnTo>
                  <a:pt x="2259328" y="741680"/>
                </a:lnTo>
                <a:lnTo>
                  <a:pt x="2258060" y="714058"/>
                </a:lnTo>
                <a:lnTo>
                  <a:pt x="2257425" y="689928"/>
                </a:lnTo>
                <a:lnTo>
                  <a:pt x="2257425" y="670560"/>
                </a:lnTo>
                <a:lnTo>
                  <a:pt x="2257425" y="655955"/>
                </a:lnTo>
                <a:lnTo>
                  <a:pt x="2257742" y="650875"/>
                </a:lnTo>
                <a:lnTo>
                  <a:pt x="2258377" y="647065"/>
                </a:lnTo>
                <a:lnTo>
                  <a:pt x="2259011" y="641033"/>
                </a:lnTo>
                <a:lnTo>
                  <a:pt x="2260280" y="635635"/>
                </a:lnTo>
                <a:lnTo>
                  <a:pt x="2262183" y="629920"/>
                </a:lnTo>
                <a:lnTo>
                  <a:pt x="2264403" y="624205"/>
                </a:lnTo>
                <a:lnTo>
                  <a:pt x="2267575" y="619125"/>
                </a:lnTo>
                <a:lnTo>
                  <a:pt x="2271381" y="614045"/>
                </a:lnTo>
                <a:lnTo>
                  <a:pt x="2275505" y="609283"/>
                </a:lnTo>
                <a:lnTo>
                  <a:pt x="2279945" y="604203"/>
                </a:lnTo>
                <a:lnTo>
                  <a:pt x="2284703" y="599758"/>
                </a:lnTo>
                <a:lnTo>
                  <a:pt x="2290412" y="595313"/>
                </a:lnTo>
                <a:lnTo>
                  <a:pt x="2296121" y="591185"/>
                </a:lnTo>
                <a:lnTo>
                  <a:pt x="2302465" y="587058"/>
                </a:lnTo>
                <a:lnTo>
                  <a:pt x="2309126" y="583248"/>
                </a:lnTo>
                <a:lnTo>
                  <a:pt x="2316104" y="579438"/>
                </a:lnTo>
                <a:lnTo>
                  <a:pt x="2323399" y="575628"/>
                </a:lnTo>
                <a:lnTo>
                  <a:pt x="2331011" y="572453"/>
                </a:lnTo>
                <a:lnTo>
                  <a:pt x="2338941" y="568960"/>
                </a:lnTo>
                <a:lnTo>
                  <a:pt x="2347187" y="566103"/>
                </a:lnTo>
                <a:lnTo>
                  <a:pt x="2363681" y="560070"/>
                </a:lnTo>
                <a:lnTo>
                  <a:pt x="2381443" y="554673"/>
                </a:lnTo>
                <a:lnTo>
                  <a:pt x="2399205" y="550228"/>
                </a:lnTo>
                <a:lnTo>
                  <a:pt x="2417284" y="546100"/>
                </a:lnTo>
                <a:lnTo>
                  <a:pt x="2435681" y="542290"/>
                </a:lnTo>
                <a:lnTo>
                  <a:pt x="2453760" y="539115"/>
                </a:lnTo>
                <a:lnTo>
                  <a:pt x="2471522" y="536575"/>
                </a:lnTo>
                <a:lnTo>
                  <a:pt x="2475646" y="536258"/>
                </a:lnTo>
                <a:lnTo>
                  <a:pt x="2479769" y="536258"/>
                </a:lnTo>
                <a:lnTo>
                  <a:pt x="2537813" y="750888"/>
                </a:lnTo>
                <a:lnTo>
                  <a:pt x="2539082" y="742315"/>
                </a:lnTo>
                <a:lnTo>
                  <a:pt x="2559064" y="595313"/>
                </a:lnTo>
                <a:lnTo>
                  <a:pt x="2553355" y="580708"/>
                </a:lnTo>
                <a:lnTo>
                  <a:pt x="2564773" y="561340"/>
                </a:lnTo>
                <a:lnTo>
                  <a:pt x="2590148" y="561340"/>
                </a:lnTo>
                <a:lnTo>
                  <a:pt x="2600615" y="580708"/>
                </a:lnTo>
                <a:lnTo>
                  <a:pt x="2595857" y="597853"/>
                </a:lnTo>
                <a:lnTo>
                  <a:pt x="2613619" y="753110"/>
                </a:lnTo>
                <a:lnTo>
                  <a:pt x="2661196" y="542925"/>
                </a:lnTo>
                <a:lnTo>
                  <a:pt x="2666271" y="540703"/>
                </a:lnTo>
                <a:lnTo>
                  <a:pt x="2670712" y="538480"/>
                </a:lnTo>
                <a:lnTo>
                  <a:pt x="2673249" y="536893"/>
                </a:lnTo>
                <a:lnTo>
                  <a:pt x="2673566" y="536575"/>
                </a:lnTo>
                <a:lnTo>
                  <a:pt x="2682130" y="535623"/>
                </a:lnTo>
                <a:lnTo>
                  <a:pt x="2691328" y="534988"/>
                </a:lnTo>
                <a:close/>
                <a:moveTo>
                  <a:pt x="1954213" y="512763"/>
                </a:moveTo>
                <a:lnTo>
                  <a:pt x="1953574" y="518429"/>
                </a:lnTo>
                <a:lnTo>
                  <a:pt x="1952294" y="524094"/>
                </a:lnTo>
                <a:lnTo>
                  <a:pt x="1951015" y="530705"/>
                </a:lnTo>
                <a:lnTo>
                  <a:pt x="1948775" y="537629"/>
                </a:lnTo>
                <a:lnTo>
                  <a:pt x="1947176" y="540462"/>
                </a:lnTo>
                <a:lnTo>
                  <a:pt x="1945577" y="542981"/>
                </a:lnTo>
                <a:lnTo>
                  <a:pt x="1943657" y="545813"/>
                </a:lnTo>
                <a:lnTo>
                  <a:pt x="1941418" y="547387"/>
                </a:lnTo>
                <a:lnTo>
                  <a:pt x="1939179" y="548961"/>
                </a:lnTo>
                <a:lnTo>
                  <a:pt x="1936620" y="549276"/>
                </a:lnTo>
                <a:lnTo>
                  <a:pt x="1933421" y="549276"/>
                </a:lnTo>
                <a:lnTo>
                  <a:pt x="1930863" y="548961"/>
                </a:lnTo>
                <a:lnTo>
                  <a:pt x="1928943" y="548332"/>
                </a:lnTo>
                <a:lnTo>
                  <a:pt x="1927024" y="547073"/>
                </a:lnTo>
                <a:lnTo>
                  <a:pt x="1925745" y="545184"/>
                </a:lnTo>
                <a:lnTo>
                  <a:pt x="1925105" y="543295"/>
                </a:lnTo>
                <a:lnTo>
                  <a:pt x="1924785" y="541092"/>
                </a:lnTo>
                <a:lnTo>
                  <a:pt x="1924785" y="538574"/>
                </a:lnTo>
                <a:lnTo>
                  <a:pt x="1924465" y="536056"/>
                </a:lnTo>
                <a:lnTo>
                  <a:pt x="1924145" y="534482"/>
                </a:lnTo>
                <a:lnTo>
                  <a:pt x="1923186" y="533223"/>
                </a:lnTo>
                <a:lnTo>
                  <a:pt x="1922546" y="532908"/>
                </a:lnTo>
                <a:lnTo>
                  <a:pt x="1921266" y="532908"/>
                </a:lnTo>
                <a:lnTo>
                  <a:pt x="1920627" y="533852"/>
                </a:lnTo>
                <a:lnTo>
                  <a:pt x="1920307" y="534797"/>
                </a:lnTo>
                <a:lnTo>
                  <a:pt x="1920307" y="536685"/>
                </a:lnTo>
                <a:lnTo>
                  <a:pt x="1919987" y="538889"/>
                </a:lnTo>
                <a:lnTo>
                  <a:pt x="1918707" y="541721"/>
                </a:lnTo>
                <a:lnTo>
                  <a:pt x="1917108" y="544240"/>
                </a:lnTo>
                <a:lnTo>
                  <a:pt x="1915189" y="546443"/>
                </a:lnTo>
                <a:lnTo>
                  <a:pt x="1913909" y="548017"/>
                </a:lnTo>
                <a:lnTo>
                  <a:pt x="1912950" y="548332"/>
                </a:lnTo>
                <a:lnTo>
                  <a:pt x="1912310" y="548332"/>
                </a:lnTo>
                <a:lnTo>
                  <a:pt x="1911990" y="548332"/>
                </a:lnTo>
                <a:lnTo>
                  <a:pt x="1911350" y="547387"/>
                </a:lnTo>
                <a:lnTo>
                  <a:pt x="1911350" y="546443"/>
                </a:lnTo>
                <a:lnTo>
                  <a:pt x="1911350" y="544554"/>
                </a:lnTo>
                <a:lnTo>
                  <a:pt x="1912630" y="536370"/>
                </a:lnTo>
                <a:lnTo>
                  <a:pt x="1913269" y="532278"/>
                </a:lnTo>
                <a:lnTo>
                  <a:pt x="1914229" y="528186"/>
                </a:lnTo>
                <a:lnTo>
                  <a:pt x="1915189" y="524409"/>
                </a:lnTo>
                <a:lnTo>
                  <a:pt x="1916788" y="521891"/>
                </a:lnTo>
                <a:lnTo>
                  <a:pt x="1917428" y="520632"/>
                </a:lnTo>
                <a:lnTo>
                  <a:pt x="1918387" y="520003"/>
                </a:lnTo>
                <a:lnTo>
                  <a:pt x="1919347" y="519058"/>
                </a:lnTo>
                <a:lnTo>
                  <a:pt x="1920627" y="518743"/>
                </a:lnTo>
                <a:lnTo>
                  <a:pt x="1954213" y="512763"/>
                </a:lnTo>
                <a:close/>
                <a:moveTo>
                  <a:pt x="1636712" y="512763"/>
                </a:moveTo>
                <a:lnTo>
                  <a:pt x="1670299" y="519003"/>
                </a:lnTo>
                <a:lnTo>
                  <a:pt x="1671578" y="519332"/>
                </a:lnTo>
                <a:lnTo>
                  <a:pt x="1672218" y="519660"/>
                </a:lnTo>
                <a:lnTo>
                  <a:pt x="1673498" y="520974"/>
                </a:lnTo>
                <a:lnTo>
                  <a:pt x="1674137" y="521959"/>
                </a:lnTo>
                <a:lnTo>
                  <a:pt x="1675737" y="524587"/>
                </a:lnTo>
                <a:lnTo>
                  <a:pt x="1676696" y="528528"/>
                </a:lnTo>
                <a:lnTo>
                  <a:pt x="1677656" y="532470"/>
                </a:lnTo>
                <a:lnTo>
                  <a:pt x="1678296" y="537068"/>
                </a:lnTo>
                <a:lnTo>
                  <a:pt x="1679575" y="545608"/>
                </a:lnTo>
                <a:lnTo>
                  <a:pt x="1679575" y="547578"/>
                </a:lnTo>
                <a:lnTo>
                  <a:pt x="1679575" y="548892"/>
                </a:lnTo>
                <a:lnTo>
                  <a:pt x="1679255" y="549549"/>
                </a:lnTo>
                <a:lnTo>
                  <a:pt x="1678616" y="549549"/>
                </a:lnTo>
                <a:lnTo>
                  <a:pt x="1677976" y="549549"/>
                </a:lnTo>
                <a:lnTo>
                  <a:pt x="1677336" y="549221"/>
                </a:lnTo>
                <a:lnTo>
                  <a:pt x="1675737" y="547578"/>
                </a:lnTo>
                <a:lnTo>
                  <a:pt x="1673818" y="545279"/>
                </a:lnTo>
                <a:lnTo>
                  <a:pt x="1672218" y="542323"/>
                </a:lnTo>
                <a:lnTo>
                  <a:pt x="1671259" y="539367"/>
                </a:lnTo>
                <a:lnTo>
                  <a:pt x="1670939" y="537725"/>
                </a:lnTo>
                <a:lnTo>
                  <a:pt x="1670939" y="535754"/>
                </a:lnTo>
                <a:lnTo>
                  <a:pt x="1670299" y="534440"/>
                </a:lnTo>
                <a:lnTo>
                  <a:pt x="1669659" y="533784"/>
                </a:lnTo>
                <a:lnTo>
                  <a:pt x="1668380" y="533784"/>
                </a:lnTo>
                <a:lnTo>
                  <a:pt x="1667740" y="534112"/>
                </a:lnTo>
                <a:lnTo>
                  <a:pt x="1667100" y="535097"/>
                </a:lnTo>
                <a:lnTo>
                  <a:pt x="1666780" y="536740"/>
                </a:lnTo>
                <a:lnTo>
                  <a:pt x="1666141" y="539367"/>
                </a:lnTo>
                <a:lnTo>
                  <a:pt x="1666141" y="542323"/>
                </a:lnTo>
                <a:lnTo>
                  <a:pt x="1665821" y="544622"/>
                </a:lnTo>
                <a:lnTo>
                  <a:pt x="1665181" y="546593"/>
                </a:lnTo>
                <a:lnTo>
                  <a:pt x="1663901" y="548564"/>
                </a:lnTo>
                <a:lnTo>
                  <a:pt x="1661982" y="549549"/>
                </a:lnTo>
                <a:lnTo>
                  <a:pt x="1660063" y="550534"/>
                </a:lnTo>
                <a:lnTo>
                  <a:pt x="1657504" y="550863"/>
                </a:lnTo>
                <a:lnTo>
                  <a:pt x="1654625" y="550863"/>
                </a:lnTo>
                <a:lnTo>
                  <a:pt x="1651746" y="549878"/>
                </a:lnTo>
                <a:lnTo>
                  <a:pt x="1649507" y="548892"/>
                </a:lnTo>
                <a:lnTo>
                  <a:pt x="1647268" y="546921"/>
                </a:lnTo>
                <a:lnTo>
                  <a:pt x="1645349" y="544294"/>
                </a:lnTo>
                <a:lnTo>
                  <a:pt x="1643749" y="541338"/>
                </a:lnTo>
                <a:lnTo>
                  <a:pt x="1642470" y="538053"/>
                </a:lnTo>
                <a:lnTo>
                  <a:pt x="1640231" y="531484"/>
                </a:lnTo>
                <a:lnTo>
                  <a:pt x="1638631" y="524259"/>
                </a:lnTo>
                <a:lnTo>
                  <a:pt x="1637352" y="518018"/>
                </a:lnTo>
                <a:lnTo>
                  <a:pt x="1636712" y="512763"/>
                </a:lnTo>
                <a:close/>
                <a:moveTo>
                  <a:pt x="358458" y="427038"/>
                </a:moveTo>
                <a:lnTo>
                  <a:pt x="365125" y="427038"/>
                </a:lnTo>
                <a:lnTo>
                  <a:pt x="371475" y="427356"/>
                </a:lnTo>
                <a:lnTo>
                  <a:pt x="377825" y="427992"/>
                </a:lnTo>
                <a:lnTo>
                  <a:pt x="384493" y="429263"/>
                </a:lnTo>
                <a:lnTo>
                  <a:pt x="390843" y="430853"/>
                </a:lnTo>
                <a:lnTo>
                  <a:pt x="397193" y="432125"/>
                </a:lnTo>
                <a:lnTo>
                  <a:pt x="403860" y="434033"/>
                </a:lnTo>
                <a:lnTo>
                  <a:pt x="410210" y="435940"/>
                </a:lnTo>
                <a:lnTo>
                  <a:pt x="422593" y="441027"/>
                </a:lnTo>
                <a:lnTo>
                  <a:pt x="434658" y="446114"/>
                </a:lnTo>
                <a:lnTo>
                  <a:pt x="445770" y="451837"/>
                </a:lnTo>
                <a:lnTo>
                  <a:pt x="456883" y="457878"/>
                </a:lnTo>
                <a:lnTo>
                  <a:pt x="466408" y="463919"/>
                </a:lnTo>
                <a:lnTo>
                  <a:pt x="475298" y="469960"/>
                </a:lnTo>
                <a:lnTo>
                  <a:pt x="482918" y="475365"/>
                </a:lnTo>
                <a:lnTo>
                  <a:pt x="489585" y="480770"/>
                </a:lnTo>
                <a:lnTo>
                  <a:pt x="494348" y="485539"/>
                </a:lnTo>
                <a:lnTo>
                  <a:pt x="497840" y="489355"/>
                </a:lnTo>
                <a:lnTo>
                  <a:pt x="498475" y="491262"/>
                </a:lnTo>
                <a:lnTo>
                  <a:pt x="499110" y="492534"/>
                </a:lnTo>
                <a:lnTo>
                  <a:pt x="499745" y="495396"/>
                </a:lnTo>
                <a:lnTo>
                  <a:pt x="499745" y="499211"/>
                </a:lnTo>
                <a:lnTo>
                  <a:pt x="499745" y="510021"/>
                </a:lnTo>
                <a:lnTo>
                  <a:pt x="499110" y="525282"/>
                </a:lnTo>
                <a:lnTo>
                  <a:pt x="498158" y="543405"/>
                </a:lnTo>
                <a:lnTo>
                  <a:pt x="494983" y="587281"/>
                </a:lnTo>
                <a:lnTo>
                  <a:pt x="490855" y="637198"/>
                </a:lnTo>
                <a:lnTo>
                  <a:pt x="486093" y="688705"/>
                </a:lnTo>
                <a:lnTo>
                  <a:pt x="481013" y="736397"/>
                </a:lnTo>
                <a:lnTo>
                  <a:pt x="476250" y="776457"/>
                </a:lnTo>
                <a:lnTo>
                  <a:pt x="474028" y="792037"/>
                </a:lnTo>
                <a:lnTo>
                  <a:pt x="472123" y="803800"/>
                </a:lnTo>
                <a:lnTo>
                  <a:pt x="464503" y="806344"/>
                </a:lnTo>
                <a:lnTo>
                  <a:pt x="457835" y="808888"/>
                </a:lnTo>
                <a:lnTo>
                  <a:pt x="451168" y="810477"/>
                </a:lnTo>
                <a:lnTo>
                  <a:pt x="444818" y="812067"/>
                </a:lnTo>
                <a:lnTo>
                  <a:pt x="439103" y="813021"/>
                </a:lnTo>
                <a:lnTo>
                  <a:pt x="433705" y="813339"/>
                </a:lnTo>
                <a:lnTo>
                  <a:pt x="429260" y="813021"/>
                </a:lnTo>
                <a:lnTo>
                  <a:pt x="425450" y="811749"/>
                </a:lnTo>
                <a:lnTo>
                  <a:pt x="425768" y="802847"/>
                </a:lnTo>
                <a:lnTo>
                  <a:pt x="426720" y="789811"/>
                </a:lnTo>
                <a:lnTo>
                  <a:pt x="428308" y="754519"/>
                </a:lnTo>
                <a:lnTo>
                  <a:pt x="429260" y="710961"/>
                </a:lnTo>
                <a:lnTo>
                  <a:pt x="429895" y="664541"/>
                </a:lnTo>
                <a:lnTo>
                  <a:pt x="429895" y="619711"/>
                </a:lnTo>
                <a:lnTo>
                  <a:pt x="429578" y="582512"/>
                </a:lnTo>
                <a:lnTo>
                  <a:pt x="429260" y="568205"/>
                </a:lnTo>
                <a:lnTo>
                  <a:pt x="428625" y="557712"/>
                </a:lnTo>
                <a:lnTo>
                  <a:pt x="428308" y="554215"/>
                </a:lnTo>
                <a:lnTo>
                  <a:pt x="427673" y="551672"/>
                </a:lnTo>
                <a:lnTo>
                  <a:pt x="427038" y="550400"/>
                </a:lnTo>
                <a:lnTo>
                  <a:pt x="426720" y="550400"/>
                </a:lnTo>
                <a:lnTo>
                  <a:pt x="426403" y="550400"/>
                </a:lnTo>
                <a:lnTo>
                  <a:pt x="422910" y="555487"/>
                </a:lnTo>
                <a:lnTo>
                  <a:pt x="419100" y="560256"/>
                </a:lnTo>
                <a:lnTo>
                  <a:pt x="418465" y="561846"/>
                </a:lnTo>
                <a:lnTo>
                  <a:pt x="406718" y="733217"/>
                </a:lnTo>
                <a:lnTo>
                  <a:pt x="401003" y="796806"/>
                </a:lnTo>
                <a:lnTo>
                  <a:pt x="398463" y="821605"/>
                </a:lnTo>
                <a:lnTo>
                  <a:pt x="398463" y="823831"/>
                </a:lnTo>
                <a:lnTo>
                  <a:pt x="395288" y="831779"/>
                </a:lnTo>
                <a:lnTo>
                  <a:pt x="392113" y="839728"/>
                </a:lnTo>
                <a:lnTo>
                  <a:pt x="387985" y="847041"/>
                </a:lnTo>
                <a:lnTo>
                  <a:pt x="382905" y="854353"/>
                </a:lnTo>
                <a:lnTo>
                  <a:pt x="365443" y="1090267"/>
                </a:lnTo>
                <a:lnTo>
                  <a:pt x="378778" y="1093447"/>
                </a:lnTo>
                <a:lnTo>
                  <a:pt x="391160" y="1096944"/>
                </a:lnTo>
                <a:lnTo>
                  <a:pt x="403860" y="1100441"/>
                </a:lnTo>
                <a:lnTo>
                  <a:pt x="414973" y="1104575"/>
                </a:lnTo>
                <a:lnTo>
                  <a:pt x="425450" y="1109344"/>
                </a:lnTo>
                <a:lnTo>
                  <a:pt x="435293" y="1114113"/>
                </a:lnTo>
                <a:lnTo>
                  <a:pt x="444818" y="1119518"/>
                </a:lnTo>
                <a:lnTo>
                  <a:pt x="453073" y="1124923"/>
                </a:lnTo>
                <a:lnTo>
                  <a:pt x="450215" y="1114749"/>
                </a:lnTo>
                <a:lnTo>
                  <a:pt x="538480" y="1093447"/>
                </a:lnTo>
                <a:lnTo>
                  <a:pt x="541338" y="1105211"/>
                </a:lnTo>
                <a:lnTo>
                  <a:pt x="454343" y="1126513"/>
                </a:lnTo>
                <a:lnTo>
                  <a:pt x="461645" y="1132236"/>
                </a:lnTo>
                <a:lnTo>
                  <a:pt x="467678" y="1137959"/>
                </a:lnTo>
                <a:lnTo>
                  <a:pt x="472758" y="1144000"/>
                </a:lnTo>
                <a:lnTo>
                  <a:pt x="476885" y="1150358"/>
                </a:lnTo>
                <a:lnTo>
                  <a:pt x="478790" y="1153538"/>
                </a:lnTo>
                <a:lnTo>
                  <a:pt x="480378" y="1156717"/>
                </a:lnTo>
                <a:lnTo>
                  <a:pt x="481965" y="1159897"/>
                </a:lnTo>
                <a:lnTo>
                  <a:pt x="482918" y="1163394"/>
                </a:lnTo>
                <a:lnTo>
                  <a:pt x="483870" y="1166891"/>
                </a:lnTo>
                <a:lnTo>
                  <a:pt x="484505" y="1170707"/>
                </a:lnTo>
                <a:lnTo>
                  <a:pt x="484823" y="1173886"/>
                </a:lnTo>
                <a:lnTo>
                  <a:pt x="484823" y="1177384"/>
                </a:lnTo>
                <a:lnTo>
                  <a:pt x="484823" y="1182789"/>
                </a:lnTo>
                <a:lnTo>
                  <a:pt x="484188" y="1187558"/>
                </a:lnTo>
                <a:lnTo>
                  <a:pt x="482600" y="1192327"/>
                </a:lnTo>
                <a:lnTo>
                  <a:pt x="480695" y="1197414"/>
                </a:lnTo>
                <a:lnTo>
                  <a:pt x="478790" y="1201865"/>
                </a:lnTo>
                <a:lnTo>
                  <a:pt x="475933" y="1206634"/>
                </a:lnTo>
                <a:lnTo>
                  <a:pt x="472758" y="1211404"/>
                </a:lnTo>
                <a:lnTo>
                  <a:pt x="469265" y="1215537"/>
                </a:lnTo>
                <a:lnTo>
                  <a:pt x="465138" y="1219988"/>
                </a:lnTo>
                <a:lnTo>
                  <a:pt x="460375" y="1224121"/>
                </a:lnTo>
                <a:lnTo>
                  <a:pt x="455613" y="1227937"/>
                </a:lnTo>
                <a:lnTo>
                  <a:pt x="450215" y="1232070"/>
                </a:lnTo>
                <a:lnTo>
                  <a:pt x="444818" y="1235249"/>
                </a:lnTo>
                <a:lnTo>
                  <a:pt x="438785" y="1239065"/>
                </a:lnTo>
                <a:lnTo>
                  <a:pt x="432435" y="1242562"/>
                </a:lnTo>
                <a:lnTo>
                  <a:pt x="425450" y="1245741"/>
                </a:lnTo>
                <a:lnTo>
                  <a:pt x="418465" y="1248921"/>
                </a:lnTo>
                <a:lnTo>
                  <a:pt x="410845" y="1251782"/>
                </a:lnTo>
                <a:lnTo>
                  <a:pt x="402908" y="1254644"/>
                </a:lnTo>
                <a:lnTo>
                  <a:pt x="394970" y="1257187"/>
                </a:lnTo>
                <a:lnTo>
                  <a:pt x="386398" y="1259731"/>
                </a:lnTo>
                <a:lnTo>
                  <a:pt x="377825" y="1261956"/>
                </a:lnTo>
                <a:lnTo>
                  <a:pt x="368618" y="1263864"/>
                </a:lnTo>
                <a:lnTo>
                  <a:pt x="359410" y="1265772"/>
                </a:lnTo>
                <a:lnTo>
                  <a:pt x="349885" y="1267679"/>
                </a:lnTo>
                <a:lnTo>
                  <a:pt x="340043" y="1269269"/>
                </a:lnTo>
                <a:lnTo>
                  <a:pt x="329883" y="1270223"/>
                </a:lnTo>
                <a:lnTo>
                  <a:pt x="319723" y="1271495"/>
                </a:lnTo>
                <a:lnTo>
                  <a:pt x="309245" y="1272131"/>
                </a:lnTo>
                <a:lnTo>
                  <a:pt x="298768" y="1272767"/>
                </a:lnTo>
                <a:lnTo>
                  <a:pt x="287973" y="1273085"/>
                </a:lnTo>
                <a:lnTo>
                  <a:pt x="276860" y="1273402"/>
                </a:lnTo>
                <a:lnTo>
                  <a:pt x="273685" y="1273085"/>
                </a:lnTo>
                <a:lnTo>
                  <a:pt x="313055" y="1331268"/>
                </a:lnTo>
                <a:lnTo>
                  <a:pt x="302895" y="1338263"/>
                </a:lnTo>
                <a:lnTo>
                  <a:pt x="259080" y="1273085"/>
                </a:lnTo>
                <a:lnTo>
                  <a:pt x="244157" y="1272131"/>
                </a:lnTo>
                <a:lnTo>
                  <a:pt x="230505" y="1271177"/>
                </a:lnTo>
                <a:lnTo>
                  <a:pt x="216852" y="1269587"/>
                </a:lnTo>
                <a:lnTo>
                  <a:pt x="203835" y="1267362"/>
                </a:lnTo>
                <a:lnTo>
                  <a:pt x="190817" y="1265136"/>
                </a:lnTo>
                <a:lnTo>
                  <a:pt x="178435" y="1262592"/>
                </a:lnTo>
                <a:lnTo>
                  <a:pt x="166687" y="1259413"/>
                </a:lnTo>
                <a:lnTo>
                  <a:pt x="155575" y="1255916"/>
                </a:lnTo>
                <a:lnTo>
                  <a:pt x="144780" y="1252736"/>
                </a:lnTo>
                <a:lnTo>
                  <a:pt x="134937" y="1248603"/>
                </a:lnTo>
                <a:lnTo>
                  <a:pt x="125095" y="1244470"/>
                </a:lnTo>
                <a:lnTo>
                  <a:pt x="116522" y="1239383"/>
                </a:lnTo>
                <a:lnTo>
                  <a:pt x="108267" y="1234931"/>
                </a:lnTo>
                <a:lnTo>
                  <a:pt x="100647" y="1229844"/>
                </a:lnTo>
                <a:lnTo>
                  <a:pt x="93980" y="1224439"/>
                </a:lnTo>
                <a:lnTo>
                  <a:pt x="87947" y="1218716"/>
                </a:lnTo>
                <a:lnTo>
                  <a:pt x="2857" y="1238747"/>
                </a:lnTo>
                <a:lnTo>
                  <a:pt x="0" y="1226983"/>
                </a:lnTo>
                <a:lnTo>
                  <a:pt x="79375" y="1208224"/>
                </a:lnTo>
                <a:lnTo>
                  <a:pt x="76835" y="1204727"/>
                </a:lnTo>
                <a:lnTo>
                  <a:pt x="74612" y="1201229"/>
                </a:lnTo>
                <a:lnTo>
                  <a:pt x="72707" y="1197414"/>
                </a:lnTo>
                <a:lnTo>
                  <a:pt x="71437" y="1193599"/>
                </a:lnTo>
                <a:lnTo>
                  <a:pt x="70167" y="1189465"/>
                </a:lnTo>
                <a:lnTo>
                  <a:pt x="69532" y="1185650"/>
                </a:lnTo>
                <a:lnTo>
                  <a:pt x="69215" y="1181517"/>
                </a:lnTo>
                <a:lnTo>
                  <a:pt x="68580" y="1177384"/>
                </a:lnTo>
                <a:lnTo>
                  <a:pt x="69215" y="1171661"/>
                </a:lnTo>
                <a:lnTo>
                  <a:pt x="70167" y="1166574"/>
                </a:lnTo>
                <a:lnTo>
                  <a:pt x="71755" y="1161169"/>
                </a:lnTo>
                <a:lnTo>
                  <a:pt x="73977" y="1155763"/>
                </a:lnTo>
                <a:lnTo>
                  <a:pt x="76517" y="1150676"/>
                </a:lnTo>
                <a:lnTo>
                  <a:pt x="80010" y="1145589"/>
                </a:lnTo>
                <a:lnTo>
                  <a:pt x="83820" y="1140820"/>
                </a:lnTo>
                <a:lnTo>
                  <a:pt x="88265" y="1136051"/>
                </a:lnTo>
                <a:lnTo>
                  <a:pt x="93027" y="1131282"/>
                </a:lnTo>
                <a:lnTo>
                  <a:pt x="98425" y="1126831"/>
                </a:lnTo>
                <a:lnTo>
                  <a:pt x="104457" y="1122697"/>
                </a:lnTo>
                <a:lnTo>
                  <a:pt x="110807" y="1118564"/>
                </a:lnTo>
                <a:lnTo>
                  <a:pt x="117475" y="1114431"/>
                </a:lnTo>
                <a:lnTo>
                  <a:pt x="124777" y="1111251"/>
                </a:lnTo>
                <a:lnTo>
                  <a:pt x="132715" y="1107436"/>
                </a:lnTo>
                <a:lnTo>
                  <a:pt x="140652" y="1103939"/>
                </a:lnTo>
                <a:lnTo>
                  <a:pt x="89852" y="1023817"/>
                </a:lnTo>
                <a:lnTo>
                  <a:pt x="100012" y="1017458"/>
                </a:lnTo>
                <a:lnTo>
                  <a:pt x="152400" y="1099805"/>
                </a:lnTo>
                <a:lnTo>
                  <a:pt x="162242" y="1096944"/>
                </a:lnTo>
                <a:lnTo>
                  <a:pt x="172720" y="1093765"/>
                </a:lnTo>
                <a:lnTo>
                  <a:pt x="154940" y="850538"/>
                </a:lnTo>
                <a:lnTo>
                  <a:pt x="150812" y="844179"/>
                </a:lnTo>
                <a:lnTo>
                  <a:pt x="146367" y="837820"/>
                </a:lnTo>
                <a:lnTo>
                  <a:pt x="143510" y="830826"/>
                </a:lnTo>
                <a:lnTo>
                  <a:pt x="140652" y="824149"/>
                </a:lnTo>
                <a:lnTo>
                  <a:pt x="140652" y="821605"/>
                </a:lnTo>
                <a:lnTo>
                  <a:pt x="136842" y="782816"/>
                </a:lnTo>
                <a:lnTo>
                  <a:pt x="133032" y="740212"/>
                </a:lnTo>
                <a:lnTo>
                  <a:pt x="128587" y="687433"/>
                </a:lnTo>
                <a:lnTo>
                  <a:pt x="119697" y="557077"/>
                </a:lnTo>
                <a:lnTo>
                  <a:pt x="116522" y="554215"/>
                </a:lnTo>
                <a:lnTo>
                  <a:pt x="112712" y="550400"/>
                </a:lnTo>
                <a:lnTo>
                  <a:pt x="112395" y="550400"/>
                </a:lnTo>
                <a:lnTo>
                  <a:pt x="112395" y="550718"/>
                </a:lnTo>
                <a:lnTo>
                  <a:pt x="112077" y="552307"/>
                </a:lnTo>
                <a:lnTo>
                  <a:pt x="111125" y="558666"/>
                </a:lnTo>
                <a:lnTo>
                  <a:pt x="111125" y="569794"/>
                </a:lnTo>
                <a:lnTo>
                  <a:pt x="111125" y="584420"/>
                </a:lnTo>
                <a:lnTo>
                  <a:pt x="112395" y="621937"/>
                </a:lnTo>
                <a:lnTo>
                  <a:pt x="113665" y="666449"/>
                </a:lnTo>
                <a:lnTo>
                  <a:pt x="116205" y="712869"/>
                </a:lnTo>
                <a:lnTo>
                  <a:pt x="118427" y="756109"/>
                </a:lnTo>
                <a:lnTo>
                  <a:pt x="120332" y="791401"/>
                </a:lnTo>
                <a:lnTo>
                  <a:pt x="122237" y="813021"/>
                </a:lnTo>
                <a:lnTo>
                  <a:pt x="112077" y="813339"/>
                </a:lnTo>
                <a:lnTo>
                  <a:pt x="105410" y="813339"/>
                </a:lnTo>
                <a:lnTo>
                  <a:pt x="98425" y="812385"/>
                </a:lnTo>
                <a:lnTo>
                  <a:pt x="90487" y="811431"/>
                </a:lnTo>
                <a:lnTo>
                  <a:pt x="82550" y="809523"/>
                </a:lnTo>
                <a:lnTo>
                  <a:pt x="78740" y="807934"/>
                </a:lnTo>
                <a:lnTo>
                  <a:pt x="74612" y="806344"/>
                </a:lnTo>
                <a:lnTo>
                  <a:pt x="70802" y="804754"/>
                </a:lnTo>
                <a:lnTo>
                  <a:pt x="66675" y="802211"/>
                </a:lnTo>
                <a:lnTo>
                  <a:pt x="65087" y="791083"/>
                </a:lnTo>
                <a:lnTo>
                  <a:pt x="63182" y="776139"/>
                </a:lnTo>
                <a:lnTo>
                  <a:pt x="61277" y="758335"/>
                </a:lnTo>
                <a:lnTo>
                  <a:pt x="59055" y="737986"/>
                </a:lnTo>
                <a:lnTo>
                  <a:pt x="55245" y="692520"/>
                </a:lnTo>
                <a:lnTo>
                  <a:pt x="51752" y="643875"/>
                </a:lnTo>
                <a:lnTo>
                  <a:pt x="49212" y="596819"/>
                </a:lnTo>
                <a:lnTo>
                  <a:pt x="47307" y="555487"/>
                </a:lnTo>
                <a:lnTo>
                  <a:pt x="46990" y="538318"/>
                </a:lnTo>
                <a:lnTo>
                  <a:pt x="46355" y="524011"/>
                </a:lnTo>
                <a:lnTo>
                  <a:pt x="46990" y="513836"/>
                </a:lnTo>
                <a:lnTo>
                  <a:pt x="47307" y="507477"/>
                </a:lnTo>
                <a:lnTo>
                  <a:pt x="47625" y="503026"/>
                </a:lnTo>
                <a:lnTo>
                  <a:pt x="48895" y="498893"/>
                </a:lnTo>
                <a:lnTo>
                  <a:pt x="49847" y="495078"/>
                </a:lnTo>
                <a:lnTo>
                  <a:pt x="51752" y="490944"/>
                </a:lnTo>
                <a:lnTo>
                  <a:pt x="53975" y="487129"/>
                </a:lnTo>
                <a:lnTo>
                  <a:pt x="56515" y="483314"/>
                </a:lnTo>
                <a:lnTo>
                  <a:pt x="59690" y="480134"/>
                </a:lnTo>
                <a:lnTo>
                  <a:pt x="62547" y="476637"/>
                </a:lnTo>
                <a:lnTo>
                  <a:pt x="66357" y="473140"/>
                </a:lnTo>
                <a:lnTo>
                  <a:pt x="70167" y="470278"/>
                </a:lnTo>
                <a:lnTo>
                  <a:pt x="74612" y="467099"/>
                </a:lnTo>
                <a:lnTo>
                  <a:pt x="79375" y="464237"/>
                </a:lnTo>
                <a:lnTo>
                  <a:pt x="88900" y="458514"/>
                </a:lnTo>
                <a:lnTo>
                  <a:pt x="99377" y="453745"/>
                </a:lnTo>
                <a:lnTo>
                  <a:pt x="111125" y="449294"/>
                </a:lnTo>
                <a:lnTo>
                  <a:pt x="123190" y="444525"/>
                </a:lnTo>
                <a:lnTo>
                  <a:pt x="135572" y="441027"/>
                </a:lnTo>
                <a:lnTo>
                  <a:pt x="148907" y="437530"/>
                </a:lnTo>
                <a:lnTo>
                  <a:pt x="161607" y="434351"/>
                </a:lnTo>
                <a:lnTo>
                  <a:pt x="174625" y="431807"/>
                </a:lnTo>
                <a:lnTo>
                  <a:pt x="187960" y="429581"/>
                </a:lnTo>
                <a:lnTo>
                  <a:pt x="200660" y="427674"/>
                </a:lnTo>
                <a:lnTo>
                  <a:pt x="203835" y="427674"/>
                </a:lnTo>
                <a:lnTo>
                  <a:pt x="206692" y="427674"/>
                </a:lnTo>
                <a:lnTo>
                  <a:pt x="248285" y="582194"/>
                </a:lnTo>
                <a:lnTo>
                  <a:pt x="249237" y="576153"/>
                </a:lnTo>
                <a:lnTo>
                  <a:pt x="263525" y="470278"/>
                </a:lnTo>
                <a:lnTo>
                  <a:pt x="259715" y="459786"/>
                </a:lnTo>
                <a:lnTo>
                  <a:pt x="267653" y="445797"/>
                </a:lnTo>
                <a:lnTo>
                  <a:pt x="285750" y="445797"/>
                </a:lnTo>
                <a:lnTo>
                  <a:pt x="293688" y="459786"/>
                </a:lnTo>
                <a:lnTo>
                  <a:pt x="289878" y="472186"/>
                </a:lnTo>
                <a:lnTo>
                  <a:pt x="302578" y="584102"/>
                </a:lnTo>
                <a:lnTo>
                  <a:pt x="336868" y="432443"/>
                </a:lnTo>
                <a:lnTo>
                  <a:pt x="343853" y="429263"/>
                </a:lnTo>
                <a:lnTo>
                  <a:pt x="345440" y="428310"/>
                </a:lnTo>
                <a:lnTo>
                  <a:pt x="345758" y="427674"/>
                </a:lnTo>
                <a:lnTo>
                  <a:pt x="352108" y="427356"/>
                </a:lnTo>
                <a:lnTo>
                  <a:pt x="358458" y="427038"/>
                </a:lnTo>
                <a:close/>
                <a:moveTo>
                  <a:pt x="1859239" y="201613"/>
                </a:moveTo>
                <a:lnTo>
                  <a:pt x="1864624" y="201613"/>
                </a:lnTo>
                <a:lnTo>
                  <a:pt x="1869375" y="201613"/>
                </a:lnTo>
                <a:lnTo>
                  <a:pt x="1874760" y="201930"/>
                </a:lnTo>
                <a:lnTo>
                  <a:pt x="1879828" y="202248"/>
                </a:lnTo>
                <a:lnTo>
                  <a:pt x="1884896" y="203517"/>
                </a:lnTo>
                <a:lnTo>
                  <a:pt x="1895349" y="205739"/>
                </a:lnTo>
                <a:lnTo>
                  <a:pt x="1905485" y="208595"/>
                </a:lnTo>
                <a:lnTo>
                  <a:pt x="1914988" y="212403"/>
                </a:lnTo>
                <a:lnTo>
                  <a:pt x="1924490" y="216529"/>
                </a:lnTo>
                <a:lnTo>
                  <a:pt x="1933676" y="221290"/>
                </a:lnTo>
                <a:lnTo>
                  <a:pt x="1942229" y="225733"/>
                </a:lnTo>
                <a:lnTo>
                  <a:pt x="1949514" y="230493"/>
                </a:lnTo>
                <a:lnTo>
                  <a:pt x="1956799" y="235571"/>
                </a:lnTo>
                <a:lnTo>
                  <a:pt x="1962818" y="240014"/>
                </a:lnTo>
                <a:lnTo>
                  <a:pt x="1967886" y="244140"/>
                </a:lnTo>
                <a:lnTo>
                  <a:pt x="1971687" y="247948"/>
                </a:lnTo>
                <a:lnTo>
                  <a:pt x="1974538" y="251122"/>
                </a:lnTo>
                <a:lnTo>
                  <a:pt x="1975488" y="253343"/>
                </a:lnTo>
                <a:lnTo>
                  <a:pt x="1976438" y="258739"/>
                </a:lnTo>
                <a:lnTo>
                  <a:pt x="1975805" y="267307"/>
                </a:lnTo>
                <a:lnTo>
                  <a:pt x="1975488" y="279367"/>
                </a:lnTo>
                <a:lnTo>
                  <a:pt x="1974854" y="293649"/>
                </a:lnTo>
                <a:lnTo>
                  <a:pt x="1972637" y="328241"/>
                </a:lnTo>
                <a:lnTo>
                  <a:pt x="1969153" y="368229"/>
                </a:lnTo>
                <a:lnTo>
                  <a:pt x="1965352" y="408852"/>
                </a:lnTo>
                <a:lnTo>
                  <a:pt x="1961234" y="446619"/>
                </a:lnTo>
                <a:lnTo>
                  <a:pt x="1957433" y="478355"/>
                </a:lnTo>
                <a:lnTo>
                  <a:pt x="1956166" y="490732"/>
                </a:lnTo>
                <a:lnTo>
                  <a:pt x="1954265" y="499619"/>
                </a:lnTo>
                <a:lnTo>
                  <a:pt x="1948564" y="501840"/>
                </a:lnTo>
                <a:lnTo>
                  <a:pt x="1942862" y="503744"/>
                </a:lnTo>
                <a:lnTo>
                  <a:pt x="1937794" y="505331"/>
                </a:lnTo>
                <a:lnTo>
                  <a:pt x="1932726" y="506283"/>
                </a:lnTo>
                <a:lnTo>
                  <a:pt x="1928291" y="507235"/>
                </a:lnTo>
                <a:lnTo>
                  <a:pt x="1924174" y="507235"/>
                </a:lnTo>
                <a:lnTo>
                  <a:pt x="1920373" y="506918"/>
                </a:lnTo>
                <a:lnTo>
                  <a:pt x="1917522" y="505966"/>
                </a:lnTo>
                <a:lnTo>
                  <a:pt x="1918472" y="488828"/>
                </a:lnTo>
                <a:lnTo>
                  <a:pt x="1919422" y="460900"/>
                </a:lnTo>
                <a:lnTo>
                  <a:pt x="1920373" y="426307"/>
                </a:lnTo>
                <a:lnTo>
                  <a:pt x="1920689" y="389493"/>
                </a:lnTo>
                <a:lnTo>
                  <a:pt x="1921006" y="354265"/>
                </a:lnTo>
                <a:lnTo>
                  <a:pt x="1920689" y="324750"/>
                </a:lnTo>
                <a:lnTo>
                  <a:pt x="1920373" y="313325"/>
                </a:lnTo>
                <a:lnTo>
                  <a:pt x="1919739" y="305074"/>
                </a:lnTo>
                <a:lnTo>
                  <a:pt x="1918789" y="299996"/>
                </a:lnTo>
                <a:lnTo>
                  <a:pt x="1918472" y="299361"/>
                </a:lnTo>
                <a:lnTo>
                  <a:pt x="1918472" y="299044"/>
                </a:lnTo>
                <a:lnTo>
                  <a:pt x="1918155" y="299361"/>
                </a:lnTo>
                <a:lnTo>
                  <a:pt x="1914988" y="303170"/>
                </a:lnTo>
                <a:lnTo>
                  <a:pt x="1912454" y="307295"/>
                </a:lnTo>
                <a:lnTo>
                  <a:pt x="1911820" y="308247"/>
                </a:lnTo>
                <a:lnTo>
                  <a:pt x="1902318" y="443762"/>
                </a:lnTo>
                <a:lnTo>
                  <a:pt x="1897883" y="493906"/>
                </a:lnTo>
                <a:lnTo>
                  <a:pt x="1895982" y="513900"/>
                </a:lnTo>
                <a:lnTo>
                  <a:pt x="1895982" y="515804"/>
                </a:lnTo>
                <a:lnTo>
                  <a:pt x="1893765" y="521834"/>
                </a:lnTo>
                <a:lnTo>
                  <a:pt x="1891231" y="528181"/>
                </a:lnTo>
                <a:lnTo>
                  <a:pt x="1887747" y="534211"/>
                </a:lnTo>
                <a:lnTo>
                  <a:pt x="1883946" y="539924"/>
                </a:lnTo>
                <a:lnTo>
                  <a:pt x="1869375" y="734151"/>
                </a:lnTo>
                <a:lnTo>
                  <a:pt x="1879828" y="736373"/>
                </a:lnTo>
                <a:lnTo>
                  <a:pt x="1890281" y="738912"/>
                </a:lnTo>
                <a:lnTo>
                  <a:pt x="1899784" y="742403"/>
                </a:lnTo>
                <a:lnTo>
                  <a:pt x="1909286" y="745576"/>
                </a:lnTo>
                <a:lnTo>
                  <a:pt x="1917839" y="749067"/>
                </a:lnTo>
                <a:lnTo>
                  <a:pt x="1925757" y="752876"/>
                </a:lnTo>
                <a:lnTo>
                  <a:pt x="1933043" y="757002"/>
                </a:lnTo>
                <a:lnTo>
                  <a:pt x="1940011" y="761762"/>
                </a:lnTo>
                <a:lnTo>
                  <a:pt x="1946030" y="766522"/>
                </a:lnTo>
                <a:lnTo>
                  <a:pt x="1951098" y="771283"/>
                </a:lnTo>
                <a:lnTo>
                  <a:pt x="1955532" y="776361"/>
                </a:lnTo>
                <a:lnTo>
                  <a:pt x="1959333" y="781439"/>
                </a:lnTo>
                <a:lnTo>
                  <a:pt x="1962501" y="787151"/>
                </a:lnTo>
                <a:lnTo>
                  <a:pt x="1964718" y="792864"/>
                </a:lnTo>
                <a:lnTo>
                  <a:pt x="1966302" y="798894"/>
                </a:lnTo>
                <a:lnTo>
                  <a:pt x="1966619" y="801750"/>
                </a:lnTo>
                <a:lnTo>
                  <a:pt x="1966619" y="804924"/>
                </a:lnTo>
                <a:lnTo>
                  <a:pt x="1966302" y="808732"/>
                </a:lnTo>
                <a:lnTo>
                  <a:pt x="1965669" y="812223"/>
                </a:lnTo>
                <a:lnTo>
                  <a:pt x="1965035" y="816031"/>
                </a:lnTo>
                <a:lnTo>
                  <a:pt x="1963451" y="819522"/>
                </a:lnTo>
                <a:lnTo>
                  <a:pt x="1962184" y="823331"/>
                </a:lnTo>
                <a:lnTo>
                  <a:pt x="1960284" y="826504"/>
                </a:lnTo>
                <a:lnTo>
                  <a:pt x="1958066" y="829995"/>
                </a:lnTo>
                <a:lnTo>
                  <a:pt x="1955532" y="833486"/>
                </a:lnTo>
                <a:lnTo>
                  <a:pt x="1952682" y="836660"/>
                </a:lnTo>
                <a:lnTo>
                  <a:pt x="1949514" y="839834"/>
                </a:lnTo>
                <a:lnTo>
                  <a:pt x="1946030" y="842690"/>
                </a:lnTo>
                <a:lnTo>
                  <a:pt x="1942545" y="845864"/>
                </a:lnTo>
                <a:lnTo>
                  <a:pt x="1938428" y="848720"/>
                </a:lnTo>
                <a:lnTo>
                  <a:pt x="1934310" y="851576"/>
                </a:lnTo>
                <a:lnTo>
                  <a:pt x="1924807" y="856654"/>
                </a:lnTo>
                <a:lnTo>
                  <a:pt x="1914354" y="861732"/>
                </a:lnTo>
                <a:lnTo>
                  <a:pt x="1903268" y="865858"/>
                </a:lnTo>
                <a:lnTo>
                  <a:pt x="1891231" y="869983"/>
                </a:lnTo>
                <a:lnTo>
                  <a:pt x="1878244" y="873157"/>
                </a:lnTo>
                <a:lnTo>
                  <a:pt x="1864624" y="876013"/>
                </a:lnTo>
                <a:lnTo>
                  <a:pt x="1850370" y="878235"/>
                </a:lnTo>
                <a:lnTo>
                  <a:pt x="1835165" y="880139"/>
                </a:lnTo>
                <a:lnTo>
                  <a:pt x="1819644" y="881091"/>
                </a:lnTo>
                <a:lnTo>
                  <a:pt x="1783851" y="947738"/>
                </a:lnTo>
                <a:lnTo>
                  <a:pt x="1773398" y="941708"/>
                </a:lnTo>
                <a:lnTo>
                  <a:pt x="1805390" y="881409"/>
                </a:lnTo>
                <a:lnTo>
                  <a:pt x="1800322" y="881726"/>
                </a:lnTo>
                <a:lnTo>
                  <a:pt x="1787335" y="881409"/>
                </a:lnTo>
                <a:lnTo>
                  <a:pt x="1774032" y="881091"/>
                </a:lnTo>
                <a:lnTo>
                  <a:pt x="1761678" y="880139"/>
                </a:lnTo>
                <a:lnTo>
                  <a:pt x="1749642" y="878552"/>
                </a:lnTo>
                <a:lnTo>
                  <a:pt x="1737605" y="876648"/>
                </a:lnTo>
                <a:lnTo>
                  <a:pt x="1726518" y="874427"/>
                </a:lnTo>
                <a:lnTo>
                  <a:pt x="1716066" y="871888"/>
                </a:lnTo>
                <a:lnTo>
                  <a:pt x="1705296" y="868714"/>
                </a:lnTo>
                <a:lnTo>
                  <a:pt x="1696110" y="865223"/>
                </a:lnTo>
                <a:lnTo>
                  <a:pt x="1686607" y="862049"/>
                </a:lnTo>
                <a:lnTo>
                  <a:pt x="1678372" y="857924"/>
                </a:lnTo>
                <a:lnTo>
                  <a:pt x="1670453" y="853798"/>
                </a:lnTo>
                <a:lnTo>
                  <a:pt x="1663484" y="849037"/>
                </a:lnTo>
                <a:lnTo>
                  <a:pt x="1657149" y="844594"/>
                </a:lnTo>
                <a:lnTo>
                  <a:pt x="1651448" y="839516"/>
                </a:lnTo>
                <a:lnTo>
                  <a:pt x="1646696" y="834439"/>
                </a:lnTo>
                <a:lnTo>
                  <a:pt x="1574476" y="851894"/>
                </a:lnTo>
                <a:lnTo>
                  <a:pt x="1571625" y="840151"/>
                </a:lnTo>
                <a:lnTo>
                  <a:pt x="1639411" y="823648"/>
                </a:lnTo>
                <a:lnTo>
                  <a:pt x="1637510" y="819205"/>
                </a:lnTo>
                <a:lnTo>
                  <a:pt x="1635927" y="814127"/>
                </a:lnTo>
                <a:lnTo>
                  <a:pt x="1634976" y="809684"/>
                </a:lnTo>
                <a:lnTo>
                  <a:pt x="1634660" y="804924"/>
                </a:lnTo>
                <a:lnTo>
                  <a:pt x="1634976" y="799211"/>
                </a:lnTo>
                <a:lnTo>
                  <a:pt x="1635927" y="793816"/>
                </a:lnTo>
                <a:lnTo>
                  <a:pt x="1637827" y="788738"/>
                </a:lnTo>
                <a:lnTo>
                  <a:pt x="1640678" y="783343"/>
                </a:lnTo>
                <a:lnTo>
                  <a:pt x="1643529" y="778582"/>
                </a:lnTo>
                <a:lnTo>
                  <a:pt x="1647646" y="773504"/>
                </a:lnTo>
                <a:lnTo>
                  <a:pt x="1652081" y="769061"/>
                </a:lnTo>
                <a:lnTo>
                  <a:pt x="1657466" y="764618"/>
                </a:lnTo>
                <a:lnTo>
                  <a:pt x="1663167" y="760493"/>
                </a:lnTo>
                <a:lnTo>
                  <a:pt x="1669503" y="756684"/>
                </a:lnTo>
                <a:lnTo>
                  <a:pt x="1676154" y="752876"/>
                </a:lnTo>
                <a:lnTo>
                  <a:pt x="1683757" y="749067"/>
                </a:lnTo>
                <a:lnTo>
                  <a:pt x="1691675" y="745894"/>
                </a:lnTo>
                <a:lnTo>
                  <a:pt x="1700228" y="742720"/>
                </a:lnTo>
                <a:lnTo>
                  <a:pt x="1708780" y="740181"/>
                </a:lnTo>
                <a:lnTo>
                  <a:pt x="1718283" y="737642"/>
                </a:lnTo>
                <a:lnTo>
                  <a:pt x="1703079" y="536750"/>
                </a:lnTo>
                <a:lnTo>
                  <a:pt x="1699911" y="531990"/>
                </a:lnTo>
                <a:lnTo>
                  <a:pt x="1696744" y="526595"/>
                </a:lnTo>
                <a:lnTo>
                  <a:pt x="1694209" y="521517"/>
                </a:lnTo>
                <a:lnTo>
                  <a:pt x="1691992" y="516122"/>
                </a:lnTo>
                <a:lnTo>
                  <a:pt x="1691992" y="513900"/>
                </a:lnTo>
                <a:lnTo>
                  <a:pt x="1688825" y="483116"/>
                </a:lnTo>
                <a:lnTo>
                  <a:pt x="1685974" y="449792"/>
                </a:lnTo>
                <a:lnTo>
                  <a:pt x="1682490" y="407583"/>
                </a:lnTo>
                <a:lnTo>
                  <a:pt x="1675521" y="304439"/>
                </a:lnTo>
                <a:lnTo>
                  <a:pt x="1672670" y="302218"/>
                </a:lnTo>
                <a:lnTo>
                  <a:pt x="1669819" y="299361"/>
                </a:lnTo>
                <a:lnTo>
                  <a:pt x="1669503" y="299361"/>
                </a:lnTo>
                <a:lnTo>
                  <a:pt x="1669186" y="300948"/>
                </a:lnTo>
                <a:lnTo>
                  <a:pt x="1668552" y="305709"/>
                </a:lnTo>
                <a:lnTo>
                  <a:pt x="1668552" y="314277"/>
                </a:lnTo>
                <a:lnTo>
                  <a:pt x="1668552" y="326020"/>
                </a:lnTo>
                <a:lnTo>
                  <a:pt x="1669503" y="355852"/>
                </a:lnTo>
                <a:lnTo>
                  <a:pt x="1671086" y="391080"/>
                </a:lnTo>
                <a:lnTo>
                  <a:pt x="1672353" y="427894"/>
                </a:lnTo>
                <a:lnTo>
                  <a:pt x="1674254" y="462169"/>
                </a:lnTo>
                <a:lnTo>
                  <a:pt x="1675838" y="489780"/>
                </a:lnTo>
                <a:lnTo>
                  <a:pt x="1677421" y="507235"/>
                </a:lnTo>
                <a:lnTo>
                  <a:pt x="1669503" y="507235"/>
                </a:lnTo>
                <a:lnTo>
                  <a:pt x="1664118" y="507235"/>
                </a:lnTo>
                <a:lnTo>
                  <a:pt x="1658416" y="506918"/>
                </a:lnTo>
                <a:lnTo>
                  <a:pt x="1652715" y="505648"/>
                </a:lnTo>
                <a:lnTo>
                  <a:pt x="1646063" y="504062"/>
                </a:lnTo>
                <a:lnTo>
                  <a:pt x="1639728" y="501840"/>
                </a:lnTo>
                <a:lnTo>
                  <a:pt x="1636877" y="500253"/>
                </a:lnTo>
                <a:lnTo>
                  <a:pt x="1633709" y="498984"/>
                </a:lnTo>
                <a:lnTo>
                  <a:pt x="1632442" y="489780"/>
                </a:lnTo>
                <a:lnTo>
                  <a:pt x="1630858" y="477720"/>
                </a:lnTo>
                <a:lnTo>
                  <a:pt x="1627374" y="447888"/>
                </a:lnTo>
                <a:lnTo>
                  <a:pt x="1624523" y="411708"/>
                </a:lnTo>
                <a:lnTo>
                  <a:pt x="1621673" y="373307"/>
                </a:lnTo>
                <a:lnTo>
                  <a:pt x="1619455" y="336176"/>
                </a:lnTo>
                <a:lnTo>
                  <a:pt x="1618188" y="303487"/>
                </a:lnTo>
                <a:lnTo>
                  <a:pt x="1617555" y="278733"/>
                </a:lnTo>
                <a:lnTo>
                  <a:pt x="1617555" y="270481"/>
                </a:lnTo>
                <a:lnTo>
                  <a:pt x="1618188" y="265086"/>
                </a:lnTo>
                <a:lnTo>
                  <a:pt x="1618505" y="261595"/>
                </a:lnTo>
                <a:lnTo>
                  <a:pt x="1619139" y="258421"/>
                </a:lnTo>
                <a:lnTo>
                  <a:pt x="1620406" y="255248"/>
                </a:lnTo>
                <a:lnTo>
                  <a:pt x="1621673" y="252391"/>
                </a:lnTo>
                <a:lnTo>
                  <a:pt x="1623573" y="249218"/>
                </a:lnTo>
                <a:lnTo>
                  <a:pt x="1625474" y="246361"/>
                </a:lnTo>
                <a:lnTo>
                  <a:pt x="1627691" y="243822"/>
                </a:lnTo>
                <a:lnTo>
                  <a:pt x="1630542" y="240649"/>
                </a:lnTo>
                <a:lnTo>
                  <a:pt x="1633392" y="238110"/>
                </a:lnTo>
                <a:lnTo>
                  <a:pt x="1636560" y="235888"/>
                </a:lnTo>
                <a:lnTo>
                  <a:pt x="1643212" y="230810"/>
                </a:lnTo>
                <a:lnTo>
                  <a:pt x="1651131" y="226685"/>
                </a:lnTo>
                <a:lnTo>
                  <a:pt x="1659683" y="222559"/>
                </a:lnTo>
                <a:lnTo>
                  <a:pt x="1668552" y="218751"/>
                </a:lnTo>
                <a:lnTo>
                  <a:pt x="1678055" y="215577"/>
                </a:lnTo>
                <a:lnTo>
                  <a:pt x="1688191" y="212403"/>
                </a:lnTo>
                <a:lnTo>
                  <a:pt x="1698327" y="209864"/>
                </a:lnTo>
                <a:lnTo>
                  <a:pt x="1708780" y="207643"/>
                </a:lnTo>
                <a:lnTo>
                  <a:pt x="1718916" y="205421"/>
                </a:lnTo>
                <a:lnTo>
                  <a:pt x="1729369" y="203834"/>
                </a:lnTo>
                <a:lnTo>
                  <a:pt x="1739505" y="202248"/>
                </a:lnTo>
                <a:lnTo>
                  <a:pt x="1741723" y="201930"/>
                </a:lnTo>
                <a:lnTo>
                  <a:pt x="1743940" y="201930"/>
                </a:lnTo>
                <a:lnTo>
                  <a:pt x="1777516" y="324433"/>
                </a:lnTo>
                <a:lnTo>
                  <a:pt x="1777833" y="319673"/>
                </a:lnTo>
                <a:lnTo>
                  <a:pt x="1789553" y="235888"/>
                </a:lnTo>
                <a:lnTo>
                  <a:pt x="1786068" y="227637"/>
                </a:lnTo>
                <a:lnTo>
                  <a:pt x="1792404" y="216529"/>
                </a:lnTo>
                <a:lnTo>
                  <a:pt x="1806658" y="216212"/>
                </a:lnTo>
                <a:lnTo>
                  <a:pt x="1812676" y="227637"/>
                </a:lnTo>
                <a:lnTo>
                  <a:pt x="1810142" y="237158"/>
                </a:lnTo>
                <a:lnTo>
                  <a:pt x="1820278" y="325703"/>
                </a:lnTo>
                <a:lnTo>
                  <a:pt x="1847202" y="206056"/>
                </a:lnTo>
                <a:lnTo>
                  <a:pt x="1852904" y="203517"/>
                </a:lnTo>
                <a:lnTo>
                  <a:pt x="1853854" y="202882"/>
                </a:lnTo>
                <a:lnTo>
                  <a:pt x="1854488" y="202248"/>
                </a:lnTo>
                <a:lnTo>
                  <a:pt x="1859239" y="201613"/>
                </a:lnTo>
                <a:close/>
                <a:moveTo>
                  <a:pt x="2576838" y="182563"/>
                </a:moveTo>
                <a:lnTo>
                  <a:pt x="2587021" y="182563"/>
                </a:lnTo>
                <a:lnTo>
                  <a:pt x="2597204" y="182880"/>
                </a:lnTo>
                <a:lnTo>
                  <a:pt x="2606432" y="183515"/>
                </a:lnTo>
                <a:lnTo>
                  <a:pt x="2615979" y="185103"/>
                </a:lnTo>
                <a:lnTo>
                  <a:pt x="2624570" y="186690"/>
                </a:lnTo>
                <a:lnTo>
                  <a:pt x="2633162" y="188913"/>
                </a:lnTo>
                <a:lnTo>
                  <a:pt x="2641118" y="191135"/>
                </a:lnTo>
                <a:lnTo>
                  <a:pt x="2649073" y="193993"/>
                </a:lnTo>
                <a:lnTo>
                  <a:pt x="2656392" y="196850"/>
                </a:lnTo>
                <a:lnTo>
                  <a:pt x="2663074" y="200025"/>
                </a:lnTo>
                <a:lnTo>
                  <a:pt x="2669439" y="203200"/>
                </a:lnTo>
                <a:lnTo>
                  <a:pt x="2675485" y="206375"/>
                </a:lnTo>
                <a:lnTo>
                  <a:pt x="2685986" y="213043"/>
                </a:lnTo>
                <a:lnTo>
                  <a:pt x="2694578" y="219393"/>
                </a:lnTo>
                <a:lnTo>
                  <a:pt x="2701578" y="224473"/>
                </a:lnTo>
                <a:lnTo>
                  <a:pt x="2706670" y="228918"/>
                </a:lnTo>
                <a:lnTo>
                  <a:pt x="2710488" y="233045"/>
                </a:lnTo>
                <a:lnTo>
                  <a:pt x="2709216" y="236220"/>
                </a:lnTo>
                <a:lnTo>
                  <a:pt x="2707625" y="239078"/>
                </a:lnTo>
                <a:lnTo>
                  <a:pt x="2705079" y="243840"/>
                </a:lnTo>
                <a:lnTo>
                  <a:pt x="2701897" y="248603"/>
                </a:lnTo>
                <a:lnTo>
                  <a:pt x="2697760" y="253365"/>
                </a:lnTo>
                <a:lnTo>
                  <a:pt x="2693305" y="258763"/>
                </a:lnTo>
                <a:lnTo>
                  <a:pt x="2687577" y="264160"/>
                </a:lnTo>
                <a:lnTo>
                  <a:pt x="2684077" y="266383"/>
                </a:lnTo>
                <a:lnTo>
                  <a:pt x="2681213" y="268605"/>
                </a:lnTo>
                <a:lnTo>
                  <a:pt x="2677394" y="270828"/>
                </a:lnTo>
                <a:lnTo>
                  <a:pt x="2673575" y="272733"/>
                </a:lnTo>
                <a:lnTo>
                  <a:pt x="2669757" y="274638"/>
                </a:lnTo>
                <a:lnTo>
                  <a:pt x="2665302" y="275591"/>
                </a:lnTo>
                <a:lnTo>
                  <a:pt x="2661165" y="276861"/>
                </a:lnTo>
                <a:lnTo>
                  <a:pt x="2656392" y="277496"/>
                </a:lnTo>
                <a:lnTo>
                  <a:pt x="2651300" y="277813"/>
                </a:lnTo>
                <a:lnTo>
                  <a:pt x="2646527" y="277813"/>
                </a:lnTo>
                <a:lnTo>
                  <a:pt x="2640799" y="277496"/>
                </a:lnTo>
                <a:lnTo>
                  <a:pt x="2635390" y="276543"/>
                </a:lnTo>
                <a:lnTo>
                  <a:pt x="2629344" y="274956"/>
                </a:lnTo>
                <a:lnTo>
                  <a:pt x="2623298" y="273050"/>
                </a:lnTo>
                <a:lnTo>
                  <a:pt x="2616933" y="270510"/>
                </a:lnTo>
                <a:lnTo>
                  <a:pt x="2610569" y="267335"/>
                </a:lnTo>
                <a:lnTo>
                  <a:pt x="2603250" y="263525"/>
                </a:lnTo>
                <a:lnTo>
                  <a:pt x="2595295" y="260668"/>
                </a:lnTo>
                <a:lnTo>
                  <a:pt x="2626480" y="275591"/>
                </a:lnTo>
                <a:lnTo>
                  <a:pt x="2641436" y="282576"/>
                </a:lnTo>
                <a:lnTo>
                  <a:pt x="2648437" y="285116"/>
                </a:lnTo>
                <a:lnTo>
                  <a:pt x="2655437" y="287656"/>
                </a:lnTo>
                <a:lnTo>
                  <a:pt x="2661802" y="289878"/>
                </a:lnTo>
                <a:lnTo>
                  <a:pt x="2668166" y="291466"/>
                </a:lnTo>
                <a:lnTo>
                  <a:pt x="2674212" y="292101"/>
                </a:lnTo>
                <a:lnTo>
                  <a:pt x="2679940" y="292736"/>
                </a:lnTo>
                <a:lnTo>
                  <a:pt x="2685349" y="292736"/>
                </a:lnTo>
                <a:lnTo>
                  <a:pt x="2690123" y="291466"/>
                </a:lnTo>
                <a:lnTo>
                  <a:pt x="2692350" y="290196"/>
                </a:lnTo>
                <a:lnTo>
                  <a:pt x="2694578" y="289561"/>
                </a:lnTo>
                <a:lnTo>
                  <a:pt x="2696805" y="287973"/>
                </a:lnTo>
                <a:lnTo>
                  <a:pt x="2698714" y="286703"/>
                </a:lnTo>
                <a:lnTo>
                  <a:pt x="2699987" y="297498"/>
                </a:lnTo>
                <a:lnTo>
                  <a:pt x="2700624" y="307341"/>
                </a:lnTo>
                <a:lnTo>
                  <a:pt x="2700306" y="316548"/>
                </a:lnTo>
                <a:lnTo>
                  <a:pt x="2699987" y="325756"/>
                </a:lnTo>
                <a:lnTo>
                  <a:pt x="2701578" y="323851"/>
                </a:lnTo>
                <a:lnTo>
                  <a:pt x="2702533" y="323533"/>
                </a:lnTo>
                <a:lnTo>
                  <a:pt x="2703488" y="322898"/>
                </a:lnTo>
                <a:lnTo>
                  <a:pt x="2704442" y="323533"/>
                </a:lnTo>
                <a:lnTo>
                  <a:pt x="2705715" y="324168"/>
                </a:lnTo>
                <a:lnTo>
                  <a:pt x="2706670" y="325438"/>
                </a:lnTo>
                <a:lnTo>
                  <a:pt x="2707625" y="326708"/>
                </a:lnTo>
                <a:lnTo>
                  <a:pt x="2709216" y="330836"/>
                </a:lnTo>
                <a:lnTo>
                  <a:pt x="2711125" y="336551"/>
                </a:lnTo>
                <a:lnTo>
                  <a:pt x="2712398" y="343218"/>
                </a:lnTo>
                <a:lnTo>
                  <a:pt x="2713671" y="351156"/>
                </a:lnTo>
                <a:lnTo>
                  <a:pt x="2714307" y="359411"/>
                </a:lnTo>
                <a:lnTo>
                  <a:pt x="2714625" y="368936"/>
                </a:lnTo>
                <a:lnTo>
                  <a:pt x="2714307" y="377826"/>
                </a:lnTo>
                <a:lnTo>
                  <a:pt x="2713671" y="386716"/>
                </a:lnTo>
                <a:lnTo>
                  <a:pt x="2712398" y="394653"/>
                </a:lnTo>
                <a:lnTo>
                  <a:pt x="2711125" y="401321"/>
                </a:lnTo>
                <a:lnTo>
                  <a:pt x="2709216" y="407036"/>
                </a:lnTo>
                <a:lnTo>
                  <a:pt x="2707625" y="411163"/>
                </a:lnTo>
                <a:lnTo>
                  <a:pt x="2706670" y="412433"/>
                </a:lnTo>
                <a:lnTo>
                  <a:pt x="2705715" y="413703"/>
                </a:lnTo>
                <a:lnTo>
                  <a:pt x="2704442" y="414338"/>
                </a:lnTo>
                <a:lnTo>
                  <a:pt x="2703488" y="414338"/>
                </a:lnTo>
                <a:lnTo>
                  <a:pt x="2702215" y="414338"/>
                </a:lnTo>
                <a:lnTo>
                  <a:pt x="2700942" y="413703"/>
                </a:lnTo>
                <a:lnTo>
                  <a:pt x="2699987" y="412116"/>
                </a:lnTo>
                <a:lnTo>
                  <a:pt x="2698714" y="410528"/>
                </a:lnTo>
                <a:lnTo>
                  <a:pt x="2696805" y="406083"/>
                </a:lnTo>
                <a:lnTo>
                  <a:pt x="2694896" y="400051"/>
                </a:lnTo>
                <a:lnTo>
                  <a:pt x="2693941" y="407988"/>
                </a:lnTo>
                <a:lnTo>
                  <a:pt x="2692668" y="415926"/>
                </a:lnTo>
                <a:lnTo>
                  <a:pt x="2691396" y="423546"/>
                </a:lnTo>
                <a:lnTo>
                  <a:pt x="2689168" y="430531"/>
                </a:lnTo>
                <a:lnTo>
                  <a:pt x="2687259" y="437833"/>
                </a:lnTo>
                <a:lnTo>
                  <a:pt x="2684395" y="444818"/>
                </a:lnTo>
                <a:lnTo>
                  <a:pt x="2681849" y="451803"/>
                </a:lnTo>
                <a:lnTo>
                  <a:pt x="2678985" y="458153"/>
                </a:lnTo>
                <a:lnTo>
                  <a:pt x="2675803" y="464503"/>
                </a:lnTo>
                <a:lnTo>
                  <a:pt x="2672303" y="470536"/>
                </a:lnTo>
                <a:lnTo>
                  <a:pt x="2669120" y="476568"/>
                </a:lnTo>
                <a:lnTo>
                  <a:pt x="2665302" y="481966"/>
                </a:lnTo>
                <a:lnTo>
                  <a:pt x="2661483" y="487363"/>
                </a:lnTo>
                <a:lnTo>
                  <a:pt x="2657347" y="492761"/>
                </a:lnTo>
                <a:lnTo>
                  <a:pt x="2653210" y="497523"/>
                </a:lnTo>
                <a:lnTo>
                  <a:pt x="2649073" y="501968"/>
                </a:lnTo>
                <a:lnTo>
                  <a:pt x="2644618" y="506413"/>
                </a:lnTo>
                <a:lnTo>
                  <a:pt x="2640163" y="510541"/>
                </a:lnTo>
                <a:lnTo>
                  <a:pt x="2635390" y="514351"/>
                </a:lnTo>
                <a:lnTo>
                  <a:pt x="2630935" y="518161"/>
                </a:lnTo>
                <a:lnTo>
                  <a:pt x="2626480" y="521653"/>
                </a:lnTo>
                <a:lnTo>
                  <a:pt x="2621706" y="524511"/>
                </a:lnTo>
                <a:lnTo>
                  <a:pt x="2616933" y="527368"/>
                </a:lnTo>
                <a:lnTo>
                  <a:pt x="2612160" y="529908"/>
                </a:lnTo>
                <a:lnTo>
                  <a:pt x="2607387" y="532131"/>
                </a:lnTo>
                <a:lnTo>
                  <a:pt x="2602614" y="534036"/>
                </a:lnTo>
                <a:lnTo>
                  <a:pt x="2597840" y="535941"/>
                </a:lnTo>
                <a:lnTo>
                  <a:pt x="2593385" y="536893"/>
                </a:lnTo>
                <a:lnTo>
                  <a:pt x="2588294" y="538163"/>
                </a:lnTo>
                <a:lnTo>
                  <a:pt x="2583839" y="538798"/>
                </a:lnTo>
                <a:lnTo>
                  <a:pt x="2579384" y="539116"/>
                </a:lnTo>
                <a:lnTo>
                  <a:pt x="2575247" y="539751"/>
                </a:lnTo>
                <a:lnTo>
                  <a:pt x="2571428" y="539116"/>
                </a:lnTo>
                <a:lnTo>
                  <a:pt x="2567610" y="538798"/>
                </a:lnTo>
                <a:lnTo>
                  <a:pt x="2563791" y="538163"/>
                </a:lnTo>
                <a:lnTo>
                  <a:pt x="2559654" y="536893"/>
                </a:lnTo>
                <a:lnTo>
                  <a:pt x="2555518" y="535623"/>
                </a:lnTo>
                <a:lnTo>
                  <a:pt x="2551381" y="533718"/>
                </a:lnTo>
                <a:lnTo>
                  <a:pt x="2542789" y="529591"/>
                </a:lnTo>
                <a:lnTo>
                  <a:pt x="2533879" y="523876"/>
                </a:lnTo>
                <a:lnTo>
                  <a:pt x="2524651" y="517526"/>
                </a:lnTo>
                <a:lnTo>
                  <a:pt x="2515423" y="509906"/>
                </a:lnTo>
                <a:lnTo>
                  <a:pt x="2506194" y="501333"/>
                </a:lnTo>
                <a:lnTo>
                  <a:pt x="2497603" y="491808"/>
                </a:lnTo>
                <a:lnTo>
                  <a:pt x="2489011" y="481648"/>
                </a:lnTo>
                <a:lnTo>
                  <a:pt x="2481055" y="470536"/>
                </a:lnTo>
                <a:lnTo>
                  <a:pt x="2473418" y="458788"/>
                </a:lnTo>
                <a:lnTo>
                  <a:pt x="2469600" y="452756"/>
                </a:lnTo>
                <a:lnTo>
                  <a:pt x="2466417" y="446406"/>
                </a:lnTo>
                <a:lnTo>
                  <a:pt x="2463235" y="440056"/>
                </a:lnTo>
                <a:lnTo>
                  <a:pt x="2460371" y="433071"/>
                </a:lnTo>
                <a:lnTo>
                  <a:pt x="2457507" y="426403"/>
                </a:lnTo>
                <a:lnTo>
                  <a:pt x="2454962" y="419418"/>
                </a:lnTo>
                <a:lnTo>
                  <a:pt x="2452734" y="412433"/>
                </a:lnTo>
                <a:lnTo>
                  <a:pt x="2450825" y="405448"/>
                </a:lnTo>
                <a:lnTo>
                  <a:pt x="2448916" y="409893"/>
                </a:lnTo>
                <a:lnTo>
                  <a:pt x="2447325" y="413703"/>
                </a:lnTo>
                <a:lnTo>
                  <a:pt x="2446370" y="414656"/>
                </a:lnTo>
                <a:lnTo>
                  <a:pt x="2445733" y="415926"/>
                </a:lnTo>
                <a:lnTo>
                  <a:pt x="2444461" y="416561"/>
                </a:lnTo>
                <a:lnTo>
                  <a:pt x="2443188" y="416561"/>
                </a:lnTo>
                <a:lnTo>
                  <a:pt x="2442233" y="416243"/>
                </a:lnTo>
                <a:lnTo>
                  <a:pt x="2440960" y="415926"/>
                </a:lnTo>
                <a:lnTo>
                  <a:pt x="2440006" y="414656"/>
                </a:lnTo>
                <a:lnTo>
                  <a:pt x="2439051" y="413386"/>
                </a:lnTo>
                <a:lnTo>
                  <a:pt x="2437142" y="408941"/>
                </a:lnTo>
                <a:lnTo>
                  <a:pt x="2435551" y="403543"/>
                </a:lnTo>
                <a:lnTo>
                  <a:pt x="2434278" y="396876"/>
                </a:lnTo>
                <a:lnTo>
                  <a:pt x="2433005" y="388938"/>
                </a:lnTo>
                <a:lnTo>
                  <a:pt x="2432368" y="380048"/>
                </a:lnTo>
                <a:lnTo>
                  <a:pt x="2432050" y="371158"/>
                </a:lnTo>
                <a:lnTo>
                  <a:pt x="2432368" y="361633"/>
                </a:lnTo>
                <a:lnTo>
                  <a:pt x="2433005" y="353061"/>
                </a:lnTo>
                <a:lnTo>
                  <a:pt x="2434278" y="345758"/>
                </a:lnTo>
                <a:lnTo>
                  <a:pt x="2435551" y="338773"/>
                </a:lnTo>
                <a:lnTo>
                  <a:pt x="2437142" y="333058"/>
                </a:lnTo>
                <a:lnTo>
                  <a:pt x="2439051" y="328931"/>
                </a:lnTo>
                <a:lnTo>
                  <a:pt x="2440006" y="327661"/>
                </a:lnTo>
                <a:lnTo>
                  <a:pt x="2440960" y="326391"/>
                </a:lnTo>
                <a:lnTo>
                  <a:pt x="2442233" y="325756"/>
                </a:lnTo>
                <a:lnTo>
                  <a:pt x="2443188" y="325438"/>
                </a:lnTo>
                <a:lnTo>
                  <a:pt x="2444142" y="325756"/>
                </a:lnTo>
                <a:lnTo>
                  <a:pt x="2444779" y="326073"/>
                </a:lnTo>
                <a:lnTo>
                  <a:pt x="2445097" y="314008"/>
                </a:lnTo>
                <a:lnTo>
                  <a:pt x="2446052" y="308293"/>
                </a:lnTo>
                <a:lnTo>
                  <a:pt x="2447006" y="303531"/>
                </a:lnTo>
                <a:lnTo>
                  <a:pt x="2446370" y="297181"/>
                </a:lnTo>
                <a:lnTo>
                  <a:pt x="2446052" y="291148"/>
                </a:lnTo>
                <a:lnTo>
                  <a:pt x="2446052" y="285433"/>
                </a:lnTo>
                <a:lnTo>
                  <a:pt x="2446370" y="280036"/>
                </a:lnTo>
                <a:lnTo>
                  <a:pt x="2446688" y="274956"/>
                </a:lnTo>
                <a:lnTo>
                  <a:pt x="2447325" y="270510"/>
                </a:lnTo>
                <a:lnTo>
                  <a:pt x="2448597" y="265748"/>
                </a:lnTo>
                <a:lnTo>
                  <a:pt x="2449870" y="261620"/>
                </a:lnTo>
                <a:lnTo>
                  <a:pt x="2451143" y="258128"/>
                </a:lnTo>
                <a:lnTo>
                  <a:pt x="2452734" y="254635"/>
                </a:lnTo>
                <a:lnTo>
                  <a:pt x="2454644" y="251143"/>
                </a:lnTo>
                <a:lnTo>
                  <a:pt x="2456871" y="248285"/>
                </a:lnTo>
                <a:lnTo>
                  <a:pt x="2459099" y="245745"/>
                </a:lnTo>
                <a:lnTo>
                  <a:pt x="2461326" y="242888"/>
                </a:lnTo>
                <a:lnTo>
                  <a:pt x="2464190" y="240665"/>
                </a:lnTo>
                <a:lnTo>
                  <a:pt x="2466736" y="238760"/>
                </a:lnTo>
                <a:lnTo>
                  <a:pt x="2454325" y="239078"/>
                </a:lnTo>
                <a:lnTo>
                  <a:pt x="2444779" y="239713"/>
                </a:lnTo>
                <a:lnTo>
                  <a:pt x="2436505" y="240030"/>
                </a:lnTo>
                <a:lnTo>
                  <a:pt x="2442233" y="236855"/>
                </a:lnTo>
                <a:lnTo>
                  <a:pt x="2448279" y="233045"/>
                </a:lnTo>
                <a:lnTo>
                  <a:pt x="2454007" y="228918"/>
                </a:lnTo>
                <a:lnTo>
                  <a:pt x="2460053" y="224473"/>
                </a:lnTo>
                <a:lnTo>
                  <a:pt x="2471191" y="215900"/>
                </a:lnTo>
                <a:lnTo>
                  <a:pt x="2476600" y="212408"/>
                </a:lnTo>
                <a:lnTo>
                  <a:pt x="2481374" y="209550"/>
                </a:lnTo>
                <a:lnTo>
                  <a:pt x="2494420" y="203200"/>
                </a:lnTo>
                <a:lnTo>
                  <a:pt x="2507149" y="197803"/>
                </a:lnTo>
                <a:lnTo>
                  <a:pt x="2519559" y="193358"/>
                </a:lnTo>
                <a:lnTo>
                  <a:pt x="2531652" y="189548"/>
                </a:lnTo>
                <a:lnTo>
                  <a:pt x="2543426" y="186690"/>
                </a:lnTo>
                <a:lnTo>
                  <a:pt x="2554881" y="184785"/>
                </a:lnTo>
                <a:lnTo>
                  <a:pt x="2565701" y="183198"/>
                </a:lnTo>
                <a:lnTo>
                  <a:pt x="2576838" y="182563"/>
                </a:lnTo>
                <a:close/>
                <a:moveTo>
                  <a:pt x="276055" y="174625"/>
                </a:moveTo>
                <a:lnTo>
                  <a:pt x="283639" y="174625"/>
                </a:lnTo>
                <a:lnTo>
                  <a:pt x="290592" y="174942"/>
                </a:lnTo>
                <a:lnTo>
                  <a:pt x="297860" y="175258"/>
                </a:lnTo>
                <a:lnTo>
                  <a:pt x="304180" y="176208"/>
                </a:lnTo>
                <a:lnTo>
                  <a:pt x="310500" y="177475"/>
                </a:lnTo>
                <a:lnTo>
                  <a:pt x="316504" y="179059"/>
                </a:lnTo>
                <a:lnTo>
                  <a:pt x="322508" y="180959"/>
                </a:lnTo>
                <a:lnTo>
                  <a:pt x="327881" y="182859"/>
                </a:lnTo>
                <a:lnTo>
                  <a:pt x="332937" y="185076"/>
                </a:lnTo>
                <a:lnTo>
                  <a:pt x="337677" y="187293"/>
                </a:lnTo>
                <a:lnTo>
                  <a:pt x="346525" y="191727"/>
                </a:lnTo>
                <a:lnTo>
                  <a:pt x="354425" y="196161"/>
                </a:lnTo>
                <a:lnTo>
                  <a:pt x="360429" y="200595"/>
                </a:lnTo>
                <a:lnTo>
                  <a:pt x="365486" y="204713"/>
                </a:lnTo>
                <a:lnTo>
                  <a:pt x="368962" y="207880"/>
                </a:lnTo>
                <a:lnTo>
                  <a:pt x="371806" y="210730"/>
                </a:lnTo>
                <a:lnTo>
                  <a:pt x="370858" y="212631"/>
                </a:lnTo>
                <a:lnTo>
                  <a:pt x="367698" y="218331"/>
                </a:lnTo>
                <a:lnTo>
                  <a:pt x="365486" y="221815"/>
                </a:lnTo>
                <a:lnTo>
                  <a:pt x="362641" y="225616"/>
                </a:lnTo>
                <a:lnTo>
                  <a:pt x="359165" y="229100"/>
                </a:lnTo>
                <a:lnTo>
                  <a:pt x="355057" y="232900"/>
                </a:lnTo>
                <a:lnTo>
                  <a:pt x="350633" y="236384"/>
                </a:lnTo>
                <a:lnTo>
                  <a:pt x="345261" y="239234"/>
                </a:lnTo>
                <a:lnTo>
                  <a:pt x="342733" y="240501"/>
                </a:lnTo>
                <a:lnTo>
                  <a:pt x="339573" y="241135"/>
                </a:lnTo>
                <a:lnTo>
                  <a:pt x="336413" y="242085"/>
                </a:lnTo>
                <a:lnTo>
                  <a:pt x="332937" y="242718"/>
                </a:lnTo>
                <a:lnTo>
                  <a:pt x="329461" y="243035"/>
                </a:lnTo>
                <a:lnTo>
                  <a:pt x="325985" y="243035"/>
                </a:lnTo>
                <a:lnTo>
                  <a:pt x="322192" y="242718"/>
                </a:lnTo>
                <a:lnTo>
                  <a:pt x="318084" y="242085"/>
                </a:lnTo>
                <a:lnTo>
                  <a:pt x="313976" y="240818"/>
                </a:lnTo>
                <a:lnTo>
                  <a:pt x="309868" y="239234"/>
                </a:lnTo>
                <a:lnTo>
                  <a:pt x="304812" y="237334"/>
                </a:lnTo>
                <a:lnTo>
                  <a:pt x="302252" y="236418"/>
                </a:lnTo>
                <a:lnTo>
                  <a:pt x="289644" y="230366"/>
                </a:lnTo>
                <a:lnTo>
                  <a:pt x="294700" y="232900"/>
                </a:lnTo>
                <a:lnTo>
                  <a:pt x="300388" y="235751"/>
                </a:lnTo>
                <a:lnTo>
                  <a:pt x="302252" y="236418"/>
                </a:lnTo>
                <a:lnTo>
                  <a:pt x="312080" y="241135"/>
                </a:lnTo>
                <a:lnTo>
                  <a:pt x="322508" y="246202"/>
                </a:lnTo>
                <a:lnTo>
                  <a:pt x="332305" y="250003"/>
                </a:lnTo>
                <a:lnTo>
                  <a:pt x="337045" y="251270"/>
                </a:lnTo>
                <a:lnTo>
                  <a:pt x="341469" y="252536"/>
                </a:lnTo>
                <a:lnTo>
                  <a:pt x="345577" y="253170"/>
                </a:lnTo>
                <a:lnTo>
                  <a:pt x="349685" y="253487"/>
                </a:lnTo>
                <a:lnTo>
                  <a:pt x="353477" y="253170"/>
                </a:lnTo>
                <a:lnTo>
                  <a:pt x="357269" y="252536"/>
                </a:lnTo>
                <a:lnTo>
                  <a:pt x="360745" y="251270"/>
                </a:lnTo>
                <a:lnTo>
                  <a:pt x="363589" y="249053"/>
                </a:lnTo>
                <a:lnTo>
                  <a:pt x="364538" y="256970"/>
                </a:lnTo>
                <a:lnTo>
                  <a:pt x="364854" y="263621"/>
                </a:lnTo>
                <a:lnTo>
                  <a:pt x="364538" y="270589"/>
                </a:lnTo>
                <a:lnTo>
                  <a:pt x="363905" y="277240"/>
                </a:lnTo>
                <a:lnTo>
                  <a:pt x="365486" y="275657"/>
                </a:lnTo>
                <a:lnTo>
                  <a:pt x="366750" y="275340"/>
                </a:lnTo>
                <a:lnTo>
                  <a:pt x="367382" y="275657"/>
                </a:lnTo>
                <a:lnTo>
                  <a:pt x="368014" y="275973"/>
                </a:lnTo>
                <a:lnTo>
                  <a:pt x="369594" y="277874"/>
                </a:lnTo>
                <a:lnTo>
                  <a:pt x="371174" y="281041"/>
                </a:lnTo>
                <a:lnTo>
                  <a:pt x="372122" y="285158"/>
                </a:lnTo>
                <a:lnTo>
                  <a:pt x="373386" y="289909"/>
                </a:lnTo>
                <a:lnTo>
                  <a:pt x="373702" y="295293"/>
                </a:lnTo>
                <a:lnTo>
                  <a:pt x="374650" y="301627"/>
                </a:lnTo>
                <a:lnTo>
                  <a:pt x="374650" y="307961"/>
                </a:lnTo>
                <a:lnTo>
                  <a:pt x="374650" y="314612"/>
                </a:lnTo>
                <a:lnTo>
                  <a:pt x="373702" y="320630"/>
                </a:lnTo>
                <a:lnTo>
                  <a:pt x="373386" y="326331"/>
                </a:lnTo>
                <a:lnTo>
                  <a:pt x="372122" y="331398"/>
                </a:lnTo>
                <a:lnTo>
                  <a:pt x="371174" y="335515"/>
                </a:lnTo>
                <a:lnTo>
                  <a:pt x="369594" y="338366"/>
                </a:lnTo>
                <a:lnTo>
                  <a:pt x="368014" y="340266"/>
                </a:lnTo>
                <a:lnTo>
                  <a:pt x="367382" y="340583"/>
                </a:lnTo>
                <a:lnTo>
                  <a:pt x="366750" y="340583"/>
                </a:lnTo>
                <a:lnTo>
                  <a:pt x="365802" y="340583"/>
                </a:lnTo>
                <a:lnTo>
                  <a:pt x="364854" y="340266"/>
                </a:lnTo>
                <a:lnTo>
                  <a:pt x="363273" y="338049"/>
                </a:lnTo>
                <a:lnTo>
                  <a:pt x="362009" y="334565"/>
                </a:lnTo>
                <a:lnTo>
                  <a:pt x="360745" y="330448"/>
                </a:lnTo>
                <a:lnTo>
                  <a:pt x="359797" y="336149"/>
                </a:lnTo>
                <a:lnTo>
                  <a:pt x="359165" y="341850"/>
                </a:lnTo>
                <a:lnTo>
                  <a:pt x="357901" y="346917"/>
                </a:lnTo>
                <a:lnTo>
                  <a:pt x="356637" y="352301"/>
                </a:lnTo>
                <a:lnTo>
                  <a:pt x="353161" y="362436"/>
                </a:lnTo>
                <a:lnTo>
                  <a:pt x="349053" y="372254"/>
                </a:lnTo>
                <a:lnTo>
                  <a:pt x="344629" y="380806"/>
                </a:lnTo>
                <a:lnTo>
                  <a:pt x="339257" y="389040"/>
                </a:lnTo>
                <a:lnTo>
                  <a:pt x="333569" y="396641"/>
                </a:lnTo>
                <a:lnTo>
                  <a:pt x="327881" y="403609"/>
                </a:lnTo>
                <a:lnTo>
                  <a:pt x="321876" y="409626"/>
                </a:lnTo>
                <a:lnTo>
                  <a:pt x="314924" y="415011"/>
                </a:lnTo>
                <a:lnTo>
                  <a:pt x="308288" y="419761"/>
                </a:lnTo>
                <a:lnTo>
                  <a:pt x="301652" y="423562"/>
                </a:lnTo>
                <a:lnTo>
                  <a:pt x="294700" y="426412"/>
                </a:lnTo>
                <a:lnTo>
                  <a:pt x="288064" y="428629"/>
                </a:lnTo>
                <a:lnTo>
                  <a:pt x="281427" y="429896"/>
                </a:lnTo>
                <a:lnTo>
                  <a:pt x="275107" y="430213"/>
                </a:lnTo>
                <a:lnTo>
                  <a:pt x="272579" y="430213"/>
                </a:lnTo>
                <a:lnTo>
                  <a:pt x="269735" y="429896"/>
                </a:lnTo>
                <a:lnTo>
                  <a:pt x="264047" y="428313"/>
                </a:lnTo>
                <a:lnTo>
                  <a:pt x="258043" y="426096"/>
                </a:lnTo>
                <a:lnTo>
                  <a:pt x="252039" y="423245"/>
                </a:lnTo>
                <a:lnTo>
                  <a:pt x="245719" y="419128"/>
                </a:lnTo>
                <a:lnTo>
                  <a:pt x="239082" y="414377"/>
                </a:lnTo>
                <a:lnTo>
                  <a:pt x="232762" y="408993"/>
                </a:lnTo>
                <a:lnTo>
                  <a:pt x="225810" y="402975"/>
                </a:lnTo>
                <a:lnTo>
                  <a:pt x="219806" y="396008"/>
                </a:lnTo>
                <a:lnTo>
                  <a:pt x="213486" y="389040"/>
                </a:lnTo>
                <a:lnTo>
                  <a:pt x="208114" y="380806"/>
                </a:lnTo>
                <a:lnTo>
                  <a:pt x="202741" y="372571"/>
                </a:lnTo>
                <a:lnTo>
                  <a:pt x="197369" y="363386"/>
                </a:lnTo>
                <a:lnTo>
                  <a:pt x="193261" y="354202"/>
                </a:lnTo>
                <a:lnTo>
                  <a:pt x="189785" y="344383"/>
                </a:lnTo>
                <a:lnTo>
                  <a:pt x="186309" y="334249"/>
                </a:lnTo>
                <a:lnTo>
                  <a:pt x="185045" y="337732"/>
                </a:lnTo>
                <a:lnTo>
                  <a:pt x="184097" y="340266"/>
                </a:lnTo>
                <a:lnTo>
                  <a:pt x="182517" y="341850"/>
                </a:lnTo>
                <a:lnTo>
                  <a:pt x="181885" y="342166"/>
                </a:lnTo>
                <a:lnTo>
                  <a:pt x="180937" y="342483"/>
                </a:lnTo>
                <a:lnTo>
                  <a:pt x="180305" y="342166"/>
                </a:lnTo>
                <a:lnTo>
                  <a:pt x="179673" y="341850"/>
                </a:lnTo>
                <a:lnTo>
                  <a:pt x="178093" y="339949"/>
                </a:lnTo>
                <a:lnTo>
                  <a:pt x="176829" y="336782"/>
                </a:lnTo>
                <a:lnTo>
                  <a:pt x="175565" y="332665"/>
                </a:lnTo>
                <a:lnTo>
                  <a:pt x="174617" y="327914"/>
                </a:lnTo>
                <a:lnTo>
                  <a:pt x="173985" y="322213"/>
                </a:lnTo>
                <a:lnTo>
                  <a:pt x="173669" y="316196"/>
                </a:lnTo>
                <a:lnTo>
                  <a:pt x="173037" y="309545"/>
                </a:lnTo>
                <a:lnTo>
                  <a:pt x="173669" y="303211"/>
                </a:lnTo>
                <a:lnTo>
                  <a:pt x="173985" y="296876"/>
                </a:lnTo>
                <a:lnTo>
                  <a:pt x="174617" y="291492"/>
                </a:lnTo>
                <a:lnTo>
                  <a:pt x="175565" y="286742"/>
                </a:lnTo>
                <a:lnTo>
                  <a:pt x="176829" y="282624"/>
                </a:lnTo>
                <a:lnTo>
                  <a:pt x="178093" y="279457"/>
                </a:lnTo>
                <a:lnTo>
                  <a:pt x="179673" y="277557"/>
                </a:lnTo>
                <a:lnTo>
                  <a:pt x="180305" y="277240"/>
                </a:lnTo>
                <a:lnTo>
                  <a:pt x="180937" y="276923"/>
                </a:lnTo>
                <a:lnTo>
                  <a:pt x="182201" y="277240"/>
                </a:lnTo>
                <a:lnTo>
                  <a:pt x="182517" y="268689"/>
                </a:lnTo>
                <a:lnTo>
                  <a:pt x="182833" y="264888"/>
                </a:lnTo>
                <a:lnTo>
                  <a:pt x="183781" y="261088"/>
                </a:lnTo>
                <a:lnTo>
                  <a:pt x="183149" y="252536"/>
                </a:lnTo>
                <a:lnTo>
                  <a:pt x="183149" y="244619"/>
                </a:lnTo>
                <a:lnTo>
                  <a:pt x="184097" y="237334"/>
                </a:lnTo>
                <a:lnTo>
                  <a:pt x="185993" y="231633"/>
                </a:lnTo>
                <a:lnTo>
                  <a:pt x="187889" y="226249"/>
                </a:lnTo>
                <a:lnTo>
                  <a:pt x="189153" y="223716"/>
                </a:lnTo>
                <a:lnTo>
                  <a:pt x="190733" y="221815"/>
                </a:lnTo>
                <a:lnTo>
                  <a:pt x="192313" y="219915"/>
                </a:lnTo>
                <a:lnTo>
                  <a:pt x="194209" y="218015"/>
                </a:lnTo>
                <a:lnTo>
                  <a:pt x="198001" y="214848"/>
                </a:lnTo>
                <a:lnTo>
                  <a:pt x="188837" y="214848"/>
                </a:lnTo>
                <a:lnTo>
                  <a:pt x="182201" y="215481"/>
                </a:lnTo>
                <a:lnTo>
                  <a:pt x="176197" y="215798"/>
                </a:lnTo>
                <a:lnTo>
                  <a:pt x="180305" y="213581"/>
                </a:lnTo>
                <a:lnTo>
                  <a:pt x="184413" y="210730"/>
                </a:lnTo>
                <a:lnTo>
                  <a:pt x="192945" y="204396"/>
                </a:lnTo>
                <a:lnTo>
                  <a:pt x="200845" y="198378"/>
                </a:lnTo>
                <a:lnTo>
                  <a:pt x="204638" y="195845"/>
                </a:lnTo>
                <a:lnTo>
                  <a:pt x="208430" y="193944"/>
                </a:lnTo>
                <a:lnTo>
                  <a:pt x="217594" y="189510"/>
                </a:lnTo>
                <a:lnTo>
                  <a:pt x="226758" y="185393"/>
                </a:lnTo>
                <a:lnTo>
                  <a:pt x="235606" y="182226"/>
                </a:lnTo>
                <a:lnTo>
                  <a:pt x="244139" y="179692"/>
                </a:lnTo>
                <a:lnTo>
                  <a:pt x="252355" y="177475"/>
                </a:lnTo>
                <a:lnTo>
                  <a:pt x="260887" y="175892"/>
                </a:lnTo>
                <a:lnTo>
                  <a:pt x="268471" y="175258"/>
                </a:lnTo>
                <a:lnTo>
                  <a:pt x="276055" y="174625"/>
                </a:lnTo>
                <a:close/>
                <a:moveTo>
                  <a:pt x="1800062" y="0"/>
                </a:moveTo>
                <a:lnTo>
                  <a:pt x="1805766" y="0"/>
                </a:lnTo>
                <a:lnTo>
                  <a:pt x="1811153" y="634"/>
                </a:lnTo>
                <a:lnTo>
                  <a:pt x="1816857" y="951"/>
                </a:lnTo>
                <a:lnTo>
                  <a:pt x="1822244" y="1585"/>
                </a:lnTo>
                <a:lnTo>
                  <a:pt x="1826997" y="2853"/>
                </a:lnTo>
                <a:lnTo>
                  <a:pt x="1831750" y="3804"/>
                </a:lnTo>
                <a:lnTo>
                  <a:pt x="1840939" y="6974"/>
                </a:lnTo>
                <a:lnTo>
                  <a:pt x="1848861" y="10144"/>
                </a:lnTo>
                <a:lnTo>
                  <a:pt x="1855832" y="13948"/>
                </a:lnTo>
                <a:lnTo>
                  <a:pt x="1861853" y="17435"/>
                </a:lnTo>
                <a:lnTo>
                  <a:pt x="1866923" y="21239"/>
                </a:lnTo>
                <a:lnTo>
                  <a:pt x="1870408" y="24092"/>
                </a:lnTo>
                <a:lnTo>
                  <a:pt x="1873577" y="26628"/>
                </a:lnTo>
                <a:lnTo>
                  <a:pt x="1875795" y="29164"/>
                </a:lnTo>
                <a:lnTo>
                  <a:pt x="1875161" y="30432"/>
                </a:lnTo>
                <a:lnTo>
                  <a:pt x="1872626" y="35187"/>
                </a:lnTo>
                <a:lnTo>
                  <a:pt x="1871042" y="37723"/>
                </a:lnTo>
                <a:lnTo>
                  <a:pt x="1868507" y="40576"/>
                </a:lnTo>
                <a:lnTo>
                  <a:pt x="1865655" y="43747"/>
                </a:lnTo>
                <a:lnTo>
                  <a:pt x="1862803" y="46600"/>
                </a:lnTo>
                <a:lnTo>
                  <a:pt x="1859001" y="49453"/>
                </a:lnTo>
                <a:lnTo>
                  <a:pt x="1854881" y="51672"/>
                </a:lnTo>
                <a:lnTo>
                  <a:pt x="1850128" y="53574"/>
                </a:lnTo>
                <a:lnTo>
                  <a:pt x="1845058" y="54208"/>
                </a:lnTo>
                <a:lnTo>
                  <a:pt x="1842523" y="54525"/>
                </a:lnTo>
                <a:lnTo>
                  <a:pt x="1839355" y="54525"/>
                </a:lnTo>
                <a:lnTo>
                  <a:pt x="1836503" y="54208"/>
                </a:lnTo>
                <a:lnTo>
                  <a:pt x="1833017" y="53891"/>
                </a:lnTo>
                <a:lnTo>
                  <a:pt x="1829532" y="52940"/>
                </a:lnTo>
                <a:lnTo>
                  <a:pt x="1826363" y="51989"/>
                </a:lnTo>
                <a:lnTo>
                  <a:pt x="1822877" y="50404"/>
                </a:lnTo>
                <a:lnTo>
                  <a:pt x="1819075" y="48502"/>
                </a:lnTo>
                <a:lnTo>
                  <a:pt x="1814639" y="46600"/>
                </a:lnTo>
                <a:lnTo>
                  <a:pt x="1810202" y="44381"/>
                </a:lnTo>
                <a:lnTo>
                  <a:pt x="1828264" y="53574"/>
                </a:lnTo>
                <a:lnTo>
                  <a:pt x="1836503" y="57061"/>
                </a:lnTo>
                <a:lnTo>
                  <a:pt x="1844742" y="60231"/>
                </a:lnTo>
                <a:lnTo>
                  <a:pt x="1847910" y="61182"/>
                </a:lnTo>
                <a:lnTo>
                  <a:pt x="1851713" y="62133"/>
                </a:lnTo>
                <a:lnTo>
                  <a:pt x="1855198" y="62767"/>
                </a:lnTo>
                <a:lnTo>
                  <a:pt x="1858367" y="62767"/>
                </a:lnTo>
                <a:lnTo>
                  <a:pt x="1861536" y="62767"/>
                </a:lnTo>
                <a:lnTo>
                  <a:pt x="1864071" y="62133"/>
                </a:lnTo>
                <a:lnTo>
                  <a:pt x="1866923" y="60865"/>
                </a:lnTo>
                <a:lnTo>
                  <a:pt x="1869458" y="59597"/>
                </a:lnTo>
                <a:lnTo>
                  <a:pt x="1869775" y="65303"/>
                </a:lnTo>
                <a:lnTo>
                  <a:pt x="1870091" y="71009"/>
                </a:lnTo>
                <a:lnTo>
                  <a:pt x="1870091" y="76398"/>
                </a:lnTo>
                <a:lnTo>
                  <a:pt x="1869775" y="81470"/>
                </a:lnTo>
                <a:lnTo>
                  <a:pt x="1870408" y="80836"/>
                </a:lnTo>
                <a:lnTo>
                  <a:pt x="1871676" y="80519"/>
                </a:lnTo>
                <a:lnTo>
                  <a:pt x="1872310" y="80519"/>
                </a:lnTo>
                <a:lnTo>
                  <a:pt x="1872626" y="80836"/>
                </a:lnTo>
                <a:lnTo>
                  <a:pt x="1874211" y="82421"/>
                </a:lnTo>
                <a:lnTo>
                  <a:pt x="1875161" y="84640"/>
                </a:lnTo>
                <a:lnTo>
                  <a:pt x="1876112" y="88127"/>
                </a:lnTo>
                <a:lnTo>
                  <a:pt x="1877063" y="91614"/>
                </a:lnTo>
                <a:lnTo>
                  <a:pt x="1877696" y="96369"/>
                </a:lnTo>
                <a:lnTo>
                  <a:pt x="1878013" y="101124"/>
                </a:lnTo>
                <a:lnTo>
                  <a:pt x="1878013" y="106513"/>
                </a:lnTo>
                <a:lnTo>
                  <a:pt x="1878013" y="111586"/>
                </a:lnTo>
                <a:lnTo>
                  <a:pt x="1877696" y="116658"/>
                </a:lnTo>
                <a:lnTo>
                  <a:pt x="1877063" y="120779"/>
                </a:lnTo>
                <a:lnTo>
                  <a:pt x="1876112" y="124900"/>
                </a:lnTo>
                <a:lnTo>
                  <a:pt x="1875161" y="127753"/>
                </a:lnTo>
                <a:lnTo>
                  <a:pt x="1874211" y="129972"/>
                </a:lnTo>
                <a:lnTo>
                  <a:pt x="1872626" y="131874"/>
                </a:lnTo>
                <a:lnTo>
                  <a:pt x="1872310" y="132191"/>
                </a:lnTo>
                <a:lnTo>
                  <a:pt x="1871676" y="132191"/>
                </a:lnTo>
                <a:lnTo>
                  <a:pt x="1871042" y="132191"/>
                </a:lnTo>
                <a:lnTo>
                  <a:pt x="1870091" y="131557"/>
                </a:lnTo>
                <a:lnTo>
                  <a:pt x="1869141" y="129972"/>
                </a:lnTo>
                <a:lnTo>
                  <a:pt x="1867873" y="127436"/>
                </a:lnTo>
                <a:lnTo>
                  <a:pt x="1867240" y="123949"/>
                </a:lnTo>
                <a:lnTo>
                  <a:pt x="1865655" y="133142"/>
                </a:lnTo>
                <a:lnTo>
                  <a:pt x="1863754" y="141384"/>
                </a:lnTo>
                <a:lnTo>
                  <a:pt x="1861219" y="149626"/>
                </a:lnTo>
                <a:lnTo>
                  <a:pt x="1857733" y="156917"/>
                </a:lnTo>
                <a:lnTo>
                  <a:pt x="1853931" y="164208"/>
                </a:lnTo>
                <a:lnTo>
                  <a:pt x="1850128" y="170548"/>
                </a:lnTo>
                <a:lnTo>
                  <a:pt x="1845692" y="176571"/>
                </a:lnTo>
                <a:lnTo>
                  <a:pt x="1840939" y="181961"/>
                </a:lnTo>
                <a:lnTo>
                  <a:pt x="1835869" y="186716"/>
                </a:lnTo>
                <a:lnTo>
                  <a:pt x="1830799" y="191154"/>
                </a:lnTo>
                <a:lnTo>
                  <a:pt x="1825412" y="194958"/>
                </a:lnTo>
                <a:lnTo>
                  <a:pt x="1820025" y="198128"/>
                </a:lnTo>
                <a:lnTo>
                  <a:pt x="1814639" y="200347"/>
                </a:lnTo>
                <a:lnTo>
                  <a:pt x="1809252" y="202249"/>
                </a:lnTo>
                <a:lnTo>
                  <a:pt x="1804182" y="202883"/>
                </a:lnTo>
                <a:lnTo>
                  <a:pt x="1798795" y="203200"/>
                </a:lnTo>
                <a:lnTo>
                  <a:pt x="1794676" y="202883"/>
                </a:lnTo>
                <a:lnTo>
                  <a:pt x="1790239" y="201615"/>
                </a:lnTo>
                <a:lnTo>
                  <a:pt x="1785486" y="200347"/>
                </a:lnTo>
                <a:lnTo>
                  <a:pt x="1780416" y="197494"/>
                </a:lnTo>
                <a:lnTo>
                  <a:pt x="1775663" y="194641"/>
                </a:lnTo>
                <a:lnTo>
                  <a:pt x="1770276" y="190837"/>
                </a:lnTo>
                <a:lnTo>
                  <a:pt x="1765206" y="186399"/>
                </a:lnTo>
                <a:lnTo>
                  <a:pt x="1759819" y="181327"/>
                </a:lnTo>
                <a:lnTo>
                  <a:pt x="1755066" y="176254"/>
                </a:lnTo>
                <a:lnTo>
                  <a:pt x="1749996" y="170548"/>
                </a:lnTo>
                <a:lnTo>
                  <a:pt x="1745560" y="164208"/>
                </a:lnTo>
                <a:lnTo>
                  <a:pt x="1741124" y="157551"/>
                </a:lnTo>
                <a:lnTo>
                  <a:pt x="1737321" y="150260"/>
                </a:lnTo>
                <a:lnTo>
                  <a:pt x="1733836" y="142652"/>
                </a:lnTo>
                <a:lnTo>
                  <a:pt x="1730984" y="135044"/>
                </a:lnTo>
                <a:lnTo>
                  <a:pt x="1728449" y="127119"/>
                </a:lnTo>
                <a:lnTo>
                  <a:pt x="1727498" y="129655"/>
                </a:lnTo>
                <a:lnTo>
                  <a:pt x="1726548" y="131874"/>
                </a:lnTo>
                <a:lnTo>
                  <a:pt x="1725280" y="133142"/>
                </a:lnTo>
                <a:lnTo>
                  <a:pt x="1724330" y="133459"/>
                </a:lnTo>
                <a:lnTo>
                  <a:pt x="1723379" y="133459"/>
                </a:lnTo>
                <a:lnTo>
                  <a:pt x="1723062" y="133142"/>
                </a:lnTo>
                <a:lnTo>
                  <a:pt x="1721795" y="131557"/>
                </a:lnTo>
                <a:lnTo>
                  <a:pt x="1720844" y="129021"/>
                </a:lnTo>
                <a:lnTo>
                  <a:pt x="1719576" y="125851"/>
                </a:lnTo>
                <a:lnTo>
                  <a:pt x="1718943" y="122047"/>
                </a:lnTo>
                <a:lnTo>
                  <a:pt x="1718626" y="117609"/>
                </a:lnTo>
                <a:lnTo>
                  <a:pt x="1718309" y="112854"/>
                </a:lnTo>
                <a:lnTo>
                  <a:pt x="1717675" y="107464"/>
                </a:lnTo>
                <a:lnTo>
                  <a:pt x="1718309" y="102392"/>
                </a:lnTo>
                <a:lnTo>
                  <a:pt x="1718626" y="97320"/>
                </a:lnTo>
                <a:lnTo>
                  <a:pt x="1718943" y="92882"/>
                </a:lnTo>
                <a:lnTo>
                  <a:pt x="1719576" y="89078"/>
                </a:lnTo>
                <a:lnTo>
                  <a:pt x="1720844" y="86225"/>
                </a:lnTo>
                <a:lnTo>
                  <a:pt x="1721795" y="83372"/>
                </a:lnTo>
                <a:lnTo>
                  <a:pt x="1723062" y="82104"/>
                </a:lnTo>
                <a:lnTo>
                  <a:pt x="1723379" y="81470"/>
                </a:lnTo>
                <a:lnTo>
                  <a:pt x="1724330" y="81470"/>
                </a:lnTo>
                <a:lnTo>
                  <a:pt x="1724963" y="82104"/>
                </a:lnTo>
                <a:lnTo>
                  <a:pt x="1725280" y="75130"/>
                </a:lnTo>
                <a:lnTo>
                  <a:pt x="1726548" y="69107"/>
                </a:lnTo>
                <a:lnTo>
                  <a:pt x="1725597" y="62133"/>
                </a:lnTo>
                <a:lnTo>
                  <a:pt x="1725914" y="55793"/>
                </a:lnTo>
                <a:lnTo>
                  <a:pt x="1726865" y="50087"/>
                </a:lnTo>
                <a:lnTo>
                  <a:pt x="1727815" y="45649"/>
                </a:lnTo>
                <a:lnTo>
                  <a:pt x="1729400" y="40893"/>
                </a:lnTo>
                <a:lnTo>
                  <a:pt x="1731618" y="37723"/>
                </a:lnTo>
                <a:lnTo>
                  <a:pt x="1734153" y="34553"/>
                </a:lnTo>
                <a:lnTo>
                  <a:pt x="1737638" y="32334"/>
                </a:lnTo>
                <a:lnTo>
                  <a:pt x="1724963" y="32651"/>
                </a:lnTo>
                <a:lnTo>
                  <a:pt x="1720527" y="32651"/>
                </a:lnTo>
                <a:lnTo>
                  <a:pt x="1723379" y="31383"/>
                </a:lnTo>
                <a:lnTo>
                  <a:pt x="1726865" y="29164"/>
                </a:lnTo>
                <a:lnTo>
                  <a:pt x="1733519" y="24092"/>
                </a:lnTo>
                <a:lnTo>
                  <a:pt x="1739856" y="19337"/>
                </a:lnTo>
                <a:lnTo>
                  <a:pt x="1743025" y="17435"/>
                </a:lnTo>
                <a:lnTo>
                  <a:pt x="1745560" y="15533"/>
                </a:lnTo>
                <a:lnTo>
                  <a:pt x="1753165" y="12046"/>
                </a:lnTo>
                <a:lnTo>
                  <a:pt x="1760453" y="9193"/>
                </a:lnTo>
                <a:lnTo>
                  <a:pt x="1767424" y="6657"/>
                </a:lnTo>
                <a:lnTo>
                  <a:pt x="1774396" y="4121"/>
                </a:lnTo>
                <a:lnTo>
                  <a:pt x="1780733" y="2853"/>
                </a:lnTo>
                <a:lnTo>
                  <a:pt x="1787704" y="1585"/>
                </a:lnTo>
                <a:lnTo>
                  <a:pt x="1793725" y="951"/>
                </a:lnTo>
                <a:lnTo>
                  <a:pt x="18000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080064" y="3338067"/>
            <a:ext cx="1196925" cy="881214"/>
            <a:chOff x="1416614" y="4140764"/>
            <a:chExt cx="547688" cy="403225"/>
          </a:xfrm>
          <a:solidFill>
            <a:schemeClr val="accent3"/>
          </a:solidFill>
        </p:grpSpPr>
        <p:sp>
          <p:nvSpPr>
            <p:cNvPr id="56" name="Freeform 155"/>
            <p:cNvSpPr>
              <a:spLocks noEditPoints="1"/>
            </p:cNvSpPr>
            <p:nvPr/>
          </p:nvSpPr>
          <p:spPr bwMode="auto">
            <a:xfrm>
              <a:off x="1416614" y="4140764"/>
              <a:ext cx="357188" cy="355600"/>
            </a:xfrm>
            <a:custGeom>
              <a:avLst/>
              <a:gdLst>
                <a:gd name="T0" fmla="*/ 79 w 84"/>
                <a:gd name="T1" fmla="*/ 39 h 84"/>
                <a:gd name="T2" fmla="*/ 73 w 84"/>
                <a:gd name="T3" fmla="*/ 38 h 84"/>
                <a:gd name="T4" fmla="*/ 71 w 84"/>
                <a:gd name="T5" fmla="*/ 32 h 84"/>
                <a:gd name="T6" fmla="*/ 76 w 84"/>
                <a:gd name="T7" fmla="*/ 29 h 84"/>
                <a:gd name="T8" fmla="*/ 78 w 84"/>
                <a:gd name="T9" fmla="*/ 20 h 84"/>
                <a:gd name="T10" fmla="*/ 74 w 84"/>
                <a:gd name="T11" fmla="*/ 15 h 84"/>
                <a:gd name="T12" fmla="*/ 66 w 84"/>
                <a:gd name="T13" fmla="*/ 14 h 84"/>
                <a:gd name="T14" fmla="*/ 61 w 84"/>
                <a:gd name="T15" fmla="*/ 18 h 84"/>
                <a:gd name="T16" fmla="*/ 56 w 84"/>
                <a:gd name="T17" fmla="*/ 15 h 84"/>
                <a:gd name="T18" fmla="*/ 57 w 84"/>
                <a:gd name="T19" fmla="*/ 8 h 84"/>
                <a:gd name="T20" fmla="*/ 52 w 84"/>
                <a:gd name="T21" fmla="*/ 2 h 84"/>
                <a:gd name="T22" fmla="*/ 45 w 84"/>
                <a:gd name="T23" fmla="*/ 1 h 84"/>
                <a:gd name="T24" fmla="*/ 39 w 84"/>
                <a:gd name="T25" fmla="*/ 6 h 84"/>
                <a:gd name="T26" fmla="*/ 38 w 84"/>
                <a:gd name="T27" fmla="*/ 11 h 84"/>
                <a:gd name="T28" fmla="*/ 32 w 84"/>
                <a:gd name="T29" fmla="*/ 13 h 84"/>
                <a:gd name="T30" fmla="*/ 28 w 84"/>
                <a:gd name="T31" fmla="*/ 8 h 84"/>
                <a:gd name="T32" fmla="*/ 20 w 84"/>
                <a:gd name="T33" fmla="*/ 7 h 84"/>
                <a:gd name="T34" fmla="*/ 15 w 84"/>
                <a:gd name="T35" fmla="*/ 11 h 84"/>
                <a:gd name="T36" fmla="*/ 14 w 84"/>
                <a:gd name="T37" fmla="*/ 19 h 84"/>
                <a:gd name="T38" fmla="*/ 17 w 84"/>
                <a:gd name="T39" fmla="*/ 23 h 84"/>
                <a:gd name="T40" fmla="*/ 13 w 84"/>
                <a:gd name="T41" fmla="*/ 29 h 84"/>
                <a:gd name="T42" fmla="*/ 8 w 84"/>
                <a:gd name="T43" fmla="*/ 28 h 84"/>
                <a:gd name="T44" fmla="*/ 2 w 84"/>
                <a:gd name="T45" fmla="*/ 33 h 84"/>
                <a:gd name="T46" fmla="*/ 1 w 84"/>
                <a:gd name="T47" fmla="*/ 39 h 84"/>
                <a:gd name="T48" fmla="*/ 6 w 84"/>
                <a:gd name="T49" fmla="*/ 46 h 84"/>
                <a:gd name="T50" fmla="*/ 10 w 84"/>
                <a:gd name="T51" fmla="*/ 47 h 84"/>
                <a:gd name="T52" fmla="*/ 12 w 84"/>
                <a:gd name="T53" fmla="*/ 53 h 84"/>
                <a:gd name="T54" fmla="*/ 8 w 84"/>
                <a:gd name="T55" fmla="*/ 56 h 84"/>
                <a:gd name="T56" fmla="*/ 7 w 84"/>
                <a:gd name="T57" fmla="*/ 64 h 84"/>
                <a:gd name="T58" fmla="*/ 11 w 84"/>
                <a:gd name="T59" fmla="*/ 70 h 84"/>
                <a:gd name="T60" fmla="*/ 19 w 84"/>
                <a:gd name="T61" fmla="*/ 71 h 84"/>
                <a:gd name="T62" fmla="*/ 23 w 84"/>
                <a:gd name="T63" fmla="*/ 68 h 84"/>
                <a:gd name="T64" fmla="*/ 29 w 84"/>
                <a:gd name="T65" fmla="*/ 71 h 84"/>
                <a:gd name="T66" fmla="*/ 28 w 84"/>
                <a:gd name="T67" fmla="*/ 76 h 84"/>
                <a:gd name="T68" fmla="*/ 33 w 84"/>
                <a:gd name="T69" fmla="*/ 83 h 84"/>
                <a:gd name="T70" fmla="*/ 39 w 84"/>
                <a:gd name="T71" fmla="*/ 84 h 84"/>
                <a:gd name="T72" fmla="*/ 46 w 84"/>
                <a:gd name="T73" fmla="*/ 79 h 84"/>
                <a:gd name="T74" fmla="*/ 47 w 84"/>
                <a:gd name="T75" fmla="*/ 74 h 84"/>
                <a:gd name="T76" fmla="*/ 53 w 84"/>
                <a:gd name="T77" fmla="*/ 72 h 84"/>
                <a:gd name="T78" fmla="*/ 56 w 84"/>
                <a:gd name="T79" fmla="*/ 76 h 84"/>
                <a:gd name="T80" fmla="*/ 64 w 84"/>
                <a:gd name="T81" fmla="*/ 78 h 84"/>
                <a:gd name="T82" fmla="*/ 69 w 84"/>
                <a:gd name="T83" fmla="*/ 74 h 84"/>
                <a:gd name="T84" fmla="*/ 71 w 84"/>
                <a:gd name="T85" fmla="*/ 66 h 84"/>
                <a:gd name="T86" fmla="*/ 67 w 84"/>
                <a:gd name="T87" fmla="*/ 61 h 84"/>
                <a:gd name="T88" fmla="*/ 70 w 84"/>
                <a:gd name="T89" fmla="*/ 56 h 84"/>
                <a:gd name="T90" fmla="*/ 76 w 84"/>
                <a:gd name="T91" fmla="*/ 57 h 84"/>
                <a:gd name="T92" fmla="*/ 83 w 84"/>
                <a:gd name="T93" fmla="*/ 52 h 84"/>
                <a:gd name="T94" fmla="*/ 84 w 84"/>
                <a:gd name="T95" fmla="*/ 45 h 84"/>
                <a:gd name="T96" fmla="*/ 79 w 84"/>
                <a:gd name="T97" fmla="*/ 39 h 84"/>
                <a:gd name="T98" fmla="*/ 51 w 84"/>
                <a:gd name="T99" fmla="*/ 55 h 84"/>
                <a:gd name="T100" fmla="*/ 29 w 84"/>
                <a:gd name="T101" fmla="*/ 52 h 84"/>
                <a:gd name="T102" fmla="*/ 32 w 84"/>
                <a:gd name="T103" fmla="*/ 30 h 84"/>
                <a:gd name="T104" fmla="*/ 54 w 84"/>
                <a:gd name="T105" fmla="*/ 33 h 84"/>
                <a:gd name="T106" fmla="*/ 51 w 84"/>
                <a:gd name="T107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" h="84">
                  <a:moveTo>
                    <a:pt x="79" y="39"/>
                  </a:moveTo>
                  <a:cubicBezTo>
                    <a:pt x="73" y="38"/>
                    <a:pt x="73" y="38"/>
                    <a:pt x="73" y="38"/>
                  </a:cubicBezTo>
                  <a:cubicBezTo>
                    <a:pt x="72" y="36"/>
                    <a:pt x="72" y="34"/>
                    <a:pt x="71" y="32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9" y="27"/>
                    <a:pt x="79" y="23"/>
                    <a:pt x="78" y="2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2" y="13"/>
                    <a:pt x="68" y="12"/>
                    <a:pt x="66" y="14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59" y="16"/>
                    <a:pt x="57" y="15"/>
                    <a:pt x="56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5"/>
                    <a:pt x="55" y="2"/>
                    <a:pt x="52" y="2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2" y="0"/>
                    <a:pt x="39" y="3"/>
                    <a:pt x="39" y="6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12"/>
                    <a:pt x="34" y="12"/>
                    <a:pt x="32" y="1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6" y="6"/>
                    <a:pt x="23" y="5"/>
                    <a:pt x="20" y="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2" y="13"/>
                    <a:pt x="12" y="16"/>
                    <a:pt x="14" y="19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5"/>
                    <a:pt x="14" y="27"/>
                    <a:pt x="13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5" y="27"/>
                    <a:pt x="2" y="30"/>
                    <a:pt x="2" y="33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2"/>
                    <a:pt x="2" y="45"/>
                    <a:pt x="6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9"/>
                    <a:pt x="11" y="51"/>
                    <a:pt x="12" y="53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5" y="58"/>
                    <a:pt x="5" y="62"/>
                    <a:pt x="7" y="6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3" y="72"/>
                    <a:pt x="16" y="73"/>
                    <a:pt x="19" y="7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5" y="69"/>
                    <a:pt x="27" y="70"/>
                    <a:pt x="29" y="71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9"/>
                    <a:pt x="29" y="82"/>
                    <a:pt x="33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42" y="84"/>
                    <a:pt x="45" y="82"/>
                    <a:pt x="46" y="7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9" y="73"/>
                    <a:pt x="51" y="73"/>
                    <a:pt x="53" y="72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8" y="79"/>
                    <a:pt x="62" y="80"/>
                    <a:pt x="64" y="78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2" y="72"/>
                    <a:pt x="73" y="68"/>
                    <a:pt x="71" y="66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59"/>
                    <a:pt x="69" y="58"/>
                    <a:pt x="70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9" y="57"/>
                    <a:pt x="82" y="55"/>
                    <a:pt x="83" y="52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2"/>
                    <a:pt x="82" y="39"/>
                    <a:pt x="79" y="39"/>
                  </a:cubicBezTo>
                  <a:close/>
                  <a:moveTo>
                    <a:pt x="51" y="55"/>
                  </a:moveTo>
                  <a:cubicBezTo>
                    <a:pt x="44" y="60"/>
                    <a:pt x="34" y="59"/>
                    <a:pt x="29" y="52"/>
                  </a:cubicBezTo>
                  <a:cubicBezTo>
                    <a:pt x="24" y="45"/>
                    <a:pt x="25" y="35"/>
                    <a:pt x="32" y="30"/>
                  </a:cubicBezTo>
                  <a:cubicBezTo>
                    <a:pt x="39" y="25"/>
                    <a:pt x="49" y="26"/>
                    <a:pt x="54" y="33"/>
                  </a:cubicBezTo>
                  <a:cubicBezTo>
                    <a:pt x="59" y="40"/>
                    <a:pt x="58" y="50"/>
                    <a:pt x="51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57" name="Freeform 156"/>
            <p:cNvSpPr>
              <a:spLocks noEditPoints="1"/>
            </p:cNvSpPr>
            <p:nvPr/>
          </p:nvSpPr>
          <p:spPr bwMode="auto">
            <a:xfrm>
              <a:off x="1756339" y="4339201"/>
              <a:ext cx="207963" cy="204788"/>
            </a:xfrm>
            <a:custGeom>
              <a:avLst/>
              <a:gdLst>
                <a:gd name="T0" fmla="*/ 46 w 49"/>
                <a:gd name="T1" fmla="*/ 22 h 48"/>
                <a:gd name="T2" fmla="*/ 42 w 49"/>
                <a:gd name="T3" fmla="*/ 21 h 48"/>
                <a:gd name="T4" fmla="*/ 41 w 49"/>
                <a:gd name="T5" fmla="*/ 18 h 48"/>
                <a:gd name="T6" fmla="*/ 44 w 49"/>
                <a:gd name="T7" fmla="*/ 16 h 48"/>
                <a:gd name="T8" fmla="*/ 45 w 49"/>
                <a:gd name="T9" fmla="*/ 11 h 48"/>
                <a:gd name="T10" fmla="*/ 43 w 49"/>
                <a:gd name="T11" fmla="*/ 8 h 48"/>
                <a:gd name="T12" fmla="*/ 38 w 49"/>
                <a:gd name="T13" fmla="*/ 8 h 48"/>
                <a:gd name="T14" fmla="*/ 35 w 49"/>
                <a:gd name="T15" fmla="*/ 10 h 48"/>
                <a:gd name="T16" fmla="*/ 32 w 49"/>
                <a:gd name="T17" fmla="*/ 8 h 48"/>
                <a:gd name="T18" fmla="*/ 33 w 49"/>
                <a:gd name="T19" fmla="*/ 4 h 48"/>
                <a:gd name="T20" fmla="*/ 30 w 49"/>
                <a:gd name="T21" fmla="*/ 1 h 48"/>
                <a:gd name="T22" fmla="*/ 26 w 49"/>
                <a:gd name="T23" fmla="*/ 0 h 48"/>
                <a:gd name="T24" fmla="*/ 22 w 49"/>
                <a:gd name="T25" fmla="*/ 3 h 48"/>
                <a:gd name="T26" fmla="*/ 22 w 49"/>
                <a:gd name="T27" fmla="*/ 6 h 48"/>
                <a:gd name="T28" fmla="*/ 19 w 49"/>
                <a:gd name="T29" fmla="*/ 7 h 48"/>
                <a:gd name="T30" fmla="*/ 17 w 49"/>
                <a:gd name="T31" fmla="*/ 4 h 48"/>
                <a:gd name="T32" fmla="*/ 12 w 49"/>
                <a:gd name="T33" fmla="*/ 4 h 48"/>
                <a:gd name="T34" fmla="*/ 9 w 49"/>
                <a:gd name="T35" fmla="*/ 6 h 48"/>
                <a:gd name="T36" fmla="*/ 8 w 49"/>
                <a:gd name="T37" fmla="*/ 10 h 48"/>
                <a:gd name="T38" fmla="*/ 10 w 49"/>
                <a:gd name="T39" fmla="*/ 13 h 48"/>
                <a:gd name="T40" fmla="*/ 8 w 49"/>
                <a:gd name="T41" fmla="*/ 16 h 48"/>
                <a:gd name="T42" fmla="*/ 5 w 49"/>
                <a:gd name="T43" fmla="*/ 16 h 48"/>
                <a:gd name="T44" fmla="*/ 1 w 49"/>
                <a:gd name="T45" fmla="*/ 18 h 48"/>
                <a:gd name="T46" fmla="*/ 1 w 49"/>
                <a:gd name="T47" fmla="*/ 22 h 48"/>
                <a:gd name="T48" fmla="*/ 4 w 49"/>
                <a:gd name="T49" fmla="*/ 26 h 48"/>
                <a:gd name="T50" fmla="*/ 6 w 49"/>
                <a:gd name="T51" fmla="*/ 26 h 48"/>
                <a:gd name="T52" fmla="*/ 7 w 49"/>
                <a:gd name="T53" fmla="*/ 30 h 48"/>
                <a:gd name="T54" fmla="*/ 5 w 49"/>
                <a:gd name="T55" fmla="*/ 32 h 48"/>
                <a:gd name="T56" fmla="*/ 4 w 49"/>
                <a:gd name="T57" fmla="*/ 36 h 48"/>
                <a:gd name="T58" fmla="*/ 7 w 49"/>
                <a:gd name="T59" fmla="*/ 39 h 48"/>
                <a:gd name="T60" fmla="*/ 11 w 49"/>
                <a:gd name="T61" fmla="*/ 40 h 48"/>
                <a:gd name="T62" fmla="*/ 13 w 49"/>
                <a:gd name="T63" fmla="*/ 38 h 48"/>
                <a:gd name="T64" fmla="*/ 17 w 49"/>
                <a:gd name="T65" fmla="*/ 40 h 48"/>
                <a:gd name="T66" fmla="*/ 16 w 49"/>
                <a:gd name="T67" fmla="*/ 43 h 48"/>
                <a:gd name="T68" fmla="*/ 19 w 49"/>
                <a:gd name="T69" fmla="*/ 47 h 48"/>
                <a:gd name="T70" fmla="*/ 23 w 49"/>
                <a:gd name="T71" fmla="*/ 48 h 48"/>
                <a:gd name="T72" fmla="*/ 27 w 49"/>
                <a:gd name="T73" fmla="*/ 45 h 48"/>
                <a:gd name="T74" fmla="*/ 27 w 49"/>
                <a:gd name="T75" fmla="*/ 42 h 48"/>
                <a:gd name="T76" fmla="*/ 31 w 49"/>
                <a:gd name="T77" fmla="*/ 41 h 48"/>
                <a:gd name="T78" fmla="*/ 32 w 49"/>
                <a:gd name="T79" fmla="*/ 43 h 48"/>
                <a:gd name="T80" fmla="*/ 37 w 49"/>
                <a:gd name="T81" fmla="*/ 44 h 48"/>
                <a:gd name="T82" fmla="*/ 40 w 49"/>
                <a:gd name="T83" fmla="*/ 42 h 48"/>
                <a:gd name="T84" fmla="*/ 41 w 49"/>
                <a:gd name="T85" fmla="*/ 37 h 48"/>
                <a:gd name="T86" fmla="*/ 39 w 49"/>
                <a:gd name="T87" fmla="*/ 35 h 48"/>
                <a:gd name="T88" fmla="*/ 41 w 49"/>
                <a:gd name="T89" fmla="*/ 32 h 48"/>
                <a:gd name="T90" fmla="*/ 44 w 49"/>
                <a:gd name="T91" fmla="*/ 32 h 48"/>
                <a:gd name="T92" fmla="*/ 48 w 49"/>
                <a:gd name="T93" fmla="*/ 29 h 48"/>
                <a:gd name="T94" fmla="*/ 48 w 49"/>
                <a:gd name="T95" fmla="*/ 26 h 48"/>
                <a:gd name="T96" fmla="*/ 46 w 49"/>
                <a:gd name="T97" fmla="*/ 22 h 48"/>
                <a:gd name="T98" fmla="*/ 30 w 49"/>
                <a:gd name="T99" fmla="*/ 31 h 48"/>
                <a:gd name="T100" fmla="*/ 17 w 49"/>
                <a:gd name="T101" fmla="*/ 29 h 48"/>
                <a:gd name="T102" fmla="*/ 19 w 49"/>
                <a:gd name="T103" fmla="*/ 17 h 48"/>
                <a:gd name="T104" fmla="*/ 32 w 49"/>
                <a:gd name="T105" fmla="*/ 19 h 48"/>
                <a:gd name="T106" fmla="*/ 30 w 49"/>
                <a:gd name="T107" fmla="*/ 3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" h="48">
                  <a:moveTo>
                    <a:pt x="46" y="22"/>
                  </a:move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2" y="19"/>
                    <a:pt x="41" y="1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6" y="15"/>
                    <a:pt x="46" y="13"/>
                    <a:pt x="45" y="11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39" y="6"/>
                    <a:pt x="38" y="8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3" y="8"/>
                    <a:pt x="32" y="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2" y="1"/>
                    <a:pt x="30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4" y="0"/>
                    <a:pt x="23" y="1"/>
                    <a:pt x="22" y="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0" y="7"/>
                    <a:pt x="19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3" y="2"/>
                    <a:pt x="12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7"/>
                    <a:pt x="7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5"/>
                    <a:pt x="8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5"/>
                    <a:pt x="2" y="17"/>
                    <a:pt x="1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7" y="29"/>
                    <a:pt x="7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33"/>
                    <a:pt x="3" y="35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10" y="41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9"/>
                    <a:pt x="16" y="40"/>
                    <a:pt x="17" y="40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5"/>
                    <a:pt x="17" y="47"/>
                    <a:pt x="19" y="4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5" y="48"/>
                    <a:pt x="26" y="47"/>
                    <a:pt x="27" y="4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8" y="42"/>
                    <a:pt x="29" y="41"/>
                    <a:pt x="31" y="41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5"/>
                    <a:pt x="36" y="45"/>
                    <a:pt x="37" y="4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41"/>
                    <a:pt x="42" y="39"/>
                    <a:pt x="41" y="37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0" y="33"/>
                    <a:pt x="41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6" y="32"/>
                    <a:pt x="48" y="31"/>
                    <a:pt x="48" y="2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9" y="24"/>
                    <a:pt x="47" y="22"/>
                    <a:pt x="46" y="22"/>
                  </a:cubicBezTo>
                  <a:close/>
                  <a:moveTo>
                    <a:pt x="30" y="31"/>
                  </a:moveTo>
                  <a:cubicBezTo>
                    <a:pt x="26" y="34"/>
                    <a:pt x="20" y="33"/>
                    <a:pt x="17" y="29"/>
                  </a:cubicBezTo>
                  <a:cubicBezTo>
                    <a:pt x="14" y="25"/>
                    <a:pt x="15" y="20"/>
                    <a:pt x="19" y="17"/>
                  </a:cubicBezTo>
                  <a:cubicBezTo>
                    <a:pt x="23" y="14"/>
                    <a:pt x="29" y="15"/>
                    <a:pt x="32" y="19"/>
                  </a:cubicBezTo>
                  <a:cubicBezTo>
                    <a:pt x="34" y="23"/>
                    <a:pt x="34" y="28"/>
                    <a:pt x="3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58" name="KSO_Shape"/>
          <p:cNvSpPr/>
          <p:nvPr/>
        </p:nvSpPr>
        <p:spPr bwMode="auto">
          <a:xfrm>
            <a:off x="6080125" y="4905375"/>
            <a:ext cx="1347788" cy="706438"/>
          </a:xfrm>
          <a:custGeom>
            <a:avLst/>
            <a:gdLst>
              <a:gd name="T0" fmla="*/ 2147483646 w 443"/>
              <a:gd name="T1" fmla="*/ 2147483646 h 232"/>
              <a:gd name="T2" fmla="*/ 2147483646 w 443"/>
              <a:gd name="T3" fmla="*/ 2147483646 h 232"/>
              <a:gd name="T4" fmla="*/ 2147483646 w 443"/>
              <a:gd name="T5" fmla="*/ 2147483646 h 232"/>
              <a:gd name="T6" fmla="*/ 2147483646 w 443"/>
              <a:gd name="T7" fmla="*/ 2147483646 h 232"/>
              <a:gd name="T8" fmla="*/ 2147483646 w 443"/>
              <a:gd name="T9" fmla="*/ 2147483646 h 232"/>
              <a:gd name="T10" fmla="*/ 2147483646 w 443"/>
              <a:gd name="T11" fmla="*/ 2147483646 h 232"/>
              <a:gd name="T12" fmla="*/ 2147483646 w 443"/>
              <a:gd name="T13" fmla="*/ 0 h 232"/>
              <a:gd name="T14" fmla="*/ 2147483646 w 443"/>
              <a:gd name="T15" fmla="*/ 2147483646 h 232"/>
              <a:gd name="T16" fmla="*/ 2147483646 w 443"/>
              <a:gd name="T17" fmla="*/ 2147483646 h 232"/>
              <a:gd name="T18" fmla="*/ 2147483646 w 443"/>
              <a:gd name="T19" fmla="*/ 2147483646 h 232"/>
              <a:gd name="T20" fmla="*/ 2147483646 w 443"/>
              <a:gd name="T21" fmla="*/ 2147483646 h 232"/>
              <a:gd name="T22" fmla="*/ 2147483646 w 443"/>
              <a:gd name="T23" fmla="*/ 2147483646 h 232"/>
              <a:gd name="T24" fmla="*/ 2147483646 w 443"/>
              <a:gd name="T25" fmla="*/ 2147483646 h 232"/>
              <a:gd name="T26" fmla="*/ 2147483646 w 443"/>
              <a:gd name="T27" fmla="*/ 2147483646 h 232"/>
              <a:gd name="T28" fmla="*/ 2147483646 w 443"/>
              <a:gd name="T29" fmla="*/ 2147483646 h 232"/>
              <a:gd name="T30" fmla="*/ 0 w 443"/>
              <a:gd name="T31" fmla="*/ 2147483646 h 232"/>
              <a:gd name="T32" fmla="*/ 2147483646 w 443"/>
              <a:gd name="T33" fmla="*/ 2147483646 h 232"/>
              <a:gd name="T34" fmla="*/ 2147483646 w 443"/>
              <a:gd name="T35" fmla="*/ 2147483646 h 232"/>
              <a:gd name="T36" fmla="*/ 2147483646 w 443"/>
              <a:gd name="T37" fmla="*/ 2147483646 h 232"/>
              <a:gd name="T38" fmla="*/ 2147483646 w 443"/>
              <a:gd name="T39" fmla="*/ 2147483646 h 232"/>
              <a:gd name="T40" fmla="*/ 2147483646 w 443"/>
              <a:gd name="T41" fmla="*/ 2147483646 h 232"/>
              <a:gd name="T42" fmla="*/ 2147483646 w 443"/>
              <a:gd name="T43" fmla="*/ 2147483646 h 232"/>
              <a:gd name="T44" fmla="*/ 2147483646 w 443"/>
              <a:gd name="T45" fmla="*/ 2147483646 h 232"/>
              <a:gd name="T46" fmla="*/ 2147483646 w 443"/>
              <a:gd name="T47" fmla="*/ 2147483646 h 232"/>
              <a:gd name="T48" fmla="*/ 2147483646 w 443"/>
              <a:gd name="T49" fmla="*/ 2147483646 h 232"/>
              <a:gd name="T50" fmla="*/ 2147483646 w 443"/>
              <a:gd name="T51" fmla="*/ 2147483646 h 232"/>
              <a:gd name="T52" fmla="*/ 2147483646 w 443"/>
              <a:gd name="T53" fmla="*/ 2147483646 h 232"/>
              <a:gd name="T54" fmla="*/ 2147483646 w 443"/>
              <a:gd name="T55" fmla="*/ 2147483646 h 232"/>
              <a:gd name="T56" fmla="*/ 2147483646 w 443"/>
              <a:gd name="T57" fmla="*/ 2147483646 h 232"/>
              <a:gd name="T58" fmla="*/ 2147483646 w 443"/>
              <a:gd name="T59" fmla="*/ 2147483646 h 232"/>
              <a:gd name="T60" fmla="*/ 2147483646 w 443"/>
              <a:gd name="T61" fmla="*/ 2147483646 h 232"/>
              <a:gd name="T62" fmla="*/ 2147483646 w 443"/>
              <a:gd name="T63" fmla="*/ 2147483646 h 232"/>
              <a:gd name="T64" fmla="*/ 2147483646 w 443"/>
              <a:gd name="T65" fmla="*/ 2147483646 h 232"/>
              <a:gd name="T66" fmla="*/ 2147483646 w 443"/>
              <a:gd name="T67" fmla="*/ 2147483646 h 232"/>
              <a:gd name="T68" fmla="*/ 2147483646 w 443"/>
              <a:gd name="T69" fmla="*/ 2147483646 h 232"/>
              <a:gd name="T70" fmla="*/ 2147483646 w 443"/>
              <a:gd name="T71" fmla="*/ 2147483646 h 232"/>
              <a:gd name="T72" fmla="*/ 2147483646 w 443"/>
              <a:gd name="T73" fmla="*/ 2147483646 h 232"/>
              <a:gd name="T74" fmla="*/ 2147483646 w 443"/>
              <a:gd name="T75" fmla="*/ 2147483646 h 232"/>
              <a:gd name="T76" fmla="*/ 2147483646 w 443"/>
              <a:gd name="T77" fmla="*/ 2147483646 h 232"/>
              <a:gd name="T78" fmla="*/ 2147483646 w 443"/>
              <a:gd name="T79" fmla="*/ 2147483646 h 232"/>
              <a:gd name="T80" fmla="*/ 2147483646 w 443"/>
              <a:gd name="T81" fmla="*/ 2147483646 h 232"/>
              <a:gd name="T82" fmla="*/ 2147483646 w 443"/>
              <a:gd name="T83" fmla="*/ 2147483646 h 232"/>
              <a:gd name="T84" fmla="*/ 2147483646 w 443"/>
              <a:gd name="T85" fmla="*/ 2147483646 h 232"/>
              <a:gd name="T86" fmla="*/ 2147483646 w 443"/>
              <a:gd name="T87" fmla="*/ 2147483646 h 232"/>
              <a:gd name="T88" fmla="*/ 2147483646 w 443"/>
              <a:gd name="T89" fmla="*/ 2147483646 h 232"/>
              <a:gd name="T90" fmla="*/ 2147483646 w 443"/>
              <a:gd name="T91" fmla="*/ 2147483646 h 2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43" h="232">
                <a:moveTo>
                  <a:pt x="227" y="43"/>
                </a:moveTo>
                <a:cubicBezTo>
                  <a:pt x="215" y="30"/>
                  <a:pt x="215" y="30"/>
                  <a:pt x="215" y="30"/>
                </a:cubicBezTo>
                <a:cubicBezTo>
                  <a:pt x="220" y="30"/>
                  <a:pt x="220" y="30"/>
                  <a:pt x="220" y="30"/>
                </a:cubicBezTo>
                <a:cubicBezTo>
                  <a:pt x="223" y="30"/>
                  <a:pt x="224" y="31"/>
                  <a:pt x="226" y="32"/>
                </a:cubicBezTo>
                <a:cubicBezTo>
                  <a:pt x="227" y="33"/>
                  <a:pt x="242" y="44"/>
                  <a:pt x="242" y="44"/>
                </a:cubicBezTo>
                <a:cubicBezTo>
                  <a:pt x="242" y="44"/>
                  <a:pt x="242" y="44"/>
                  <a:pt x="242" y="44"/>
                </a:cubicBezTo>
                <a:cubicBezTo>
                  <a:pt x="246" y="46"/>
                  <a:pt x="247" y="50"/>
                  <a:pt x="248" y="53"/>
                </a:cubicBezTo>
                <a:cubicBezTo>
                  <a:pt x="249" y="57"/>
                  <a:pt x="251" y="65"/>
                  <a:pt x="254" y="73"/>
                </a:cubicBezTo>
                <a:cubicBezTo>
                  <a:pt x="242" y="73"/>
                  <a:pt x="229" y="73"/>
                  <a:pt x="218" y="73"/>
                </a:cubicBezTo>
                <a:cubicBezTo>
                  <a:pt x="218" y="73"/>
                  <a:pt x="218" y="73"/>
                  <a:pt x="218" y="73"/>
                </a:cubicBezTo>
                <a:lnTo>
                  <a:pt x="227" y="43"/>
                </a:lnTo>
                <a:close/>
                <a:moveTo>
                  <a:pt x="106" y="16"/>
                </a:moveTo>
                <a:cubicBezTo>
                  <a:pt x="106" y="0"/>
                  <a:pt x="106" y="0"/>
                  <a:pt x="106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79" y="5"/>
                  <a:pt x="79" y="5"/>
                  <a:pt x="79" y="5"/>
                </a:cubicBezTo>
                <a:cubicBezTo>
                  <a:pt x="88" y="7"/>
                  <a:pt x="98" y="10"/>
                  <a:pt x="106" y="16"/>
                </a:cubicBezTo>
                <a:close/>
                <a:moveTo>
                  <a:pt x="128" y="109"/>
                </a:moveTo>
                <a:cubicBezTo>
                  <a:pt x="103" y="109"/>
                  <a:pt x="83" y="115"/>
                  <a:pt x="83" y="124"/>
                </a:cubicBezTo>
                <a:cubicBezTo>
                  <a:pt x="83" y="132"/>
                  <a:pt x="103" y="138"/>
                  <a:pt x="128" y="138"/>
                </a:cubicBezTo>
                <a:cubicBezTo>
                  <a:pt x="134" y="138"/>
                  <a:pt x="140" y="138"/>
                  <a:pt x="145" y="137"/>
                </a:cubicBezTo>
                <a:cubicBezTo>
                  <a:pt x="143" y="134"/>
                  <a:pt x="141" y="129"/>
                  <a:pt x="141" y="124"/>
                </a:cubicBezTo>
                <a:cubicBezTo>
                  <a:pt x="141" y="118"/>
                  <a:pt x="143" y="114"/>
                  <a:pt x="145" y="110"/>
                </a:cubicBezTo>
                <a:cubicBezTo>
                  <a:pt x="140" y="109"/>
                  <a:pt x="134" y="109"/>
                  <a:pt x="128" y="109"/>
                </a:cubicBezTo>
                <a:close/>
                <a:moveTo>
                  <a:pt x="402" y="118"/>
                </a:moveTo>
                <a:cubicBezTo>
                  <a:pt x="383" y="93"/>
                  <a:pt x="357" y="85"/>
                  <a:pt x="313" y="85"/>
                </a:cubicBezTo>
                <a:cubicBezTo>
                  <a:pt x="280" y="85"/>
                  <a:pt x="186" y="86"/>
                  <a:pt x="172" y="86"/>
                </a:cubicBezTo>
                <a:cubicBezTo>
                  <a:pt x="157" y="86"/>
                  <a:pt x="148" y="82"/>
                  <a:pt x="139" y="72"/>
                </a:cubicBezTo>
                <a:cubicBezTo>
                  <a:pt x="130" y="62"/>
                  <a:pt x="114" y="42"/>
                  <a:pt x="105" y="31"/>
                </a:cubicBezTo>
                <a:cubicBezTo>
                  <a:pt x="98" y="23"/>
                  <a:pt x="80" y="16"/>
                  <a:pt x="67" y="16"/>
                </a:cubicBezTo>
                <a:cubicBezTo>
                  <a:pt x="55" y="16"/>
                  <a:pt x="46" y="16"/>
                  <a:pt x="46" y="16"/>
                </a:cubicBezTo>
                <a:cubicBezTo>
                  <a:pt x="46" y="16"/>
                  <a:pt x="50" y="25"/>
                  <a:pt x="56" y="38"/>
                </a:cubicBezTo>
                <a:cubicBezTo>
                  <a:pt x="0" y="75"/>
                  <a:pt x="0" y="75"/>
                  <a:pt x="0" y="75"/>
                </a:cubicBezTo>
                <a:cubicBezTo>
                  <a:pt x="37" y="75"/>
                  <a:pt x="37" y="75"/>
                  <a:pt x="37" y="75"/>
                </a:cubicBezTo>
                <a:cubicBezTo>
                  <a:pt x="66" y="60"/>
                  <a:pt x="66" y="60"/>
                  <a:pt x="66" y="60"/>
                </a:cubicBezTo>
                <a:cubicBezTo>
                  <a:pt x="73" y="75"/>
                  <a:pt x="81" y="92"/>
                  <a:pt x="89" y="107"/>
                </a:cubicBezTo>
                <a:cubicBezTo>
                  <a:pt x="99" y="102"/>
                  <a:pt x="115" y="101"/>
                  <a:pt x="128" y="101"/>
                </a:cubicBezTo>
                <a:cubicBezTo>
                  <a:pt x="140" y="101"/>
                  <a:pt x="151" y="102"/>
                  <a:pt x="160" y="104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6" y="106"/>
                  <a:pt x="171" y="114"/>
                  <a:pt x="171" y="124"/>
                </a:cubicBezTo>
                <a:cubicBezTo>
                  <a:pt x="171" y="133"/>
                  <a:pt x="166" y="141"/>
                  <a:pt x="160" y="143"/>
                </a:cubicBezTo>
                <a:cubicBezTo>
                  <a:pt x="160" y="143"/>
                  <a:pt x="160" y="143"/>
                  <a:pt x="160" y="143"/>
                </a:cubicBezTo>
                <a:cubicBezTo>
                  <a:pt x="151" y="145"/>
                  <a:pt x="141" y="146"/>
                  <a:pt x="131" y="147"/>
                </a:cubicBezTo>
                <a:cubicBezTo>
                  <a:pt x="140" y="151"/>
                  <a:pt x="151" y="154"/>
                  <a:pt x="164" y="157"/>
                </a:cubicBezTo>
                <a:cubicBezTo>
                  <a:pt x="71" y="224"/>
                  <a:pt x="71" y="224"/>
                  <a:pt x="71" y="224"/>
                </a:cubicBezTo>
                <a:cubicBezTo>
                  <a:pt x="65" y="221"/>
                  <a:pt x="59" y="218"/>
                  <a:pt x="56" y="217"/>
                </a:cubicBezTo>
                <a:cubicBezTo>
                  <a:pt x="52" y="216"/>
                  <a:pt x="49" y="216"/>
                  <a:pt x="45" y="216"/>
                </a:cubicBezTo>
                <a:cubicBezTo>
                  <a:pt x="59" y="232"/>
                  <a:pt x="59" y="232"/>
                  <a:pt x="59" y="232"/>
                </a:cubicBezTo>
                <a:cubicBezTo>
                  <a:pt x="89" y="232"/>
                  <a:pt x="89" y="232"/>
                  <a:pt x="89" y="232"/>
                </a:cubicBezTo>
                <a:cubicBezTo>
                  <a:pt x="101" y="232"/>
                  <a:pt x="111" y="230"/>
                  <a:pt x="121" y="225"/>
                </a:cubicBezTo>
                <a:cubicBezTo>
                  <a:pt x="135" y="219"/>
                  <a:pt x="213" y="181"/>
                  <a:pt x="241" y="170"/>
                </a:cubicBezTo>
                <a:cubicBezTo>
                  <a:pt x="248" y="167"/>
                  <a:pt x="254" y="164"/>
                  <a:pt x="261" y="162"/>
                </a:cubicBezTo>
                <a:cubicBezTo>
                  <a:pt x="301" y="162"/>
                  <a:pt x="355" y="162"/>
                  <a:pt x="367" y="162"/>
                </a:cubicBezTo>
                <a:cubicBezTo>
                  <a:pt x="436" y="162"/>
                  <a:pt x="443" y="150"/>
                  <a:pt x="443" y="141"/>
                </a:cubicBezTo>
                <a:cubicBezTo>
                  <a:pt x="443" y="132"/>
                  <a:pt x="426" y="127"/>
                  <a:pt x="402" y="118"/>
                </a:cubicBezTo>
                <a:close/>
                <a:moveTo>
                  <a:pt x="232" y="121"/>
                </a:moveTo>
                <a:cubicBezTo>
                  <a:pt x="232" y="124"/>
                  <a:pt x="230" y="126"/>
                  <a:pt x="227" y="126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0" y="126"/>
                  <a:pt x="218" y="124"/>
                  <a:pt x="218" y="121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2"/>
                  <a:pt x="220" y="110"/>
                  <a:pt x="223" y="110"/>
                </a:cubicBezTo>
                <a:cubicBezTo>
                  <a:pt x="227" y="110"/>
                  <a:pt x="227" y="110"/>
                  <a:pt x="227" y="110"/>
                </a:cubicBezTo>
                <a:cubicBezTo>
                  <a:pt x="230" y="110"/>
                  <a:pt x="232" y="112"/>
                  <a:pt x="232" y="114"/>
                </a:cubicBezTo>
                <a:lnTo>
                  <a:pt x="232" y="121"/>
                </a:lnTo>
                <a:close/>
                <a:moveTo>
                  <a:pt x="263" y="121"/>
                </a:moveTo>
                <a:cubicBezTo>
                  <a:pt x="263" y="124"/>
                  <a:pt x="261" y="126"/>
                  <a:pt x="258" y="126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51" y="126"/>
                  <a:pt x="249" y="124"/>
                  <a:pt x="249" y="121"/>
                </a:cubicBezTo>
                <a:cubicBezTo>
                  <a:pt x="249" y="114"/>
                  <a:pt x="249" y="114"/>
                  <a:pt x="249" y="114"/>
                </a:cubicBezTo>
                <a:cubicBezTo>
                  <a:pt x="249" y="112"/>
                  <a:pt x="251" y="110"/>
                  <a:pt x="254" y="110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61" y="110"/>
                  <a:pt x="263" y="112"/>
                  <a:pt x="263" y="114"/>
                </a:cubicBezTo>
                <a:lnTo>
                  <a:pt x="263" y="121"/>
                </a:lnTo>
                <a:close/>
                <a:moveTo>
                  <a:pt x="294" y="121"/>
                </a:moveTo>
                <a:cubicBezTo>
                  <a:pt x="294" y="124"/>
                  <a:pt x="292" y="126"/>
                  <a:pt x="289" y="126"/>
                </a:cubicBezTo>
                <a:cubicBezTo>
                  <a:pt x="285" y="126"/>
                  <a:pt x="285" y="126"/>
                  <a:pt x="285" y="126"/>
                </a:cubicBezTo>
                <a:cubicBezTo>
                  <a:pt x="282" y="126"/>
                  <a:pt x="280" y="124"/>
                  <a:pt x="280" y="121"/>
                </a:cubicBezTo>
                <a:cubicBezTo>
                  <a:pt x="280" y="114"/>
                  <a:pt x="280" y="114"/>
                  <a:pt x="280" y="114"/>
                </a:cubicBezTo>
                <a:cubicBezTo>
                  <a:pt x="280" y="112"/>
                  <a:pt x="282" y="110"/>
                  <a:pt x="285" y="110"/>
                </a:cubicBezTo>
                <a:cubicBezTo>
                  <a:pt x="289" y="110"/>
                  <a:pt x="289" y="110"/>
                  <a:pt x="289" y="110"/>
                </a:cubicBezTo>
                <a:cubicBezTo>
                  <a:pt x="292" y="110"/>
                  <a:pt x="294" y="112"/>
                  <a:pt x="294" y="114"/>
                </a:cubicBezTo>
                <a:lnTo>
                  <a:pt x="294" y="121"/>
                </a:lnTo>
                <a:close/>
                <a:moveTo>
                  <a:pt x="360" y="127"/>
                </a:moveTo>
                <a:cubicBezTo>
                  <a:pt x="360" y="127"/>
                  <a:pt x="360" y="127"/>
                  <a:pt x="360" y="127"/>
                </a:cubicBezTo>
                <a:cubicBezTo>
                  <a:pt x="343" y="127"/>
                  <a:pt x="328" y="122"/>
                  <a:pt x="322" y="115"/>
                </a:cubicBezTo>
                <a:cubicBezTo>
                  <a:pt x="320" y="112"/>
                  <a:pt x="321" y="109"/>
                  <a:pt x="325" y="109"/>
                </a:cubicBezTo>
                <a:cubicBezTo>
                  <a:pt x="331" y="108"/>
                  <a:pt x="348" y="108"/>
                  <a:pt x="356" y="102"/>
                </a:cubicBezTo>
                <a:cubicBezTo>
                  <a:pt x="370" y="106"/>
                  <a:pt x="380" y="112"/>
                  <a:pt x="388" y="121"/>
                </a:cubicBezTo>
                <a:cubicBezTo>
                  <a:pt x="382" y="125"/>
                  <a:pt x="371" y="127"/>
                  <a:pt x="360" y="127"/>
                </a:cubicBezTo>
                <a:close/>
                <a:moveTo>
                  <a:pt x="156" y="135"/>
                </a:moveTo>
                <a:cubicBezTo>
                  <a:pt x="153" y="135"/>
                  <a:pt x="150" y="130"/>
                  <a:pt x="150" y="124"/>
                </a:cubicBezTo>
                <a:cubicBezTo>
                  <a:pt x="150" y="117"/>
                  <a:pt x="153" y="112"/>
                  <a:pt x="156" y="112"/>
                </a:cubicBezTo>
                <a:cubicBezTo>
                  <a:pt x="160" y="112"/>
                  <a:pt x="163" y="117"/>
                  <a:pt x="163" y="124"/>
                </a:cubicBezTo>
                <a:cubicBezTo>
                  <a:pt x="163" y="130"/>
                  <a:pt x="160" y="135"/>
                  <a:pt x="156" y="1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1" grpId="0"/>
      <p:bldP spid="52" grpId="0"/>
      <p:bldP spid="53" grpId="0"/>
      <p:bldP spid="54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05" y="1528835"/>
            <a:ext cx="5683073" cy="3429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7803"/>
            <a:ext cx="12192000" cy="2780197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3074189" y="2894304"/>
            <a:ext cx="6611006" cy="1169697"/>
          </a:xfrm>
          <a:prstGeom prst="roundRect">
            <a:avLst>
              <a:gd name="adj" fmla="val 14930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3651985" y="2861073"/>
            <a:ext cx="6220097" cy="1212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44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41" y="1347974"/>
            <a:ext cx="1853968" cy="2723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1103336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2094957"/>
  <p:tag name="MH_LIBRARY" val="GRAPHIC"/>
  <p:tag name="MH_TYPE" val="Other"/>
  <p:tag name="MH_ORDER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2228"/>
  <p:tag name="MH_LIBRARY" val="GRAPHIC"/>
  <p:tag name="MH_TYPE" val="SubTitle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Other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33200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heme/theme1.xml><?xml version="1.0" encoding="utf-8"?>
<a:theme xmlns:a="http://schemas.openxmlformats.org/drawingml/2006/main" name="Office 主题​​">
  <a:themeElements>
    <a:clrScheme name="蓝色教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D9D9"/>
      </a:accent1>
      <a:accent2>
        <a:srgbClr val="ED7D31"/>
      </a:accent2>
      <a:accent3>
        <a:srgbClr val="92D050"/>
      </a:accent3>
      <a:accent4>
        <a:srgbClr val="E4DC2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宽屏</PresentationFormat>
  <Paragraphs>218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Myriad Pro</vt:lpstr>
      <vt:lpstr>等线</vt:lpstr>
      <vt:lpstr>等线 Light</vt:lpstr>
      <vt:lpstr>宋体</vt:lpstr>
      <vt:lpstr>微软雅黑</vt:lpstr>
      <vt:lpstr>Arial</vt:lpstr>
      <vt:lpstr>Calibri</vt:lpstr>
      <vt:lpstr>Century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19</cp:revision>
  <dcterms:created xsi:type="dcterms:W3CDTF">2017-03-09T03:48:00Z</dcterms:created>
  <dcterms:modified xsi:type="dcterms:W3CDTF">2021-01-05T11:58:13Z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