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embeddedFontLst>
    <p:embeddedFont>
      <p:font typeface="等线" panose="02010600030101010101" pitchFamily="2" charset="-122"/>
      <p:regular r:id="rId23"/>
      <p:bold r:id="rId24"/>
    </p:embeddedFont>
    <p:embeddedFont>
      <p:font typeface="华文宋体" panose="02010600040101010101" pitchFamily="2" charset="-122"/>
      <p:regular r:id="rId25"/>
    </p:embeddedFont>
    <p:embeddedFont>
      <p:font typeface="微软雅黑" panose="020B0503020204020204" pitchFamily="34" charset="-122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Franklin Gothic Book" panose="020B0503020102020204" pitchFamily="34" charset="0"/>
      <p:regular r:id="rId32"/>
      <p:italic r:id="rId3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098" autoAdjust="0"/>
  </p:normalViewPr>
  <p:slideViewPr>
    <p:cSldViewPr snapToGrid="0" showGuides="1">
      <p:cViewPr varScale="1">
        <p:scale>
          <a:sx n="100" d="100"/>
          <a:sy n="100" d="100"/>
        </p:scale>
        <p:origin x="99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8B577-32CF-44A2-A693-24B39F21D3C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2C2F8-EAFB-4F66-A460-28259ED707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390" y="6356747"/>
            <a:ext cx="2742448" cy="36427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168C9B5F-0733-4C9B-8374-EB843D00271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414" y="6356747"/>
            <a:ext cx="4115176" cy="36427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165" y="6356747"/>
            <a:ext cx="2742448" cy="36427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09C36D61-2369-4773-9ED5-A3E7E47888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816" y="2709087"/>
            <a:ext cx="2098285" cy="4040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58" y="4378345"/>
            <a:ext cx="5833406" cy="2344086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00" r="75200"/>
          <a:stretch>
            <a:fillRect/>
          </a:stretch>
        </p:blipFill>
        <p:spPr>
          <a:xfrm>
            <a:off x="3503713" y="5349213"/>
            <a:ext cx="1873899" cy="153008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92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 advTm="3000">
    <p:push dir="u"/>
  </p:transition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8331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5008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686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5056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8363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3550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00325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67100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aydrea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807113" y="-1423825"/>
            <a:ext cx="577781" cy="57799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08685" y="2139834"/>
            <a:ext cx="10043913" cy="113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lIns="121889" tIns="60944" rIns="121889" bIns="60944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600" b="1" dirty="0">
                <a:solidFill>
                  <a:srgbClr val="47456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冬季传染病预防教育培训</a:t>
            </a:r>
          </a:p>
        </p:txBody>
      </p:sp>
      <p:sp>
        <p:nvSpPr>
          <p:cNvPr id="30" name="Rectangle 4"/>
          <p:cNvSpPr txBox="1">
            <a:spLocks noChangeArrowheads="1"/>
          </p:cNvSpPr>
          <p:nvPr/>
        </p:nvSpPr>
        <p:spPr bwMode="auto">
          <a:xfrm>
            <a:off x="2299019" y="3700995"/>
            <a:ext cx="7127141" cy="3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3" tIns="45696" rIns="91393" bIns="45696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b="0"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Introduction Of Atmospheric Business Plan PPT Template, Complete Framework</a:t>
            </a:r>
            <a:endParaRPr lang="zh-CN" altLang="en-US" sz="1500" b="0" dirty="0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488554" y="3454125"/>
            <a:ext cx="8279004" cy="0"/>
          </a:xfrm>
          <a:prstGeom prst="line">
            <a:avLst/>
          </a:prstGeom>
          <a:ln w="254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593" y="2709087"/>
            <a:ext cx="2097526" cy="404013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0" y="4378345"/>
            <a:ext cx="5831297" cy="2344086"/>
          </a:xfrm>
          <a:prstGeom prst="rect">
            <a:avLst/>
          </a:prstGeom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291871" y="4154838"/>
            <a:ext cx="4751428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/>
            <a:r>
              <a:rPr lang="zh-CN" altLang="en-US" sz="16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汇报时间：</a:t>
            </a:r>
            <a:r>
              <a:rPr lang="en-US" altLang="zh-CN" sz="16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202X</a:t>
            </a:r>
            <a:r>
              <a:rPr lang="zh-CN" altLang="en-US" sz="16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      汇报人：</a:t>
            </a:r>
            <a:r>
              <a:rPr lang="en-US" altLang="zh-CN" sz="16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7" grpId="0"/>
      <p:bldP spid="30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矩形 66"/>
          <p:cNvSpPr/>
          <p:nvPr/>
        </p:nvSpPr>
        <p:spPr>
          <a:xfrm>
            <a:off x="2206" y="0"/>
            <a:ext cx="1218759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Content Placeholder 2"/>
          <p:cNvSpPr txBox="1"/>
          <p:nvPr/>
        </p:nvSpPr>
        <p:spPr>
          <a:xfrm>
            <a:off x="5033613" y="451646"/>
            <a:ext cx="3059632" cy="36924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defTabSz="457200" fontAlgn="base">
              <a:buClr>
                <a:srgbClr val="47456D">
                  <a:lumMod val="75000"/>
                </a:srgbClr>
              </a:buClr>
              <a:defRPr/>
            </a:pPr>
            <a:r>
              <a:rPr lang="zh-CN" alt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麻疹</a:t>
            </a:r>
          </a:p>
        </p:txBody>
      </p:sp>
      <p:grpSp>
        <p:nvGrpSpPr>
          <p:cNvPr id="4" name="Group 21"/>
          <p:cNvGrpSpPr/>
          <p:nvPr/>
        </p:nvGrpSpPr>
        <p:grpSpPr>
          <a:xfrm>
            <a:off x="2786416" y="3261623"/>
            <a:ext cx="1775688" cy="1775781"/>
            <a:chOff x="5068163" y="6079077"/>
            <a:chExt cx="5199191" cy="5199189"/>
          </a:xfrm>
        </p:grpSpPr>
        <p:sp>
          <p:nvSpPr>
            <p:cNvPr id="5" name="Freeform 240"/>
            <p:cNvSpPr>
              <a:spLocks noEditPoints="1"/>
            </p:cNvSpPr>
            <p:nvPr/>
          </p:nvSpPr>
          <p:spPr bwMode="auto">
            <a:xfrm>
              <a:off x="5068163" y="6079077"/>
              <a:ext cx="5199191" cy="5199189"/>
            </a:xfrm>
            <a:custGeom>
              <a:avLst/>
              <a:gdLst>
                <a:gd name="T0" fmla="*/ 1840 w 1840"/>
                <a:gd name="T1" fmla="*/ 964 h 1840"/>
                <a:gd name="T2" fmla="*/ 1682 w 1840"/>
                <a:gd name="T3" fmla="*/ 808 h 1840"/>
                <a:gd name="T4" fmla="*/ 1791 w 1840"/>
                <a:gd name="T5" fmla="*/ 614 h 1840"/>
                <a:gd name="T6" fmla="*/ 1578 w 1840"/>
                <a:gd name="T7" fmla="*/ 521 h 1840"/>
                <a:gd name="T8" fmla="*/ 1602 w 1840"/>
                <a:gd name="T9" fmla="*/ 301 h 1840"/>
                <a:gd name="T10" fmla="*/ 1379 w 1840"/>
                <a:gd name="T11" fmla="*/ 303 h 1840"/>
                <a:gd name="T12" fmla="*/ 1318 w 1840"/>
                <a:gd name="T13" fmla="*/ 90 h 1840"/>
                <a:gd name="T14" fmla="*/ 1103 w 1840"/>
                <a:gd name="T15" fmla="*/ 173 h 1840"/>
                <a:gd name="T16" fmla="*/ 964 w 1840"/>
                <a:gd name="T17" fmla="*/ 0 h 1840"/>
                <a:gd name="T18" fmla="*/ 808 w 1840"/>
                <a:gd name="T19" fmla="*/ 159 h 1840"/>
                <a:gd name="T20" fmla="*/ 613 w 1840"/>
                <a:gd name="T21" fmla="*/ 49 h 1840"/>
                <a:gd name="T22" fmla="*/ 521 w 1840"/>
                <a:gd name="T23" fmla="*/ 262 h 1840"/>
                <a:gd name="T24" fmla="*/ 301 w 1840"/>
                <a:gd name="T25" fmla="*/ 239 h 1840"/>
                <a:gd name="T26" fmla="*/ 303 w 1840"/>
                <a:gd name="T27" fmla="*/ 461 h 1840"/>
                <a:gd name="T28" fmla="*/ 89 w 1840"/>
                <a:gd name="T29" fmla="*/ 522 h 1840"/>
                <a:gd name="T30" fmla="*/ 173 w 1840"/>
                <a:gd name="T31" fmla="*/ 737 h 1840"/>
                <a:gd name="T32" fmla="*/ 0 w 1840"/>
                <a:gd name="T33" fmla="*/ 877 h 1840"/>
                <a:gd name="T34" fmla="*/ 159 w 1840"/>
                <a:gd name="T35" fmla="*/ 1032 h 1840"/>
                <a:gd name="T36" fmla="*/ 49 w 1840"/>
                <a:gd name="T37" fmla="*/ 1227 h 1840"/>
                <a:gd name="T38" fmla="*/ 262 w 1840"/>
                <a:gd name="T39" fmla="*/ 1320 h 1840"/>
                <a:gd name="T40" fmla="*/ 239 w 1840"/>
                <a:gd name="T41" fmla="*/ 1540 h 1840"/>
                <a:gd name="T42" fmla="*/ 461 w 1840"/>
                <a:gd name="T43" fmla="*/ 1538 h 1840"/>
                <a:gd name="T44" fmla="*/ 522 w 1840"/>
                <a:gd name="T45" fmla="*/ 1751 h 1840"/>
                <a:gd name="T46" fmla="*/ 737 w 1840"/>
                <a:gd name="T47" fmla="*/ 1668 h 1840"/>
                <a:gd name="T48" fmla="*/ 876 w 1840"/>
                <a:gd name="T49" fmla="*/ 1840 h 1840"/>
                <a:gd name="T50" fmla="*/ 1032 w 1840"/>
                <a:gd name="T51" fmla="*/ 1682 h 1840"/>
                <a:gd name="T52" fmla="*/ 1227 w 1840"/>
                <a:gd name="T53" fmla="*/ 1791 h 1840"/>
                <a:gd name="T54" fmla="*/ 1319 w 1840"/>
                <a:gd name="T55" fmla="*/ 1579 h 1840"/>
                <a:gd name="T56" fmla="*/ 1540 w 1840"/>
                <a:gd name="T57" fmla="*/ 1602 h 1840"/>
                <a:gd name="T58" fmla="*/ 1538 w 1840"/>
                <a:gd name="T59" fmla="*/ 1380 h 1840"/>
                <a:gd name="T60" fmla="*/ 1751 w 1840"/>
                <a:gd name="T61" fmla="*/ 1318 h 1840"/>
                <a:gd name="T62" fmla="*/ 1668 w 1840"/>
                <a:gd name="T63" fmla="*/ 1104 h 1840"/>
                <a:gd name="T64" fmla="*/ 1081 w 1840"/>
                <a:gd name="T65" fmla="*/ 1490 h 1840"/>
                <a:gd name="T66" fmla="*/ 759 w 1840"/>
                <a:gd name="T67" fmla="*/ 351 h 1840"/>
                <a:gd name="T68" fmla="*/ 1081 w 1840"/>
                <a:gd name="T69" fmla="*/ 1490 h 1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40" h="1840">
                  <a:moveTo>
                    <a:pt x="1827" y="1080"/>
                  </a:moveTo>
                  <a:cubicBezTo>
                    <a:pt x="1840" y="964"/>
                    <a:pt x="1840" y="964"/>
                    <a:pt x="1840" y="964"/>
                  </a:cubicBezTo>
                  <a:cubicBezTo>
                    <a:pt x="1690" y="906"/>
                    <a:pt x="1690" y="906"/>
                    <a:pt x="1690" y="906"/>
                  </a:cubicBezTo>
                  <a:cubicBezTo>
                    <a:pt x="1689" y="874"/>
                    <a:pt x="1687" y="841"/>
                    <a:pt x="1682" y="808"/>
                  </a:cubicBezTo>
                  <a:cubicBezTo>
                    <a:pt x="1823" y="726"/>
                    <a:pt x="1823" y="726"/>
                    <a:pt x="1823" y="726"/>
                  </a:cubicBezTo>
                  <a:cubicBezTo>
                    <a:pt x="1791" y="614"/>
                    <a:pt x="1791" y="614"/>
                    <a:pt x="1791" y="614"/>
                  </a:cubicBezTo>
                  <a:cubicBezTo>
                    <a:pt x="1628" y="618"/>
                    <a:pt x="1628" y="618"/>
                    <a:pt x="1628" y="618"/>
                  </a:cubicBezTo>
                  <a:cubicBezTo>
                    <a:pt x="1614" y="584"/>
                    <a:pt x="1597" y="552"/>
                    <a:pt x="1578" y="521"/>
                  </a:cubicBezTo>
                  <a:cubicBezTo>
                    <a:pt x="1675" y="392"/>
                    <a:pt x="1675" y="392"/>
                    <a:pt x="1675" y="392"/>
                  </a:cubicBezTo>
                  <a:cubicBezTo>
                    <a:pt x="1602" y="301"/>
                    <a:pt x="1602" y="301"/>
                    <a:pt x="1602" y="301"/>
                  </a:cubicBezTo>
                  <a:cubicBezTo>
                    <a:pt x="1455" y="366"/>
                    <a:pt x="1455" y="366"/>
                    <a:pt x="1455" y="366"/>
                  </a:cubicBezTo>
                  <a:cubicBezTo>
                    <a:pt x="1431" y="344"/>
                    <a:pt x="1406" y="322"/>
                    <a:pt x="1379" y="303"/>
                  </a:cubicBezTo>
                  <a:cubicBezTo>
                    <a:pt x="1420" y="147"/>
                    <a:pt x="1420" y="147"/>
                    <a:pt x="1420" y="147"/>
                  </a:cubicBezTo>
                  <a:cubicBezTo>
                    <a:pt x="1318" y="90"/>
                    <a:pt x="1318" y="90"/>
                    <a:pt x="1318" y="90"/>
                  </a:cubicBezTo>
                  <a:cubicBezTo>
                    <a:pt x="1206" y="206"/>
                    <a:pt x="1206" y="206"/>
                    <a:pt x="1206" y="206"/>
                  </a:cubicBezTo>
                  <a:cubicBezTo>
                    <a:pt x="1173" y="193"/>
                    <a:pt x="1139" y="181"/>
                    <a:pt x="1103" y="173"/>
                  </a:cubicBezTo>
                  <a:cubicBezTo>
                    <a:pt x="1080" y="13"/>
                    <a:pt x="1080" y="13"/>
                    <a:pt x="1080" y="13"/>
                  </a:cubicBezTo>
                  <a:cubicBezTo>
                    <a:pt x="964" y="0"/>
                    <a:pt x="964" y="0"/>
                    <a:pt x="964" y="0"/>
                  </a:cubicBezTo>
                  <a:cubicBezTo>
                    <a:pt x="906" y="151"/>
                    <a:pt x="906" y="151"/>
                    <a:pt x="906" y="151"/>
                  </a:cubicBezTo>
                  <a:cubicBezTo>
                    <a:pt x="874" y="151"/>
                    <a:pt x="841" y="154"/>
                    <a:pt x="808" y="159"/>
                  </a:cubicBezTo>
                  <a:cubicBezTo>
                    <a:pt x="726" y="17"/>
                    <a:pt x="726" y="17"/>
                    <a:pt x="726" y="17"/>
                  </a:cubicBezTo>
                  <a:cubicBezTo>
                    <a:pt x="613" y="49"/>
                    <a:pt x="613" y="49"/>
                    <a:pt x="613" y="49"/>
                  </a:cubicBezTo>
                  <a:cubicBezTo>
                    <a:pt x="617" y="213"/>
                    <a:pt x="617" y="213"/>
                    <a:pt x="617" y="213"/>
                  </a:cubicBezTo>
                  <a:cubicBezTo>
                    <a:pt x="584" y="227"/>
                    <a:pt x="552" y="244"/>
                    <a:pt x="521" y="262"/>
                  </a:cubicBezTo>
                  <a:cubicBezTo>
                    <a:pt x="392" y="166"/>
                    <a:pt x="392" y="166"/>
                    <a:pt x="392" y="166"/>
                  </a:cubicBezTo>
                  <a:cubicBezTo>
                    <a:pt x="301" y="239"/>
                    <a:pt x="301" y="239"/>
                    <a:pt x="301" y="239"/>
                  </a:cubicBezTo>
                  <a:cubicBezTo>
                    <a:pt x="366" y="386"/>
                    <a:pt x="366" y="386"/>
                    <a:pt x="366" y="386"/>
                  </a:cubicBezTo>
                  <a:cubicBezTo>
                    <a:pt x="343" y="410"/>
                    <a:pt x="322" y="435"/>
                    <a:pt x="303" y="461"/>
                  </a:cubicBezTo>
                  <a:cubicBezTo>
                    <a:pt x="147" y="420"/>
                    <a:pt x="147" y="420"/>
                    <a:pt x="147" y="420"/>
                  </a:cubicBezTo>
                  <a:cubicBezTo>
                    <a:pt x="89" y="522"/>
                    <a:pt x="89" y="522"/>
                    <a:pt x="89" y="522"/>
                  </a:cubicBezTo>
                  <a:cubicBezTo>
                    <a:pt x="206" y="634"/>
                    <a:pt x="206" y="634"/>
                    <a:pt x="206" y="634"/>
                  </a:cubicBezTo>
                  <a:cubicBezTo>
                    <a:pt x="192" y="668"/>
                    <a:pt x="181" y="702"/>
                    <a:pt x="173" y="737"/>
                  </a:cubicBezTo>
                  <a:cubicBezTo>
                    <a:pt x="13" y="760"/>
                    <a:pt x="13" y="760"/>
                    <a:pt x="13" y="760"/>
                  </a:cubicBezTo>
                  <a:cubicBezTo>
                    <a:pt x="0" y="877"/>
                    <a:pt x="0" y="877"/>
                    <a:pt x="0" y="877"/>
                  </a:cubicBezTo>
                  <a:cubicBezTo>
                    <a:pt x="151" y="934"/>
                    <a:pt x="151" y="934"/>
                    <a:pt x="151" y="934"/>
                  </a:cubicBezTo>
                  <a:cubicBezTo>
                    <a:pt x="151" y="967"/>
                    <a:pt x="154" y="1000"/>
                    <a:pt x="159" y="1032"/>
                  </a:cubicBezTo>
                  <a:cubicBezTo>
                    <a:pt x="17" y="1115"/>
                    <a:pt x="17" y="1115"/>
                    <a:pt x="17" y="1115"/>
                  </a:cubicBezTo>
                  <a:cubicBezTo>
                    <a:pt x="49" y="1227"/>
                    <a:pt x="49" y="1227"/>
                    <a:pt x="49" y="1227"/>
                  </a:cubicBezTo>
                  <a:cubicBezTo>
                    <a:pt x="212" y="1223"/>
                    <a:pt x="212" y="1223"/>
                    <a:pt x="212" y="1223"/>
                  </a:cubicBezTo>
                  <a:cubicBezTo>
                    <a:pt x="227" y="1257"/>
                    <a:pt x="243" y="1289"/>
                    <a:pt x="262" y="1320"/>
                  </a:cubicBezTo>
                  <a:cubicBezTo>
                    <a:pt x="166" y="1449"/>
                    <a:pt x="166" y="1449"/>
                    <a:pt x="166" y="1449"/>
                  </a:cubicBezTo>
                  <a:cubicBezTo>
                    <a:pt x="239" y="1540"/>
                    <a:pt x="239" y="1540"/>
                    <a:pt x="239" y="1540"/>
                  </a:cubicBezTo>
                  <a:cubicBezTo>
                    <a:pt x="386" y="1474"/>
                    <a:pt x="386" y="1474"/>
                    <a:pt x="386" y="1474"/>
                  </a:cubicBezTo>
                  <a:cubicBezTo>
                    <a:pt x="410" y="1497"/>
                    <a:pt x="435" y="1518"/>
                    <a:pt x="461" y="1538"/>
                  </a:cubicBezTo>
                  <a:cubicBezTo>
                    <a:pt x="420" y="1694"/>
                    <a:pt x="420" y="1694"/>
                    <a:pt x="420" y="1694"/>
                  </a:cubicBezTo>
                  <a:cubicBezTo>
                    <a:pt x="522" y="1751"/>
                    <a:pt x="522" y="1751"/>
                    <a:pt x="522" y="1751"/>
                  </a:cubicBezTo>
                  <a:cubicBezTo>
                    <a:pt x="634" y="1635"/>
                    <a:pt x="634" y="1635"/>
                    <a:pt x="634" y="1635"/>
                  </a:cubicBezTo>
                  <a:cubicBezTo>
                    <a:pt x="667" y="1648"/>
                    <a:pt x="702" y="1659"/>
                    <a:pt x="737" y="1668"/>
                  </a:cubicBezTo>
                  <a:cubicBezTo>
                    <a:pt x="760" y="1827"/>
                    <a:pt x="760" y="1827"/>
                    <a:pt x="760" y="1827"/>
                  </a:cubicBezTo>
                  <a:cubicBezTo>
                    <a:pt x="876" y="1840"/>
                    <a:pt x="876" y="1840"/>
                    <a:pt x="876" y="1840"/>
                  </a:cubicBezTo>
                  <a:cubicBezTo>
                    <a:pt x="934" y="1690"/>
                    <a:pt x="934" y="1690"/>
                    <a:pt x="934" y="1690"/>
                  </a:cubicBezTo>
                  <a:cubicBezTo>
                    <a:pt x="967" y="1689"/>
                    <a:pt x="1000" y="1687"/>
                    <a:pt x="1032" y="1682"/>
                  </a:cubicBezTo>
                  <a:cubicBezTo>
                    <a:pt x="1114" y="1823"/>
                    <a:pt x="1114" y="1823"/>
                    <a:pt x="1114" y="1823"/>
                  </a:cubicBezTo>
                  <a:cubicBezTo>
                    <a:pt x="1227" y="1791"/>
                    <a:pt x="1227" y="1791"/>
                    <a:pt x="1227" y="1791"/>
                  </a:cubicBezTo>
                  <a:cubicBezTo>
                    <a:pt x="1223" y="1628"/>
                    <a:pt x="1223" y="1628"/>
                    <a:pt x="1223" y="1628"/>
                  </a:cubicBezTo>
                  <a:cubicBezTo>
                    <a:pt x="1256" y="1614"/>
                    <a:pt x="1289" y="1597"/>
                    <a:pt x="1319" y="1579"/>
                  </a:cubicBezTo>
                  <a:cubicBezTo>
                    <a:pt x="1448" y="1675"/>
                    <a:pt x="1448" y="1675"/>
                    <a:pt x="1448" y="1675"/>
                  </a:cubicBezTo>
                  <a:cubicBezTo>
                    <a:pt x="1540" y="1602"/>
                    <a:pt x="1540" y="1602"/>
                    <a:pt x="1540" y="1602"/>
                  </a:cubicBezTo>
                  <a:cubicBezTo>
                    <a:pt x="1474" y="1455"/>
                    <a:pt x="1474" y="1455"/>
                    <a:pt x="1474" y="1455"/>
                  </a:cubicBezTo>
                  <a:cubicBezTo>
                    <a:pt x="1497" y="1431"/>
                    <a:pt x="1518" y="1406"/>
                    <a:pt x="1538" y="1380"/>
                  </a:cubicBezTo>
                  <a:cubicBezTo>
                    <a:pt x="1694" y="1420"/>
                    <a:pt x="1694" y="1420"/>
                    <a:pt x="1694" y="1420"/>
                  </a:cubicBezTo>
                  <a:cubicBezTo>
                    <a:pt x="1751" y="1318"/>
                    <a:pt x="1751" y="1318"/>
                    <a:pt x="1751" y="1318"/>
                  </a:cubicBezTo>
                  <a:cubicBezTo>
                    <a:pt x="1635" y="1207"/>
                    <a:pt x="1635" y="1207"/>
                    <a:pt x="1635" y="1207"/>
                  </a:cubicBezTo>
                  <a:cubicBezTo>
                    <a:pt x="1648" y="1173"/>
                    <a:pt x="1659" y="1139"/>
                    <a:pt x="1668" y="1104"/>
                  </a:cubicBezTo>
                  <a:lnTo>
                    <a:pt x="1827" y="1080"/>
                  </a:lnTo>
                  <a:close/>
                  <a:moveTo>
                    <a:pt x="1081" y="1490"/>
                  </a:moveTo>
                  <a:cubicBezTo>
                    <a:pt x="766" y="1579"/>
                    <a:pt x="439" y="1396"/>
                    <a:pt x="350" y="1081"/>
                  </a:cubicBezTo>
                  <a:cubicBezTo>
                    <a:pt x="262" y="767"/>
                    <a:pt x="445" y="439"/>
                    <a:pt x="759" y="351"/>
                  </a:cubicBezTo>
                  <a:cubicBezTo>
                    <a:pt x="1074" y="262"/>
                    <a:pt x="1401" y="445"/>
                    <a:pt x="1490" y="760"/>
                  </a:cubicBezTo>
                  <a:cubicBezTo>
                    <a:pt x="1579" y="1074"/>
                    <a:pt x="1396" y="1401"/>
                    <a:pt x="1081" y="1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9281" tIns="0" rIns="19281" bIns="0" numCol="1" anchor="t" anchorCtr="0" compatLnSpc="1"/>
            <a:lstStyle/>
            <a:p>
              <a:pPr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id-ID" sz="14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Freeform 247"/>
            <p:cNvSpPr>
              <a:spLocks noEditPoints="1"/>
            </p:cNvSpPr>
            <p:nvPr/>
          </p:nvSpPr>
          <p:spPr bwMode="auto">
            <a:xfrm>
              <a:off x="6521688" y="7537269"/>
              <a:ext cx="2292142" cy="2286366"/>
            </a:xfrm>
            <a:custGeom>
              <a:avLst/>
              <a:gdLst>
                <a:gd name="T0" fmla="*/ 250 w 500"/>
                <a:gd name="T1" fmla="*/ 499 h 499"/>
                <a:gd name="T2" fmla="*/ 0 w 500"/>
                <a:gd name="T3" fmla="*/ 249 h 499"/>
                <a:gd name="T4" fmla="*/ 250 w 500"/>
                <a:gd name="T5" fmla="*/ 0 h 499"/>
                <a:gd name="T6" fmla="*/ 500 w 500"/>
                <a:gd name="T7" fmla="*/ 249 h 499"/>
                <a:gd name="T8" fmla="*/ 250 w 500"/>
                <a:gd name="T9" fmla="*/ 499 h 499"/>
                <a:gd name="T10" fmla="*/ 250 w 500"/>
                <a:gd name="T11" fmla="*/ 140 h 499"/>
                <a:gd name="T12" fmla="*/ 140 w 500"/>
                <a:gd name="T13" fmla="*/ 249 h 499"/>
                <a:gd name="T14" fmla="*/ 250 w 500"/>
                <a:gd name="T15" fmla="*/ 359 h 499"/>
                <a:gd name="T16" fmla="*/ 360 w 500"/>
                <a:gd name="T17" fmla="*/ 249 h 499"/>
                <a:gd name="T18" fmla="*/ 250 w 500"/>
                <a:gd name="T19" fmla="*/ 14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0" h="499">
                  <a:moveTo>
                    <a:pt x="250" y="499"/>
                  </a:moveTo>
                  <a:cubicBezTo>
                    <a:pt x="112" y="499"/>
                    <a:pt x="0" y="387"/>
                    <a:pt x="0" y="249"/>
                  </a:cubicBezTo>
                  <a:cubicBezTo>
                    <a:pt x="0" y="112"/>
                    <a:pt x="112" y="0"/>
                    <a:pt x="250" y="0"/>
                  </a:cubicBezTo>
                  <a:cubicBezTo>
                    <a:pt x="388" y="0"/>
                    <a:pt x="500" y="112"/>
                    <a:pt x="500" y="249"/>
                  </a:cubicBezTo>
                  <a:cubicBezTo>
                    <a:pt x="500" y="387"/>
                    <a:pt x="388" y="499"/>
                    <a:pt x="250" y="499"/>
                  </a:cubicBezTo>
                  <a:close/>
                  <a:moveTo>
                    <a:pt x="250" y="140"/>
                  </a:moveTo>
                  <a:cubicBezTo>
                    <a:pt x="190" y="140"/>
                    <a:pt x="140" y="189"/>
                    <a:pt x="140" y="249"/>
                  </a:cubicBezTo>
                  <a:cubicBezTo>
                    <a:pt x="140" y="310"/>
                    <a:pt x="190" y="359"/>
                    <a:pt x="250" y="359"/>
                  </a:cubicBezTo>
                  <a:cubicBezTo>
                    <a:pt x="311" y="359"/>
                    <a:pt x="360" y="310"/>
                    <a:pt x="360" y="249"/>
                  </a:cubicBezTo>
                  <a:cubicBezTo>
                    <a:pt x="360" y="189"/>
                    <a:pt x="311" y="140"/>
                    <a:pt x="250" y="1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9281" tIns="0" rIns="19281" bIns="0" numCol="1" anchor="t" anchorCtr="0" compatLnSpc="1"/>
            <a:lstStyle/>
            <a:p>
              <a:pPr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id-ID" sz="14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22"/>
          <p:cNvGrpSpPr/>
          <p:nvPr/>
        </p:nvGrpSpPr>
        <p:grpSpPr>
          <a:xfrm>
            <a:off x="4464766" y="2654025"/>
            <a:ext cx="2041857" cy="2041965"/>
            <a:chOff x="10036426" y="5299731"/>
            <a:chExt cx="5978535" cy="5978535"/>
          </a:xfrm>
        </p:grpSpPr>
        <p:sp>
          <p:nvSpPr>
            <p:cNvPr id="8" name="Freeform 239"/>
            <p:cNvSpPr>
              <a:spLocks noEditPoints="1"/>
            </p:cNvSpPr>
            <p:nvPr/>
          </p:nvSpPr>
          <p:spPr bwMode="auto">
            <a:xfrm>
              <a:off x="10036426" y="5299731"/>
              <a:ext cx="5978535" cy="5978535"/>
            </a:xfrm>
            <a:custGeom>
              <a:avLst/>
              <a:gdLst>
                <a:gd name="T0" fmla="*/ 2116 w 2116"/>
                <a:gd name="T1" fmla="*/ 1052 h 2116"/>
                <a:gd name="T2" fmla="*/ 1925 w 2116"/>
                <a:gd name="T3" fmla="*/ 883 h 2116"/>
                <a:gd name="T4" fmla="*/ 2038 w 2116"/>
                <a:gd name="T5" fmla="*/ 652 h 2116"/>
                <a:gd name="T6" fmla="*/ 1795 w 2116"/>
                <a:gd name="T7" fmla="*/ 570 h 2116"/>
                <a:gd name="T8" fmla="*/ 1802 w 2116"/>
                <a:gd name="T9" fmla="*/ 305 h 2116"/>
                <a:gd name="T10" fmla="*/ 1548 w 2116"/>
                <a:gd name="T11" fmla="*/ 321 h 2116"/>
                <a:gd name="T12" fmla="*/ 1464 w 2116"/>
                <a:gd name="T13" fmla="*/ 80 h 2116"/>
                <a:gd name="T14" fmla="*/ 1234 w 2116"/>
                <a:gd name="T15" fmla="*/ 191 h 2116"/>
                <a:gd name="T16" fmla="*/ 1052 w 2116"/>
                <a:gd name="T17" fmla="*/ 0 h 2116"/>
                <a:gd name="T18" fmla="*/ 884 w 2116"/>
                <a:gd name="T19" fmla="*/ 191 h 2116"/>
                <a:gd name="T20" fmla="*/ 653 w 2116"/>
                <a:gd name="T21" fmla="*/ 78 h 2116"/>
                <a:gd name="T22" fmla="*/ 570 w 2116"/>
                <a:gd name="T23" fmla="*/ 321 h 2116"/>
                <a:gd name="T24" fmla="*/ 305 w 2116"/>
                <a:gd name="T25" fmla="*/ 314 h 2116"/>
                <a:gd name="T26" fmla="*/ 322 w 2116"/>
                <a:gd name="T27" fmla="*/ 568 h 2116"/>
                <a:gd name="T28" fmla="*/ 81 w 2116"/>
                <a:gd name="T29" fmla="*/ 652 h 2116"/>
                <a:gd name="T30" fmla="*/ 192 w 2116"/>
                <a:gd name="T31" fmla="*/ 882 h 2116"/>
                <a:gd name="T32" fmla="*/ 0 w 2116"/>
                <a:gd name="T33" fmla="*/ 1064 h 2116"/>
                <a:gd name="T34" fmla="*/ 191 w 2116"/>
                <a:gd name="T35" fmla="*/ 1233 h 2116"/>
                <a:gd name="T36" fmla="*/ 78 w 2116"/>
                <a:gd name="T37" fmla="*/ 1463 h 2116"/>
                <a:gd name="T38" fmla="*/ 321 w 2116"/>
                <a:gd name="T39" fmla="*/ 1546 h 2116"/>
                <a:gd name="T40" fmla="*/ 314 w 2116"/>
                <a:gd name="T41" fmla="*/ 1811 h 2116"/>
                <a:gd name="T42" fmla="*/ 569 w 2116"/>
                <a:gd name="T43" fmla="*/ 1794 h 2116"/>
                <a:gd name="T44" fmla="*/ 653 w 2116"/>
                <a:gd name="T45" fmla="*/ 2035 h 2116"/>
                <a:gd name="T46" fmla="*/ 882 w 2116"/>
                <a:gd name="T47" fmla="*/ 1925 h 2116"/>
                <a:gd name="T48" fmla="*/ 1064 w 2116"/>
                <a:gd name="T49" fmla="*/ 2116 h 2116"/>
                <a:gd name="T50" fmla="*/ 1233 w 2116"/>
                <a:gd name="T51" fmla="*/ 1925 h 2116"/>
                <a:gd name="T52" fmla="*/ 1464 w 2116"/>
                <a:gd name="T53" fmla="*/ 2038 h 2116"/>
                <a:gd name="T54" fmla="*/ 1546 w 2116"/>
                <a:gd name="T55" fmla="*/ 1795 h 2116"/>
                <a:gd name="T56" fmla="*/ 1811 w 2116"/>
                <a:gd name="T57" fmla="*/ 1802 h 2116"/>
                <a:gd name="T58" fmla="*/ 1795 w 2116"/>
                <a:gd name="T59" fmla="*/ 1547 h 2116"/>
                <a:gd name="T60" fmla="*/ 2036 w 2116"/>
                <a:gd name="T61" fmla="*/ 1463 h 2116"/>
                <a:gd name="T62" fmla="*/ 1925 w 2116"/>
                <a:gd name="T63" fmla="*/ 1234 h 2116"/>
                <a:gd name="T64" fmla="*/ 1358 w 2116"/>
                <a:gd name="T65" fmla="*/ 1669 h 2116"/>
                <a:gd name="T66" fmla="*/ 759 w 2116"/>
                <a:gd name="T67" fmla="*/ 447 h 2116"/>
                <a:gd name="T68" fmla="*/ 1358 w 2116"/>
                <a:gd name="T69" fmla="*/ 1669 h 2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16" h="2116">
                  <a:moveTo>
                    <a:pt x="1941" y="1111"/>
                  </a:moveTo>
                  <a:cubicBezTo>
                    <a:pt x="2116" y="1052"/>
                    <a:pt x="2116" y="1052"/>
                    <a:pt x="2116" y="1052"/>
                  </a:cubicBezTo>
                  <a:cubicBezTo>
                    <a:pt x="2107" y="917"/>
                    <a:pt x="2107" y="917"/>
                    <a:pt x="2107" y="917"/>
                  </a:cubicBezTo>
                  <a:cubicBezTo>
                    <a:pt x="1925" y="883"/>
                    <a:pt x="1925" y="883"/>
                    <a:pt x="1925" y="883"/>
                  </a:cubicBezTo>
                  <a:cubicBezTo>
                    <a:pt x="1918" y="847"/>
                    <a:pt x="1908" y="810"/>
                    <a:pt x="1896" y="774"/>
                  </a:cubicBezTo>
                  <a:cubicBezTo>
                    <a:pt x="2038" y="652"/>
                    <a:pt x="2038" y="652"/>
                    <a:pt x="2038" y="652"/>
                  </a:cubicBezTo>
                  <a:cubicBezTo>
                    <a:pt x="1979" y="532"/>
                    <a:pt x="1979" y="532"/>
                    <a:pt x="1979" y="532"/>
                  </a:cubicBezTo>
                  <a:cubicBezTo>
                    <a:pt x="1795" y="570"/>
                    <a:pt x="1795" y="570"/>
                    <a:pt x="1795" y="570"/>
                  </a:cubicBezTo>
                  <a:cubicBezTo>
                    <a:pt x="1772" y="535"/>
                    <a:pt x="1747" y="502"/>
                    <a:pt x="1720" y="471"/>
                  </a:cubicBezTo>
                  <a:cubicBezTo>
                    <a:pt x="1802" y="305"/>
                    <a:pt x="1802" y="305"/>
                    <a:pt x="1802" y="305"/>
                  </a:cubicBezTo>
                  <a:cubicBezTo>
                    <a:pt x="1700" y="217"/>
                    <a:pt x="1700" y="217"/>
                    <a:pt x="1700" y="217"/>
                  </a:cubicBezTo>
                  <a:cubicBezTo>
                    <a:pt x="1548" y="321"/>
                    <a:pt x="1548" y="321"/>
                    <a:pt x="1548" y="321"/>
                  </a:cubicBezTo>
                  <a:cubicBezTo>
                    <a:pt x="1516" y="301"/>
                    <a:pt x="1483" y="282"/>
                    <a:pt x="1450" y="265"/>
                  </a:cubicBezTo>
                  <a:cubicBezTo>
                    <a:pt x="1464" y="80"/>
                    <a:pt x="1464" y="80"/>
                    <a:pt x="1464" y="80"/>
                  </a:cubicBezTo>
                  <a:cubicBezTo>
                    <a:pt x="1336" y="37"/>
                    <a:pt x="1336" y="37"/>
                    <a:pt x="1336" y="37"/>
                  </a:cubicBezTo>
                  <a:cubicBezTo>
                    <a:pt x="1234" y="191"/>
                    <a:pt x="1234" y="191"/>
                    <a:pt x="1234" y="191"/>
                  </a:cubicBezTo>
                  <a:cubicBezTo>
                    <a:pt x="1194" y="183"/>
                    <a:pt x="1152" y="178"/>
                    <a:pt x="1111" y="175"/>
                  </a:cubicBezTo>
                  <a:cubicBezTo>
                    <a:pt x="1052" y="0"/>
                    <a:pt x="1052" y="0"/>
                    <a:pt x="1052" y="0"/>
                  </a:cubicBezTo>
                  <a:cubicBezTo>
                    <a:pt x="918" y="9"/>
                    <a:pt x="918" y="9"/>
                    <a:pt x="918" y="9"/>
                  </a:cubicBezTo>
                  <a:cubicBezTo>
                    <a:pt x="884" y="191"/>
                    <a:pt x="884" y="191"/>
                    <a:pt x="884" y="191"/>
                  </a:cubicBezTo>
                  <a:cubicBezTo>
                    <a:pt x="847" y="198"/>
                    <a:pt x="810" y="208"/>
                    <a:pt x="774" y="220"/>
                  </a:cubicBezTo>
                  <a:cubicBezTo>
                    <a:pt x="653" y="78"/>
                    <a:pt x="653" y="78"/>
                    <a:pt x="653" y="78"/>
                  </a:cubicBezTo>
                  <a:cubicBezTo>
                    <a:pt x="532" y="137"/>
                    <a:pt x="532" y="137"/>
                    <a:pt x="532" y="137"/>
                  </a:cubicBezTo>
                  <a:cubicBezTo>
                    <a:pt x="570" y="321"/>
                    <a:pt x="570" y="321"/>
                    <a:pt x="570" y="321"/>
                  </a:cubicBezTo>
                  <a:cubicBezTo>
                    <a:pt x="535" y="344"/>
                    <a:pt x="502" y="369"/>
                    <a:pt x="471" y="396"/>
                  </a:cubicBezTo>
                  <a:cubicBezTo>
                    <a:pt x="305" y="314"/>
                    <a:pt x="305" y="314"/>
                    <a:pt x="305" y="314"/>
                  </a:cubicBezTo>
                  <a:cubicBezTo>
                    <a:pt x="217" y="416"/>
                    <a:pt x="217" y="416"/>
                    <a:pt x="217" y="416"/>
                  </a:cubicBezTo>
                  <a:cubicBezTo>
                    <a:pt x="322" y="568"/>
                    <a:pt x="322" y="568"/>
                    <a:pt x="322" y="568"/>
                  </a:cubicBezTo>
                  <a:cubicBezTo>
                    <a:pt x="301" y="600"/>
                    <a:pt x="282" y="633"/>
                    <a:pt x="265" y="666"/>
                  </a:cubicBezTo>
                  <a:cubicBezTo>
                    <a:pt x="81" y="652"/>
                    <a:pt x="81" y="652"/>
                    <a:pt x="81" y="652"/>
                  </a:cubicBezTo>
                  <a:cubicBezTo>
                    <a:pt x="37" y="780"/>
                    <a:pt x="37" y="780"/>
                    <a:pt x="37" y="780"/>
                  </a:cubicBezTo>
                  <a:cubicBezTo>
                    <a:pt x="192" y="882"/>
                    <a:pt x="192" y="882"/>
                    <a:pt x="192" y="882"/>
                  </a:cubicBezTo>
                  <a:cubicBezTo>
                    <a:pt x="183" y="923"/>
                    <a:pt x="178" y="964"/>
                    <a:pt x="175" y="1005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9" y="1198"/>
                    <a:pt x="9" y="1198"/>
                    <a:pt x="9" y="1198"/>
                  </a:cubicBezTo>
                  <a:cubicBezTo>
                    <a:pt x="191" y="1233"/>
                    <a:pt x="191" y="1233"/>
                    <a:pt x="191" y="1233"/>
                  </a:cubicBezTo>
                  <a:cubicBezTo>
                    <a:pt x="199" y="1269"/>
                    <a:pt x="208" y="1306"/>
                    <a:pt x="221" y="1342"/>
                  </a:cubicBezTo>
                  <a:cubicBezTo>
                    <a:pt x="78" y="1463"/>
                    <a:pt x="78" y="1463"/>
                    <a:pt x="78" y="1463"/>
                  </a:cubicBezTo>
                  <a:cubicBezTo>
                    <a:pt x="138" y="1584"/>
                    <a:pt x="138" y="1584"/>
                    <a:pt x="138" y="1584"/>
                  </a:cubicBezTo>
                  <a:cubicBezTo>
                    <a:pt x="321" y="1546"/>
                    <a:pt x="321" y="1546"/>
                    <a:pt x="321" y="1546"/>
                  </a:cubicBezTo>
                  <a:cubicBezTo>
                    <a:pt x="344" y="1581"/>
                    <a:pt x="369" y="1614"/>
                    <a:pt x="397" y="1645"/>
                  </a:cubicBezTo>
                  <a:cubicBezTo>
                    <a:pt x="314" y="1811"/>
                    <a:pt x="314" y="1811"/>
                    <a:pt x="314" y="1811"/>
                  </a:cubicBezTo>
                  <a:cubicBezTo>
                    <a:pt x="416" y="1899"/>
                    <a:pt x="416" y="1899"/>
                    <a:pt x="416" y="1899"/>
                  </a:cubicBezTo>
                  <a:cubicBezTo>
                    <a:pt x="569" y="1794"/>
                    <a:pt x="569" y="1794"/>
                    <a:pt x="569" y="1794"/>
                  </a:cubicBezTo>
                  <a:cubicBezTo>
                    <a:pt x="600" y="1815"/>
                    <a:pt x="633" y="1834"/>
                    <a:pt x="667" y="1851"/>
                  </a:cubicBezTo>
                  <a:cubicBezTo>
                    <a:pt x="653" y="2035"/>
                    <a:pt x="653" y="2035"/>
                    <a:pt x="653" y="2035"/>
                  </a:cubicBezTo>
                  <a:cubicBezTo>
                    <a:pt x="780" y="2079"/>
                    <a:pt x="780" y="2079"/>
                    <a:pt x="780" y="2079"/>
                  </a:cubicBezTo>
                  <a:cubicBezTo>
                    <a:pt x="882" y="1925"/>
                    <a:pt x="882" y="1925"/>
                    <a:pt x="882" y="1925"/>
                  </a:cubicBezTo>
                  <a:cubicBezTo>
                    <a:pt x="923" y="1933"/>
                    <a:pt x="964" y="1938"/>
                    <a:pt x="1005" y="1941"/>
                  </a:cubicBezTo>
                  <a:cubicBezTo>
                    <a:pt x="1064" y="2116"/>
                    <a:pt x="1064" y="2116"/>
                    <a:pt x="1064" y="2116"/>
                  </a:cubicBezTo>
                  <a:cubicBezTo>
                    <a:pt x="1199" y="2107"/>
                    <a:pt x="1199" y="2107"/>
                    <a:pt x="1199" y="2107"/>
                  </a:cubicBezTo>
                  <a:cubicBezTo>
                    <a:pt x="1233" y="1925"/>
                    <a:pt x="1233" y="1925"/>
                    <a:pt x="1233" y="1925"/>
                  </a:cubicBezTo>
                  <a:cubicBezTo>
                    <a:pt x="1269" y="1918"/>
                    <a:pt x="1306" y="1908"/>
                    <a:pt x="1342" y="1896"/>
                  </a:cubicBezTo>
                  <a:cubicBezTo>
                    <a:pt x="1464" y="2038"/>
                    <a:pt x="1464" y="2038"/>
                    <a:pt x="1464" y="2038"/>
                  </a:cubicBezTo>
                  <a:cubicBezTo>
                    <a:pt x="1584" y="1979"/>
                    <a:pt x="1584" y="1979"/>
                    <a:pt x="1584" y="1979"/>
                  </a:cubicBezTo>
                  <a:cubicBezTo>
                    <a:pt x="1546" y="1795"/>
                    <a:pt x="1546" y="1795"/>
                    <a:pt x="1546" y="1795"/>
                  </a:cubicBezTo>
                  <a:cubicBezTo>
                    <a:pt x="1581" y="1772"/>
                    <a:pt x="1614" y="1747"/>
                    <a:pt x="1645" y="1719"/>
                  </a:cubicBezTo>
                  <a:cubicBezTo>
                    <a:pt x="1811" y="1802"/>
                    <a:pt x="1811" y="1802"/>
                    <a:pt x="1811" y="1802"/>
                  </a:cubicBezTo>
                  <a:cubicBezTo>
                    <a:pt x="1899" y="1700"/>
                    <a:pt x="1899" y="1700"/>
                    <a:pt x="1899" y="1700"/>
                  </a:cubicBezTo>
                  <a:cubicBezTo>
                    <a:pt x="1795" y="1547"/>
                    <a:pt x="1795" y="1547"/>
                    <a:pt x="1795" y="1547"/>
                  </a:cubicBezTo>
                  <a:cubicBezTo>
                    <a:pt x="1816" y="1516"/>
                    <a:pt x="1834" y="1483"/>
                    <a:pt x="1851" y="1450"/>
                  </a:cubicBezTo>
                  <a:cubicBezTo>
                    <a:pt x="2036" y="1463"/>
                    <a:pt x="2036" y="1463"/>
                    <a:pt x="2036" y="1463"/>
                  </a:cubicBezTo>
                  <a:cubicBezTo>
                    <a:pt x="2079" y="1336"/>
                    <a:pt x="2079" y="1336"/>
                    <a:pt x="2079" y="1336"/>
                  </a:cubicBezTo>
                  <a:cubicBezTo>
                    <a:pt x="1925" y="1234"/>
                    <a:pt x="1925" y="1234"/>
                    <a:pt x="1925" y="1234"/>
                  </a:cubicBezTo>
                  <a:cubicBezTo>
                    <a:pt x="1933" y="1193"/>
                    <a:pt x="1938" y="1152"/>
                    <a:pt x="1941" y="1111"/>
                  </a:cubicBezTo>
                  <a:close/>
                  <a:moveTo>
                    <a:pt x="1358" y="1669"/>
                  </a:moveTo>
                  <a:cubicBezTo>
                    <a:pt x="1020" y="1834"/>
                    <a:pt x="613" y="1695"/>
                    <a:pt x="447" y="1357"/>
                  </a:cubicBezTo>
                  <a:cubicBezTo>
                    <a:pt x="282" y="1020"/>
                    <a:pt x="421" y="613"/>
                    <a:pt x="759" y="447"/>
                  </a:cubicBezTo>
                  <a:cubicBezTo>
                    <a:pt x="1096" y="282"/>
                    <a:pt x="1504" y="421"/>
                    <a:pt x="1669" y="759"/>
                  </a:cubicBezTo>
                  <a:cubicBezTo>
                    <a:pt x="1834" y="1096"/>
                    <a:pt x="1695" y="1503"/>
                    <a:pt x="1358" y="16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9281" tIns="0" rIns="19281" bIns="0" numCol="1" anchor="t" anchorCtr="0" compatLnSpc="1"/>
            <a:lstStyle/>
            <a:p>
              <a:pPr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id-ID" sz="14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248"/>
            <p:cNvSpPr>
              <a:spLocks noEditPoints="1"/>
            </p:cNvSpPr>
            <p:nvPr/>
          </p:nvSpPr>
          <p:spPr bwMode="auto">
            <a:xfrm>
              <a:off x="11896328" y="7080775"/>
              <a:ext cx="2382846" cy="2393316"/>
            </a:xfrm>
            <a:custGeom>
              <a:avLst/>
              <a:gdLst>
                <a:gd name="T0" fmla="*/ 287 w 574"/>
                <a:gd name="T1" fmla="*/ 575 h 575"/>
                <a:gd name="T2" fmla="*/ 0 w 574"/>
                <a:gd name="T3" fmla="*/ 287 h 575"/>
                <a:gd name="T4" fmla="*/ 287 w 574"/>
                <a:gd name="T5" fmla="*/ 0 h 575"/>
                <a:gd name="T6" fmla="*/ 574 w 574"/>
                <a:gd name="T7" fmla="*/ 287 h 575"/>
                <a:gd name="T8" fmla="*/ 287 w 574"/>
                <a:gd name="T9" fmla="*/ 575 h 575"/>
                <a:gd name="T10" fmla="*/ 287 w 574"/>
                <a:gd name="T11" fmla="*/ 160 h 575"/>
                <a:gd name="T12" fmla="*/ 160 w 574"/>
                <a:gd name="T13" fmla="*/ 287 h 575"/>
                <a:gd name="T14" fmla="*/ 287 w 574"/>
                <a:gd name="T15" fmla="*/ 415 h 575"/>
                <a:gd name="T16" fmla="*/ 414 w 574"/>
                <a:gd name="T17" fmla="*/ 287 h 575"/>
                <a:gd name="T18" fmla="*/ 287 w 574"/>
                <a:gd name="T19" fmla="*/ 16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4" h="575">
                  <a:moveTo>
                    <a:pt x="287" y="575"/>
                  </a:moveTo>
                  <a:cubicBezTo>
                    <a:pt x="129" y="575"/>
                    <a:pt x="0" y="446"/>
                    <a:pt x="0" y="287"/>
                  </a:cubicBezTo>
                  <a:cubicBezTo>
                    <a:pt x="0" y="129"/>
                    <a:pt x="129" y="0"/>
                    <a:pt x="287" y="0"/>
                  </a:cubicBezTo>
                  <a:cubicBezTo>
                    <a:pt x="446" y="0"/>
                    <a:pt x="574" y="129"/>
                    <a:pt x="574" y="287"/>
                  </a:cubicBezTo>
                  <a:cubicBezTo>
                    <a:pt x="574" y="446"/>
                    <a:pt x="446" y="575"/>
                    <a:pt x="287" y="575"/>
                  </a:cubicBezTo>
                  <a:close/>
                  <a:moveTo>
                    <a:pt x="287" y="160"/>
                  </a:moveTo>
                  <a:cubicBezTo>
                    <a:pt x="217" y="160"/>
                    <a:pt x="160" y="217"/>
                    <a:pt x="160" y="287"/>
                  </a:cubicBezTo>
                  <a:cubicBezTo>
                    <a:pt x="160" y="358"/>
                    <a:pt x="217" y="415"/>
                    <a:pt x="287" y="415"/>
                  </a:cubicBezTo>
                  <a:cubicBezTo>
                    <a:pt x="357" y="415"/>
                    <a:pt x="414" y="358"/>
                    <a:pt x="414" y="287"/>
                  </a:cubicBezTo>
                  <a:cubicBezTo>
                    <a:pt x="414" y="217"/>
                    <a:pt x="357" y="160"/>
                    <a:pt x="287" y="1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9281" tIns="0" rIns="19281" bIns="0" numCol="1" anchor="t" anchorCtr="0" compatLnSpc="1"/>
            <a:lstStyle/>
            <a:p>
              <a:pPr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id-ID" sz="14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20"/>
          <p:cNvGrpSpPr/>
          <p:nvPr/>
        </p:nvGrpSpPr>
        <p:grpSpPr>
          <a:xfrm>
            <a:off x="1974392" y="2413588"/>
            <a:ext cx="1288316" cy="1288384"/>
            <a:chOff x="1784916" y="4981028"/>
            <a:chExt cx="3772171" cy="3772171"/>
          </a:xfrm>
        </p:grpSpPr>
        <p:sp>
          <p:nvSpPr>
            <p:cNvPr id="11" name="Freeform 241"/>
            <p:cNvSpPr>
              <a:spLocks noEditPoints="1"/>
            </p:cNvSpPr>
            <p:nvPr/>
          </p:nvSpPr>
          <p:spPr bwMode="auto">
            <a:xfrm>
              <a:off x="1784916" y="4981028"/>
              <a:ext cx="3772171" cy="3772171"/>
            </a:xfrm>
            <a:custGeom>
              <a:avLst/>
              <a:gdLst>
                <a:gd name="T0" fmla="*/ 1335 w 1335"/>
                <a:gd name="T1" fmla="*/ 699 h 1335"/>
                <a:gd name="T2" fmla="*/ 1220 w 1335"/>
                <a:gd name="T3" fmla="*/ 586 h 1335"/>
                <a:gd name="T4" fmla="*/ 1300 w 1335"/>
                <a:gd name="T5" fmla="*/ 445 h 1335"/>
                <a:gd name="T6" fmla="*/ 1145 w 1335"/>
                <a:gd name="T7" fmla="*/ 378 h 1335"/>
                <a:gd name="T8" fmla="*/ 1162 w 1335"/>
                <a:gd name="T9" fmla="*/ 218 h 1335"/>
                <a:gd name="T10" fmla="*/ 1001 w 1335"/>
                <a:gd name="T11" fmla="*/ 219 h 1335"/>
                <a:gd name="T12" fmla="*/ 956 w 1335"/>
                <a:gd name="T13" fmla="*/ 65 h 1335"/>
                <a:gd name="T14" fmla="*/ 801 w 1335"/>
                <a:gd name="T15" fmla="*/ 125 h 1335"/>
                <a:gd name="T16" fmla="*/ 699 w 1335"/>
                <a:gd name="T17" fmla="*/ 0 h 1335"/>
                <a:gd name="T18" fmla="*/ 586 w 1335"/>
                <a:gd name="T19" fmla="*/ 115 h 1335"/>
                <a:gd name="T20" fmla="*/ 445 w 1335"/>
                <a:gd name="T21" fmla="*/ 35 h 1335"/>
                <a:gd name="T22" fmla="*/ 378 w 1335"/>
                <a:gd name="T23" fmla="*/ 190 h 1335"/>
                <a:gd name="T24" fmla="*/ 218 w 1335"/>
                <a:gd name="T25" fmla="*/ 173 h 1335"/>
                <a:gd name="T26" fmla="*/ 220 w 1335"/>
                <a:gd name="T27" fmla="*/ 334 h 1335"/>
                <a:gd name="T28" fmla="*/ 65 w 1335"/>
                <a:gd name="T29" fmla="*/ 379 h 1335"/>
                <a:gd name="T30" fmla="*/ 125 w 1335"/>
                <a:gd name="T31" fmla="*/ 535 h 1335"/>
                <a:gd name="T32" fmla="*/ 0 w 1335"/>
                <a:gd name="T33" fmla="*/ 636 h 1335"/>
                <a:gd name="T34" fmla="*/ 115 w 1335"/>
                <a:gd name="T35" fmla="*/ 749 h 1335"/>
                <a:gd name="T36" fmla="*/ 35 w 1335"/>
                <a:gd name="T37" fmla="*/ 890 h 1335"/>
                <a:gd name="T38" fmla="*/ 190 w 1335"/>
                <a:gd name="T39" fmla="*/ 957 h 1335"/>
                <a:gd name="T40" fmla="*/ 173 w 1335"/>
                <a:gd name="T41" fmla="*/ 1117 h 1335"/>
                <a:gd name="T42" fmla="*/ 334 w 1335"/>
                <a:gd name="T43" fmla="*/ 1116 h 1335"/>
                <a:gd name="T44" fmla="*/ 379 w 1335"/>
                <a:gd name="T45" fmla="*/ 1270 h 1335"/>
                <a:gd name="T46" fmla="*/ 535 w 1335"/>
                <a:gd name="T47" fmla="*/ 1210 h 1335"/>
                <a:gd name="T48" fmla="*/ 636 w 1335"/>
                <a:gd name="T49" fmla="*/ 1335 h 1335"/>
                <a:gd name="T50" fmla="*/ 749 w 1335"/>
                <a:gd name="T51" fmla="*/ 1220 h 1335"/>
                <a:gd name="T52" fmla="*/ 890 w 1335"/>
                <a:gd name="T53" fmla="*/ 1299 h 1335"/>
                <a:gd name="T54" fmla="*/ 957 w 1335"/>
                <a:gd name="T55" fmla="*/ 1145 h 1335"/>
                <a:gd name="T56" fmla="*/ 1117 w 1335"/>
                <a:gd name="T57" fmla="*/ 1162 h 1335"/>
                <a:gd name="T58" fmla="*/ 1116 w 1335"/>
                <a:gd name="T59" fmla="*/ 1001 h 1335"/>
                <a:gd name="T60" fmla="*/ 1271 w 1335"/>
                <a:gd name="T61" fmla="*/ 956 h 1335"/>
                <a:gd name="T62" fmla="*/ 1210 w 1335"/>
                <a:gd name="T63" fmla="*/ 801 h 1335"/>
                <a:gd name="T64" fmla="*/ 776 w 1335"/>
                <a:gd name="T65" fmla="*/ 1050 h 1335"/>
                <a:gd name="T66" fmla="*/ 560 w 1335"/>
                <a:gd name="T67" fmla="*/ 286 h 1335"/>
                <a:gd name="T68" fmla="*/ 776 w 1335"/>
                <a:gd name="T69" fmla="*/ 1050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5" h="1335">
                  <a:moveTo>
                    <a:pt x="1326" y="784"/>
                  </a:moveTo>
                  <a:cubicBezTo>
                    <a:pt x="1335" y="699"/>
                    <a:pt x="1335" y="699"/>
                    <a:pt x="1335" y="699"/>
                  </a:cubicBezTo>
                  <a:cubicBezTo>
                    <a:pt x="1226" y="658"/>
                    <a:pt x="1226" y="658"/>
                    <a:pt x="1226" y="658"/>
                  </a:cubicBezTo>
                  <a:cubicBezTo>
                    <a:pt x="1226" y="634"/>
                    <a:pt x="1224" y="610"/>
                    <a:pt x="1220" y="586"/>
                  </a:cubicBezTo>
                  <a:cubicBezTo>
                    <a:pt x="1323" y="527"/>
                    <a:pt x="1323" y="527"/>
                    <a:pt x="1323" y="527"/>
                  </a:cubicBezTo>
                  <a:cubicBezTo>
                    <a:pt x="1300" y="445"/>
                    <a:pt x="1300" y="445"/>
                    <a:pt x="1300" y="445"/>
                  </a:cubicBezTo>
                  <a:cubicBezTo>
                    <a:pt x="1181" y="448"/>
                    <a:pt x="1181" y="448"/>
                    <a:pt x="1181" y="448"/>
                  </a:cubicBezTo>
                  <a:cubicBezTo>
                    <a:pt x="1171" y="424"/>
                    <a:pt x="1159" y="400"/>
                    <a:pt x="1145" y="378"/>
                  </a:cubicBezTo>
                  <a:cubicBezTo>
                    <a:pt x="1215" y="284"/>
                    <a:pt x="1215" y="284"/>
                    <a:pt x="1215" y="284"/>
                  </a:cubicBezTo>
                  <a:cubicBezTo>
                    <a:pt x="1162" y="218"/>
                    <a:pt x="1162" y="218"/>
                    <a:pt x="1162" y="218"/>
                  </a:cubicBezTo>
                  <a:cubicBezTo>
                    <a:pt x="1055" y="266"/>
                    <a:pt x="1055" y="266"/>
                    <a:pt x="1055" y="266"/>
                  </a:cubicBezTo>
                  <a:cubicBezTo>
                    <a:pt x="1038" y="249"/>
                    <a:pt x="1020" y="234"/>
                    <a:pt x="1001" y="219"/>
                  </a:cubicBezTo>
                  <a:cubicBezTo>
                    <a:pt x="1031" y="106"/>
                    <a:pt x="1031" y="106"/>
                    <a:pt x="1031" y="106"/>
                  </a:cubicBezTo>
                  <a:cubicBezTo>
                    <a:pt x="956" y="65"/>
                    <a:pt x="956" y="65"/>
                    <a:pt x="956" y="65"/>
                  </a:cubicBezTo>
                  <a:cubicBezTo>
                    <a:pt x="875" y="149"/>
                    <a:pt x="875" y="149"/>
                    <a:pt x="875" y="149"/>
                  </a:cubicBezTo>
                  <a:cubicBezTo>
                    <a:pt x="851" y="139"/>
                    <a:pt x="826" y="131"/>
                    <a:pt x="801" y="125"/>
                  </a:cubicBezTo>
                  <a:cubicBezTo>
                    <a:pt x="784" y="9"/>
                    <a:pt x="784" y="9"/>
                    <a:pt x="784" y="9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658" y="109"/>
                    <a:pt x="658" y="109"/>
                    <a:pt x="658" y="109"/>
                  </a:cubicBezTo>
                  <a:cubicBezTo>
                    <a:pt x="634" y="109"/>
                    <a:pt x="610" y="111"/>
                    <a:pt x="586" y="115"/>
                  </a:cubicBezTo>
                  <a:cubicBezTo>
                    <a:pt x="527" y="12"/>
                    <a:pt x="527" y="12"/>
                    <a:pt x="527" y="12"/>
                  </a:cubicBezTo>
                  <a:cubicBezTo>
                    <a:pt x="445" y="35"/>
                    <a:pt x="445" y="35"/>
                    <a:pt x="445" y="35"/>
                  </a:cubicBezTo>
                  <a:cubicBezTo>
                    <a:pt x="448" y="154"/>
                    <a:pt x="448" y="154"/>
                    <a:pt x="448" y="154"/>
                  </a:cubicBezTo>
                  <a:cubicBezTo>
                    <a:pt x="424" y="164"/>
                    <a:pt x="400" y="176"/>
                    <a:pt x="378" y="19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18" y="173"/>
                    <a:pt x="218" y="173"/>
                    <a:pt x="218" y="173"/>
                  </a:cubicBezTo>
                  <a:cubicBezTo>
                    <a:pt x="266" y="280"/>
                    <a:pt x="266" y="280"/>
                    <a:pt x="266" y="280"/>
                  </a:cubicBezTo>
                  <a:cubicBezTo>
                    <a:pt x="249" y="297"/>
                    <a:pt x="234" y="315"/>
                    <a:pt x="220" y="334"/>
                  </a:cubicBezTo>
                  <a:cubicBezTo>
                    <a:pt x="106" y="305"/>
                    <a:pt x="106" y="305"/>
                    <a:pt x="106" y="305"/>
                  </a:cubicBezTo>
                  <a:cubicBezTo>
                    <a:pt x="65" y="379"/>
                    <a:pt x="65" y="379"/>
                    <a:pt x="65" y="379"/>
                  </a:cubicBezTo>
                  <a:cubicBezTo>
                    <a:pt x="149" y="460"/>
                    <a:pt x="149" y="460"/>
                    <a:pt x="149" y="460"/>
                  </a:cubicBezTo>
                  <a:cubicBezTo>
                    <a:pt x="139" y="484"/>
                    <a:pt x="131" y="509"/>
                    <a:pt x="125" y="535"/>
                  </a:cubicBezTo>
                  <a:cubicBezTo>
                    <a:pt x="9" y="551"/>
                    <a:pt x="9" y="551"/>
                    <a:pt x="9" y="551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109" y="678"/>
                    <a:pt x="109" y="678"/>
                    <a:pt x="109" y="678"/>
                  </a:cubicBezTo>
                  <a:cubicBezTo>
                    <a:pt x="110" y="701"/>
                    <a:pt x="111" y="725"/>
                    <a:pt x="115" y="749"/>
                  </a:cubicBezTo>
                  <a:cubicBezTo>
                    <a:pt x="12" y="809"/>
                    <a:pt x="12" y="809"/>
                    <a:pt x="12" y="809"/>
                  </a:cubicBezTo>
                  <a:cubicBezTo>
                    <a:pt x="35" y="890"/>
                    <a:pt x="35" y="890"/>
                    <a:pt x="35" y="890"/>
                  </a:cubicBezTo>
                  <a:cubicBezTo>
                    <a:pt x="154" y="887"/>
                    <a:pt x="154" y="887"/>
                    <a:pt x="154" y="887"/>
                  </a:cubicBezTo>
                  <a:cubicBezTo>
                    <a:pt x="164" y="912"/>
                    <a:pt x="177" y="935"/>
                    <a:pt x="190" y="957"/>
                  </a:cubicBezTo>
                  <a:cubicBezTo>
                    <a:pt x="120" y="1051"/>
                    <a:pt x="120" y="1051"/>
                    <a:pt x="120" y="1051"/>
                  </a:cubicBezTo>
                  <a:cubicBezTo>
                    <a:pt x="173" y="1117"/>
                    <a:pt x="173" y="1117"/>
                    <a:pt x="173" y="1117"/>
                  </a:cubicBezTo>
                  <a:cubicBezTo>
                    <a:pt x="280" y="1070"/>
                    <a:pt x="280" y="1070"/>
                    <a:pt x="280" y="1070"/>
                  </a:cubicBezTo>
                  <a:cubicBezTo>
                    <a:pt x="297" y="1086"/>
                    <a:pt x="315" y="1102"/>
                    <a:pt x="334" y="1116"/>
                  </a:cubicBezTo>
                  <a:cubicBezTo>
                    <a:pt x="305" y="1229"/>
                    <a:pt x="305" y="1229"/>
                    <a:pt x="305" y="1229"/>
                  </a:cubicBezTo>
                  <a:cubicBezTo>
                    <a:pt x="379" y="1270"/>
                    <a:pt x="379" y="1270"/>
                    <a:pt x="379" y="1270"/>
                  </a:cubicBezTo>
                  <a:cubicBezTo>
                    <a:pt x="460" y="1186"/>
                    <a:pt x="460" y="1186"/>
                    <a:pt x="460" y="1186"/>
                  </a:cubicBezTo>
                  <a:cubicBezTo>
                    <a:pt x="484" y="1196"/>
                    <a:pt x="509" y="1204"/>
                    <a:pt x="535" y="1210"/>
                  </a:cubicBezTo>
                  <a:cubicBezTo>
                    <a:pt x="551" y="1326"/>
                    <a:pt x="551" y="1326"/>
                    <a:pt x="551" y="1326"/>
                  </a:cubicBezTo>
                  <a:cubicBezTo>
                    <a:pt x="636" y="1335"/>
                    <a:pt x="636" y="1335"/>
                    <a:pt x="636" y="1335"/>
                  </a:cubicBezTo>
                  <a:cubicBezTo>
                    <a:pt x="678" y="1226"/>
                    <a:pt x="678" y="1226"/>
                    <a:pt x="678" y="1226"/>
                  </a:cubicBezTo>
                  <a:cubicBezTo>
                    <a:pt x="701" y="1226"/>
                    <a:pt x="725" y="1224"/>
                    <a:pt x="749" y="1220"/>
                  </a:cubicBezTo>
                  <a:cubicBezTo>
                    <a:pt x="808" y="1323"/>
                    <a:pt x="808" y="1323"/>
                    <a:pt x="808" y="1323"/>
                  </a:cubicBezTo>
                  <a:cubicBezTo>
                    <a:pt x="890" y="1299"/>
                    <a:pt x="890" y="1299"/>
                    <a:pt x="890" y="1299"/>
                  </a:cubicBezTo>
                  <a:cubicBezTo>
                    <a:pt x="887" y="1181"/>
                    <a:pt x="887" y="1181"/>
                    <a:pt x="887" y="1181"/>
                  </a:cubicBezTo>
                  <a:cubicBezTo>
                    <a:pt x="912" y="1171"/>
                    <a:pt x="935" y="1159"/>
                    <a:pt x="957" y="1145"/>
                  </a:cubicBezTo>
                  <a:cubicBezTo>
                    <a:pt x="1051" y="1215"/>
                    <a:pt x="1051" y="1215"/>
                    <a:pt x="1051" y="1215"/>
                  </a:cubicBezTo>
                  <a:cubicBezTo>
                    <a:pt x="1117" y="1162"/>
                    <a:pt x="1117" y="1162"/>
                    <a:pt x="1117" y="1162"/>
                  </a:cubicBezTo>
                  <a:cubicBezTo>
                    <a:pt x="1070" y="1055"/>
                    <a:pt x="1070" y="1055"/>
                    <a:pt x="1070" y="1055"/>
                  </a:cubicBezTo>
                  <a:cubicBezTo>
                    <a:pt x="1086" y="1038"/>
                    <a:pt x="1102" y="1020"/>
                    <a:pt x="1116" y="1001"/>
                  </a:cubicBezTo>
                  <a:cubicBezTo>
                    <a:pt x="1229" y="1031"/>
                    <a:pt x="1229" y="1031"/>
                    <a:pt x="1229" y="1031"/>
                  </a:cubicBezTo>
                  <a:cubicBezTo>
                    <a:pt x="1271" y="956"/>
                    <a:pt x="1271" y="956"/>
                    <a:pt x="1271" y="956"/>
                  </a:cubicBezTo>
                  <a:cubicBezTo>
                    <a:pt x="1186" y="875"/>
                    <a:pt x="1186" y="875"/>
                    <a:pt x="1186" y="875"/>
                  </a:cubicBezTo>
                  <a:cubicBezTo>
                    <a:pt x="1196" y="851"/>
                    <a:pt x="1204" y="826"/>
                    <a:pt x="1210" y="801"/>
                  </a:cubicBezTo>
                  <a:lnTo>
                    <a:pt x="1326" y="784"/>
                  </a:lnTo>
                  <a:close/>
                  <a:moveTo>
                    <a:pt x="776" y="1050"/>
                  </a:moveTo>
                  <a:cubicBezTo>
                    <a:pt x="565" y="1109"/>
                    <a:pt x="345" y="986"/>
                    <a:pt x="286" y="775"/>
                  </a:cubicBezTo>
                  <a:cubicBezTo>
                    <a:pt x="226" y="564"/>
                    <a:pt x="349" y="345"/>
                    <a:pt x="560" y="286"/>
                  </a:cubicBezTo>
                  <a:cubicBezTo>
                    <a:pt x="771" y="226"/>
                    <a:pt x="990" y="349"/>
                    <a:pt x="1050" y="560"/>
                  </a:cubicBezTo>
                  <a:cubicBezTo>
                    <a:pt x="1109" y="771"/>
                    <a:pt x="987" y="990"/>
                    <a:pt x="776" y="10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9281" tIns="0" rIns="19281" bIns="0" numCol="1" anchor="t" anchorCtr="0" compatLnSpc="1"/>
            <a:lstStyle/>
            <a:p>
              <a:pPr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id-ID" sz="14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249"/>
            <p:cNvSpPr>
              <a:spLocks noEditPoints="1"/>
            </p:cNvSpPr>
            <p:nvPr/>
          </p:nvSpPr>
          <p:spPr bwMode="auto">
            <a:xfrm>
              <a:off x="2879410" y="6079077"/>
              <a:ext cx="1590304" cy="1590304"/>
            </a:xfrm>
            <a:custGeom>
              <a:avLst/>
              <a:gdLst>
                <a:gd name="T0" fmla="*/ 181 w 363"/>
                <a:gd name="T1" fmla="*/ 363 h 363"/>
                <a:gd name="T2" fmla="*/ 0 w 363"/>
                <a:gd name="T3" fmla="*/ 181 h 363"/>
                <a:gd name="T4" fmla="*/ 181 w 363"/>
                <a:gd name="T5" fmla="*/ 0 h 363"/>
                <a:gd name="T6" fmla="*/ 363 w 363"/>
                <a:gd name="T7" fmla="*/ 181 h 363"/>
                <a:gd name="T8" fmla="*/ 181 w 363"/>
                <a:gd name="T9" fmla="*/ 363 h 363"/>
                <a:gd name="T10" fmla="*/ 181 w 363"/>
                <a:gd name="T11" fmla="*/ 120 h 363"/>
                <a:gd name="T12" fmla="*/ 120 w 363"/>
                <a:gd name="T13" fmla="*/ 181 h 363"/>
                <a:gd name="T14" fmla="*/ 181 w 363"/>
                <a:gd name="T15" fmla="*/ 243 h 363"/>
                <a:gd name="T16" fmla="*/ 243 w 363"/>
                <a:gd name="T17" fmla="*/ 181 h 363"/>
                <a:gd name="T18" fmla="*/ 181 w 363"/>
                <a:gd name="T19" fmla="*/ 12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3" h="363">
                  <a:moveTo>
                    <a:pt x="181" y="363"/>
                  </a:moveTo>
                  <a:cubicBezTo>
                    <a:pt x="81" y="363"/>
                    <a:pt x="0" y="282"/>
                    <a:pt x="0" y="181"/>
                  </a:cubicBezTo>
                  <a:cubicBezTo>
                    <a:pt x="0" y="81"/>
                    <a:pt x="81" y="0"/>
                    <a:pt x="181" y="0"/>
                  </a:cubicBezTo>
                  <a:cubicBezTo>
                    <a:pt x="281" y="0"/>
                    <a:pt x="363" y="81"/>
                    <a:pt x="363" y="181"/>
                  </a:cubicBezTo>
                  <a:cubicBezTo>
                    <a:pt x="363" y="282"/>
                    <a:pt x="281" y="363"/>
                    <a:pt x="181" y="363"/>
                  </a:cubicBezTo>
                  <a:close/>
                  <a:moveTo>
                    <a:pt x="181" y="120"/>
                  </a:moveTo>
                  <a:cubicBezTo>
                    <a:pt x="147" y="120"/>
                    <a:pt x="120" y="147"/>
                    <a:pt x="120" y="181"/>
                  </a:cubicBezTo>
                  <a:cubicBezTo>
                    <a:pt x="120" y="215"/>
                    <a:pt x="147" y="243"/>
                    <a:pt x="181" y="243"/>
                  </a:cubicBezTo>
                  <a:cubicBezTo>
                    <a:pt x="215" y="243"/>
                    <a:pt x="243" y="215"/>
                    <a:pt x="243" y="181"/>
                  </a:cubicBezTo>
                  <a:cubicBezTo>
                    <a:pt x="243" y="147"/>
                    <a:pt x="215" y="120"/>
                    <a:pt x="181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9281" tIns="0" rIns="19281" bIns="0" numCol="1" anchor="t" anchorCtr="0" compatLnSpc="1"/>
            <a:lstStyle/>
            <a:p>
              <a:pPr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id-ID" sz="14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23"/>
          <p:cNvGrpSpPr/>
          <p:nvPr/>
        </p:nvGrpSpPr>
        <p:grpSpPr>
          <a:xfrm>
            <a:off x="5851583" y="4333611"/>
            <a:ext cx="1288316" cy="1288384"/>
            <a:chOff x="1784916" y="4981028"/>
            <a:chExt cx="3772171" cy="3772171"/>
          </a:xfrm>
          <a:solidFill>
            <a:schemeClr val="accent5"/>
          </a:solidFill>
        </p:grpSpPr>
        <p:sp>
          <p:nvSpPr>
            <p:cNvPr id="14" name="Freeform 241"/>
            <p:cNvSpPr>
              <a:spLocks noEditPoints="1"/>
            </p:cNvSpPr>
            <p:nvPr/>
          </p:nvSpPr>
          <p:spPr bwMode="auto">
            <a:xfrm>
              <a:off x="1784916" y="4981028"/>
              <a:ext cx="3772171" cy="3772171"/>
            </a:xfrm>
            <a:custGeom>
              <a:avLst/>
              <a:gdLst>
                <a:gd name="T0" fmla="*/ 1335 w 1335"/>
                <a:gd name="T1" fmla="*/ 699 h 1335"/>
                <a:gd name="T2" fmla="*/ 1220 w 1335"/>
                <a:gd name="T3" fmla="*/ 586 h 1335"/>
                <a:gd name="T4" fmla="*/ 1300 w 1335"/>
                <a:gd name="T5" fmla="*/ 445 h 1335"/>
                <a:gd name="T6" fmla="*/ 1145 w 1335"/>
                <a:gd name="T7" fmla="*/ 378 h 1335"/>
                <a:gd name="T8" fmla="*/ 1162 w 1335"/>
                <a:gd name="T9" fmla="*/ 218 h 1335"/>
                <a:gd name="T10" fmla="*/ 1001 w 1335"/>
                <a:gd name="T11" fmla="*/ 219 h 1335"/>
                <a:gd name="T12" fmla="*/ 956 w 1335"/>
                <a:gd name="T13" fmla="*/ 65 h 1335"/>
                <a:gd name="T14" fmla="*/ 801 w 1335"/>
                <a:gd name="T15" fmla="*/ 125 h 1335"/>
                <a:gd name="T16" fmla="*/ 699 w 1335"/>
                <a:gd name="T17" fmla="*/ 0 h 1335"/>
                <a:gd name="T18" fmla="*/ 586 w 1335"/>
                <a:gd name="T19" fmla="*/ 115 h 1335"/>
                <a:gd name="T20" fmla="*/ 445 w 1335"/>
                <a:gd name="T21" fmla="*/ 35 h 1335"/>
                <a:gd name="T22" fmla="*/ 378 w 1335"/>
                <a:gd name="T23" fmla="*/ 190 h 1335"/>
                <a:gd name="T24" fmla="*/ 218 w 1335"/>
                <a:gd name="T25" fmla="*/ 173 h 1335"/>
                <a:gd name="T26" fmla="*/ 220 w 1335"/>
                <a:gd name="T27" fmla="*/ 334 h 1335"/>
                <a:gd name="T28" fmla="*/ 65 w 1335"/>
                <a:gd name="T29" fmla="*/ 379 h 1335"/>
                <a:gd name="T30" fmla="*/ 125 w 1335"/>
                <a:gd name="T31" fmla="*/ 535 h 1335"/>
                <a:gd name="T32" fmla="*/ 0 w 1335"/>
                <a:gd name="T33" fmla="*/ 636 h 1335"/>
                <a:gd name="T34" fmla="*/ 115 w 1335"/>
                <a:gd name="T35" fmla="*/ 749 h 1335"/>
                <a:gd name="T36" fmla="*/ 35 w 1335"/>
                <a:gd name="T37" fmla="*/ 890 h 1335"/>
                <a:gd name="T38" fmla="*/ 190 w 1335"/>
                <a:gd name="T39" fmla="*/ 957 h 1335"/>
                <a:gd name="T40" fmla="*/ 173 w 1335"/>
                <a:gd name="T41" fmla="*/ 1117 h 1335"/>
                <a:gd name="T42" fmla="*/ 334 w 1335"/>
                <a:gd name="T43" fmla="*/ 1116 h 1335"/>
                <a:gd name="T44" fmla="*/ 379 w 1335"/>
                <a:gd name="T45" fmla="*/ 1270 h 1335"/>
                <a:gd name="T46" fmla="*/ 535 w 1335"/>
                <a:gd name="T47" fmla="*/ 1210 h 1335"/>
                <a:gd name="T48" fmla="*/ 636 w 1335"/>
                <a:gd name="T49" fmla="*/ 1335 h 1335"/>
                <a:gd name="T50" fmla="*/ 749 w 1335"/>
                <a:gd name="T51" fmla="*/ 1220 h 1335"/>
                <a:gd name="T52" fmla="*/ 890 w 1335"/>
                <a:gd name="T53" fmla="*/ 1299 h 1335"/>
                <a:gd name="T54" fmla="*/ 957 w 1335"/>
                <a:gd name="T55" fmla="*/ 1145 h 1335"/>
                <a:gd name="T56" fmla="*/ 1117 w 1335"/>
                <a:gd name="T57" fmla="*/ 1162 h 1335"/>
                <a:gd name="T58" fmla="*/ 1116 w 1335"/>
                <a:gd name="T59" fmla="*/ 1001 h 1335"/>
                <a:gd name="T60" fmla="*/ 1271 w 1335"/>
                <a:gd name="T61" fmla="*/ 956 h 1335"/>
                <a:gd name="T62" fmla="*/ 1210 w 1335"/>
                <a:gd name="T63" fmla="*/ 801 h 1335"/>
                <a:gd name="T64" fmla="*/ 776 w 1335"/>
                <a:gd name="T65" fmla="*/ 1050 h 1335"/>
                <a:gd name="T66" fmla="*/ 560 w 1335"/>
                <a:gd name="T67" fmla="*/ 286 h 1335"/>
                <a:gd name="T68" fmla="*/ 776 w 1335"/>
                <a:gd name="T69" fmla="*/ 1050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5" h="1335">
                  <a:moveTo>
                    <a:pt x="1326" y="784"/>
                  </a:moveTo>
                  <a:cubicBezTo>
                    <a:pt x="1335" y="699"/>
                    <a:pt x="1335" y="699"/>
                    <a:pt x="1335" y="699"/>
                  </a:cubicBezTo>
                  <a:cubicBezTo>
                    <a:pt x="1226" y="658"/>
                    <a:pt x="1226" y="658"/>
                    <a:pt x="1226" y="658"/>
                  </a:cubicBezTo>
                  <a:cubicBezTo>
                    <a:pt x="1226" y="634"/>
                    <a:pt x="1224" y="610"/>
                    <a:pt x="1220" y="586"/>
                  </a:cubicBezTo>
                  <a:cubicBezTo>
                    <a:pt x="1323" y="527"/>
                    <a:pt x="1323" y="527"/>
                    <a:pt x="1323" y="527"/>
                  </a:cubicBezTo>
                  <a:cubicBezTo>
                    <a:pt x="1300" y="445"/>
                    <a:pt x="1300" y="445"/>
                    <a:pt x="1300" y="445"/>
                  </a:cubicBezTo>
                  <a:cubicBezTo>
                    <a:pt x="1181" y="448"/>
                    <a:pt x="1181" y="448"/>
                    <a:pt x="1181" y="448"/>
                  </a:cubicBezTo>
                  <a:cubicBezTo>
                    <a:pt x="1171" y="424"/>
                    <a:pt x="1159" y="400"/>
                    <a:pt x="1145" y="378"/>
                  </a:cubicBezTo>
                  <a:cubicBezTo>
                    <a:pt x="1215" y="284"/>
                    <a:pt x="1215" y="284"/>
                    <a:pt x="1215" y="284"/>
                  </a:cubicBezTo>
                  <a:cubicBezTo>
                    <a:pt x="1162" y="218"/>
                    <a:pt x="1162" y="218"/>
                    <a:pt x="1162" y="218"/>
                  </a:cubicBezTo>
                  <a:cubicBezTo>
                    <a:pt x="1055" y="266"/>
                    <a:pt x="1055" y="266"/>
                    <a:pt x="1055" y="266"/>
                  </a:cubicBezTo>
                  <a:cubicBezTo>
                    <a:pt x="1038" y="249"/>
                    <a:pt x="1020" y="234"/>
                    <a:pt x="1001" y="219"/>
                  </a:cubicBezTo>
                  <a:cubicBezTo>
                    <a:pt x="1031" y="106"/>
                    <a:pt x="1031" y="106"/>
                    <a:pt x="1031" y="106"/>
                  </a:cubicBezTo>
                  <a:cubicBezTo>
                    <a:pt x="956" y="65"/>
                    <a:pt x="956" y="65"/>
                    <a:pt x="956" y="65"/>
                  </a:cubicBezTo>
                  <a:cubicBezTo>
                    <a:pt x="875" y="149"/>
                    <a:pt x="875" y="149"/>
                    <a:pt x="875" y="149"/>
                  </a:cubicBezTo>
                  <a:cubicBezTo>
                    <a:pt x="851" y="139"/>
                    <a:pt x="826" y="131"/>
                    <a:pt x="801" y="125"/>
                  </a:cubicBezTo>
                  <a:cubicBezTo>
                    <a:pt x="784" y="9"/>
                    <a:pt x="784" y="9"/>
                    <a:pt x="784" y="9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658" y="109"/>
                    <a:pt x="658" y="109"/>
                    <a:pt x="658" y="109"/>
                  </a:cubicBezTo>
                  <a:cubicBezTo>
                    <a:pt x="634" y="109"/>
                    <a:pt x="610" y="111"/>
                    <a:pt x="586" y="115"/>
                  </a:cubicBezTo>
                  <a:cubicBezTo>
                    <a:pt x="527" y="12"/>
                    <a:pt x="527" y="12"/>
                    <a:pt x="527" y="12"/>
                  </a:cubicBezTo>
                  <a:cubicBezTo>
                    <a:pt x="445" y="35"/>
                    <a:pt x="445" y="35"/>
                    <a:pt x="445" y="35"/>
                  </a:cubicBezTo>
                  <a:cubicBezTo>
                    <a:pt x="448" y="154"/>
                    <a:pt x="448" y="154"/>
                    <a:pt x="448" y="154"/>
                  </a:cubicBezTo>
                  <a:cubicBezTo>
                    <a:pt x="424" y="164"/>
                    <a:pt x="400" y="176"/>
                    <a:pt x="378" y="19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18" y="173"/>
                    <a:pt x="218" y="173"/>
                    <a:pt x="218" y="173"/>
                  </a:cubicBezTo>
                  <a:cubicBezTo>
                    <a:pt x="266" y="280"/>
                    <a:pt x="266" y="280"/>
                    <a:pt x="266" y="280"/>
                  </a:cubicBezTo>
                  <a:cubicBezTo>
                    <a:pt x="249" y="297"/>
                    <a:pt x="234" y="315"/>
                    <a:pt x="220" y="334"/>
                  </a:cubicBezTo>
                  <a:cubicBezTo>
                    <a:pt x="106" y="305"/>
                    <a:pt x="106" y="305"/>
                    <a:pt x="106" y="305"/>
                  </a:cubicBezTo>
                  <a:cubicBezTo>
                    <a:pt x="65" y="379"/>
                    <a:pt x="65" y="379"/>
                    <a:pt x="65" y="379"/>
                  </a:cubicBezTo>
                  <a:cubicBezTo>
                    <a:pt x="149" y="460"/>
                    <a:pt x="149" y="460"/>
                    <a:pt x="149" y="460"/>
                  </a:cubicBezTo>
                  <a:cubicBezTo>
                    <a:pt x="139" y="484"/>
                    <a:pt x="131" y="509"/>
                    <a:pt x="125" y="535"/>
                  </a:cubicBezTo>
                  <a:cubicBezTo>
                    <a:pt x="9" y="551"/>
                    <a:pt x="9" y="551"/>
                    <a:pt x="9" y="551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109" y="678"/>
                    <a:pt x="109" y="678"/>
                    <a:pt x="109" y="678"/>
                  </a:cubicBezTo>
                  <a:cubicBezTo>
                    <a:pt x="110" y="701"/>
                    <a:pt x="111" y="725"/>
                    <a:pt x="115" y="749"/>
                  </a:cubicBezTo>
                  <a:cubicBezTo>
                    <a:pt x="12" y="809"/>
                    <a:pt x="12" y="809"/>
                    <a:pt x="12" y="809"/>
                  </a:cubicBezTo>
                  <a:cubicBezTo>
                    <a:pt x="35" y="890"/>
                    <a:pt x="35" y="890"/>
                    <a:pt x="35" y="890"/>
                  </a:cubicBezTo>
                  <a:cubicBezTo>
                    <a:pt x="154" y="887"/>
                    <a:pt x="154" y="887"/>
                    <a:pt x="154" y="887"/>
                  </a:cubicBezTo>
                  <a:cubicBezTo>
                    <a:pt x="164" y="912"/>
                    <a:pt x="177" y="935"/>
                    <a:pt x="190" y="957"/>
                  </a:cubicBezTo>
                  <a:cubicBezTo>
                    <a:pt x="120" y="1051"/>
                    <a:pt x="120" y="1051"/>
                    <a:pt x="120" y="1051"/>
                  </a:cubicBezTo>
                  <a:cubicBezTo>
                    <a:pt x="173" y="1117"/>
                    <a:pt x="173" y="1117"/>
                    <a:pt x="173" y="1117"/>
                  </a:cubicBezTo>
                  <a:cubicBezTo>
                    <a:pt x="280" y="1070"/>
                    <a:pt x="280" y="1070"/>
                    <a:pt x="280" y="1070"/>
                  </a:cubicBezTo>
                  <a:cubicBezTo>
                    <a:pt x="297" y="1086"/>
                    <a:pt x="315" y="1102"/>
                    <a:pt x="334" y="1116"/>
                  </a:cubicBezTo>
                  <a:cubicBezTo>
                    <a:pt x="305" y="1229"/>
                    <a:pt x="305" y="1229"/>
                    <a:pt x="305" y="1229"/>
                  </a:cubicBezTo>
                  <a:cubicBezTo>
                    <a:pt x="379" y="1270"/>
                    <a:pt x="379" y="1270"/>
                    <a:pt x="379" y="1270"/>
                  </a:cubicBezTo>
                  <a:cubicBezTo>
                    <a:pt x="460" y="1186"/>
                    <a:pt x="460" y="1186"/>
                    <a:pt x="460" y="1186"/>
                  </a:cubicBezTo>
                  <a:cubicBezTo>
                    <a:pt x="484" y="1196"/>
                    <a:pt x="509" y="1204"/>
                    <a:pt x="535" y="1210"/>
                  </a:cubicBezTo>
                  <a:cubicBezTo>
                    <a:pt x="551" y="1326"/>
                    <a:pt x="551" y="1326"/>
                    <a:pt x="551" y="1326"/>
                  </a:cubicBezTo>
                  <a:cubicBezTo>
                    <a:pt x="636" y="1335"/>
                    <a:pt x="636" y="1335"/>
                    <a:pt x="636" y="1335"/>
                  </a:cubicBezTo>
                  <a:cubicBezTo>
                    <a:pt x="678" y="1226"/>
                    <a:pt x="678" y="1226"/>
                    <a:pt x="678" y="1226"/>
                  </a:cubicBezTo>
                  <a:cubicBezTo>
                    <a:pt x="701" y="1226"/>
                    <a:pt x="725" y="1224"/>
                    <a:pt x="749" y="1220"/>
                  </a:cubicBezTo>
                  <a:cubicBezTo>
                    <a:pt x="808" y="1323"/>
                    <a:pt x="808" y="1323"/>
                    <a:pt x="808" y="1323"/>
                  </a:cubicBezTo>
                  <a:cubicBezTo>
                    <a:pt x="890" y="1299"/>
                    <a:pt x="890" y="1299"/>
                    <a:pt x="890" y="1299"/>
                  </a:cubicBezTo>
                  <a:cubicBezTo>
                    <a:pt x="887" y="1181"/>
                    <a:pt x="887" y="1181"/>
                    <a:pt x="887" y="1181"/>
                  </a:cubicBezTo>
                  <a:cubicBezTo>
                    <a:pt x="912" y="1171"/>
                    <a:pt x="935" y="1159"/>
                    <a:pt x="957" y="1145"/>
                  </a:cubicBezTo>
                  <a:cubicBezTo>
                    <a:pt x="1051" y="1215"/>
                    <a:pt x="1051" y="1215"/>
                    <a:pt x="1051" y="1215"/>
                  </a:cubicBezTo>
                  <a:cubicBezTo>
                    <a:pt x="1117" y="1162"/>
                    <a:pt x="1117" y="1162"/>
                    <a:pt x="1117" y="1162"/>
                  </a:cubicBezTo>
                  <a:cubicBezTo>
                    <a:pt x="1070" y="1055"/>
                    <a:pt x="1070" y="1055"/>
                    <a:pt x="1070" y="1055"/>
                  </a:cubicBezTo>
                  <a:cubicBezTo>
                    <a:pt x="1086" y="1038"/>
                    <a:pt x="1102" y="1020"/>
                    <a:pt x="1116" y="1001"/>
                  </a:cubicBezTo>
                  <a:cubicBezTo>
                    <a:pt x="1229" y="1031"/>
                    <a:pt x="1229" y="1031"/>
                    <a:pt x="1229" y="1031"/>
                  </a:cubicBezTo>
                  <a:cubicBezTo>
                    <a:pt x="1271" y="956"/>
                    <a:pt x="1271" y="956"/>
                    <a:pt x="1271" y="956"/>
                  </a:cubicBezTo>
                  <a:cubicBezTo>
                    <a:pt x="1186" y="875"/>
                    <a:pt x="1186" y="875"/>
                    <a:pt x="1186" y="875"/>
                  </a:cubicBezTo>
                  <a:cubicBezTo>
                    <a:pt x="1196" y="851"/>
                    <a:pt x="1204" y="826"/>
                    <a:pt x="1210" y="801"/>
                  </a:cubicBezTo>
                  <a:lnTo>
                    <a:pt x="1326" y="784"/>
                  </a:lnTo>
                  <a:close/>
                  <a:moveTo>
                    <a:pt x="776" y="1050"/>
                  </a:moveTo>
                  <a:cubicBezTo>
                    <a:pt x="565" y="1109"/>
                    <a:pt x="345" y="986"/>
                    <a:pt x="286" y="775"/>
                  </a:cubicBezTo>
                  <a:cubicBezTo>
                    <a:pt x="226" y="564"/>
                    <a:pt x="349" y="345"/>
                    <a:pt x="560" y="286"/>
                  </a:cubicBezTo>
                  <a:cubicBezTo>
                    <a:pt x="771" y="226"/>
                    <a:pt x="990" y="349"/>
                    <a:pt x="1050" y="560"/>
                  </a:cubicBezTo>
                  <a:cubicBezTo>
                    <a:pt x="1109" y="771"/>
                    <a:pt x="987" y="990"/>
                    <a:pt x="776" y="10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9281" tIns="0" rIns="19281" bIns="0" numCol="1" anchor="t" anchorCtr="0" compatLnSpc="1"/>
            <a:lstStyle/>
            <a:p>
              <a:pPr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id-ID" sz="14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249"/>
            <p:cNvSpPr>
              <a:spLocks noEditPoints="1"/>
            </p:cNvSpPr>
            <p:nvPr/>
          </p:nvSpPr>
          <p:spPr bwMode="auto">
            <a:xfrm>
              <a:off x="2879410" y="6079077"/>
              <a:ext cx="1590304" cy="1590304"/>
            </a:xfrm>
            <a:custGeom>
              <a:avLst/>
              <a:gdLst>
                <a:gd name="T0" fmla="*/ 181 w 363"/>
                <a:gd name="T1" fmla="*/ 363 h 363"/>
                <a:gd name="T2" fmla="*/ 0 w 363"/>
                <a:gd name="T3" fmla="*/ 181 h 363"/>
                <a:gd name="T4" fmla="*/ 181 w 363"/>
                <a:gd name="T5" fmla="*/ 0 h 363"/>
                <a:gd name="T6" fmla="*/ 363 w 363"/>
                <a:gd name="T7" fmla="*/ 181 h 363"/>
                <a:gd name="T8" fmla="*/ 181 w 363"/>
                <a:gd name="T9" fmla="*/ 363 h 363"/>
                <a:gd name="T10" fmla="*/ 181 w 363"/>
                <a:gd name="T11" fmla="*/ 120 h 363"/>
                <a:gd name="T12" fmla="*/ 120 w 363"/>
                <a:gd name="T13" fmla="*/ 181 h 363"/>
                <a:gd name="T14" fmla="*/ 181 w 363"/>
                <a:gd name="T15" fmla="*/ 243 h 363"/>
                <a:gd name="T16" fmla="*/ 243 w 363"/>
                <a:gd name="T17" fmla="*/ 181 h 363"/>
                <a:gd name="T18" fmla="*/ 181 w 363"/>
                <a:gd name="T19" fmla="*/ 12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3" h="363">
                  <a:moveTo>
                    <a:pt x="181" y="363"/>
                  </a:moveTo>
                  <a:cubicBezTo>
                    <a:pt x="81" y="363"/>
                    <a:pt x="0" y="282"/>
                    <a:pt x="0" y="181"/>
                  </a:cubicBezTo>
                  <a:cubicBezTo>
                    <a:pt x="0" y="81"/>
                    <a:pt x="81" y="0"/>
                    <a:pt x="181" y="0"/>
                  </a:cubicBezTo>
                  <a:cubicBezTo>
                    <a:pt x="281" y="0"/>
                    <a:pt x="363" y="81"/>
                    <a:pt x="363" y="181"/>
                  </a:cubicBezTo>
                  <a:cubicBezTo>
                    <a:pt x="363" y="282"/>
                    <a:pt x="281" y="363"/>
                    <a:pt x="181" y="363"/>
                  </a:cubicBezTo>
                  <a:close/>
                  <a:moveTo>
                    <a:pt x="181" y="120"/>
                  </a:moveTo>
                  <a:cubicBezTo>
                    <a:pt x="147" y="120"/>
                    <a:pt x="120" y="147"/>
                    <a:pt x="120" y="181"/>
                  </a:cubicBezTo>
                  <a:cubicBezTo>
                    <a:pt x="120" y="215"/>
                    <a:pt x="147" y="243"/>
                    <a:pt x="181" y="243"/>
                  </a:cubicBezTo>
                  <a:cubicBezTo>
                    <a:pt x="215" y="243"/>
                    <a:pt x="243" y="215"/>
                    <a:pt x="243" y="181"/>
                  </a:cubicBezTo>
                  <a:cubicBezTo>
                    <a:pt x="243" y="147"/>
                    <a:pt x="215" y="120"/>
                    <a:pt x="181" y="1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9281" tIns="0" rIns="19281" bIns="0" numCol="1" anchor="t" anchorCtr="0" compatLnSpc="1"/>
            <a:lstStyle/>
            <a:p>
              <a:pPr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id-ID" sz="14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Text Placeholder 7"/>
          <p:cNvSpPr txBox="1"/>
          <p:nvPr/>
        </p:nvSpPr>
        <p:spPr>
          <a:xfrm>
            <a:off x="3228606" y="1881594"/>
            <a:ext cx="1824879" cy="28052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zh-CN" altLang="en-US" sz="18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传染源</a:t>
            </a:r>
            <a:endParaRPr lang="es-ES_tradnl" sz="1600" dirty="0">
              <a:solidFill>
                <a:srgbClr val="000000">
                  <a:lumMod val="85000"/>
                  <a:lumOff val="1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 Placeholder 2"/>
          <p:cNvSpPr txBox="1"/>
          <p:nvPr/>
        </p:nvSpPr>
        <p:spPr>
          <a:xfrm>
            <a:off x="3228607" y="2286292"/>
            <a:ext cx="1701871" cy="6269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base">
              <a:spcAft>
                <a:spcPct val="0"/>
              </a:spcAft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麻疹患者</a:t>
            </a:r>
            <a:endParaRPr lang="en-US" altLang="zh-CN" sz="1600" dirty="0">
              <a:solidFill>
                <a:srgbClr val="000000">
                  <a:lumMod val="85000"/>
                  <a:lumOff val="1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 Placeholder 7"/>
          <p:cNvSpPr txBox="1"/>
          <p:nvPr/>
        </p:nvSpPr>
        <p:spPr>
          <a:xfrm>
            <a:off x="3522723" y="5158529"/>
            <a:ext cx="1824879" cy="28052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zh-CN" altLang="en-US" sz="18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发病时间</a:t>
            </a:r>
            <a:endParaRPr lang="es-ES_tradnl" sz="1800" dirty="0">
              <a:solidFill>
                <a:srgbClr val="000000">
                  <a:lumMod val="85000"/>
                  <a:lumOff val="1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 Placeholder 2"/>
          <p:cNvSpPr txBox="1"/>
          <p:nvPr/>
        </p:nvSpPr>
        <p:spPr>
          <a:xfrm>
            <a:off x="3522724" y="5537711"/>
            <a:ext cx="1701871" cy="6269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base">
              <a:spcAft>
                <a:spcPct val="0"/>
              </a:spcAft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病人或出疹后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天</a:t>
            </a:r>
            <a:endParaRPr lang="en-US" altLang="zh-CN" sz="1600" dirty="0">
              <a:solidFill>
                <a:srgbClr val="000000">
                  <a:lumMod val="85000"/>
                  <a:lumOff val="1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 Placeholder 7"/>
          <p:cNvSpPr txBox="1"/>
          <p:nvPr/>
        </p:nvSpPr>
        <p:spPr>
          <a:xfrm>
            <a:off x="6631741" y="2682187"/>
            <a:ext cx="1824879" cy="28052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zh-CN" altLang="en-US" sz="18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主要传播渠道</a:t>
            </a:r>
          </a:p>
        </p:txBody>
      </p:sp>
      <p:sp>
        <p:nvSpPr>
          <p:cNvPr id="21" name="Text Placeholder 2"/>
          <p:cNvSpPr txBox="1"/>
          <p:nvPr/>
        </p:nvSpPr>
        <p:spPr>
          <a:xfrm>
            <a:off x="6631744" y="3086886"/>
            <a:ext cx="3083067" cy="6269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base">
              <a:spcAft>
                <a:spcPct val="0"/>
              </a:spcAft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飞沫或直接接触患者的鼻咽喉分泌物都会感染此病</a:t>
            </a:r>
            <a:endParaRPr lang="en-US" altLang="zh-CN" sz="1600" dirty="0">
              <a:solidFill>
                <a:srgbClr val="000000">
                  <a:lumMod val="85000"/>
                  <a:lumOff val="1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7"/>
          <p:cNvSpPr txBox="1"/>
          <p:nvPr/>
        </p:nvSpPr>
        <p:spPr>
          <a:xfrm>
            <a:off x="7264550" y="4553201"/>
            <a:ext cx="1824879" cy="28052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zh-CN" altLang="en-US" sz="18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典型临床症状</a:t>
            </a:r>
          </a:p>
        </p:txBody>
      </p:sp>
      <p:sp>
        <p:nvSpPr>
          <p:cNvPr id="23" name="Text Placeholder 2"/>
          <p:cNvSpPr txBox="1"/>
          <p:nvPr/>
        </p:nvSpPr>
        <p:spPr>
          <a:xfrm>
            <a:off x="7264552" y="4957898"/>
            <a:ext cx="4158807" cy="91880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base">
              <a:spcAft>
                <a:spcPct val="0"/>
              </a:spcAft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感染初期出现咳嗽、流涕、发热、眼红及口腔内白点等症状，重者可并发肺炎、心肌炎和脑炎</a:t>
            </a:r>
            <a:endParaRPr lang="en-US" altLang="zh-CN" sz="1600" dirty="0">
              <a:solidFill>
                <a:srgbClr val="000000">
                  <a:lumMod val="85000"/>
                  <a:lumOff val="1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矩形 66"/>
          <p:cNvSpPr/>
          <p:nvPr/>
        </p:nvSpPr>
        <p:spPr>
          <a:xfrm>
            <a:off x="2206" y="0"/>
            <a:ext cx="1218759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Content Placeholder 2"/>
          <p:cNvSpPr txBox="1"/>
          <p:nvPr/>
        </p:nvSpPr>
        <p:spPr>
          <a:xfrm>
            <a:off x="5033613" y="451646"/>
            <a:ext cx="3059632" cy="36924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defTabSz="457200" fontAlgn="base">
              <a:buClr>
                <a:srgbClr val="47456D">
                  <a:lumMod val="75000"/>
                </a:srgbClr>
              </a:buClr>
              <a:defRPr/>
            </a:pPr>
            <a:r>
              <a:rPr lang="zh-CN" alt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风疹</a:t>
            </a: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090744" y="2287074"/>
            <a:ext cx="0" cy="882975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3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5945748" y="3161121"/>
            <a:ext cx="284734" cy="28487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3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8296429" y="3161121"/>
            <a:ext cx="287406" cy="2848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3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0649923" y="3161121"/>
            <a:ext cx="283398" cy="2848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3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825680" y="3161121"/>
            <a:ext cx="284734" cy="2848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3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239607" y="3161121"/>
            <a:ext cx="284734" cy="2848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3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13"/>
          <p:cNvSpPr/>
          <p:nvPr/>
        </p:nvSpPr>
        <p:spPr bwMode="auto">
          <a:xfrm>
            <a:off x="1381450" y="2287075"/>
            <a:ext cx="4709295" cy="882971"/>
          </a:xfrm>
          <a:custGeom>
            <a:avLst/>
            <a:gdLst>
              <a:gd name="T0" fmla="*/ 0 w 1895"/>
              <a:gd name="T1" fmla="*/ 355 h 355"/>
              <a:gd name="T2" fmla="*/ 0 w 1895"/>
              <a:gd name="T3" fmla="*/ 119 h 355"/>
              <a:gd name="T4" fmla="*/ 67 w 1895"/>
              <a:gd name="T5" fmla="*/ 54 h 355"/>
              <a:gd name="T6" fmla="*/ 1826 w 1895"/>
              <a:gd name="T7" fmla="*/ 54 h 355"/>
              <a:gd name="T8" fmla="*/ 1895 w 1895"/>
              <a:gd name="T9" fmla="*/ 0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5" h="355">
                <a:moveTo>
                  <a:pt x="0" y="355"/>
                </a:moveTo>
                <a:cubicBezTo>
                  <a:pt x="0" y="119"/>
                  <a:pt x="0" y="119"/>
                  <a:pt x="0" y="119"/>
                </a:cubicBezTo>
                <a:cubicBezTo>
                  <a:pt x="0" y="119"/>
                  <a:pt x="1" y="55"/>
                  <a:pt x="67" y="54"/>
                </a:cubicBezTo>
                <a:cubicBezTo>
                  <a:pt x="1826" y="54"/>
                  <a:pt x="1826" y="54"/>
                  <a:pt x="1826" y="54"/>
                </a:cubicBezTo>
                <a:cubicBezTo>
                  <a:pt x="1856" y="54"/>
                  <a:pt x="1884" y="26"/>
                  <a:pt x="1895" y="0"/>
                </a:cubicBezTo>
              </a:path>
            </a:pathLst>
          </a:custGeom>
          <a:noFill/>
          <a:ln w="19050" cap="flat">
            <a:solidFill>
              <a:schemeClr val="accent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3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14"/>
          <p:cNvSpPr/>
          <p:nvPr/>
        </p:nvSpPr>
        <p:spPr bwMode="auto">
          <a:xfrm>
            <a:off x="3968047" y="2580696"/>
            <a:ext cx="2122698" cy="589350"/>
          </a:xfrm>
          <a:custGeom>
            <a:avLst/>
            <a:gdLst>
              <a:gd name="T0" fmla="*/ 0 w 948"/>
              <a:gd name="T1" fmla="*/ 237 h 237"/>
              <a:gd name="T2" fmla="*/ 0 w 948"/>
              <a:gd name="T3" fmla="*/ 119 h 237"/>
              <a:gd name="T4" fmla="*/ 66 w 948"/>
              <a:gd name="T5" fmla="*/ 54 h 237"/>
              <a:gd name="T6" fmla="*/ 877 w 948"/>
              <a:gd name="T7" fmla="*/ 54 h 237"/>
              <a:gd name="T8" fmla="*/ 948 w 948"/>
              <a:gd name="T9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8" h="237">
                <a:moveTo>
                  <a:pt x="0" y="237"/>
                </a:moveTo>
                <a:cubicBezTo>
                  <a:pt x="0" y="119"/>
                  <a:pt x="0" y="119"/>
                  <a:pt x="0" y="119"/>
                </a:cubicBezTo>
                <a:cubicBezTo>
                  <a:pt x="0" y="119"/>
                  <a:pt x="1" y="55"/>
                  <a:pt x="66" y="54"/>
                </a:cubicBezTo>
                <a:cubicBezTo>
                  <a:pt x="877" y="54"/>
                  <a:pt x="877" y="54"/>
                  <a:pt x="877" y="54"/>
                </a:cubicBezTo>
                <a:cubicBezTo>
                  <a:pt x="909" y="54"/>
                  <a:pt x="937" y="28"/>
                  <a:pt x="948" y="0"/>
                </a:cubicBezTo>
              </a:path>
            </a:pathLst>
          </a:custGeom>
          <a:noFill/>
          <a:ln w="19050" cap="flat">
            <a:solidFill>
              <a:schemeClr val="accent3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3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15"/>
          <p:cNvSpPr/>
          <p:nvPr/>
        </p:nvSpPr>
        <p:spPr bwMode="auto">
          <a:xfrm>
            <a:off x="6090747" y="2287075"/>
            <a:ext cx="4706140" cy="882971"/>
          </a:xfrm>
          <a:custGeom>
            <a:avLst/>
            <a:gdLst>
              <a:gd name="T0" fmla="*/ 1894 w 1894"/>
              <a:gd name="T1" fmla="*/ 355 h 355"/>
              <a:gd name="T2" fmla="*/ 1894 w 1894"/>
              <a:gd name="T3" fmla="*/ 119 h 355"/>
              <a:gd name="T4" fmla="*/ 1828 w 1894"/>
              <a:gd name="T5" fmla="*/ 54 h 355"/>
              <a:gd name="T6" fmla="*/ 68 w 1894"/>
              <a:gd name="T7" fmla="*/ 54 h 355"/>
              <a:gd name="T8" fmla="*/ 0 w 1894"/>
              <a:gd name="T9" fmla="*/ 0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4" h="355">
                <a:moveTo>
                  <a:pt x="1894" y="355"/>
                </a:moveTo>
                <a:cubicBezTo>
                  <a:pt x="1894" y="119"/>
                  <a:pt x="1894" y="119"/>
                  <a:pt x="1894" y="119"/>
                </a:cubicBezTo>
                <a:cubicBezTo>
                  <a:pt x="1894" y="119"/>
                  <a:pt x="1893" y="55"/>
                  <a:pt x="1828" y="54"/>
                </a:cubicBezTo>
                <a:cubicBezTo>
                  <a:pt x="68" y="54"/>
                  <a:pt x="68" y="54"/>
                  <a:pt x="68" y="54"/>
                </a:cubicBezTo>
                <a:cubicBezTo>
                  <a:pt x="38" y="54"/>
                  <a:pt x="10" y="26"/>
                  <a:pt x="0" y="0"/>
                </a:cubicBezTo>
              </a:path>
            </a:pathLst>
          </a:custGeom>
          <a:noFill/>
          <a:ln w="19050" cap="flat">
            <a:solidFill>
              <a:schemeClr val="accent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3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16"/>
          <p:cNvSpPr/>
          <p:nvPr/>
        </p:nvSpPr>
        <p:spPr bwMode="auto">
          <a:xfrm>
            <a:off x="6090746" y="2580696"/>
            <a:ext cx="2353070" cy="589350"/>
          </a:xfrm>
          <a:custGeom>
            <a:avLst/>
            <a:gdLst>
              <a:gd name="T0" fmla="*/ 947 w 947"/>
              <a:gd name="T1" fmla="*/ 237 h 237"/>
              <a:gd name="T2" fmla="*/ 947 w 947"/>
              <a:gd name="T3" fmla="*/ 119 h 237"/>
              <a:gd name="T4" fmla="*/ 881 w 947"/>
              <a:gd name="T5" fmla="*/ 54 h 237"/>
              <a:gd name="T6" fmla="*/ 70 w 947"/>
              <a:gd name="T7" fmla="*/ 54 h 237"/>
              <a:gd name="T8" fmla="*/ 0 w 947"/>
              <a:gd name="T9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7" h="237">
                <a:moveTo>
                  <a:pt x="947" y="237"/>
                </a:moveTo>
                <a:cubicBezTo>
                  <a:pt x="947" y="119"/>
                  <a:pt x="947" y="119"/>
                  <a:pt x="947" y="119"/>
                </a:cubicBezTo>
                <a:cubicBezTo>
                  <a:pt x="947" y="119"/>
                  <a:pt x="946" y="55"/>
                  <a:pt x="881" y="54"/>
                </a:cubicBezTo>
                <a:cubicBezTo>
                  <a:pt x="70" y="54"/>
                  <a:pt x="70" y="54"/>
                  <a:pt x="70" y="54"/>
                </a:cubicBezTo>
                <a:cubicBezTo>
                  <a:pt x="38" y="54"/>
                  <a:pt x="11" y="28"/>
                  <a:pt x="0" y="0"/>
                </a:cubicBezTo>
              </a:path>
            </a:pathLst>
          </a:custGeom>
          <a:noFill/>
          <a:ln w="19050" cap="flat">
            <a:solidFill>
              <a:schemeClr val="accent3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3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1105" y="3580085"/>
            <a:ext cx="1635376" cy="538468"/>
          </a:xfrm>
          <a:prstGeom prst="rect">
            <a:avLst/>
          </a:prstGeom>
        </p:spPr>
        <p:txBody>
          <a:bodyPr wrap="square" lIns="121876" tIns="60938" rIns="121876" bIns="60938" anchor="ctr" anchorCtr="0">
            <a:spAutoFit/>
          </a:bodyPr>
          <a:lstStyle/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传染源</a:t>
            </a:r>
            <a:endParaRPr lang="en-US" altLang="zh-CN" b="1" dirty="0">
              <a:solidFill>
                <a:srgbClr val="000000">
                  <a:lumMod val="85000"/>
                  <a:lumOff val="1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76468" y="4099457"/>
            <a:ext cx="2303723" cy="1107723"/>
          </a:xfrm>
          <a:prstGeom prst="rect">
            <a:avLst/>
          </a:prstGeom>
        </p:spPr>
        <p:txBody>
          <a:bodyPr wrap="square" lIns="121876" tIns="60938" rIns="121876" bIns="60938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华文黑体" pitchFamily="2" charset="-122"/>
                <a:sym typeface="Arial" panose="020B0604020202020204" pitchFamily="34" charset="0"/>
              </a:rPr>
              <a:t>是风疹病毒引起的急性呼吸道传染，风疹病毒的惟一自然宿主，通过飞沫传播</a:t>
            </a:r>
          </a:p>
        </p:txBody>
      </p:sp>
      <p:sp>
        <p:nvSpPr>
          <p:cNvPr id="16" name="矩形 15"/>
          <p:cNvSpPr/>
          <p:nvPr/>
        </p:nvSpPr>
        <p:spPr>
          <a:xfrm>
            <a:off x="3150359" y="3569572"/>
            <a:ext cx="1635376" cy="538468"/>
          </a:xfrm>
          <a:prstGeom prst="rect">
            <a:avLst/>
          </a:prstGeom>
        </p:spPr>
        <p:txBody>
          <a:bodyPr wrap="square" lIns="121876" tIns="60938" rIns="121876" bIns="60938" anchor="ctr" anchorCtr="0">
            <a:spAutoFit/>
          </a:bodyPr>
          <a:lstStyle/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特点</a:t>
            </a:r>
            <a:endParaRPr lang="en-US" altLang="zh-CN" b="1" dirty="0">
              <a:solidFill>
                <a:srgbClr val="000000">
                  <a:lumMod val="85000"/>
                  <a:lumOff val="1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780191" y="4099457"/>
            <a:ext cx="2375713" cy="1107723"/>
          </a:xfrm>
          <a:prstGeom prst="rect">
            <a:avLst/>
          </a:prstGeom>
        </p:spPr>
        <p:txBody>
          <a:bodyPr wrap="square" lIns="121876" tIns="60938" rIns="121876" bIns="60938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华文黑体" pitchFamily="2" charset="-122"/>
                <a:sym typeface="Arial" panose="020B0604020202020204" pitchFamily="34" charset="0"/>
              </a:rPr>
              <a:t>在出疹前、中、后数天内传染性最强，除鼻咽分泌物外，血、粪、尿中亦有病毒存在</a:t>
            </a:r>
            <a:endParaRPr lang="zh-CN" altLang="en-US" sz="1600" dirty="0">
              <a:solidFill>
                <a:srgbClr val="000000">
                  <a:lumMod val="85000"/>
                  <a:lumOff val="1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268849" y="3580084"/>
            <a:ext cx="1635376" cy="538468"/>
          </a:xfrm>
          <a:prstGeom prst="rect">
            <a:avLst/>
          </a:prstGeom>
        </p:spPr>
        <p:txBody>
          <a:bodyPr wrap="square" lIns="121876" tIns="60938" rIns="121876" bIns="60938" anchor="ctr" anchorCtr="0">
            <a:spAutoFit/>
          </a:bodyPr>
          <a:lstStyle/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高发期</a:t>
            </a:r>
          </a:p>
        </p:txBody>
      </p:sp>
      <p:sp>
        <p:nvSpPr>
          <p:cNvPr id="19" name="矩形 18"/>
          <p:cNvSpPr/>
          <p:nvPr/>
        </p:nvSpPr>
        <p:spPr>
          <a:xfrm>
            <a:off x="5135092" y="4093849"/>
            <a:ext cx="2190780" cy="861559"/>
          </a:xfrm>
          <a:prstGeom prst="rect">
            <a:avLst/>
          </a:prstGeom>
        </p:spPr>
        <p:txBody>
          <a:bodyPr wrap="square" lIns="121876" tIns="60938" rIns="121876" bIns="60938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华文黑体" pitchFamily="2" charset="-122"/>
                <a:sym typeface="Arial" panose="020B0604020202020204" pitchFamily="34" charset="0"/>
              </a:rPr>
              <a:t>多在冬春季发病，多见于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华文黑体" pitchFamily="2" charset="-122"/>
                <a:sym typeface="Arial" panose="020B0604020202020204" pitchFamily="34" charset="0"/>
              </a:rPr>
              <a:t>15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华文黑体" pitchFamily="2" charset="-122"/>
                <a:sym typeface="Arial" panose="020B0604020202020204" pitchFamily="34" charset="0"/>
              </a:rPr>
              <a:t>岁儿童，男女发病率均等</a:t>
            </a:r>
            <a:endParaRPr lang="zh-CN" altLang="en-US" sz="1600" dirty="0">
              <a:solidFill>
                <a:srgbClr val="000000">
                  <a:lumMod val="85000"/>
                  <a:lumOff val="1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622444" y="3580084"/>
            <a:ext cx="1635376" cy="538468"/>
          </a:xfrm>
          <a:prstGeom prst="rect">
            <a:avLst/>
          </a:prstGeom>
        </p:spPr>
        <p:txBody>
          <a:bodyPr wrap="square" lIns="121876" tIns="60938" rIns="121876" bIns="60938" anchor="ctr" anchorCtr="0">
            <a:spAutoFit/>
          </a:bodyPr>
          <a:lstStyle/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发病</a:t>
            </a:r>
            <a:endParaRPr lang="en-US" altLang="zh-CN" b="1" dirty="0">
              <a:solidFill>
                <a:srgbClr val="000000">
                  <a:lumMod val="85000"/>
                  <a:lumOff val="1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325872" y="4099457"/>
            <a:ext cx="2509469" cy="1107723"/>
          </a:xfrm>
          <a:prstGeom prst="rect">
            <a:avLst/>
          </a:prstGeom>
        </p:spPr>
        <p:txBody>
          <a:bodyPr wrap="square" lIns="121876" tIns="60938" rIns="121876" bIns="60938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华文黑体" pitchFamily="2" charset="-122"/>
                <a:sym typeface="Arial" panose="020B0604020202020204" pitchFamily="34" charset="0"/>
              </a:rPr>
              <a:t>母亲的抗体可保护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华文黑体" pitchFamily="2" charset="-122"/>
                <a:sym typeface="Arial" panose="020B0604020202020204" pitchFamily="34" charset="0"/>
              </a:rPr>
              <a:t>6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华文黑体" pitchFamily="2" charset="-122"/>
                <a:sym typeface="Arial" panose="020B0604020202020204" pitchFamily="34" charset="0"/>
              </a:rPr>
              <a:t>个月前婴儿不发病。广泛使用疫苗后发病率降低，发病年龄提高</a:t>
            </a:r>
            <a:endParaRPr lang="zh-CN" altLang="en-US" sz="1600" dirty="0">
              <a:solidFill>
                <a:srgbClr val="000000">
                  <a:lumMod val="85000"/>
                  <a:lumOff val="1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973936" y="3580084"/>
            <a:ext cx="1635376" cy="538468"/>
          </a:xfrm>
          <a:prstGeom prst="rect">
            <a:avLst/>
          </a:prstGeom>
        </p:spPr>
        <p:txBody>
          <a:bodyPr wrap="square" lIns="121876" tIns="60938" rIns="121876" bIns="60938" anchor="ctr" anchorCtr="0">
            <a:spAutoFit/>
          </a:bodyPr>
          <a:lstStyle/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发病</a:t>
            </a:r>
            <a:endParaRPr lang="en-US" altLang="zh-CN" b="1" dirty="0">
              <a:solidFill>
                <a:srgbClr val="000000">
                  <a:lumMod val="85000"/>
                  <a:lumOff val="1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835341" y="4099457"/>
            <a:ext cx="1943766" cy="1107723"/>
          </a:xfrm>
          <a:prstGeom prst="rect">
            <a:avLst/>
          </a:prstGeom>
        </p:spPr>
        <p:txBody>
          <a:bodyPr wrap="square" lIns="121876" tIns="60938" rIns="121876" bIns="60938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华文黑体" pitchFamily="2" charset="-122"/>
                <a:sym typeface="Arial" panose="020B0604020202020204" pitchFamily="34" charset="0"/>
              </a:rPr>
              <a:t>先天性风疹患儿在生后数月内仍有病毒排出，故具有传染病</a:t>
            </a:r>
            <a:endParaRPr lang="zh-CN" altLang="en-US" sz="1600" dirty="0">
              <a:solidFill>
                <a:srgbClr val="000000">
                  <a:lumMod val="85000"/>
                  <a:lumOff val="1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8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矩形 66"/>
          <p:cNvSpPr/>
          <p:nvPr/>
        </p:nvSpPr>
        <p:spPr>
          <a:xfrm>
            <a:off x="2206" y="0"/>
            <a:ext cx="1218759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Content Placeholder 2"/>
          <p:cNvSpPr txBox="1"/>
          <p:nvPr/>
        </p:nvSpPr>
        <p:spPr>
          <a:xfrm>
            <a:off x="5033613" y="451646"/>
            <a:ext cx="3059632" cy="36924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defTabSz="457200" fontAlgn="base">
              <a:buClr>
                <a:srgbClr val="47456D">
                  <a:lumMod val="75000"/>
                </a:srgbClr>
              </a:buClr>
              <a:defRPr/>
            </a:pPr>
            <a:r>
              <a:rPr lang="zh-CN" alt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流行性腮腺炎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980740" y="2345435"/>
            <a:ext cx="10312437" cy="2742771"/>
            <a:chOff x="351858" y="1135243"/>
            <a:chExt cx="7737125" cy="2057827"/>
          </a:xfrm>
        </p:grpSpPr>
        <p:grpSp>
          <p:nvGrpSpPr>
            <p:cNvPr id="5" name="组合 3"/>
            <p:cNvGrpSpPr/>
            <p:nvPr/>
          </p:nvGrpSpPr>
          <p:grpSpPr>
            <a:xfrm>
              <a:off x="351858" y="1135245"/>
              <a:ext cx="1724981" cy="2034053"/>
              <a:chOff x="469144" y="1916832"/>
              <a:chExt cx="2299973" cy="2712070"/>
            </a:xfrm>
          </p:grpSpPr>
          <p:sp>
            <p:nvSpPr>
              <p:cNvPr id="33" name="左中括号 32"/>
              <p:cNvSpPr/>
              <p:nvPr/>
            </p:nvSpPr>
            <p:spPr>
              <a:xfrm>
                <a:off x="469144" y="1916832"/>
                <a:ext cx="235089" cy="1800200"/>
              </a:xfrm>
              <a:prstGeom prst="leftBracket">
                <a:avLst>
                  <a:gd name="adj" fmla="val 92990"/>
                </a:avLst>
              </a:prstGeom>
              <a:ln w="1270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sz="170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4" name="左中括号 33"/>
              <p:cNvSpPr/>
              <p:nvPr/>
            </p:nvSpPr>
            <p:spPr>
              <a:xfrm flipH="1">
                <a:off x="2490907" y="1916832"/>
                <a:ext cx="235089" cy="1800200"/>
              </a:xfrm>
              <a:prstGeom prst="leftBracket">
                <a:avLst>
                  <a:gd name="adj" fmla="val 92990"/>
                </a:avLst>
              </a:prstGeom>
              <a:ln w="1270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sz="170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grpSp>
            <p:nvGrpSpPr>
              <p:cNvPr id="35" name="组合 49"/>
              <p:cNvGrpSpPr/>
              <p:nvPr/>
            </p:nvGrpSpPr>
            <p:grpSpPr>
              <a:xfrm>
                <a:off x="1243036" y="3908822"/>
                <a:ext cx="720080" cy="720080"/>
                <a:chOff x="1243036" y="3908822"/>
                <a:chExt cx="720080" cy="720080"/>
              </a:xfrm>
            </p:grpSpPr>
            <p:sp>
              <p:nvSpPr>
                <p:cNvPr id="39" name="椭圆 38"/>
                <p:cNvSpPr/>
                <p:nvPr/>
              </p:nvSpPr>
              <p:spPr bwMode="auto">
                <a:xfrm>
                  <a:off x="1243036" y="3908822"/>
                  <a:ext cx="720080" cy="720080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sz="170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任意多边形: 形状 54"/>
                <p:cNvSpPr/>
                <p:nvPr/>
              </p:nvSpPr>
              <p:spPr bwMode="auto">
                <a:xfrm>
                  <a:off x="1413769" y="4077486"/>
                  <a:ext cx="382754" cy="382752"/>
                </a:xfrm>
                <a:custGeom>
                  <a:avLst/>
                  <a:gdLst>
                    <a:gd name="T0" fmla="*/ 116 w 232"/>
                    <a:gd name="T1" fmla="*/ 0 h 232"/>
                    <a:gd name="T2" fmla="*/ 0 w 232"/>
                    <a:gd name="T3" fmla="*/ 116 h 232"/>
                    <a:gd name="T4" fmla="*/ 116 w 232"/>
                    <a:gd name="T5" fmla="*/ 232 h 232"/>
                    <a:gd name="T6" fmla="*/ 232 w 232"/>
                    <a:gd name="T7" fmla="*/ 116 h 232"/>
                    <a:gd name="T8" fmla="*/ 116 w 232"/>
                    <a:gd name="T9" fmla="*/ 0 h 232"/>
                    <a:gd name="T10" fmla="*/ 129 w 232"/>
                    <a:gd name="T11" fmla="*/ 208 h 232"/>
                    <a:gd name="T12" fmla="*/ 129 w 232"/>
                    <a:gd name="T13" fmla="*/ 190 h 232"/>
                    <a:gd name="T14" fmla="*/ 117 w 232"/>
                    <a:gd name="T15" fmla="*/ 178 h 232"/>
                    <a:gd name="T16" fmla="*/ 105 w 232"/>
                    <a:gd name="T17" fmla="*/ 190 h 232"/>
                    <a:gd name="T18" fmla="*/ 105 w 232"/>
                    <a:gd name="T19" fmla="*/ 208 h 232"/>
                    <a:gd name="T20" fmla="*/ 25 w 232"/>
                    <a:gd name="T21" fmla="*/ 129 h 232"/>
                    <a:gd name="T22" fmla="*/ 42 w 232"/>
                    <a:gd name="T23" fmla="*/ 129 h 232"/>
                    <a:gd name="T24" fmla="*/ 53 w 232"/>
                    <a:gd name="T25" fmla="*/ 117 h 232"/>
                    <a:gd name="T26" fmla="*/ 42 w 232"/>
                    <a:gd name="T27" fmla="*/ 105 h 232"/>
                    <a:gd name="T28" fmla="*/ 24 w 232"/>
                    <a:gd name="T29" fmla="*/ 105 h 232"/>
                    <a:gd name="T30" fmla="*/ 104 w 232"/>
                    <a:gd name="T31" fmla="*/ 25 h 232"/>
                    <a:gd name="T32" fmla="*/ 104 w 232"/>
                    <a:gd name="T33" fmla="*/ 41 h 232"/>
                    <a:gd name="T34" fmla="*/ 116 w 232"/>
                    <a:gd name="T35" fmla="*/ 53 h 232"/>
                    <a:gd name="T36" fmla="*/ 128 w 232"/>
                    <a:gd name="T37" fmla="*/ 41 h 232"/>
                    <a:gd name="T38" fmla="*/ 128 w 232"/>
                    <a:gd name="T39" fmla="*/ 25 h 232"/>
                    <a:gd name="T40" fmla="*/ 208 w 232"/>
                    <a:gd name="T41" fmla="*/ 104 h 232"/>
                    <a:gd name="T42" fmla="*/ 190 w 232"/>
                    <a:gd name="T43" fmla="*/ 104 h 232"/>
                    <a:gd name="T44" fmla="*/ 179 w 232"/>
                    <a:gd name="T45" fmla="*/ 116 h 232"/>
                    <a:gd name="T46" fmla="*/ 190 w 232"/>
                    <a:gd name="T47" fmla="*/ 128 h 232"/>
                    <a:gd name="T48" fmla="*/ 208 w 232"/>
                    <a:gd name="T49" fmla="*/ 128 h 232"/>
                    <a:gd name="T50" fmla="*/ 129 w 232"/>
                    <a:gd name="T51" fmla="*/ 208 h 232"/>
                    <a:gd name="T52" fmla="*/ 124 w 232"/>
                    <a:gd name="T53" fmla="*/ 94 h 232"/>
                    <a:gd name="T54" fmla="*/ 70 w 232"/>
                    <a:gd name="T55" fmla="*/ 69 h 232"/>
                    <a:gd name="T56" fmla="*/ 94 w 232"/>
                    <a:gd name="T57" fmla="*/ 124 h 232"/>
                    <a:gd name="T58" fmla="*/ 109 w 232"/>
                    <a:gd name="T59" fmla="*/ 138 h 232"/>
                    <a:gd name="T60" fmla="*/ 163 w 232"/>
                    <a:gd name="T61" fmla="*/ 163 h 232"/>
                    <a:gd name="T62" fmla="*/ 138 w 232"/>
                    <a:gd name="T63" fmla="*/ 108 h 232"/>
                    <a:gd name="T64" fmla="*/ 124 w 232"/>
                    <a:gd name="T65" fmla="*/ 94 h 232"/>
                    <a:gd name="T66" fmla="*/ 123 w 232"/>
                    <a:gd name="T67" fmla="*/ 123 h 232"/>
                    <a:gd name="T68" fmla="*/ 110 w 232"/>
                    <a:gd name="T69" fmla="*/ 123 h 232"/>
                    <a:gd name="T70" fmla="*/ 110 w 232"/>
                    <a:gd name="T71" fmla="*/ 109 h 232"/>
                    <a:gd name="T72" fmla="*/ 123 w 232"/>
                    <a:gd name="T73" fmla="*/ 109 h 232"/>
                    <a:gd name="T74" fmla="*/ 123 w 232"/>
                    <a:gd name="T75" fmla="*/ 123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32" h="232">
                      <a:moveTo>
                        <a:pt x="116" y="0"/>
                      </a:moveTo>
                      <a:cubicBezTo>
                        <a:pt x="52" y="0"/>
                        <a:pt x="0" y="52"/>
                        <a:pt x="0" y="116"/>
                      </a:cubicBezTo>
                      <a:cubicBezTo>
                        <a:pt x="0" y="180"/>
                        <a:pt x="52" y="232"/>
                        <a:pt x="116" y="232"/>
                      </a:cubicBezTo>
                      <a:cubicBezTo>
                        <a:pt x="180" y="232"/>
                        <a:pt x="232" y="180"/>
                        <a:pt x="232" y="116"/>
                      </a:cubicBezTo>
                      <a:cubicBezTo>
                        <a:pt x="232" y="52"/>
                        <a:pt x="180" y="0"/>
                        <a:pt x="116" y="0"/>
                      </a:cubicBezTo>
                      <a:close/>
                      <a:moveTo>
                        <a:pt x="129" y="208"/>
                      </a:moveTo>
                      <a:cubicBezTo>
                        <a:pt x="129" y="190"/>
                        <a:pt x="129" y="190"/>
                        <a:pt x="129" y="190"/>
                      </a:cubicBezTo>
                      <a:cubicBezTo>
                        <a:pt x="129" y="183"/>
                        <a:pt x="123" y="178"/>
                        <a:pt x="117" y="178"/>
                      </a:cubicBezTo>
                      <a:cubicBezTo>
                        <a:pt x="110" y="178"/>
                        <a:pt x="105" y="183"/>
                        <a:pt x="105" y="190"/>
                      </a:cubicBezTo>
                      <a:cubicBezTo>
                        <a:pt x="105" y="208"/>
                        <a:pt x="105" y="208"/>
                        <a:pt x="105" y="208"/>
                      </a:cubicBezTo>
                      <a:cubicBezTo>
                        <a:pt x="63" y="203"/>
                        <a:pt x="30" y="170"/>
                        <a:pt x="25" y="129"/>
                      </a:cubicBezTo>
                      <a:cubicBezTo>
                        <a:pt x="42" y="129"/>
                        <a:pt x="42" y="129"/>
                        <a:pt x="42" y="129"/>
                      </a:cubicBezTo>
                      <a:cubicBezTo>
                        <a:pt x="48" y="129"/>
                        <a:pt x="53" y="123"/>
                        <a:pt x="53" y="117"/>
                      </a:cubicBezTo>
                      <a:cubicBezTo>
                        <a:pt x="53" y="110"/>
                        <a:pt x="48" y="105"/>
                        <a:pt x="42" y="105"/>
                      </a:cubicBezTo>
                      <a:cubicBezTo>
                        <a:pt x="24" y="105"/>
                        <a:pt x="24" y="105"/>
                        <a:pt x="24" y="105"/>
                      </a:cubicBezTo>
                      <a:cubicBezTo>
                        <a:pt x="29" y="63"/>
                        <a:pt x="63" y="30"/>
                        <a:pt x="104" y="25"/>
                      </a:cubicBezTo>
                      <a:cubicBezTo>
                        <a:pt x="104" y="41"/>
                        <a:pt x="104" y="41"/>
                        <a:pt x="104" y="41"/>
                      </a:cubicBezTo>
                      <a:cubicBezTo>
                        <a:pt x="104" y="47"/>
                        <a:pt x="109" y="53"/>
                        <a:pt x="116" y="53"/>
                      </a:cubicBezTo>
                      <a:cubicBezTo>
                        <a:pt x="122" y="53"/>
                        <a:pt x="128" y="47"/>
                        <a:pt x="128" y="41"/>
                      </a:cubicBezTo>
                      <a:cubicBezTo>
                        <a:pt x="128" y="25"/>
                        <a:pt x="128" y="25"/>
                        <a:pt x="128" y="25"/>
                      </a:cubicBezTo>
                      <a:cubicBezTo>
                        <a:pt x="169" y="30"/>
                        <a:pt x="202" y="63"/>
                        <a:pt x="208" y="104"/>
                      </a:cubicBezTo>
                      <a:cubicBezTo>
                        <a:pt x="190" y="104"/>
                        <a:pt x="190" y="104"/>
                        <a:pt x="190" y="104"/>
                      </a:cubicBezTo>
                      <a:cubicBezTo>
                        <a:pt x="184" y="104"/>
                        <a:pt x="179" y="109"/>
                        <a:pt x="179" y="116"/>
                      </a:cubicBezTo>
                      <a:cubicBezTo>
                        <a:pt x="179" y="122"/>
                        <a:pt x="184" y="128"/>
                        <a:pt x="190" y="128"/>
                      </a:cubicBezTo>
                      <a:cubicBezTo>
                        <a:pt x="208" y="128"/>
                        <a:pt x="208" y="128"/>
                        <a:pt x="208" y="128"/>
                      </a:cubicBezTo>
                      <a:cubicBezTo>
                        <a:pt x="203" y="169"/>
                        <a:pt x="170" y="202"/>
                        <a:pt x="129" y="208"/>
                      </a:cubicBezTo>
                      <a:close/>
                      <a:moveTo>
                        <a:pt x="124" y="94"/>
                      </a:moveTo>
                      <a:cubicBezTo>
                        <a:pt x="70" y="69"/>
                        <a:pt x="70" y="69"/>
                        <a:pt x="70" y="69"/>
                      </a:cubicBezTo>
                      <a:cubicBezTo>
                        <a:pt x="94" y="124"/>
                        <a:pt x="94" y="124"/>
                        <a:pt x="94" y="124"/>
                      </a:cubicBezTo>
                      <a:cubicBezTo>
                        <a:pt x="97" y="129"/>
                        <a:pt x="103" y="136"/>
                        <a:pt x="109" y="138"/>
                      </a:cubicBezTo>
                      <a:cubicBezTo>
                        <a:pt x="163" y="163"/>
                        <a:pt x="163" y="163"/>
                        <a:pt x="163" y="163"/>
                      </a:cubicBezTo>
                      <a:cubicBezTo>
                        <a:pt x="138" y="108"/>
                        <a:pt x="138" y="108"/>
                        <a:pt x="138" y="108"/>
                      </a:cubicBezTo>
                      <a:cubicBezTo>
                        <a:pt x="136" y="103"/>
                        <a:pt x="130" y="96"/>
                        <a:pt x="124" y="94"/>
                      </a:cubicBezTo>
                      <a:close/>
                      <a:moveTo>
                        <a:pt x="123" y="123"/>
                      </a:moveTo>
                      <a:cubicBezTo>
                        <a:pt x="119" y="126"/>
                        <a:pt x="113" y="126"/>
                        <a:pt x="110" y="123"/>
                      </a:cubicBezTo>
                      <a:cubicBezTo>
                        <a:pt x="106" y="119"/>
                        <a:pt x="106" y="113"/>
                        <a:pt x="110" y="109"/>
                      </a:cubicBezTo>
                      <a:cubicBezTo>
                        <a:pt x="113" y="106"/>
                        <a:pt x="119" y="106"/>
                        <a:pt x="123" y="109"/>
                      </a:cubicBezTo>
                      <a:cubicBezTo>
                        <a:pt x="127" y="113"/>
                        <a:pt x="127" y="119"/>
                        <a:pt x="123" y="12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sz="170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6" name="组合 50"/>
              <p:cNvGrpSpPr/>
              <p:nvPr/>
            </p:nvGrpSpPr>
            <p:grpSpPr>
              <a:xfrm>
                <a:off x="474650" y="2237928"/>
                <a:ext cx="2294467" cy="1196559"/>
                <a:chOff x="474650" y="1841884"/>
                <a:chExt cx="2294467" cy="1196559"/>
              </a:xfrm>
            </p:grpSpPr>
            <p:sp>
              <p:nvSpPr>
                <p:cNvPr id="37" name="矩形 36"/>
                <p:cNvSpPr/>
                <p:nvPr/>
              </p:nvSpPr>
              <p:spPr>
                <a:xfrm>
                  <a:off x="512266" y="1841884"/>
                  <a:ext cx="2256851" cy="491906"/>
                </a:xfrm>
                <a:prstGeom prst="rect">
                  <a:avLst/>
                </a:prstGeom>
              </p:spPr>
              <p:txBody>
                <a:bodyPr wrap="none" lIns="102376" tIns="0" rIns="102376" bIns="0">
                  <a:normAutofit/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b="1" dirty="0">
                      <a:solidFill>
                        <a:srgbClr val="000000">
                          <a:lumMod val="85000"/>
                          <a:lumOff val="15000"/>
                        </a:srgb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主要传播渠道</a:t>
                  </a:r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>
                  <a:off x="474650" y="2276696"/>
                  <a:ext cx="2256851" cy="761747"/>
                </a:xfrm>
                <a:prstGeom prst="rect">
                  <a:avLst/>
                </a:prstGeom>
              </p:spPr>
              <p:txBody>
                <a:bodyPr wrap="square" lIns="102376" tIns="0" rIns="102376" bIns="0">
                  <a:normAutofit/>
                </a:bodyPr>
                <a:lstStyle/>
                <a:p>
                  <a:pPr algn="ctr" defTabSz="9144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600" dirty="0">
                      <a:solidFill>
                        <a:srgbClr val="000000">
                          <a:lumMod val="85000"/>
                          <a:lumOff val="15000"/>
                        </a:srgb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飞沫传染</a:t>
                  </a:r>
                </a:p>
              </p:txBody>
            </p:sp>
          </p:grpSp>
        </p:grpSp>
        <p:grpSp>
          <p:nvGrpSpPr>
            <p:cNvPr id="6" name="组合 4"/>
            <p:cNvGrpSpPr/>
            <p:nvPr/>
          </p:nvGrpSpPr>
          <p:grpSpPr>
            <a:xfrm>
              <a:off x="3236200" y="1159017"/>
              <a:ext cx="1737396" cy="2034053"/>
              <a:chOff x="4314934" y="1948528"/>
              <a:chExt cx="2316529" cy="2712070"/>
            </a:xfrm>
          </p:grpSpPr>
          <p:sp>
            <p:nvSpPr>
              <p:cNvPr id="25" name="左中括号 24"/>
              <p:cNvSpPr/>
              <p:nvPr/>
            </p:nvSpPr>
            <p:spPr>
              <a:xfrm>
                <a:off x="4314934" y="1948528"/>
                <a:ext cx="235089" cy="1800200"/>
              </a:xfrm>
              <a:prstGeom prst="leftBracket">
                <a:avLst>
                  <a:gd name="adj" fmla="val 92990"/>
                </a:avLst>
              </a:prstGeom>
              <a:ln w="1270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sz="170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6" name="左中括号 25"/>
              <p:cNvSpPr/>
              <p:nvPr/>
            </p:nvSpPr>
            <p:spPr>
              <a:xfrm flipH="1">
                <a:off x="6336697" y="1948528"/>
                <a:ext cx="235089" cy="1800200"/>
              </a:xfrm>
              <a:prstGeom prst="leftBracket">
                <a:avLst>
                  <a:gd name="adj" fmla="val 92990"/>
                </a:avLst>
              </a:prstGeom>
              <a:ln w="1270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sz="170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grpSp>
            <p:nvGrpSpPr>
              <p:cNvPr id="27" name="组合 41"/>
              <p:cNvGrpSpPr/>
              <p:nvPr/>
            </p:nvGrpSpPr>
            <p:grpSpPr>
              <a:xfrm>
                <a:off x="5090895" y="3940518"/>
                <a:ext cx="720080" cy="720080"/>
                <a:chOff x="5090895" y="3940518"/>
                <a:chExt cx="720080" cy="720080"/>
              </a:xfrm>
            </p:grpSpPr>
            <p:sp>
              <p:nvSpPr>
                <p:cNvPr id="31" name="椭圆 30"/>
                <p:cNvSpPr/>
                <p:nvPr/>
              </p:nvSpPr>
              <p:spPr bwMode="auto">
                <a:xfrm>
                  <a:off x="5090895" y="3940518"/>
                  <a:ext cx="720080" cy="720080"/>
                </a:xfrm>
                <a:prstGeom prst="ellipse">
                  <a:avLst/>
                </a:prstGeom>
                <a:solidFill>
                  <a:schemeClr val="accent2">
                    <a:lumMod val="100000"/>
                  </a:schemeClr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sz="170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任意多边形: 形状 46"/>
                <p:cNvSpPr/>
                <p:nvPr/>
              </p:nvSpPr>
              <p:spPr bwMode="auto">
                <a:xfrm>
                  <a:off x="5259557" y="4109182"/>
                  <a:ext cx="382754" cy="382752"/>
                </a:xfrm>
                <a:custGeom>
                  <a:avLst/>
                  <a:gdLst>
                    <a:gd name="T0" fmla="*/ 41 w 45"/>
                    <a:gd name="T1" fmla="*/ 48 h 48"/>
                    <a:gd name="T2" fmla="*/ 0 w 45"/>
                    <a:gd name="T3" fmla="*/ 44 h 48"/>
                    <a:gd name="T4" fmla="*/ 3 w 45"/>
                    <a:gd name="T5" fmla="*/ 7 h 48"/>
                    <a:gd name="T6" fmla="*/ 7 w 45"/>
                    <a:gd name="T7" fmla="*/ 4 h 48"/>
                    <a:gd name="T8" fmla="*/ 13 w 45"/>
                    <a:gd name="T9" fmla="*/ 0 h 48"/>
                    <a:gd name="T10" fmla="*/ 17 w 45"/>
                    <a:gd name="T11" fmla="*/ 7 h 48"/>
                    <a:gd name="T12" fmla="*/ 27 w 45"/>
                    <a:gd name="T13" fmla="*/ 4 h 48"/>
                    <a:gd name="T14" fmla="*/ 33 w 45"/>
                    <a:gd name="T15" fmla="*/ 0 h 48"/>
                    <a:gd name="T16" fmla="*/ 38 w 45"/>
                    <a:gd name="T17" fmla="*/ 7 h 48"/>
                    <a:gd name="T18" fmla="*/ 45 w 45"/>
                    <a:gd name="T19" fmla="*/ 10 h 48"/>
                    <a:gd name="T20" fmla="*/ 11 w 45"/>
                    <a:gd name="T21" fmla="*/ 25 h 48"/>
                    <a:gd name="T22" fmla="*/ 3 w 45"/>
                    <a:gd name="T23" fmla="*/ 17 h 48"/>
                    <a:gd name="T24" fmla="*/ 11 w 45"/>
                    <a:gd name="T25" fmla="*/ 25 h 48"/>
                    <a:gd name="T26" fmla="*/ 11 w 45"/>
                    <a:gd name="T27" fmla="*/ 26 h 48"/>
                    <a:gd name="T28" fmla="*/ 3 w 45"/>
                    <a:gd name="T29" fmla="*/ 35 h 48"/>
                    <a:gd name="T30" fmla="*/ 11 w 45"/>
                    <a:gd name="T31" fmla="*/ 44 h 48"/>
                    <a:gd name="T32" fmla="*/ 3 w 45"/>
                    <a:gd name="T33" fmla="*/ 37 h 48"/>
                    <a:gd name="T34" fmla="*/ 11 w 45"/>
                    <a:gd name="T35" fmla="*/ 44 h 48"/>
                    <a:gd name="T36" fmla="*/ 13 w 45"/>
                    <a:gd name="T37" fmla="*/ 3 h 48"/>
                    <a:gd name="T38" fmla="*/ 10 w 45"/>
                    <a:gd name="T39" fmla="*/ 4 h 48"/>
                    <a:gd name="T40" fmla="*/ 11 w 45"/>
                    <a:gd name="T41" fmla="*/ 13 h 48"/>
                    <a:gd name="T42" fmla="*/ 14 w 45"/>
                    <a:gd name="T43" fmla="*/ 12 h 48"/>
                    <a:gd name="T44" fmla="*/ 21 w 45"/>
                    <a:gd name="T45" fmla="*/ 25 h 48"/>
                    <a:gd name="T46" fmla="*/ 13 w 45"/>
                    <a:gd name="T47" fmla="*/ 17 h 48"/>
                    <a:gd name="T48" fmla="*/ 21 w 45"/>
                    <a:gd name="T49" fmla="*/ 25 h 48"/>
                    <a:gd name="T50" fmla="*/ 21 w 45"/>
                    <a:gd name="T51" fmla="*/ 26 h 48"/>
                    <a:gd name="T52" fmla="*/ 13 w 45"/>
                    <a:gd name="T53" fmla="*/ 35 h 48"/>
                    <a:gd name="T54" fmla="*/ 21 w 45"/>
                    <a:gd name="T55" fmla="*/ 44 h 48"/>
                    <a:gd name="T56" fmla="*/ 13 w 45"/>
                    <a:gd name="T57" fmla="*/ 37 h 48"/>
                    <a:gd name="T58" fmla="*/ 21 w 45"/>
                    <a:gd name="T59" fmla="*/ 44 h 48"/>
                    <a:gd name="T60" fmla="*/ 32 w 45"/>
                    <a:gd name="T61" fmla="*/ 17 h 48"/>
                    <a:gd name="T62" fmla="*/ 23 w 45"/>
                    <a:gd name="T63" fmla="*/ 25 h 48"/>
                    <a:gd name="T64" fmla="*/ 32 w 45"/>
                    <a:gd name="T65" fmla="*/ 35 h 48"/>
                    <a:gd name="T66" fmla="*/ 23 w 45"/>
                    <a:gd name="T67" fmla="*/ 26 h 48"/>
                    <a:gd name="T68" fmla="*/ 32 w 45"/>
                    <a:gd name="T69" fmla="*/ 35 h 48"/>
                    <a:gd name="T70" fmla="*/ 32 w 45"/>
                    <a:gd name="T71" fmla="*/ 37 h 48"/>
                    <a:gd name="T72" fmla="*/ 23 w 45"/>
                    <a:gd name="T73" fmla="*/ 44 h 48"/>
                    <a:gd name="T74" fmla="*/ 34 w 45"/>
                    <a:gd name="T75" fmla="*/ 4 h 48"/>
                    <a:gd name="T76" fmla="*/ 32 w 45"/>
                    <a:gd name="T77" fmla="*/ 3 h 48"/>
                    <a:gd name="T78" fmla="*/ 31 w 45"/>
                    <a:gd name="T79" fmla="*/ 12 h 48"/>
                    <a:gd name="T80" fmla="*/ 33 w 45"/>
                    <a:gd name="T81" fmla="*/ 13 h 48"/>
                    <a:gd name="T82" fmla="*/ 34 w 45"/>
                    <a:gd name="T83" fmla="*/ 4 h 48"/>
                    <a:gd name="T84" fmla="*/ 41 w 45"/>
                    <a:gd name="T85" fmla="*/ 17 h 48"/>
                    <a:gd name="T86" fmla="*/ 33 w 45"/>
                    <a:gd name="T87" fmla="*/ 25 h 48"/>
                    <a:gd name="T88" fmla="*/ 41 w 45"/>
                    <a:gd name="T89" fmla="*/ 35 h 48"/>
                    <a:gd name="T90" fmla="*/ 33 w 45"/>
                    <a:gd name="T91" fmla="*/ 26 h 48"/>
                    <a:gd name="T92" fmla="*/ 41 w 45"/>
                    <a:gd name="T93" fmla="*/ 35 h 48"/>
                    <a:gd name="T94" fmla="*/ 41 w 45"/>
                    <a:gd name="T95" fmla="*/ 37 h 48"/>
                    <a:gd name="T96" fmla="*/ 33 w 45"/>
                    <a:gd name="T97" fmla="*/ 4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5" h="48">
                      <a:moveTo>
                        <a:pt x="45" y="44"/>
                      </a:moveTo>
                      <a:cubicBezTo>
                        <a:pt x="45" y="46"/>
                        <a:pt x="43" y="48"/>
                        <a:pt x="41" y="48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1" y="48"/>
                        <a:pt x="0" y="46"/>
                        <a:pt x="0" y="44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8"/>
                        <a:pt x="1" y="7"/>
                        <a:pt x="3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2"/>
                        <a:pt x="9" y="0"/>
                        <a:pt x="11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5" y="0"/>
                        <a:pt x="17" y="2"/>
                        <a:pt x="17" y="4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27" y="7"/>
                        <a:pt x="27" y="7"/>
                        <a:pt x="27" y="7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2"/>
                        <a:pt x="29" y="0"/>
                        <a:pt x="32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6" y="0"/>
                        <a:pt x="38" y="2"/>
                        <a:pt x="38" y="4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41" y="7"/>
                        <a:pt x="41" y="7"/>
                        <a:pt x="41" y="7"/>
                      </a:cubicBezTo>
                      <a:cubicBezTo>
                        <a:pt x="43" y="7"/>
                        <a:pt x="45" y="8"/>
                        <a:pt x="45" y="10"/>
                      </a:cubicBezTo>
                      <a:lnTo>
                        <a:pt x="45" y="44"/>
                      </a:lnTo>
                      <a:close/>
                      <a:moveTo>
                        <a:pt x="11" y="25"/>
                      </a:move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3" y="25"/>
                        <a:pt x="3" y="25"/>
                        <a:pt x="3" y="25"/>
                      </a:cubicBezTo>
                      <a:lnTo>
                        <a:pt x="11" y="25"/>
                      </a:lnTo>
                      <a:close/>
                      <a:moveTo>
                        <a:pt x="11" y="35"/>
                      </a:moveTo>
                      <a:cubicBezTo>
                        <a:pt x="11" y="26"/>
                        <a:pt x="11" y="26"/>
                        <a:pt x="11" y="26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3" y="35"/>
                        <a:pt x="3" y="35"/>
                        <a:pt x="3" y="35"/>
                      </a:cubicBezTo>
                      <a:lnTo>
                        <a:pt x="11" y="35"/>
                      </a:lnTo>
                      <a:close/>
                      <a:moveTo>
                        <a:pt x="11" y="44"/>
                      </a:moveTo>
                      <a:cubicBezTo>
                        <a:pt x="11" y="37"/>
                        <a:pt x="11" y="37"/>
                        <a:pt x="11" y="37"/>
                      </a:cubicBezTo>
                      <a:cubicBezTo>
                        <a:pt x="3" y="37"/>
                        <a:pt x="3" y="37"/>
                        <a:pt x="3" y="37"/>
                      </a:cubicBezTo>
                      <a:cubicBezTo>
                        <a:pt x="3" y="44"/>
                        <a:pt x="3" y="44"/>
                        <a:pt x="3" y="44"/>
                      </a:cubicBezTo>
                      <a:lnTo>
                        <a:pt x="11" y="44"/>
                      </a:lnTo>
                      <a:close/>
                      <a:moveTo>
                        <a:pt x="14" y="4"/>
                      </a:moveTo>
                      <a:cubicBezTo>
                        <a:pt x="14" y="4"/>
                        <a:pt x="13" y="3"/>
                        <a:pt x="13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1" y="3"/>
                        <a:pt x="10" y="4"/>
                        <a:pt x="10" y="4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0" y="12"/>
                        <a:pt x="11" y="13"/>
                        <a:pt x="11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3" y="13"/>
                        <a:pt x="14" y="12"/>
                        <a:pt x="14" y="12"/>
                      </a:cubicBezTo>
                      <a:lnTo>
                        <a:pt x="14" y="4"/>
                      </a:lnTo>
                      <a:close/>
                      <a:moveTo>
                        <a:pt x="21" y="25"/>
                      </a:moveTo>
                      <a:cubicBezTo>
                        <a:pt x="21" y="17"/>
                        <a:pt x="21" y="17"/>
                        <a:pt x="21" y="17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lnTo>
                        <a:pt x="21" y="25"/>
                      </a:lnTo>
                      <a:close/>
                      <a:moveTo>
                        <a:pt x="21" y="35"/>
                      </a:move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3" y="35"/>
                        <a:pt x="13" y="35"/>
                        <a:pt x="13" y="35"/>
                      </a:cubicBezTo>
                      <a:lnTo>
                        <a:pt x="21" y="35"/>
                      </a:lnTo>
                      <a:close/>
                      <a:moveTo>
                        <a:pt x="21" y="44"/>
                      </a:moveTo>
                      <a:cubicBezTo>
                        <a:pt x="21" y="37"/>
                        <a:pt x="21" y="37"/>
                        <a:pt x="21" y="37"/>
                      </a:cubicBezTo>
                      <a:cubicBezTo>
                        <a:pt x="13" y="37"/>
                        <a:pt x="13" y="37"/>
                        <a:pt x="13" y="37"/>
                      </a:cubicBezTo>
                      <a:cubicBezTo>
                        <a:pt x="13" y="44"/>
                        <a:pt x="13" y="44"/>
                        <a:pt x="13" y="44"/>
                      </a:cubicBezTo>
                      <a:lnTo>
                        <a:pt x="21" y="44"/>
                      </a:lnTo>
                      <a:close/>
                      <a:moveTo>
                        <a:pt x="32" y="25"/>
                      </a:moveTo>
                      <a:cubicBezTo>
                        <a:pt x="32" y="17"/>
                        <a:pt x="32" y="17"/>
                        <a:pt x="32" y="17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3" y="25"/>
                        <a:pt x="23" y="25"/>
                        <a:pt x="23" y="25"/>
                      </a:cubicBezTo>
                      <a:lnTo>
                        <a:pt x="32" y="25"/>
                      </a:lnTo>
                      <a:close/>
                      <a:moveTo>
                        <a:pt x="32" y="35"/>
                      </a:moveTo>
                      <a:cubicBezTo>
                        <a:pt x="32" y="26"/>
                        <a:pt x="32" y="26"/>
                        <a:pt x="32" y="26"/>
                      </a:cubicBezTo>
                      <a:cubicBezTo>
                        <a:pt x="23" y="26"/>
                        <a:pt x="23" y="26"/>
                        <a:pt x="23" y="26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lnTo>
                        <a:pt x="32" y="35"/>
                      </a:lnTo>
                      <a:close/>
                      <a:moveTo>
                        <a:pt x="32" y="44"/>
                      </a:moveTo>
                      <a:cubicBezTo>
                        <a:pt x="32" y="37"/>
                        <a:pt x="32" y="37"/>
                        <a:pt x="32" y="37"/>
                      </a:cubicBezTo>
                      <a:cubicBezTo>
                        <a:pt x="23" y="37"/>
                        <a:pt x="23" y="37"/>
                        <a:pt x="23" y="37"/>
                      </a:cubicBezTo>
                      <a:cubicBezTo>
                        <a:pt x="23" y="44"/>
                        <a:pt x="23" y="44"/>
                        <a:pt x="23" y="44"/>
                      </a:cubicBezTo>
                      <a:lnTo>
                        <a:pt x="32" y="44"/>
                      </a:lnTo>
                      <a:close/>
                      <a:moveTo>
                        <a:pt x="34" y="4"/>
                      </a:moveTo>
                      <a:cubicBezTo>
                        <a:pt x="34" y="4"/>
                        <a:pt x="34" y="3"/>
                        <a:pt x="33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1" y="3"/>
                        <a:pt x="31" y="4"/>
                        <a:pt x="31" y="4"/>
                      </a:cubicBezTo>
                      <a:cubicBezTo>
                        <a:pt x="31" y="12"/>
                        <a:pt x="31" y="12"/>
                        <a:pt x="31" y="12"/>
                      </a:cubicBezTo>
                      <a:cubicBezTo>
                        <a:pt x="31" y="12"/>
                        <a:pt x="31" y="13"/>
                        <a:pt x="32" y="13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4" y="13"/>
                        <a:pt x="34" y="12"/>
                        <a:pt x="34" y="12"/>
                      </a:cubicBezTo>
                      <a:lnTo>
                        <a:pt x="34" y="4"/>
                      </a:lnTo>
                      <a:close/>
                      <a:moveTo>
                        <a:pt x="41" y="25"/>
                      </a:moveTo>
                      <a:cubicBezTo>
                        <a:pt x="41" y="17"/>
                        <a:pt x="41" y="17"/>
                        <a:pt x="41" y="17"/>
                      </a:cubicBezTo>
                      <a:cubicBezTo>
                        <a:pt x="33" y="17"/>
                        <a:pt x="33" y="17"/>
                        <a:pt x="33" y="17"/>
                      </a:cubicBezTo>
                      <a:cubicBezTo>
                        <a:pt x="33" y="25"/>
                        <a:pt x="33" y="25"/>
                        <a:pt x="33" y="25"/>
                      </a:cubicBezTo>
                      <a:lnTo>
                        <a:pt x="41" y="25"/>
                      </a:lnTo>
                      <a:close/>
                      <a:moveTo>
                        <a:pt x="41" y="35"/>
                      </a:moveTo>
                      <a:cubicBezTo>
                        <a:pt x="41" y="26"/>
                        <a:pt x="41" y="26"/>
                        <a:pt x="41" y="26"/>
                      </a:cubicBezTo>
                      <a:cubicBezTo>
                        <a:pt x="33" y="26"/>
                        <a:pt x="33" y="26"/>
                        <a:pt x="33" y="26"/>
                      </a:cubicBezTo>
                      <a:cubicBezTo>
                        <a:pt x="33" y="35"/>
                        <a:pt x="33" y="35"/>
                        <a:pt x="33" y="35"/>
                      </a:cubicBezTo>
                      <a:lnTo>
                        <a:pt x="41" y="35"/>
                      </a:lnTo>
                      <a:close/>
                      <a:moveTo>
                        <a:pt x="41" y="44"/>
                      </a:moveTo>
                      <a:cubicBezTo>
                        <a:pt x="41" y="37"/>
                        <a:pt x="41" y="37"/>
                        <a:pt x="41" y="37"/>
                      </a:cubicBezTo>
                      <a:cubicBezTo>
                        <a:pt x="33" y="37"/>
                        <a:pt x="33" y="37"/>
                        <a:pt x="33" y="37"/>
                      </a:cubicBezTo>
                      <a:cubicBezTo>
                        <a:pt x="33" y="44"/>
                        <a:pt x="33" y="44"/>
                        <a:pt x="33" y="44"/>
                      </a:cubicBezTo>
                      <a:lnTo>
                        <a:pt x="41" y="4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sz="170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8" name="组合 42"/>
              <p:cNvGrpSpPr/>
              <p:nvPr/>
            </p:nvGrpSpPr>
            <p:grpSpPr>
              <a:xfrm>
                <a:off x="4348221" y="2309945"/>
                <a:ext cx="2283242" cy="1156238"/>
                <a:chOff x="1359102" y="1913901"/>
                <a:chExt cx="2283242" cy="1156238"/>
              </a:xfrm>
            </p:grpSpPr>
            <p:sp>
              <p:nvSpPr>
                <p:cNvPr id="29" name="矩形 28"/>
                <p:cNvSpPr/>
                <p:nvPr/>
              </p:nvSpPr>
              <p:spPr>
                <a:xfrm>
                  <a:off x="1359102" y="1913901"/>
                  <a:ext cx="2256851" cy="451586"/>
                </a:xfrm>
                <a:prstGeom prst="rect">
                  <a:avLst/>
                </a:prstGeom>
              </p:spPr>
              <p:txBody>
                <a:bodyPr wrap="none" lIns="102376" tIns="0" rIns="102376" bIns="0">
                  <a:normAutofit/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b="1" dirty="0">
                      <a:solidFill>
                        <a:srgbClr val="000000">
                          <a:lumMod val="85000"/>
                          <a:lumOff val="15000"/>
                        </a:srgb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典型临床症状</a:t>
                  </a:r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>
                  <a:off x="1385493" y="2308392"/>
                  <a:ext cx="2256851" cy="761747"/>
                </a:xfrm>
                <a:prstGeom prst="rect">
                  <a:avLst/>
                </a:prstGeom>
              </p:spPr>
              <p:txBody>
                <a:bodyPr wrap="square" lIns="102376" tIns="0" rIns="102376" bIns="0">
                  <a:noAutofit/>
                </a:bodyPr>
                <a:lstStyle/>
                <a:p>
                  <a:pPr algn="ctr" defTabSz="9144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600" dirty="0">
                      <a:solidFill>
                        <a:srgbClr val="000000">
                          <a:lumMod val="85000"/>
                          <a:lumOff val="15000"/>
                        </a:srgb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病毒由呼吸道侵入人体，引起腮腺或颌下腺肿胀</a:t>
                  </a:r>
                </a:p>
              </p:txBody>
            </p:sp>
          </p:grpSp>
        </p:grpSp>
        <p:grpSp>
          <p:nvGrpSpPr>
            <p:cNvPr id="7" name="组合 5"/>
            <p:cNvGrpSpPr/>
            <p:nvPr/>
          </p:nvGrpSpPr>
          <p:grpSpPr>
            <a:xfrm>
              <a:off x="5917944" y="1135243"/>
              <a:ext cx="1972133" cy="2034053"/>
              <a:chOff x="7890592" y="1916830"/>
              <a:chExt cx="2629510" cy="2712070"/>
            </a:xfrm>
          </p:grpSpPr>
          <p:sp>
            <p:nvSpPr>
              <p:cNvPr id="17" name="左中括号 16"/>
              <p:cNvSpPr/>
              <p:nvPr/>
            </p:nvSpPr>
            <p:spPr>
              <a:xfrm>
                <a:off x="7904754" y="1916831"/>
                <a:ext cx="235089" cy="1800200"/>
              </a:xfrm>
              <a:prstGeom prst="leftBracket">
                <a:avLst>
                  <a:gd name="adj" fmla="val 92990"/>
                </a:avLst>
              </a:prstGeom>
              <a:ln w="1270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sz="170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左中括号 17"/>
              <p:cNvSpPr/>
              <p:nvPr/>
            </p:nvSpPr>
            <p:spPr>
              <a:xfrm flipH="1">
                <a:off x="10285012" y="1916830"/>
                <a:ext cx="235089" cy="1800201"/>
              </a:xfrm>
              <a:prstGeom prst="leftBracket">
                <a:avLst>
                  <a:gd name="adj" fmla="val 92990"/>
                </a:avLst>
              </a:prstGeom>
              <a:ln w="1270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sz="170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grpSp>
            <p:nvGrpSpPr>
              <p:cNvPr id="19" name="组合 33"/>
              <p:cNvGrpSpPr/>
              <p:nvPr/>
            </p:nvGrpSpPr>
            <p:grpSpPr>
              <a:xfrm>
                <a:off x="8878222" y="3908820"/>
                <a:ext cx="720079" cy="720080"/>
                <a:chOff x="8878222" y="3908820"/>
                <a:chExt cx="720079" cy="720080"/>
              </a:xfrm>
            </p:grpSpPr>
            <p:sp>
              <p:nvSpPr>
                <p:cNvPr id="23" name="椭圆 22"/>
                <p:cNvSpPr/>
                <p:nvPr/>
              </p:nvSpPr>
              <p:spPr bwMode="auto">
                <a:xfrm>
                  <a:off x="8878222" y="3908820"/>
                  <a:ext cx="720079" cy="720080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sz="170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任意多边形: 形状 38"/>
                <p:cNvSpPr/>
                <p:nvPr/>
              </p:nvSpPr>
              <p:spPr bwMode="auto">
                <a:xfrm>
                  <a:off x="9044855" y="4077484"/>
                  <a:ext cx="382754" cy="38275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3413" y="19459"/>
                      </a:moveTo>
                      <a:cubicBezTo>
                        <a:pt x="3413" y="20724"/>
                        <a:pt x="4778" y="21600"/>
                        <a:pt x="6046" y="21600"/>
                      </a:cubicBezTo>
                      <a:cubicBezTo>
                        <a:pt x="7363" y="21600"/>
                        <a:pt x="8191" y="20724"/>
                        <a:pt x="8191" y="19459"/>
                      </a:cubicBezTo>
                      <a:cubicBezTo>
                        <a:pt x="8191" y="18146"/>
                        <a:pt x="7363" y="16832"/>
                        <a:pt x="6046" y="16832"/>
                      </a:cubicBezTo>
                      <a:cubicBezTo>
                        <a:pt x="4778" y="16832"/>
                        <a:pt x="3413" y="18146"/>
                        <a:pt x="3413" y="19459"/>
                      </a:cubicBezTo>
                      <a:close/>
                      <a:moveTo>
                        <a:pt x="15554" y="19459"/>
                      </a:moveTo>
                      <a:cubicBezTo>
                        <a:pt x="15554" y="20724"/>
                        <a:pt x="16822" y="21600"/>
                        <a:pt x="18138" y="21600"/>
                      </a:cubicBezTo>
                      <a:cubicBezTo>
                        <a:pt x="19455" y="21600"/>
                        <a:pt x="20332" y="20724"/>
                        <a:pt x="20332" y="19459"/>
                      </a:cubicBezTo>
                      <a:cubicBezTo>
                        <a:pt x="20332" y="18146"/>
                        <a:pt x="19455" y="16832"/>
                        <a:pt x="18138" y="16832"/>
                      </a:cubicBezTo>
                      <a:cubicBezTo>
                        <a:pt x="16822" y="16832"/>
                        <a:pt x="15554" y="18146"/>
                        <a:pt x="15554" y="19459"/>
                      </a:cubicBezTo>
                      <a:close/>
                      <a:moveTo>
                        <a:pt x="7753" y="13816"/>
                      </a:moveTo>
                      <a:cubicBezTo>
                        <a:pt x="21161" y="9924"/>
                        <a:pt x="21161" y="9924"/>
                        <a:pt x="21161" y="9924"/>
                      </a:cubicBezTo>
                      <a:cubicBezTo>
                        <a:pt x="21600" y="9924"/>
                        <a:pt x="21600" y="9486"/>
                        <a:pt x="21600" y="9097"/>
                      </a:cubicBezTo>
                      <a:cubicBezTo>
                        <a:pt x="21600" y="2627"/>
                        <a:pt x="21600" y="2627"/>
                        <a:pt x="21600" y="2627"/>
                      </a:cubicBezTo>
                      <a:cubicBezTo>
                        <a:pt x="4778" y="2627"/>
                        <a:pt x="4778" y="2627"/>
                        <a:pt x="4778" y="2627"/>
                      </a:cubicBezTo>
                      <a:cubicBezTo>
                        <a:pt x="4778" y="486"/>
                        <a:pt x="4778" y="486"/>
                        <a:pt x="4778" y="486"/>
                      </a:cubicBezTo>
                      <a:lnTo>
                        <a:pt x="4340" y="0"/>
                      </a:lnTo>
                      <a:cubicBezTo>
                        <a:pt x="439" y="0"/>
                        <a:pt x="439" y="0"/>
                        <a:pt x="439" y="0"/>
                      </a:cubicBezTo>
                      <a:cubicBezTo>
                        <a:pt x="0" y="0"/>
                        <a:pt x="0" y="486"/>
                        <a:pt x="0" y="486"/>
                      </a:cubicBezTo>
                      <a:cubicBezTo>
                        <a:pt x="0" y="2627"/>
                        <a:pt x="0" y="2627"/>
                        <a:pt x="0" y="2627"/>
                      </a:cubicBezTo>
                      <a:cubicBezTo>
                        <a:pt x="2194" y="2627"/>
                        <a:pt x="2194" y="2627"/>
                        <a:pt x="2194" y="2627"/>
                      </a:cubicBezTo>
                      <a:cubicBezTo>
                        <a:pt x="4778" y="13378"/>
                        <a:pt x="4778" y="13378"/>
                        <a:pt x="4778" y="13378"/>
                      </a:cubicBezTo>
                      <a:cubicBezTo>
                        <a:pt x="4778" y="14692"/>
                        <a:pt x="4778" y="14692"/>
                        <a:pt x="4778" y="14692"/>
                      </a:cubicBezTo>
                      <a:cubicBezTo>
                        <a:pt x="4778" y="16443"/>
                        <a:pt x="4778" y="16443"/>
                        <a:pt x="4778" y="16443"/>
                      </a:cubicBezTo>
                      <a:cubicBezTo>
                        <a:pt x="4778" y="16832"/>
                        <a:pt x="5168" y="16832"/>
                        <a:pt x="5168" y="16832"/>
                      </a:cubicBezTo>
                      <a:cubicBezTo>
                        <a:pt x="6046" y="16832"/>
                        <a:pt x="6046" y="16832"/>
                        <a:pt x="6046" y="16832"/>
                      </a:cubicBezTo>
                      <a:cubicBezTo>
                        <a:pt x="18138" y="16832"/>
                        <a:pt x="18138" y="16832"/>
                        <a:pt x="18138" y="16832"/>
                      </a:cubicBezTo>
                      <a:cubicBezTo>
                        <a:pt x="21161" y="16832"/>
                        <a:pt x="21161" y="16832"/>
                        <a:pt x="21161" y="16832"/>
                      </a:cubicBezTo>
                      <a:cubicBezTo>
                        <a:pt x="21600" y="16832"/>
                        <a:pt x="21600" y="16832"/>
                        <a:pt x="21600" y="16443"/>
                      </a:cubicBezTo>
                      <a:cubicBezTo>
                        <a:pt x="21600" y="14692"/>
                        <a:pt x="21600" y="14692"/>
                        <a:pt x="21600" y="14692"/>
                      </a:cubicBezTo>
                      <a:cubicBezTo>
                        <a:pt x="8191" y="14692"/>
                        <a:pt x="8191" y="14692"/>
                        <a:pt x="8191" y="14692"/>
                      </a:cubicBezTo>
                      <a:cubicBezTo>
                        <a:pt x="6485" y="14692"/>
                        <a:pt x="6485" y="13816"/>
                        <a:pt x="7753" y="1381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sz="170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0" name="组合 34"/>
              <p:cNvGrpSpPr/>
              <p:nvPr/>
            </p:nvGrpSpPr>
            <p:grpSpPr>
              <a:xfrm>
                <a:off x="7890592" y="2310244"/>
                <a:ext cx="2629510" cy="1554755"/>
                <a:chOff x="1912354" y="1914200"/>
                <a:chExt cx="2629510" cy="1554755"/>
              </a:xfrm>
            </p:grpSpPr>
            <p:sp>
              <p:nvSpPr>
                <p:cNvPr id="21" name="矩形 20"/>
                <p:cNvSpPr/>
                <p:nvPr/>
              </p:nvSpPr>
              <p:spPr>
                <a:xfrm>
                  <a:off x="2049924" y="1914200"/>
                  <a:ext cx="2256851" cy="246221"/>
                </a:xfrm>
                <a:prstGeom prst="rect">
                  <a:avLst/>
                </a:prstGeom>
              </p:spPr>
              <p:txBody>
                <a:bodyPr wrap="none" lIns="102376" tIns="0" rIns="102376" bIns="0">
                  <a:normAutofit fontScale="92500" lnSpcReduction="20000"/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100" b="1" dirty="0">
                      <a:solidFill>
                        <a:srgbClr val="000000">
                          <a:lumMod val="85000"/>
                          <a:lumOff val="15000"/>
                        </a:srgb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特点</a:t>
                  </a: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1912354" y="2276693"/>
                  <a:ext cx="2629510" cy="1192262"/>
                </a:xfrm>
                <a:prstGeom prst="rect">
                  <a:avLst/>
                </a:prstGeom>
              </p:spPr>
              <p:txBody>
                <a:bodyPr wrap="square" lIns="102376" tIns="0" rIns="102376" bIns="0">
                  <a:noAutofit/>
                </a:bodyPr>
                <a:lstStyle/>
                <a:p>
                  <a:pPr algn="ctr" defTabSz="914400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600" dirty="0">
                      <a:solidFill>
                        <a:srgbClr val="000000">
                          <a:lumMod val="85000"/>
                          <a:lumOff val="15000"/>
                        </a:srgb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一般一生只患一次。隔离期限应从发病始至腮腺肿大完全消退为止，约</a:t>
                  </a:r>
                  <a:r>
                    <a:rPr lang="en-US" altLang="zh-CN" sz="1600" dirty="0">
                      <a:solidFill>
                        <a:srgbClr val="000000">
                          <a:lumMod val="85000"/>
                          <a:lumOff val="15000"/>
                        </a:srgb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3</a:t>
                  </a:r>
                  <a:r>
                    <a:rPr lang="zh-CN" altLang="en-US" sz="1600" dirty="0">
                      <a:solidFill>
                        <a:srgbClr val="000000">
                          <a:lumMod val="85000"/>
                          <a:lumOff val="15000"/>
                        </a:srgb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周</a:t>
                  </a:r>
                </a:p>
              </p:txBody>
            </p:sp>
          </p:grpSp>
        </p:grpSp>
        <p:sp>
          <p:nvSpPr>
            <p:cNvPr id="16" name="任意多边形: 形状 30"/>
            <p:cNvSpPr/>
            <p:nvPr/>
          </p:nvSpPr>
          <p:spPr>
            <a:xfrm>
              <a:off x="7801918" y="2342174"/>
              <a:ext cx="287065" cy="287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6" y="15577"/>
                  </a:moveTo>
                  <a:cubicBezTo>
                    <a:pt x="12144" y="16865"/>
                    <a:pt x="9844" y="18851"/>
                    <a:pt x="8177" y="21278"/>
                  </a:cubicBezTo>
                  <a:cubicBezTo>
                    <a:pt x="9017" y="21487"/>
                    <a:pt x="9895" y="21600"/>
                    <a:pt x="10801" y="21600"/>
                  </a:cubicBezTo>
                  <a:cubicBezTo>
                    <a:pt x="12429" y="21600"/>
                    <a:pt x="13973" y="21237"/>
                    <a:pt x="15358" y="20591"/>
                  </a:cubicBezTo>
                  <a:cubicBezTo>
                    <a:pt x="15580" y="19502"/>
                    <a:pt x="15699" y="18376"/>
                    <a:pt x="15699" y="17222"/>
                  </a:cubicBezTo>
                  <a:cubicBezTo>
                    <a:pt x="15699" y="16807"/>
                    <a:pt x="15679" y="16394"/>
                    <a:pt x="15648" y="15985"/>
                  </a:cubicBezTo>
                  <a:cubicBezTo>
                    <a:pt x="15371" y="15896"/>
                    <a:pt x="15116" y="15757"/>
                    <a:pt x="14896" y="15577"/>
                  </a:cubicBezTo>
                  <a:close/>
                  <a:moveTo>
                    <a:pt x="18049" y="2796"/>
                  </a:moveTo>
                  <a:cubicBezTo>
                    <a:pt x="16319" y="2963"/>
                    <a:pt x="14667" y="3397"/>
                    <a:pt x="13127" y="4050"/>
                  </a:cubicBezTo>
                  <a:cubicBezTo>
                    <a:pt x="13136" y="4125"/>
                    <a:pt x="13139" y="4202"/>
                    <a:pt x="13139" y="4280"/>
                  </a:cubicBezTo>
                  <a:cubicBezTo>
                    <a:pt x="13139" y="4642"/>
                    <a:pt x="13052" y="4984"/>
                    <a:pt x="12904" y="5289"/>
                  </a:cubicBezTo>
                  <a:cubicBezTo>
                    <a:pt x="14441" y="7094"/>
                    <a:pt x="15635" y="9198"/>
                    <a:pt x="16388" y="11500"/>
                  </a:cubicBezTo>
                  <a:cubicBezTo>
                    <a:pt x="17323" y="11517"/>
                    <a:pt x="18121" y="12090"/>
                    <a:pt x="18465" y="12903"/>
                  </a:cubicBezTo>
                  <a:cubicBezTo>
                    <a:pt x="19505" y="12797"/>
                    <a:pt x="20517" y="12599"/>
                    <a:pt x="21493" y="12312"/>
                  </a:cubicBezTo>
                  <a:cubicBezTo>
                    <a:pt x="21562" y="11817"/>
                    <a:pt x="21600" y="11314"/>
                    <a:pt x="21600" y="10799"/>
                  </a:cubicBezTo>
                  <a:cubicBezTo>
                    <a:pt x="21600" y="7626"/>
                    <a:pt x="20230" y="4772"/>
                    <a:pt x="18049" y="2796"/>
                  </a:cubicBezTo>
                  <a:close/>
                  <a:moveTo>
                    <a:pt x="13739" y="14349"/>
                  </a:moveTo>
                  <a:cubicBezTo>
                    <a:pt x="11074" y="13908"/>
                    <a:pt x="8601" y="12890"/>
                    <a:pt x="6450" y="11433"/>
                  </a:cubicBezTo>
                  <a:cubicBezTo>
                    <a:pt x="6101" y="11646"/>
                    <a:pt x="5691" y="11773"/>
                    <a:pt x="5251" y="11773"/>
                  </a:cubicBezTo>
                  <a:cubicBezTo>
                    <a:pt x="5090" y="11773"/>
                    <a:pt x="4933" y="11755"/>
                    <a:pt x="4781" y="11724"/>
                  </a:cubicBezTo>
                  <a:cubicBezTo>
                    <a:pt x="3750" y="13677"/>
                    <a:pt x="3093" y="15854"/>
                    <a:pt x="2903" y="18164"/>
                  </a:cubicBezTo>
                  <a:cubicBezTo>
                    <a:pt x="3931" y="19266"/>
                    <a:pt x="5186" y="20154"/>
                    <a:pt x="6595" y="20750"/>
                  </a:cubicBezTo>
                  <a:cubicBezTo>
                    <a:pt x="8345" y="18059"/>
                    <a:pt x="10792" y="15833"/>
                    <a:pt x="13739" y="14349"/>
                  </a:cubicBezTo>
                  <a:close/>
                  <a:moveTo>
                    <a:pt x="17258" y="15906"/>
                  </a:moveTo>
                  <a:cubicBezTo>
                    <a:pt x="17290" y="16340"/>
                    <a:pt x="17306" y="16780"/>
                    <a:pt x="17306" y="17222"/>
                  </a:cubicBezTo>
                  <a:cubicBezTo>
                    <a:pt x="17306" y="18003"/>
                    <a:pt x="17256" y="18770"/>
                    <a:pt x="17163" y="19525"/>
                  </a:cubicBezTo>
                  <a:cubicBezTo>
                    <a:pt x="18993" y="18186"/>
                    <a:pt x="20389" y="16288"/>
                    <a:pt x="21091" y="14080"/>
                  </a:cubicBezTo>
                  <a:cubicBezTo>
                    <a:pt x="20259" y="14281"/>
                    <a:pt x="19403" y="14425"/>
                    <a:pt x="18531" y="14508"/>
                  </a:cubicBezTo>
                  <a:cubicBezTo>
                    <a:pt x="18326" y="15137"/>
                    <a:pt x="17860" y="15646"/>
                    <a:pt x="17258" y="15906"/>
                  </a:cubicBezTo>
                  <a:close/>
                  <a:moveTo>
                    <a:pt x="14278" y="12804"/>
                  </a:moveTo>
                  <a:cubicBezTo>
                    <a:pt x="14421" y="12507"/>
                    <a:pt x="14624" y="12244"/>
                    <a:pt x="14874" y="12035"/>
                  </a:cubicBezTo>
                  <a:cubicBezTo>
                    <a:pt x="14196" y="9947"/>
                    <a:pt x="13122" y="8037"/>
                    <a:pt x="11738" y="6396"/>
                  </a:cubicBezTo>
                  <a:cubicBezTo>
                    <a:pt x="11462" y="6512"/>
                    <a:pt x="11160" y="6577"/>
                    <a:pt x="10842" y="6577"/>
                  </a:cubicBezTo>
                  <a:cubicBezTo>
                    <a:pt x="10343" y="6577"/>
                    <a:pt x="9883" y="6417"/>
                    <a:pt x="9507" y="6147"/>
                  </a:cubicBezTo>
                  <a:cubicBezTo>
                    <a:pt x="8673" y="6781"/>
                    <a:pt x="7903" y="7490"/>
                    <a:pt x="7202" y="8265"/>
                  </a:cubicBezTo>
                  <a:cubicBezTo>
                    <a:pt x="7421" y="8615"/>
                    <a:pt x="7550" y="9030"/>
                    <a:pt x="7550" y="9475"/>
                  </a:cubicBezTo>
                  <a:cubicBezTo>
                    <a:pt x="7550" y="9715"/>
                    <a:pt x="7513" y="9946"/>
                    <a:pt x="7444" y="10163"/>
                  </a:cubicBezTo>
                  <a:cubicBezTo>
                    <a:pt x="9459" y="11510"/>
                    <a:pt x="11779" y="12433"/>
                    <a:pt x="14278" y="12804"/>
                  </a:cubicBezTo>
                  <a:close/>
                  <a:moveTo>
                    <a:pt x="10842" y="1982"/>
                  </a:moveTo>
                  <a:cubicBezTo>
                    <a:pt x="11448" y="1982"/>
                    <a:pt x="11999" y="2219"/>
                    <a:pt x="12409" y="2604"/>
                  </a:cubicBezTo>
                  <a:cubicBezTo>
                    <a:pt x="13608" y="2088"/>
                    <a:pt x="14870" y="1692"/>
                    <a:pt x="16183" y="1439"/>
                  </a:cubicBezTo>
                  <a:cubicBezTo>
                    <a:pt x="14599" y="526"/>
                    <a:pt x="12761" y="0"/>
                    <a:pt x="10801" y="0"/>
                  </a:cubicBezTo>
                  <a:cubicBezTo>
                    <a:pt x="9464" y="0"/>
                    <a:pt x="8183" y="245"/>
                    <a:pt x="7001" y="690"/>
                  </a:cubicBezTo>
                  <a:cubicBezTo>
                    <a:pt x="7940" y="1152"/>
                    <a:pt x="8833" y="1693"/>
                    <a:pt x="9674" y="2303"/>
                  </a:cubicBezTo>
                  <a:cubicBezTo>
                    <a:pt x="10018" y="2100"/>
                    <a:pt x="10415" y="1982"/>
                    <a:pt x="10842" y="1982"/>
                  </a:cubicBezTo>
                  <a:close/>
                  <a:moveTo>
                    <a:pt x="2954" y="9475"/>
                  </a:moveTo>
                  <a:cubicBezTo>
                    <a:pt x="2954" y="9153"/>
                    <a:pt x="3021" y="8844"/>
                    <a:pt x="3141" y="8566"/>
                  </a:cubicBezTo>
                  <a:cubicBezTo>
                    <a:pt x="2404" y="7757"/>
                    <a:pt x="1736" y="6884"/>
                    <a:pt x="1151" y="5952"/>
                  </a:cubicBezTo>
                  <a:cubicBezTo>
                    <a:pt x="417" y="7410"/>
                    <a:pt x="0" y="9056"/>
                    <a:pt x="0" y="10799"/>
                  </a:cubicBezTo>
                  <a:cubicBezTo>
                    <a:pt x="0" y="12819"/>
                    <a:pt x="556" y="14708"/>
                    <a:pt x="1521" y="16325"/>
                  </a:cubicBezTo>
                  <a:cubicBezTo>
                    <a:pt x="1866" y="14381"/>
                    <a:pt x="2520" y="12545"/>
                    <a:pt x="3424" y="10861"/>
                  </a:cubicBezTo>
                  <a:cubicBezTo>
                    <a:pt x="3130" y="10477"/>
                    <a:pt x="2954" y="9996"/>
                    <a:pt x="2954" y="9475"/>
                  </a:cubicBezTo>
                  <a:close/>
                  <a:moveTo>
                    <a:pt x="5251" y="7176"/>
                  </a:moveTo>
                  <a:cubicBezTo>
                    <a:pt x="5487" y="7176"/>
                    <a:pt x="5715" y="7213"/>
                    <a:pt x="5930" y="7278"/>
                  </a:cubicBezTo>
                  <a:cubicBezTo>
                    <a:pt x="6738" y="6372"/>
                    <a:pt x="7636" y="5547"/>
                    <a:pt x="8608" y="4813"/>
                  </a:cubicBezTo>
                  <a:cubicBezTo>
                    <a:pt x="8567" y="4642"/>
                    <a:pt x="8543" y="4464"/>
                    <a:pt x="8543" y="4280"/>
                  </a:cubicBezTo>
                  <a:cubicBezTo>
                    <a:pt x="8543" y="4026"/>
                    <a:pt x="8587" y="3781"/>
                    <a:pt x="8663" y="3552"/>
                  </a:cubicBezTo>
                  <a:cubicBezTo>
                    <a:pt x="7575" y="2771"/>
                    <a:pt x="6391" y="2115"/>
                    <a:pt x="5131" y="1609"/>
                  </a:cubicBezTo>
                  <a:cubicBezTo>
                    <a:pt x="3949" y="2338"/>
                    <a:pt x="2920" y="3289"/>
                    <a:pt x="2099" y="4405"/>
                  </a:cubicBezTo>
                  <a:cubicBezTo>
                    <a:pt x="2708" y="5484"/>
                    <a:pt x="3433" y="6491"/>
                    <a:pt x="4256" y="7407"/>
                  </a:cubicBezTo>
                  <a:cubicBezTo>
                    <a:pt x="4557" y="7261"/>
                    <a:pt x="4895" y="7176"/>
                    <a:pt x="5251" y="717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sz="170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矩形 66"/>
          <p:cNvSpPr/>
          <p:nvPr/>
        </p:nvSpPr>
        <p:spPr>
          <a:xfrm>
            <a:off x="2206" y="0"/>
            <a:ext cx="1218759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Content Placeholder 2"/>
          <p:cNvSpPr txBox="1"/>
          <p:nvPr/>
        </p:nvSpPr>
        <p:spPr>
          <a:xfrm>
            <a:off x="5033613" y="451646"/>
            <a:ext cx="3059632" cy="36924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defTabSz="457200" fontAlgn="base">
              <a:buClr>
                <a:srgbClr val="47456D">
                  <a:lumMod val="75000"/>
                </a:srgbClr>
              </a:buClr>
              <a:defRPr/>
            </a:pPr>
            <a:r>
              <a:rPr lang="zh-CN" alt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甲型</a:t>
            </a:r>
            <a:r>
              <a:rPr lang="en-US" altLang="zh-CN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H1N1</a:t>
            </a:r>
            <a:r>
              <a:rPr lang="zh-CN" alt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流感</a:t>
            </a:r>
          </a:p>
        </p:txBody>
      </p:sp>
      <p:sp>
        <p:nvSpPr>
          <p:cNvPr id="4" name="Shape 1452"/>
          <p:cNvSpPr/>
          <p:nvPr/>
        </p:nvSpPr>
        <p:spPr>
          <a:xfrm>
            <a:off x="1178000" y="3005911"/>
            <a:ext cx="2291453" cy="2611737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19042" tIns="19042" rIns="19042" bIns="19042" anchor="ctr"/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sz="17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Shape 1454"/>
          <p:cNvSpPr/>
          <p:nvPr/>
        </p:nvSpPr>
        <p:spPr>
          <a:xfrm>
            <a:off x="3723810" y="3005911"/>
            <a:ext cx="2291456" cy="2611737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19042" tIns="19042" rIns="19042" bIns="19042" anchor="ctr"/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sz="17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1456"/>
          <p:cNvSpPr/>
          <p:nvPr/>
        </p:nvSpPr>
        <p:spPr>
          <a:xfrm>
            <a:off x="6249190" y="3005911"/>
            <a:ext cx="2291456" cy="2611737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19042" tIns="19042" rIns="19042" bIns="19042" anchor="ctr"/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sz="17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1458"/>
          <p:cNvSpPr/>
          <p:nvPr/>
        </p:nvSpPr>
        <p:spPr>
          <a:xfrm>
            <a:off x="8795003" y="3005911"/>
            <a:ext cx="2291456" cy="2611737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19042" tIns="19042" rIns="19042" bIns="19042" anchor="ctr"/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sz="17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460"/>
          <p:cNvSpPr/>
          <p:nvPr/>
        </p:nvSpPr>
        <p:spPr>
          <a:xfrm>
            <a:off x="1480318" y="2167039"/>
            <a:ext cx="1686809" cy="16875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19042" tIns="19042" rIns="19042" bIns="19042" numCol="1" anchor="ctr">
            <a:noAutofit/>
          </a:bodyPr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sz="17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" name="Group 20"/>
          <p:cNvGrpSpPr/>
          <p:nvPr/>
        </p:nvGrpSpPr>
        <p:grpSpPr>
          <a:xfrm>
            <a:off x="1408126" y="2207265"/>
            <a:ext cx="473735" cy="473933"/>
            <a:chOff x="1369087" y="2088729"/>
            <a:chExt cx="474017" cy="474016"/>
          </a:xfrm>
        </p:grpSpPr>
        <p:sp>
          <p:nvSpPr>
            <p:cNvPr id="10" name="Shape 1463"/>
            <p:cNvSpPr/>
            <p:nvPr/>
          </p:nvSpPr>
          <p:spPr>
            <a:xfrm>
              <a:off x="1369087" y="2088729"/>
              <a:ext cx="474017" cy="474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26778" tIns="26778" rIns="26778" bIns="26778" anchor="ctr"/>
            <a:lstStyle/>
            <a:p>
              <a:pPr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sz="17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Shape 1464"/>
            <p:cNvSpPr/>
            <p:nvPr/>
          </p:nvSpPr>
          <p:spPr>
            <a:xfrm>
              <a:off x="1477567" y="2232573"/>
              <a:ext cx="231656" cy="186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63" extrusionOk="0">
                  <a:moveTo>
                    <a:pt x="7274" y="21020"/>
                  </a:moveTo>
                  <a:cubicBezTo>
                    <a:pt x="7274" y="21376"/>
                    <a:pt x="7435" y="21475"/>
                    <a:pt x="7659" y="21222"/>
                  </a:cubicBezTo>
                  <a:cubicBezTo>
                    <a:pt x="7951" y="20894"/>
                    <a:pt x="10973" y="17529"/>
                    <a:pt x="10973" y="17529"/>
                  </a:cubicBezTo>
                  <a:lnTo>
                    <a:pt x="7274" y="15153"/>
                  </a:lnTo>
                  <a:cubicBezTo>
                    <a:pt x="7274" y="15153"/>
                    <a:pt x="7274" y="21020"/>
                    <a:pt x="7274" y="21020"/>
                  </a:cubicBezTo>
                  <a:close/>
                  <a:moveTo>
                    <a:pt x="20812" y="50"/>
                  </a:moveTo>
                  <a:cubicBezTo>
                    <a:pt x="20412" y="224"/>
                    <a:pt x="667" y="8860"/>
                    <a:pt x="277" y="9030"/>
                  </a:cubicBezTo>
                  <a:cubicBezTo>
                    <a:pt x="-53" y="9174"/>
                    <a:pt x="-126" y="9528"/>
                    <a:pt x="266" y="9723"/>
                  </a:cubicBezTo>
                  <a:cubicBezTo>
                    <a:pt x="733" y="9955"/>
                    <a:pt x="4681" y="11919"/>
                    <a:pt x="4681" y="11919"/>
                  </a:cubicBezTo>
                  <a:lnTo>
                    <a:pt x="4681" y="11919"/>
                  </a:lnTo>
                  <a:lnTo>
                    <a:pt x="7298" y="13221"/>
                  </a:lnTo>
                  <a:cubicBezTo>
                    <a:pt x="7298" y="13221"/>
                    <a:pt x="19903" y="1732"/>
                    <a:pt x="20073" y="1577"/>
                  </a:cubicBezTo>
                  <a:cubicBezTo>
                    <a:pt x="20246" y="1420"/>
                    <a:pt x="20443" y="1713"/>
                    <a:pt x="20319" y="1881"/>
                  </a:cubicBezTo>
                  <a:cubicBezTo>
                    <a:pt x="20194" y="2050"/>
                    <a:pt x="11163" y="14170"/>
                    <a:pt x="11163" y="14170"/>
                  </a:cubicBezTo>
                  <a:cubicBezTo>
                    <a:pt x="11163" y="14170"/>
                    <a:pt x="11163" y="14170"/>
                    <a:pt x="11163" y="14171"/>
                  </a:cubicBezTo>
                  <a:lnTo>
                    <a:pt x="10637" y="14898"/>
                  </a:lnTo>
                  <a:lnTo>
                    <a:pt x="11333" y="15363"/>
                  </a:lnTo>
                  <a:lnTo>
                    <a:pt x="11333" y="15363"/>
                  </a:lnTo>
                  <a:cubicBezTo>
                    <a:pt x="11333" y="15363"/>
                    <a:pt x="16742" y="18976"/>
                    <a:pt x="17127" y="19234"/>
                  </a:cubicBezTo>
                  <a:cubicBezTo>
                    <a:pt x="17464" y="19459"/>
                    <a:pt x="17904" y="19272"/>
                    <a:pt x="18001" y="18750"/>
                  </a:cubicBezTo>
                  <a:cubicBezTo>
                    <a:pt x="18117" y="18135"/>
                    <a:pt x="21310" y="1052"/>
                    <a:pt x="21382" y="671"/>
                  </a:cubicBezTo>
                  <a:cubicBezTo>
                    <a:pt x="21474" y="177"/>
                    <a:pt x="21211" y="-125"/>
                    <a:pt x="20812" y="5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sz="17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" name="Shape 1465"/>
          <p:cNvSpPr/>
          <p:nvPr/>
        </p:nvSpPr>
        <p:spPr>
          <a:xfrm>
            <a:off x="4026132" y="2167039"/>
            <a:ext cx="1686809" cy="16875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19042" tIns="19042" rIns="19042" bIns="19042" numCol="1" anchor="ctr">
            <a:noAutofit/>
          </a:bodyPr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sz="17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1468"/>
          <p:cNvSpPr/>
          <p:nvPr/>
        </p:nvSpPr>
        <p:spPr>
          <a:xfrm>
            <a:off x="6569371" y="2167176"/>
            <a:ext cx="1683353" cy="16840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19042" tIns="19042" rIns="19042" bIns="19042" numCol="1" anchor="ctr">
            <a:noAutofit/>
          </a:bodyPr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sz="17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1471"/>
          <p:cNvSpPr/>
          <p:nvPr/>
        </p:nvSpPr>
        <p:spPr>
          <a:xfrm>
            <a:off x="9119493" y="2168766"/>
            <a:ext cx="1683353" cy="16840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19042" tIns="19042" rIns="19042" bIns="19042" numCol="1" anchor="ctr">
            <a:noAutofit/>
          </a:bodyPr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sz="17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5" name="Group 32"/>
          <p:cNvGrpSpPr/>
          <p:nvPr/>
        </p:nvGrpSpPr>
        <p:grpSpPr>
          <a:xfrm>
            <a:off x="3944119" y="2207263"/>
            <a:ext cx="473735" cy="473933"/>
            <a:chOff x="3906591" y="2088732"/>
            <a:chExt cx="474017" cy="474017"/>
          </a:xfrm>
        </p:grpSpPr>
        <p:sp>
          <p:nvSpPr>
            <p:cNvPr id="16" name="Shape 1474"/>
            <p:cNvSpPr/>
            <p:nvPr/>
          </p:nvSpPr>
          <p:spPr>
            <a:xfrm>
              <a:off x="3906591" y="2088732"/>
              <a:ext cx="474017" cy="474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>
              <a:miter lim="400000"/>
            </a:ln>
          </p:spPr>
          <p:txBody>
            <a:bodyPr lIns="26778" tIns="26778" rIns="26778" bIns="26778" anchor="ctr"/>
            <a:lstStyle/>
            <a:p>
              <a:pPr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sz="17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7" name="Group 1479"/>
            <p:cNvGrpSpPr/>
            <p:nvPr/>
          </p:nvGrpSpPr>
          <p:grpSpPr>
            <a:xfrm>
              <a:off x="4031314" y="2211790"/>
              <a:ext cx="199171" cy="186335"/>
              <a:chOff x="0" y="0"/>
              <a:chExt cx="398340" cy="372667"/>
            </a:xfrm>
          </p:grpSpPr>
          <p:sp>
            <p:nvSpPr>
              <p:cNvPr id="18" name="Shape 1477"/>
              <p:cNvSpPr/>
              <p:nvPr/>
            </p:nvSpPr>
            <p:spPr>
              <a:xfrm>
                <a:off x="0" y="0"/>
                <a:ext cx="346395" cy="2419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4" h="21420" extrusionOk="0">
                    <a:moveTo>
                      <a:pt x="21474" y="11049"/>
                    </a:moveTo>
                    <a:lnTo>
                      <a:pt x="18909" y="958"/>
                    </a:lnTo>
                    <a:cubicBezTo>
                      <a:pt x="18720" y="217"/>
                      <a:pt x="18164" y="-180"/>
                      <a:pt x="17669" y="79"/>
                    </a:cubicBezTo>
                    <a:lnTo>
                      <a:pt x="618" y="8962"/>
                    </a:lnTo>
                    <a:cubicBezTo>
                      <a:pt x="123" y="9221"/>
                      <a:pt x="-126" y="10036"/>
                      <a:pt x="64" y="10782"/>
                    </a:cubicBezTo>
                    <a:lnTo>
                      <a:pt x="2769" y="21420"/>
                    </a:lnTo>
                    <a:lnTo>
                      <a:pt x="2769" y="15715"/>
                    </a:lnTo>
                    <a:cubicBezTo>
                      <a:pt x="2769" y="13145"/>
                      <a:pt x="4209" y="11049"/>
                      <a:pt x="5979" y="11049"/>
                    </a:cubicBezTo>
                    <a:lnTo>
                      <a:pt x="10484" y="11049"/>
                    </a:lnTo>
                    <a:lnTo>
                      <a:pt x="15858" y="5663"/>
                    </a:lnTo>
                    <a:lnTo>
                      <a:pt x="18967" y="11049"/>
                    </a:lnTo>
                    <a:cubicBezTo>
                      <a:pt x="18967" y="11049"/>
                      <a:pt x="21474" y="11049"/>
                      <a:pt x="21474" y="1104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9144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sz="17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Shape 1478"/>
              <p:cNvSpPr/>
              <p:nvPr/>
            </p:nvSpPr>
            <p:spPr>
              <a:xfrm>
                <a:off x="74826" y="149651"/>
                <a:ext cx="323515" cy="223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71" y="0"/>
                    </a:moveTo>
                    <a:lnTo>
                      <a:pt x="1028" y="0"/>
                    </a:lnTo>
                    <a:cubicBezTo>
                      <a:pt x="460" y="0"/>
                      <a:pt x="0" y="708"/>
                      <a:pt x="0" y="1571"/>
                    </a:cubicBezTo>
                    <a:lnTo>
                      <a:pt x="0" y="20029"/>
                    </a:lnTo>
                    <a:cubicBezTo>
                      <a:pt x="0" y="20897"/>
                      <a:pt x="460" y="21600"/>
                      <a:pt x="1028" y="21600"/>
                    </a:cubicBezTo>
                    <a:lnTo>
                      <a:pt x="20571" y="21600"/>
                    </a:lnTo>
                    <a:cubicBezTo>
                      <a:pt x="21140" y="21600"/>
                      <a:pt x="21600" y="20897"/>
                      <a:pt x="21600" y="20029"/>
                    </a:cubicBezTo>
                    <a:lnTo>
                      <a:pt x="21600" y="1571"/>
                    </a:lnTo>
                    <a:cubicBezTo>
                      <a:pt x="21600" y="708"/>
                      <a:pt x="21140" y="0"/>
                      <a:pt x="2057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9144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sz="17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0" name="Group 40"/>
          <p:cNvGrpSpPr/>
          <p:nvPr/>
        </p:nvGrpSpPr>
        <p:grpSpPr>
          <a:xfrm>
            <a:off x="9029468" y="2207264"/>
            <a:ext cx="473735" cy="473933"/>
            <a:chOff x="8994965" y="2088733"/>
            <a:chExt cx="474017" cy="474017"/>
          </a:xfrm>
        </p:grpSpPr>
        <p:sp>
          <p:nvSpPr>
            <p:cNvPr id="21" name="Shape 1476"/>
            <p:cNvSpPr/>
            <p:nvPr/>
          </p:nvSpPr>
          <p:spPr>
            <a:xfrm>
              <a:off x="8994965" y="2088733"/>
              <a:ext cx="474017" cy="474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26778" tIns="26778" rIns="26778" bIns="26778" anchor="ctr"/>
            <a:lstStyle/>
            <a:p>
              <a:pPr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sz="17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Shape 1481"/>
            <p:cNvSpPr/>
            <p:nvPr/>
          </p:nvSpPr>
          <p:spPr>
            <a:xfrm>
              <a:off x="9132223" y="2211790"/>
              <a:ext cx="194606" cy="186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13" y="16137"/>
                  </a:moveTo>
                  <a:cubicBezTo>
                    <a:pt x="14080" y="15059"/>
                    <a:pt x="13176" y="14150"/>
                    <a:pt x="13176" y="12203"/>
                  </a:cubicBezTo>
                  <a:cubicBezTo>
                    <a:pt x="13176" y="11034"/>
                    <a:pt x="14040" y="11415"/>
                    <a:pt x="14419" y="9274"/>
                  </a:cubicBezTo>
                  <a:cubicBezTo>
                    <a:pt x="14577" y="8387"/>
                    <a:pt x="15341" y="9261"/>
                    <a:pt x="15487" y="7233"/>
                  </a:cubicBezTo>
                  <a:cubicBezTo>
                    <a:pt x="15487" y="6425"/>
                    <a:pt x="15071" y="6224"/>
                    <a:pt x="15071" y="6224"/>
                  </a:cubicBezTo>
                  <a:cubicBezTo>
                    <a:pt x="15071" y="6224"/>
                    <a:pt x="15283" y="5028"/>
                    <a:pt x="15366" y="4109"/>
                  </a:cubicBezTo>
                  <a:cubicBezTo>
                    <a:pt x="15468" y="2962"/>
                    <a:pt x="14731" y="0"/>
                    <a:pt x="10800" y="0"/>
                  </a:cubicBezTo>
                  <a:cubicBezTo>
                    <a:pt x="6869" y="0"/>
                    <a:pt x="6131" y="2962"/>
                    <a:pt x="6234" y="4109"/>
                  </a:cubicBezTo>
                  <a:cubicBezTo>
                    <a:pt x="6317" y="5028"/>
                    <a:pt x="6529" y="6224"/>
                    <a:pt x="6529" y="6224"/>
                  </a:cubicBezTo>
                  <a:cubicBezTo>
                    <a:pt x="6529" y="6224"/>
                    <a:pt x="6113" y="6425"/>
                    <a:pt x="6113" y="7233"/>
                  </a:cubicBezTo>
                  <a:cubicBezTo>
                    <a:pt x="6258" y="9261"/>
                    <a:pt x="7022" y="8387"/>
                    <a:pt x="7179" y="9274"/>
                  </a:cubicBezTo>
                  <a:cubicBezTo>
                    <a:pt x="7560" y="11415"/>
                    <a:pt x="8424" y="11034"/>
                    <a:pt x="8424" y="12203"/>
                  </a:cubicBezTo>
                  <a:cubicBezTo>
                    <a:pt x="8424" y="14150"/>
                    <a:pt x="7520" y="15059"/>
                    <a:pt x="4687" y="16137"/>
                  </a:cubicBezTo>
                  <a:cubicBezTo>
                    <a:pt x="1846" y="17219"/>
                    <a:pt x="0" y="18321"/>
                    <a:pt x="0" y="19073"/>
                  </a:cubicBezTo>
                  <a:cubicBezTo>
                    <a:pt x="0" y="19825"/>
                    <a:pt x="0" y="21600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600" y="21600"/>
                    <a:pt x="21600" y="19825"/>
                    <a:pt x="21600" y="19073"/>
                  </a:cubicBezTo>
                  <a:cubicBezTo>
                    <a:pt x="21600" y="18321"/>
                    <a:pt x="19754" y="17219"/>
                    <a:pt x="16913" y="1613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sz="17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Text Placeholder 5"/>
          <p:cNvSpPr txBox="1"/>
          <p:nvPr/>
        </p:nvSpPr>
        <p:spPr>
          <a:xfrm>
            <a:off x="1658545" y="2812899"/>
            <a:ext cx="1307495" cy="613177"/>
          </a:xfrm>
          <a:prstGeom prst="rect">
            <a:avLst/>
          </a:prstGeom>
        </p:spPr>
        <p:txBody>
          <a:bodyPr lIns="86675" tIns="43337" rIns="86675" bIns="43337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fontAlgn="base">
              <a:lnSpc>
                <a:spcPct val="120000"/>
              </a:lnSpc>
              <a:spcAft>
                <a:spcPct val="0"/>
              </a:spcAft>
              <a:buNone/>
            </a:pPr>
            <a:r>
              <a:rPr lang="zh-CN" altLang="en-US" sz="1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甲型</a:t>
            </a:r>
            <a:r>
              <a:rPr lang="en-US" altLang="zh-CN" sz="1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H1N1</a:t>
            </a:r>
            <a:r>
              <a:rPr lang="zh-CN" altLang="en-US" sz="1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流感</a:t>
            </a:r>
          </a:p>
        </p:txBody>
      </p:sp>
      <p:sp>
        <p:nvSpPr>
          <p:cNvPr id="24" name="Text Placeholder 6"/>
          <p:cNvSpPr txBox="1"/>
          <p:nvPr/>
        </p:nvSpPr>
        <p:spPr>
          <a:xfrm>
            <a:off x="1296763" y="3906880"/>
            <a:ext cx="2172689" cy="1390319"/>
          </a:xfrm>
          <a:prstGeom prst="rect">
            <a:avLst/>
          </a:prstGeom>
        </p:spPr>
        <p:txBody>
          <a:bodyPr lIns="86675" tIns="43337" rIns="86675" bIns="43337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fontAlgn="base">
              <a:lnSpc>
                <a:spcPct val="120000"/>
              </a:lnSpc>
              <a:spcAft>
                <a:spcPct val="0"/>
              </a:spcAft>
              <a:buNone/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急性呼吸道传染病，其病原体是一种新型的甲型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H1N1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流感病毒，在人群中传播。</a:t>
            </a:r>
            <a:endParaRPr lang="en-US" altLang="zh-CN" sz="1600" dirty="0">
              <a:solidFill>
                <a:srgbClr val="000000">
                  <a:lumMod val="85000"/>
                  <a:lumOff val="1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 Placeholder 5"/>
          <p:cNvSpPr txBox="1"/>
          <p:nvPr/>
        </p:nvSpPr>
        <p:spPr>
          <a:xfrm>
            <a:off x="4295373" y="2815823"/>
            <a:ext cx="1216033" cy="3899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20000"/>
              </a:lnSpc>
              <a:spcAft>
                <a:spcPct val="0"/>
              </a:spcAft>
            </a:pPr>
            <a:r>
              <a:rPr lang="zh-CN" altLang="en-US" sz="1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特点</a:t>
            </a:r>
          </a:p>
        </p:txBody>
      </p:sp>
      <p:sp>
        <p:nvSpPr>
          <p:cNvPr id="26" name="Text Placeholder 5"/>
          <p:cNvSpPr txBox="1"/>
          <p:nvPr/>
        </p:nvSpPr>
        <p:spPr>
          <a:xfrm>
            <a:off x="9387003" y="2815823"/>
            <a:ext cx="1216033" cy="3899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20000"/>
              </a:lnSpc>
              <a:spcAft>
                <a:spcPct val="0"/>
              </a:spcAft>
            </a:pPr>
            <a:r>
              <a:rPr lang="zh-CN" altLang="en-US" sz="1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主要传染源</a:t>
            </a:r>
          </a:p>
        </p:txBody>
      </p:sp>
      <p:sp>
        <p:nvSpPr>
          <p:cNvPr id="27" name="Text Placeholder 6"/>
          <p:cNvSpPr txBox="1"/>
          <p:nvPr/>
        </p:nvSpPr>
        <p:spPr>
          <a:xfrm>
            <a:off x="3876984" y="3998264"/>
            <a:ext cx="2052811" cy="15184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base">
              <a:lnSpc>
                <a:spcPct val="120000"/>
              </a:lnSpc>
              <a:spcAft>
                <a:spcPct val="0"/>
              </a:spcAft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与以往或目前的季节性流感病毒不同，该病毒毒株包含有猪流感、禽流感和人流感三种流感病毒的基因片段。</a:t>
            </a:r>
          </a:p>
        </p:txBody>
      </p:sp>
      <p:sp>
        <p:nvSpPr>
          <p:cNvPr id="28" name="Text Placeholder 6"/>
          <p:cNvSpPr txBox="1"/>
          <p:nvPr/>
        </p:nvSpPr>
        <p:spPr>
          <a:xfrm>
            <a:off x="6374092" y="4190511"/>
            <a:ext cx="2041653" cy="113398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base">
              <a:lnSpc>
                <a:spcPct val="120000"/>
              </a:lnSpc>
              <a:spcAft>
                <a:spcPct val="0"/>
              </a:spcAft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人感染甲流后的早期症状与普通流感相似有些还会出现腹泻或呕吐、肌肉痛或疲倦、眼睛发红等。</a:t>
            </a:r>
            <a:endParaRPr lang="en-US" altLang="zh-CN" sz="1600" dirty="0">
              <a:solidFill>
                <a:srgbClr val="000000">
                  <a:lumMod val="85000"/>
                  <a:lumOff val="1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 Placeholder 6"/>
          <p:cNvSpPr txBox="1"/>
          <p:nvPr/>
        </p:nvSpPr>
        <p:spPr>
          <a:xfrm>
            <a:off x="9054085" y="4126430"/>
            <a:ext cx="1814166" cy="113398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base">
              <a:lnSpc>
                <a:spcPct val="120000"/>
              </a:lnSpc>
              <a:spcAft>
                <a:spcPct val="0"/>
              </a:spcAft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甲型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H1N1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流感病人为主要传染源，无症状感染者也具有传染性。</a:t>
            </a:r>
            <a:endParaRPr lang="en-US" altLang="zh-CN" sz="1600" dirty="0">
              <a:solidFill>
                <a:srgbClr val="000000">
                  <a:lumMod val="85000"/>
                  <a:lumOff val="1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Placeholder 5"/>
          <p:cNvSpPr txBox="1"/>
          <p:nvPr/>
        </p:nvSpPr>
        <p:spPr>
          <a:xfrm>
            <a:off x="6831906" y="2815823"/>
            <a:ext cx="1216033" cy="3899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20000"/>
              </a:lnSpc>
              <a:spcAft>
                <a:spcPct val="0"/>
              </a:spcAft>
            </a:pPr>
            <a:r>
              <a:rPr lang="zh-CN" altLang="en-US" sz="1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典型</a:t>
            </a:r>
          </a:p>
          <a:p>
            <a:pPr algn="ctr" defTabSz="914400" fontAlgn="base">
              <a:lnSpc>
                <a:spcPct val="120000"/>
              </a:lnSpc>
              <a:spcAft>
                <a:spcPct val="0"/>
              </a:spcAft>
            </a:pPr>
            <a:r>
              <a:rPr lang="zh-CN" altLang="en-US" sz="1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临床症状</a:t>
            </a:r>
          </a:p>
        </p:txBody>
      </p:sp>
      <p:sp>
        <p:nvSpPr>
          <p:cNvPr id="31" name="Shape 1475"/>
          <p:cNvSpPr/>
          <p:nvPr/>
        </p:nvSpPr>
        <p:spPr>
          <a:xfrm>
            <a:off x="6486794" y="2207263"/>
            <a:ext cx="473735" cy="4739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>
            <a:miter lim="400000"/>
          </a:ln>
        </p:spPr>
        <p:txBody>
          <a:bodyPr lIns="19042" tIns="19042" rIns="19042" bIns="19042" anchor="ctr"/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sz="17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Shape 1480"/>
          <p:cNvSpPr/>
          <p:nvPr/>
        </p:nvSpPr>
        <p:spPr>
          <a:xfrm>
            <a:off x="6630221" y="2330301"/>
            <a:ext cx="186237" cy="186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43" y="20435"/>
                </a:moveTo>
                <a:cubicBezTo>
                  <a:pt x="17964" y="20435"/>
                  <a:pt x="17252" y="19721"/>
                  <a:pt x="17252" y="18844"/>
                </a:cubicBezTo>
                <a:cubicBezTo>
                  <a:pt x="17252" y="17964"/>
                  <a:pt x="17964" y="17253"/>
                  <a:pt x="18843" y="17253"/>
                </a:cubicBezTo>
                <a:cubicBezTo>
                  <a:pt x="19721" y="17253"/>
                  <a:pt x="20434" y="17964"/>
                  <a:pt x="20434" y="18844"/>
                </a:cubicBezTo>
                <a:cubicBezTo>
                  <a:pt x="20434" y="19721"/>
                  <a:pt x="19721" y="20435"/>
                  <a:pt x="18843" y="20435"/>
                </a:cubicBezTo>
                <a:close/>
                <a:moveTo>
                  <a:pt x="12390" y="18844"/>
                </a:moveTo>
                <a:cubicBezTo>
                  <a:pt x="12390" y="19721"/>
                  <a:pt x="11679" y="20435"/>
                  <a:pt x="10801" y="20435"/>
                </a:cubicBezTo>
                <a:cubicBezTo>
                  <a:pt x="9922" y="20435"/>
                  <a:pt x="9210" y="19721"/>
                  <a:pt x="9210" y="18844"/>
                </a:cubicBezTo>
                <a:cubicBezTo>
                  <a:pt x="9210" y="17964"/>
                  <a:pt x="9922" y="17253"/>
                  <a:pt x="10801" y="17253"/>
                </a:cubicBezTo>
                <a:cubicBezTo>
                  <a:pt x="11679" y="17253"/>
                  <a:pt x="12390" y="17964"/>
                  <a:pt x="12390" y="18844"/>
                </a:cubicBezTo>
                <a:close/>
                <a:moveTo>
                  <a:pt x="9210" y="2756"/>
                </a:moveTo>
                <a:cubicBezTo>
                  <a:pt x="9210" y="1879"/>
                  <a:pt x="9922" y="1165"/>
                  <a:pt x="10801" y="1165"/>
                </a:cubicBezTo>
                <a:cubicBezTo>
                  <a:pt x="11679" y="1165"/>
                  <a:pt x="12390" y="1879"/>
                  <a:pt x="12390" y="2756"/>
                </a:cubicBezTo>
                <a:cubicBezTo>
                  <a:pt x="12390" y="3636"/>
                  <a:pt x="11679" y="4347"/>
                  <a:pt x="10801" y="4347"/>
                </a:cubicBezTo>
                <a:cubicBezTo>
                  <a:pt x="9922" y="4347"/>
                  <a:pt x="9210" y="3636"/>
                  <a:pt x="9210" y="2756"/>
                </a:cubicBezTo>
                <a:close/>
                <a:moveTo>
                  <a:pt x="4348" y="18844"/>
                </a:moveTo>
                <a:cubicBezTo>
                  <a:pt x="4348" y="19721"/>
                  <a:pt x="3636" y="20435"/>
                  <a:pt x="2757" y="20435"/>
                </a:cubicBezTo>
                <a:cubicBezTo>
                  <a:pt x="1879" y="20435"/>
                  <a:pt x="1168" y="19721"/>
                  <a:pt x="1168" y="18844"/>
                </a:cubicBezTo>
                <a:cubicBezTo>
                  <a:pt x="1168" y="17964"/>
                  <a:pt x="1879" y="17253"/>
                  <a:pt x="2757" y="17253"/>
                </a:cubicBezTo>
                <a:cubicBezTo>
                  <a:pt x="3636" y="17253"/>
                  <a:pt x="4348" y="17964"/>
                  <a:pt x="4348" y="18844"/>
                </a:cubicBezTo>
                <a:close/>
                <a:moveTo>
                  <a:pt x="19934" y="16312"/>
                </a:moveTo>
                <a:lnTo>
                  <a:pt x="19934" y="13672"/>
                </a:lnTo>
                <a:cubicBezTo>
                  <a:pt x="19934" y="12078"/>
                  <a:pt x="18879" y="9707"/>
                  <a:pt x="15971" y="9707"/>
                </a:cubicBezTo>
                <a:lnTo>
                  <a:pt x="13673" y="9707"/>
                </a:lnTo>
                <a:cubicBezTo>
                  <a:pt x="12050" y="9707"/>
                  <a:pt x="11899" y="8913"/>
                  <a:pt x="11892" y="8503"/>
                </a:cubicBezTo>
                <a:lnTo>
                  <a:pt x="11892" y="5288"/>
                </a:lnTo>
                <a:cubicBezTo>
                  <a:pt x="12872" y="4867"/>
                  <a:pt x="13558" y="3893"/>
                  <a:pt x="13558" y="2756"/>
                </a:cubicBezTo>
                <a:cubicBezTo>
                  <a:pt x="13558" y="1234"/>
                  <a:pt x="12323" y="0"/>
                  <a:pt x="10801" y="0"/>
                </a:cubicBezTo>
                <a:cubicBezTo>
                  <a:pt x="9277" y="0"/>
                  <a:pt x="8043" y="1234"/>
                  <a:pt x="8043" y="2756"/>
                </a:cubicBezTo>
                <a:cubicBezTo>
                  <a:pt x="8043" y="3893"/>
                  <a:pt x="8730" y="4867"/>
                  <a:pt x="9709" y="5288"/>
                </a:cubicBezTo>
                <a:lnTo>
                  <a:pt x="9709" y="8503"/>
                </a:lnTo>
                <a:cubicBezTo>
                  <a:pt x="9709" y="8799"/>
                  <a:pt x="9623" y="9707"/>
                  <a:pt x="7927" y="9707"/>
                </a:cubicBezTo>
                <a:lnTo>
                  <a:pt x="5631" y="9707"/>
                </a:lnTo>
                <a:cubicBezTo>
                  <a:pt x="2723" y="9707"/>
                  <a:pt x="1666" y="12078"/>
                  <a:pt x="1666" y="13672"/>
                </a:cubicBezTo>
                <a:lnTo>
                  <a:pt x="1666" y="16312"/>
                </a:lnTo>
                <a:cubicBezTo>
                  <a:pt x="686" y="16733"/>
                  <a:pt x="0" y="17707"/>
                  <a:pt x="0" y="18844"/>
                </a:cubicBezTo>
                <a:cubicBezTo>
                  <a:pt x="0" y="20366"/>
                  <a:pt x="1235" y="21600"/>
                  <a:pt x="2757" y="21600"/>
                </a:cubicBezTo>
                <a:cubicBezTo>
                  <a:pt x="4280" y="21600"/>
                  <a:pt x="5516" y="20366"/>
                  <a:pt x="5516" y="18844"/>
                </a:cubicBezTo>
                <a:cubicBezTo>
                  <a:pt x="5516" y="17707"/>
                  <a:pt x="4828" y="16733"/>
                  <a:pt x="3849" y="16312"/>
                </a:cubicBezTo>
                <a:lnTo>
                  <a:pt x="3849" y="13672"/>
                </a:lnTo>
                <a:cubicBezTo>
                  <a:pt x="3849" y="13376"/>
                  <a:pt x="3935" y="11890"/>
                  <a:pt x="5631" y="11890"/>
                </a:cubicBezTo>
                <a:lnTo>
                  <a:pt x="7927" y="11890"/>
                </a:lnTo>
                <a:cubicBezTo>
                  <a:pt x="8626" y="11890"/>
                  <a:pt x="9214" y="11785"/>
                  <a:pt x="9709" y="11608"/>
                </a:cubicBezTo>
                <a:lnTo>
                  <a:pt x="9709" y="16312"/>
                </a:lnTo>
                <a:cubicBezTo>
                  <a:pt x="8730" y="16733"/>
                  <a:pt x="8043" y="17707"/>
                  <a:pt x="8043" y="18844"/>
                </a:cubicBezTo>
                <a:cubicBezTo>
                  <a:pt x="8043" y="20366"/>
                  <a:pt x="9277" y="21600"/>
                  <a:pt x="10801" y="21600"/>
                </a:cubicBezTo>
                <a:cubicBezTo>
                  <a:pt x="12323" y="21600"/>
                  <a:pt x="13558" y="20366"/>
                  <a:pt x="13558" y="18844"/>
                </a:cubicBezTo>
                <a:cubicBezTo>
                  <a:pt x="13558" y="17707"/>
                  <a:pt x="12872" y="16733"/>
                  <a:pt x="11892" y="16312"/>
                </a:cubicBezTo>
                <a:lnTo>
                  <a:pt x="11892" y="11608"/>
                </a:lnTo>
                <a:cubicBezTo>
                  <a:pt x="12388" y="11785"/>
                  <a:pt x="12975" y="11890"/>
                  <a:pt x="13673" y="11890"/>
                </a:cubicBezTo>
                <a:lnTo>
                  <a:pt x="15971" y="11890"/>
                </a:lnTo>
                <a:cubicBezTo>
                  <a:pt x="17592" y="11890"/>
                  <a:pt x="17743" y="13263"/>
                  <a:pt x="17751" y="13672"/>
                </a:cubicBezTo>
                <a:lnTo>
                  <a:pt x="17751" y="16312"/>
                </a:lnTo>
                <a:cubicBezTo>
                  <a:pt x="16772" y="16733"/>
                  <a:pt x="16086" y="17707"/>
                  <a:pt x="16086" y="18844"/>
                </a:cubicBezTo>
                <a:cubicBezTo>
                  <a:pt x="16086" y="20366"/>
                  <a:pt x="17320" y="21600"/>
                  <a:pt x="18843" y="21600"/>
                </a:cubicBezTo>
                <a:cubicBezTo>
                  <a:pt x="20366" y="21600"/>
                  <a:pt x="21600" y="20366"/>
                  <a:pt x="21600" y="18844"/>
                </a:cubicBezTo>
                <a:cubicBezTo>
                  <a:pt x="21600" y="17707"/>
                  <a:pt x="20914" y="16733"/>
                  <a:pt x="19934" y="1631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sz="17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23" grpId="0" build="p"/>
      <p:bldP spid="24" grpId="0" build="p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200589" y="2691575"/>
            <a:ext cx="8135021" cy="1610606"/>
            <a:chOff x="2982215" y="3046927"/>
            <a:chExt cx="8137963" cy="1610607"/>
          </a:xfrm>
        </p:grpSpPr>
        <p:sp>
          <p:nvSpPr>
            <p:cNvPr id="10" name="文本框 9"/>
            <p:cNvSpPr txBox="1"/>
            <p:nvPr/>
          </p:nvSpPr>
          <p:spPr>
            <a:xfrm>
              <a:off x="2982215" y="3046927"/>
              <a:ext cx="8137963" cy="10154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6000" b="1" dirty="0">
                  <a:solidFill>
                    <a:srgbClr val="44546A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控制传染病的基本环节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047566" y="4144307"/>
              <a:ext cx="6337529" cy="5132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4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dirty="0">
                  <a:solidFill>
                    <a:srgbClr val="44546A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895942" y="1741422"/>
            <a:ext cx="3248253" cy="95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lIns="121889" tIns="60944" rIns="121889" bIns="60944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dirty="0">
                <a:solidFill>
                  <a:srgbClr val="86839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03</a:t>
            </a:r>
            <a:endParaRPr lang="zh-CN" altLang="en-US" sz="5400" b="1" dirty="0">
              <a:solidFill>
                <a:srgbClr val="86839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矩形 66"/>
          <p:cNvSpPr/>
          <p:nvPr/>
        </p:nvSpPr>
        <p:spPr>
          <a:xfrm>
            <a:off x="2206" y="0"/>
            <a:ext cx="1218759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Content Placeholder 2"/>
          <p:cNvSpPr txBox="1"/>
          <p:nvPr/>
        </p:nvSpPr>
        <p:spPr>
          <a:xfrm>
            <a:off x="5033613" y="451646"/>
            <a:ext cx="3059632" cy="36924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defTabSz="457200" fontAlgn="base">
              <a:buClr>
                <a:srgbClr val="47456D">
                  <a:lumMod val="75000"/>
                </a:srgbClr>
              </a:buClr>
              <a:defRPr/>
            </a:pPr>
            <a:r>
              <a:rPr lang="zh-CN" alt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控制传染病的基本环节</a:t>
            </a:r>
          </a:p>
        </p:txBody>
      </p:sp>
      <p:sp>
        <p:nvSpPr>
          <p:cNvPr id="4" name="矩形 3"/>
          <p:cNvSpPr/>
          <p:nvPr/>
        </p:nvSpPr>
        <p:spPr>
          <a:xfrm>
            <a:off x="174769" y="5787239"/>
            <a:ext cx="6602989" cy="457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2" tIns="45624" rIns="91252" bIns="45624" rtlCol="0" anchor="ctr"/>
          <a:lstStyle/>
          <a:p>
            <a:pPr algn="ctr" defTabSz="912495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Franklin Gothic Book" panose="020B0503020102020204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743922" y="4692327"/>
            <a:ext cx="577212" cy="1154488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2" tIns="45624" rIns="91252" bIns="45624" rtlCol="0" anchor="ctr"/>
          <a:lstStyle/>
          <a:p>
            <a:pPr algn="ctr" defTabSz="912495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Franklin Gothic Book" panose="020B0503020102020204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54230" y="4685221"/>
            <a:ext cx="3923528" cy="524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2" tIns="45624" rIns="91252" bIns="45624" rtlCol="0" anchor="ctr"/>
          <a:lstStyle/>
          <a:p>
            <a:pPr algn="ctr" defTabSz="912495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Franklin Gothic Book" panose="020B0503020102020204"/>
              <a:ea typeface="微软雅黑" panose="020B0503020204020204" pitchFamily="34" charset="-122"/>
            </a:endParaRPr>
          </a:p>
        </p:txBody>
      </p:sp>
      <p:sp>
        <p:nvSpPr>
          <p:cNvPr id="7" name="椭圆 4"/>
          <p:cNvSpPr/>
          <p:nvPr/>
        </p:nvSpPr>
        <p:spPr>
          <a:xfrm flipH="1">
            <a:off x="2271896" y="3583222"/>
            <a:ext cx="577212" cy="1154488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2" tIns="45624" rIns="91252" bIns="45624" rtlCol="0" anchor="ctr"/>
          <a:lstStyle/>
          <a:p>
            <a:pPr algn="ctr" defTabSz="912495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Franklin Gothic Book" panose="020B0503020102020204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49099" y="3587142"/>
            <a:ext cx="2675305" cy="524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2" tIns="45624" rIns="91252" bIns="45624" rtlCol="0" anchor="ctr"/>
          <a:lstStyle/>
          <a:p>
            <a:pPr algn="ctr" defTabSz="912495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Franklin Gothic Book" panose="020B0503020102020204"/>
              <a:ea typeface="微软雅黑" panose="020B0503020204020204" pitchFamily="34" charset="-122"/>
            </a:endParaRPr>
          </a:p>
        </p:txBody>
      </p:sp>
      <p:sp>
        <p:nvSpPr>
          <p:cNvPr id="9" name="椭圆 4"/>
          <p:cNvSpPr/>
          <p:nvPr/>
        </p:nvSpPr>
        <p:spPr>
          <a:xfrm flipH="1">
            <a:off x="4947200" y="2458891"/>
            <a:ext cx="577212" cy="1154488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2" tIns="45624" rIns="91252" bIns="45624" rtlCol="0" anchor="ctr"/>
          <a:lstStyle/>
          <a:p>
            <a:pPr algn="ctr" defTabSz="912495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Franklin Gothic Book" panose="020B0503020102020204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524413" y="2296730"/>
            <a:ext cx="4523492" cy="364449"/>
            <a:chOff x="2440137" y="1223211"/>
            <a:chExt cx="5647954" cy="273421"/>
          </a:xfrm>
          <a:solidFill>
            <a:srgbClr val="325F0B"/>
          </a:solidFill>
        </p:grpSpPr>
        <p:sp>
          <p:nvSpPr>
            <p:cNvPr id="13" name="矩形 12"/>
            <p:cNvSpPr/>
            <p:nvPr/>
          </p:nvSpPr>
          <p:spPr>
            <a:xfrm>
              <a:off x="2440137" y="1342222"/>
              <a:ext cx="5352543" cy="3936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95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Franklin Gothic Book" panose="020B0503020102020204"/>
                <a:ea typeface="微软雅黑" panose="020B0503020204020204" pitchFamily="34" charset="-122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5400000">
              <a:off x="7784095" y="1192637"/>
              <a:ext cx="273421" cy="33457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95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Franklin Gothic Book" panose="020B0503020102020204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文本框 34"/>
          <p:cNvSpPr>
            <a:spLocks noChangeArrowheads="1"/>
          </p:cNvSpPr>
          <p:nvPr/>
        </p:nvSpPr>
        <p:spPr bwMode="auto">
          <a:xfrm>
            <a:off x="7292834" y="4494230"/>
            <a:ext cx="4163868" cy="161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52" tIns="45624" rIns="91252" bIns="45624">
            <a:spAutoFit/>
          </a:bodyPr>
          <a:lstStyle/>
          <a:p>
            <a:pPr defTabSz="91249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</a:t>
            </a:r>
            <a:r>
              <a:rPr lang="zh-CN" altLang="en-US" b="1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控制传染源</a:t>
            </a:r>
          </a:p>
          <a:p>
            <a:pPr defTabSz="91249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不少传染病在开始发病时就具有传染性，发病初期传染性最强。因此，对传染病人要早发现、早诊断、早报告、早治疗</a:t>
            </a:r>
            <a:endParaRPr lang="en-US" altLang="zh-CN" sz="1600" dirty="0">
              <a:solidFill>
                <a:srgbClr val="000000">
                  <a:lumMod val="85000"/>
                  <a:lumOff val="15000"/>
                </a:srgb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6" name="文本框 34"/>
          <p:cNvSpPr>
            <a:spLocks noChangeArrowheads="1"/>
          </p:cNvSpPr>
          <p:nvPr/>
        </p:nvSpPr>
        <p:spPr bwMode="auto">
          <a:xfrm>
            <a:off x="2930094" y="3663095"/>
            <a:ext cx="5397638" cy="876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52" tIns="45624" rIns="91252" bIns="45624">
            <a:spAutoFit/>
          </a:bodyPr>
          <a:lstStyle/>
          <a:p>
            <a:pPr defTabSz="91249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02.</a:t>
            </a:r>
            <a:r>
              <a:rPr lang="zh-CN" altLang="en-US" b="1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控制传播途径</a:t>
            </a:r>
          </a:p>
          <a:p>
            <a:pPr defTabSz="91249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切断传播途径的方法，主要是讲究个人卫生和环境卫生</a:t>
            </a:r>
            <a:endParaRPr lang="en-US" altLang="zh-CN" sz="1600" dirty="0">
              <a:solidFill>
                <a:srgbClr val="000000">
                  <a:lumMod val="85000"/>
                  <a:lumOff val="15000"/>
                </a:srgb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7" name="文本框 34"/>
          <p:cNvSpPr>
            <a:spLocks noChangeArrowheads="1"/>
          </p:cNvSpPr>
          <p:nvPr/>
        </p:nvSpPr>
        <p:spPr bwMode="auto">
          <a:xfrm>
            <a:off x="5732544" y="2539651"/>
            <a:ext cx="5618823" cy="124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52" tIns="45624" rIns="91252" bIns="45624">
            <a:spAutoFit/>
          </a:bodyPr>
          <a:lstStyle/>
          <a:p>
            <a:pPr defTabSz="91249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03.</a:t>
            </a:r>
            <a:r>
              <a:rPr lang="zh-CN" altLang="en-US" b="1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保护易感者</a:t>
            </a:r>
            <a:endParaRPr lang="en-US" altLang="zh-CN" b="1" dirty="0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249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在传染病流行期间应该注意保护易感者，不要让易感者与传染源接触。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533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533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200589" y="2691575"/>
            <a:ext cx="8135021" cy="1610606"/>
            <a:chOff x="2982215" y="3046927"/>
            <a:chExt cx="8137963" cy="1610607"/>
          </a:xfrm>
        </p:grpSpPr>
        <p:sp>
          <p:nvSpPr>
            <p:cNvPr id="10" name="文本框 9"/>
            <p:cNvSpPr txBox="1"/>
            <p:nvPr/>
          </p:nvSpPr>
          <p:spPr>
            <a:xfrm>
              <a:off x="2982215" y="3046927"/>
              <a:ext cx="8137963" cy="10154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6000" b="1" dirty="0">
                  <a:solidFill>
                    <a:srgbClr val="44546A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预防传染病的措施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047566" y="4144307"/>
              <a:ext cx="6337529" cy="5132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4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dirty="0">
                  <a:solidFill>
                    <a:srgbClr val="44546A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895942" y="1741422"/>
            <a:ext cx="3248253" cy="95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lIns="121889" tIns="60944" rIns="121889" bIns="60944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dirty="0">
                <a:solidFill>
                  <a:srgbClr val="86839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04</a:t>
            </a:r>
            <a:endParaRPr lang="zh-CN" altLang="en-US" sz="5400" b="1" dirty="0">
              <a:solidFill>
                <a:srgbClr val="86839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105"/>
          <p:cNvSpPr/>
          <p:nvPr/>
        </p:nvSpPr>
        <p:spPr>
          <a:xfrm>
            <a:off x="8692414" y="2528900"/>
            <a:ext cx="2271364" cy="3264507"/>
          </a:xfrm>
          <a:prstGeom prst="roundRect">
            <a:avLst>
              <a:gd name="adj" fmla="val 0"/>
            </a:avLst>
          </a:prstGeom>
          <a:blipFill>
            <a:blip r:embed="rId3" cstate="print"/>
            <a:srcRect/>
            <a:stretch>
              <a:fillRect l="-77395" t="-1356" r="-39523" b="1356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: 圆角 106"/>
          <p:cNvSpPr/>
          <p:nvPr/>
        </p:nvSpPr>
        <p:spPr>
          <a:xfrm>
            <a:off x="6198798" y="2528900"/>
            <a:ext cx="2271364" cy="3264507"/>
          </a:xfrm>
          <a:prstGeom prst="roundRect">
            <a:avLst>
              <a:gd name="adj" fmla="val 0"/>
            </a:avLst>
          </a:prstGeom>
          <a:blipFill>
            <a:blip r:embed="rId4" cstate="print"/>
            <a:srcRect/>
            <a:stretch>
              <a:fillRect l="-64938" r="-64938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: 圆角 107"/>
          <p:cNvSpPr/>
          <p:nvPr/>
        </p:nvSpPr>
        <p:spPr>
          <a:xfrm>
            <a:off x="3717032" y="2528900"/>
            <a:ext cx="2271364" cy="3264507"/>
          </a:xfrm>
          <a:prstGeom prst="roundRect">
            <a:avLst>
              <a:gd name="adj" fmla="val 0"/>
            </a:avLst>
          </a:prstGeom>
          <a:blipFill>
            <a:blip r:embed="rId5" cstate="print"/>
            <a:srcRect/>
            <a:stretch>
              <a:fillRect l="-77709" r="-77709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: 圆角 108"/>
          <p:cNvSpPr/>
          <p:nvPr/>
        </p:nvSpPr>
        <p:spPr>
          <a:xfrm>
            <a:off x="1236555" y="2528900"/>
            <a:ext cx="2263035" cy="3264507"/>
          </a:xfrm>
          <a:prstGeom prst="roundRect">
            <a:avLst>
              <a:gd name="adj" fmla="val 0"/>
            </a:avLst>
          </a:prstGeom>
          <a:blipFill>
            <a:blip r:embed="rId6" cstate="print"/>
            <a:srcRect/>
            <a:stretch>
              <a:fillRect l="-65361" r="-65361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Down Arrow Callout 15"/>
          <p:cNvSpPr/>
          <p:nvPr/>
        </p:nvSpPr>
        <p:spPr>
          <a:xfrm flipV="1">
            <a:off x="1236555" y="3795618"/>
            <a:ext cx="2263035" cy="1997791"/>
          </a:xfrm>
          <a:prstGeom prst="downArrowCallout">
            <a:avLst>
              <a:gd name="adj1" fmla="val 24468"/>
              <a:gd name="adj2" fmla="val 12234"/>
              <a:gd name="adj3" fmla="val 9681"/>
              <a:gd name="adj4" fmla="val 90319"/>
            </a:avLst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32"/>
          <p:cNvSpPr txBox="1"/>
          <p:nvPr/>
        </p:nvSpPr>
        <p:spPr>
          <a:xfrm>
            <a:off x="1236556" y="4436879"/>
            <a:ext cx="2263036" cy="1230817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合理膳食，增加营养，要多饮水，摄入足够的维生素</a:t>
            </a:r>
            <a:endParaRPr lang="en-US" sz="16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Down Arrow Callout 17"/>
          <p:cNvSpPr/>
          <p:nvPr/>
        </p:nvSpPr>
        <p:spPr>
          <a:xfrm flipV="1">
            <a:off x="3710637" y="3795617"/>
            <a:ext cx="2274241" cy="1997791"/>
          </a:xfrm>
          <a:prstGeom prst="downArrowCallout">
            <a:avLst>
              <a:gd name="adj1" fmla="val 24468"/>
              <a:gd name="adj2" fmla="val 12234"/>
              <a:gd name="adj3" fmla="val 9681"/>
              <a:gd name="adj4" fmla="val 90319"/>
            </a:avLst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33"/>
          <p:cNvSpPr txBox="1"/>
          <p:nvPr/>
        </p:nvSpPr>
        <p:spPr>
          <a:xfrm>
            <a:off x="3721842" y="4436879"/>
            <a:ext cx="2263036" cy="1230817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不到人口密集、人员混杂、空气污染的场所去</a:t>
            </a:r>
            <a:endParaRPr lang="en-US" sz="16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Down Arrow Callout 18"/>
          <p:cNvSpPr/>
          <p:nvPr/>
        </p:nvSpPr>
        <p:spPr>
          <a:xfrm flipV="1">
            <a:off x="6204253" y="3795617"/>
            <a:ext cx="2265909" cy="1997791"/>
          </a:xfrm>
          <a:prstGeom prst="downArrowCallout">
            <a:avLst>
              <a:gd name="adj1" fmla="val 24468"/>
              <a:gd name="adj2" fmla="val 12234"/>
              <a:gd name="adj3" fmla="val 9681"/>
              <a:gd name="adj4" fmla="val 90319"/>
            </a:avLst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34"/>
          <p:cNvSpPr txBox="1"/>
          <p:nvPr/>
        </p:nvSpPr>
        <p:spPr>
          <a:xfrm>
            <a:off x="6207126" y="4436878"/>
            <a:ext cx="2263036" cy="86157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勤洗手，并用流动水彻底清洗干净</a:t>
            </a:r>
            <a:endParaRPr lang="en-US" sz="16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Down Arrow Callout 20"/>
          <p:cNvSpPr/>
          <p:nvPr/>
        </p:nvSpPr>
        <p:spPr>
          <a:xfrm flipV="1">
            <a:off x="8692414" y="3795618"/>
            <a:ext cx="2263035" cy="1997791"/>
          </a:xfrm>
          <a:prstGeom prst="downArrowCallout">
            <a:avLst>
              <a:gd name="adj1" fmla="val 24468"/>
              <a:gd name="adj2" fmla="val 12234"/>
              <a:gd name="adj3" fmla="val 9681"/>
              <a:gd name="adj4" fmla="val 90319"/>
            </a:avLst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35"/>
          <p:cNvSpPr txBox="1"/>
          <p:nvPr/>
        </p:nvSpPr>
        <p:spPr>
          <a:xfrm>
            <a:off x="8692411" y="4436878"/>
            <a:ext cx="2263036" cy="86157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每天注意开窗通风，保持室内空气新鲜</a:t>
            </a:r>
            <a:endParaRPr lang="en-US" sz="16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3" name="Group 21"/>
          <p:cNvGrpSpPr/>
          <p:nvPr/>
        </p:nvGrpSpPr>
        <p:grpSpPr>
          <a:xfrm>
            <a:off x="2192987" y="4067699"/>
            <a:ext cx="350236" cy="301188"/>
            <a:chOff x="8356601" y="858836"/>
            <a:chExt cx="271463" cy="233363"/>
          </a:xfrm>
          <a:solidFill>
            <a:schemeClr val="bg1"/>
          </a:solidFill>
        </p:grpSpPr>
        <p:sp>
          <p:nvSpPr>
            <p:cNvPr id="24" name="Freeform 63"/>
            <p:cNvSpPr/>
            <p:nvPr/>
          </p:nvSpPr>
          <p:spPr bwMode="auto">
            <a:xfrm>
              <a:off x="8426451" y="896936"/>
              <a:ext cx="201613" cy="153988"/>
            </a:xfrm>
            <a:custGeom>
              <a:avLst/>
              <a:gdLst/>
              <a:ahLst/>
              <a:cxnLst>
                <a:cxn ang="0">
                  <a:pos x="37" y="65"/>
                </a:cxn>
                <a:cxn ang="0">
                  <a:pos x="31" y="66"/>
                </a:cxn>
                <a:cxn ang="0">
                  <a:pos x="2" y="45"/>
                </a:cxn>
                <a:cxn ang="0">
                  <a:pos x="1" y="39"/>
                </a:cxn>
                <a:cxn ang="0">
                  <a:pos x="5" y="34"/>
                </a:cxn>
                <a:cxn ang="0">
                  <a:pos x="11" y="33"/>
                </a:cxn>
                <a:cxn ang="0">
                  <a:pos x="29" y="47"/>
                </a:cxn>
                <a:cxn ang="0">
                  <a:pos x="35" y="46"/>
                </a:cxn>
                <a:cxn ang="0">
                  <a:pos x="76" y="2"/>
                </a:cxn>
                <a:cxn ang="0">
                  <a:pos x="82" y="2"/>
                </a:cxn>
                <a:cxn ang="0">
                  <a:pos x="87" y="6"/>
                </a:cxn>
                <a:cxn ang="0">
                  <a:pos x="87" y="12"/>
                </a:cxn>
                <a:cxn ang="0">
                  <a:pos x="37" y="65"/>
                </a:cxn>
              </a:cxnLst>
              <a:rect l="0" t="0" r="r" b="b"/>
              <a:pathLst>
                <a:path w="88" h="67">
                  <a:moveTo>
                    <a:pt x="37" y="65"/>
                  </a:moveTo>
                  <a:cubicBezTo>
                    <a:pt x="35" y="67"/>
                    <a:pt x="33" y="67"/>
                    <a:pt x="31" y="66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0" y="43"/>
                    <a:pt x="0" y="41"/>
                    <a:pt x="1" y="39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6" y="32"/>
                    <a:pt x="9" y="32"/>
                    <a:pt x="11" y="33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31" y="48"/>
                    <a:pt x="34" y="48"/>
                    <a:pt x="35" y="46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8" y="0"/>
                    <a:pt x="81" y="0"/>
                    <a:pt x="82" y="2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8" y="7"/>
                    <a:pt x="88" y="10"/>
                    <a:pt x="87" y="12"/>
                  </a:cubicBezTo>
                  <a:lnTo>
                    <a:pt x="37" y="6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64"/>
            <p:cNvSpPr/>
            <p:nvPr/>
          </p:nvSpPr>
          <p:spPr bwMode="auto">
            <a:xfrm>
              <a:off x="8356601" y="858836"/>
              <a:ext cx="239713" cy="233363"/>
            </a:xfrm>
            <a:custGeom>
              <a:avLst/>
              <a:gdLst/>
              <a:ahLst/>
              <a:cxnLst>
                <a:cxn ang="0">
                  <a:pos x="97" y="65"/>
                </a:cxn>
                <a:cxn ang="0">
                  <a:pos x="97" y="89"/>
                </a:cxn>
                <a:cxn ang="0">
                  <a:pos x="91" y="95"/>
                </a:cxn>
                <a:cxn ang="0">
                  <a:pos x="13" y="95"/>
                </a:cxn>
                <a:cxn ang="0">
                  <a:pos x="6" y="89"/>
                </a:cxn>
                <a:cxn ang="0">
                  <a:pos x="6" y="13"/>
                </a:cxn>
                <a:cxn ang="0">
                  <a:pos x="13" y="7"/>
                </a:cxn>
                <a:cxn ang="0">
                  <a:pos x="91" y="7"/>
                </a:cxn>
                <a:cxn ang="0">
                  <a:pos x="97" y="13"/>
                </a:cxn>
                <a:cxn ang="0">
                  <a:pos x="97" y="17"/>
                </a:cxn>
                <a:cxn ang="0">
                  <a:pos x="99" y="18"/>
                </a:cxn>
                <a:cxn ang="0">
                  <a:pos x="103" y="14"/>
                </a:cxn>
                <a:cxn ang="0">
                  <a:pos x="104" y="12"/>
                </a:cxn>
                <a:cxn ang="0">
                  <a:pos x="104" y="7"/>
                </a:cxn>
                <a:cxn ang="0">
                  <a:pos x="97" y="0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0" y="95"/>
                </a:cxn>
                <a:cxn ang="0">
                  <a:pos x="6" y="102"/>
                </a:cxn>
                <a:cxn ang="0">
                  <a:pos x="97" y="102"/>
                </a:cxn>
                <a:cxn ang="0">
                  <a:pos x="104" y="95"/>
                </a:cxn>
                <a:cxn ang="0">
                  <a:pos x="104" y="57"/>
                </a:cxn>
                <a:cxn ang="0">
                  <a:pos x="102" y="57"/>
                </a:cxn>
                <a:cxn ang="0">
                  <a:pos x="98" y="62"/>
                </a:cxn>
                <a:cxn ang="0">
                  <a:pos x="97" y="65"/>
                </a:cxn>
              </a:cxnLst>
              <a:rect l="0" t="0" r="r" b="b"/>
              <a:pathLst>
                <a:path w="104" h="102">
                  <a:moveTo>
                    <a:pt x="97" y="65"/>
                  </a:moveTo>
                  <a:cubicBezTo>
                    <a:pt x="97" y="89"/>
                    <a:pt x="97" y="89"/>
                    <a:pt x="97" y="89"/>
                  </a:cubicBezTo>
                  <a:cubicBezTo>
                    <a:pt x="97" y="92"/>
                    <a:pt x="94" y="95"/>
                    <a:pt x="91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9" y="95"/>
                    <a:pt x="6" y="92"/>
                    <a:pt x="6" y="89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0"/>
                    <a:pt x="9" y="7"/>
                    <a:pt x="13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4" y="7"/>
                    <a:pt x="97" y="10"/>
                    <a:pt x="97" y="13"/>
                  </a:cubicBezTo>
                  <a:cubicBezTo>
                    <a:pt x="97" y="17"/>
                    <a:pt x="97" y="17"/>
                    <a:pt x="97" y="17"/>
                  </a:cubicBezTo>
                  <a:cubicBezTo>
                    <a:pt x="97" y="19"/>
                    <a:pt x="99" y="18"/>
                    <a:pt x="99" y="18"/>
                  </a:cubicBezTo>
                  <a:cubicBezTo>
                    <a:pt x="99" y="18"/>
                    <a:pt x="102" y="15"/>
                    <a:pt x="103" y="14"/>
                  </a:cubicBezTo>
                  <a:cubicBezTo>
                    <a:pt x="103" y="14"/>
                    <a:pt x="104" y="13"/>
                    <a:pt x="104" y="12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3"/>
                    <a:pt x="101" y="0"/>
                    <a:pt x="9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9"/>
                    <a:pt x="2" y="102"/>
                    <a:pt x="6" y="102"/>
                  </a:cubicBezTo>
                  <a:cubicBezTo>
                    <a:pt x="97" y="102"/>
                    <a:pt x="97" y="102"/>
                    <a:pt x="97" y="102"/>
                  </a:cubicBezTo>
                  <a:cubicBezTo>
                    <a:pt x="101" y="102"/>
                    <a:pt x="104" y="99"/>
                    <a:pt x="104" y="95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4" y="56"/>
                    <a:pt x="102" y="57"/>
                    <a:pt x="102" y="57"/>
                  </a:cubicBezTo>
                  <a:cubicBezTo>
                    <a:pt x="102" y="57"/>
                    <a:pt x="99" y="60"/>
                    <a:pt x="98" y="62"/>
                  </a:cubicBezTo>
                  <a:cubicBezTo>
                    <a:pt x="97" y="62"/>
                    <a:pt x="97" y="63"/>
                    <a:pt x="97" y="6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4"/>
          <p:cNvGrpSpPr/>
          <p:nvPr/>
        </p:nvGrpSpPr>
        <p:grpSpPr>
          <a:xfrm>
            <a:off x="4699120" y="4047096"/>
            <a:ext cx="334494" cy="342396"/>
            <a:chOff x="2308225" y="2935287"/>
            <a:chExt cx="273050" cy="279400"/>
          </a:xfrm>
          <a:solidFill>
            <a:schemeClr val="bg1"/>
          </a:solidFill>
        </p:grpSpPr>
        <p:sp>
          <p:nvSpPr>
            <p:cNvPr id="27" name="Freeform 294"/>
            <p:cNvSpPr/>
            <p:nvPr/>
          </p:nvSpPr>
          <p:spPr bwMode="auto">
            <a:xfrm>
              <a:off x="2308225" y="2935287"/>
              <a:ext cx="246062" cy="279400"/>
            </a:xfrm>
            <a:custGeom>
              <a:avLst/>
              <a:gdLst/>
              <a:ahLst/>
              <a:cxnLst>
                <a:cxn ang="0">
                  <a:pos x="66" y="97"/>
                </a:cxn>
                <a:cxn ang="0">
                  <a:pos x="95" y="68"/>
                </a:cxn>
                <a:cxn ang="0">
                  <a:pos x="103" y="69"/>
                </a:cxn>
                <a:cxn ang="0">
                  <a:pos x="105" y="67"/>
                </a:cxn>
                <a:cxn ang="0">
                  <a:pos x="107" y="55"/>
                </a:cxn>
                <a:cxn ang="0">
                  <a:pos x="107" y="20"/>
                </a:cxn>
                <a:cxn ang="0">
                  <a:pos x="104" y="17"/>
                </a:cxn>
                <a:cxn ang="0">
                  <a:pos x="85" y="15"/>
                </a:cxn>
                <a:cxn ang="0">
                  <a:pos x="53" y="0"/>
                </a:cxn>
                <a:cxn ang="0">
                  <a:pos x="26" y="15"/>
                </a:cxn>
                <a:cxn ang="0">
                  <a:pos x="3" y="16"/>
                </a:cxn>
                <a:cxn ang="0">
                  <a:pos x="1" y="19"/>
                </a:cxn>
                <a:cxn ang="0">
                  <a:pos x="0" y="55"/>
                </a:cxn>
                <a:cxn ang="0">
                  <a:pos x="53" y="122"/>
                </a:cxn>
                <a:cxn ang="0">
                  <a:pos x="70" y="114"/>
                </a:cxn>
                <a:cxn ang="0">
                  <a:pos x="70" y="112"/>
                </a:cxn>
                <a:cxn ang="0">
                  <a:pos x="66" y="97"/>
                </a:cxn>
              </a:cxnLst>
              <a:rect l="0" t="0" r="r" b="b"/>
              <a:pathLst>
                <a:path w="107" h="122">
                  <a:moveTo>
                    <a:pt x="66" y="97"/>
                  </a:moveTo>
                  <a:cubicBezTo>
                    <a:pt x="66" y="81"/>
                    <a:pt x="79" y="68"/>
                    <a:pt x="95" y="68"/>
                  </a:cubicBezTo>
                  <a:cubicBezTo>
                    <a:pt x="98" y="68"/>
                    <a:pt x="101" y="68"/>
                    <a:pt x="103" y="69"/>
                  </a:cubicBezTo>
                  <a:cubicBezTo>
                    <a:pt x="104" y="69"/>
                    <a:pt x="105" y="68"/>
                    <a:pt x="105" y="67"/>
                  </a:cubicBezTo>
                  <a:cubicBezTo>
                    <a:pt x="106" y="63"/>
                    <a:pt x="107" y="59"/>
                    <a:pt x="107" y="55"/>
                  </a:cubicBezTo>
                  <a:cubicBezTo>
                    <a:pt x="107" y="55"/>
                    <a:pt x="107" y="20"/>
                    <a:pt x="107" y="20"/>
                  </a:cubicBezTo>
                  <a:cubicBezTo>
                    <a:pt x="107" y="17"/>
                    <a:pt x="105" y="17"/>
                    <a:pt x="104" y="17"/>
                  </a:cubicBezTo>
                  <a:cubicBezTo>
                    <a:pt x="98" y="17"/>
                    <a:pt x="91" y="17"/>
                    <a:pt x="85" y="15"/>
                  </a:cubicBezTo>
                  <a:cubicBezTo>
                    <a:pt x="71" y="11"/>
                    <a:pt x="58" y="0"/>
                    <a:pt x="53" y="0"/>
                  </a:cubicBezTo>
                  <a:cubicBezTo>
                    <a:pt x="49" y="0"/>
                    <a:pt x="40" y="11"/>
                    <a:pt x="26" y="15"/>
                  </a:cubicBezTo>
                  <a:cubicBezTo>
                    <a:pt x="18" y="17"/>
                    <a:pt x="10" y="17"/>
                    <a:pt x="3" y="16"/>
                  </a:cubicBezTo>
                  <a:cubicBezTo>
                    <a:pt x="2" y="16"/>
                    <a:pt x="1" y="16"/>
                    <a:pt x="1" y="19"/>
                  </a:cubicBezTo>
                  <a:cubicBezTo>
                    <a:pt x="1" y="20"/>
                    <a:pt x="0" y="55"/>
                    <a:pt x="0" y="55"/>
                  </a:cubicBezTo>
                  <a:cubicBezTo>
                    <a:pt x="0" y="90"/>
                    <a:pt x="43" y="122"/>
                    <a:pt x="53" y="122"/>
                  </a:cubicBezTo>
                  <a:cubicBezTo>
                    <a:pt x="57" y="122"/>
                    <a:pt x="62" y="120"/>
                    <a:pt x="70" y="114"/>
                  </a:cubicBezTo>
                  <a:cubicBezTo>
                    <a:pt x="71" y="113"/>
                    <a:pt x="70" y="113"/>
                    <a:pt x="70" y="112"/>
                  </a:cubicBezTo>
                  <a:cubicBezTo>
                    <a:pt x="67" y="108"/>
                    <a:pt x="66" y="102"/>
                    <a:pt x="66" y="9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95"/>
            <p:cNvSpPr/>
            <p:nvPr/>
          </p:nvSpPr>
          <p:spPr bwMode="auto">
            <a:xfrm>
              <a:off x="2471738" y="3121024"/>
              <a:ext cx="109537" cy="73025"/>
            </a:xfrm>
            <a:custGeom>
              <a:avLst/>
              <a:gdLst/>
              <a:ahLst/>
              <a:cxnLst>
                <a:cxn ang="0">
                  <a:pos x="24" y="31"/>
                </a:cxn>
                <a:cxn ang="0">
                  <a:pos x="20" y="31"/>
                </a:cxn>
                <a:cxn ang="0">
                  <a:pos x="2" y="17"/>
                </a:cxn>
                <a:cxn ang="0">
                  <a:pos x="1" y="14"/>
                </a:cxn>
                <a:cxn ang="0">
                  <a:pos x="4" y="11"/>
                </a:cxn>
                <a:cxn ang="0">
                  <a:pos x="7" y="10"/>
                </a:cxn>
                <a:cxn ang="0">
                  <a:pos x="19" y="19"/>
                </a:cxn>
                <a:cxn ang="0">
                  <a:pos x="23" y="18"/>
                </a:cxn>
                <a:cxn ang="0">
                  <a:pos x="40" y="1"/>
                </a:cxn>
                <a:cxn ang="0">
                  <a:pos x="44" y="1"/>
                </a:cxn>
                <a:cxn ang="0">
                  <a:pos x="47" y="3"/>
                </a:cxn>
                <a:cxn ang="0">
                  <a:pos x="47" y="7"/>
                </a:cxn>
                <a:cxn ang="0">
                  <a:pos x="24" y="31"/>
                </a:cxn>
              </a:cxnLst>
              <a:rect l="0" t="0" r="r" b="b"/>
              <a:pathLst>
                <a:path w="48" h="32">
                  <a:moveTo>
                    <a:pt x="24" y="31"/>
                  </a:moveTo>
                  <a:cubicBezTo>
                    <a:pt x="23" y="32"/>
                    <a:pt x="21" y="32"/>
                    <a:pt x="20" y="31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7"/>
                    <a:pt x="0" y="15"/>
                    <a:pt x="1" y="14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6" y="9"/>
                    <a:pt x="7" y="10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20"/>
                    <a:pt x="22" y="20"/>
                    <a:pt x="23" y="1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1" y="0"/>
                    <a:pt x="43" y="0"/>
                    <a:pt x="44" y="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8" y="4"/>
                    <a:pt x="48" y="6"/>
                    <a:pt x="47" y="7"/>
                  </a:cubicBezTo>
                  <a:lnTo>
                    <a:pt x="24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7"/>
          <p:cNvGrpSpPr/>
          <p:nvPr/>
        </p:nvGrpSpPr>
        <p:grpSpPr>
          <a:xfrm>
            <a:off x="7149842" y="4032775"/>
            <a:ext cx="368746" cy="371023"/>
            <a:chOff x="2308226" y="1865311"/>
            <a:chExt cx="273050" cy="274638"/>
          </a:xfrm>
          <a:solidFill>
            <a:schemeClr val="bg1"/>
          </a:solidFill>
        </p:grpSpPr>
        <p:sp>
          <p:nvSpPr>
            <p:cNvPr id="30" name="Freeform 147"/>
            <p:cNvSpPr/>
            <p:nvPr/>
          </p:nvSpPr>
          <p:spPr bwMode="auto">
            <a:xfrm>
              <a:off x="2354263" y="1914524"/>
              <a:ext cx="180975" cy="92075"/>
            </a:xfrm>
            <a:custGeom>
              <a:avLst/>
              <a:gdLst/>
              <a:ahLst/>
              <a:cxnLst>
                <a:cxn ang="0">
                  <a:pos x="79" y="2"/>
                </a:cxn>
                <a:cxn ang="0">
                  <a:pos x="77" y="0"/>
                </a:cxn>
                <a:cxn ang="0">
                  <a:pos x="75" y="0"/>
                </a:cxn>
                <a:cxn ang="0">
                  <a:pos x="73" y="1"/>
                </a:cxn>
                <a:cxn ang="0">
                  <a:pos x="56" y="22"/>
                </a:cxn>
                <a:cxn ang="0">
                  <a:pos x="56" y="22"/>
                </a:cxn>
                <a:cxn ang="0">
                  <a:pos x="37" y="12"/>
                </a:cxn>
                <a:cxn ang="0">
                  <a:pos x="34" y="12"/>
                </a:cxn>
                <a:cxn ang="0">
                  <a:pos x="30" y="14"/>
                </a:cxn>
                <a:cxn ang="0">
                  <a:pos x="17" y="33"/>
                </a:cxn>
                <a:cxn ang="0">
                  <a:pos x="17" y="33"/>
                </a:cxn>
                <a:cxn ang="0">
                  <a:pos x="3" y="33"/>
                </a:cxn>
                <a:cxn ang="0">
                  <a:pos x="0" y="36"/>
                </a:cxn>
                <a:cxn ang="0">
                  <a:pos x="3" y="40"/>
                </a:cxn>
                <a:cxn ang="0">
                  <a:pos x="17" y="40"/>
                </a:cxn>
                <a:cxn ang="0">
                  <a:pos x="22" y="37"/>
                </a:cxn>
                <a:cxn ang="0">
                  <a:pos x="35" y="18"/>
                </a:cxn>
                <a:cxn ang="0">
                  <a:pos x="35" y="18"/>
                </a:cxn>
                <a:cxn ang="0">
                  <a:pos x="54" y="29"/>
                </a:cxn>
                <a:cxn ang="0">
                  <a:pos x="57" y="29"/>
                </a:cxn>
                <a:cxn ang="0">
                  <a:pos x="61" y="27"/>
                </a:cxn>
                <a:cxn ang="0">
                  <a:pos x="78" y="5"/>
                </a:cxn>
                <a:cxn ang="0">
                  <a:pos x="79" y="2"/>
                </a:cxn>
              </a:cxnLst>
              <a:rect l="0" t="0" r="r" b="b"/>
              <a:pathLst>
                <a:path w="79" h="40">
                  <a:moveTo>
                    <a:pt x="79" y="2"/>
                  </a:moveTo>
                  <a:cubicBezTo>
                    <a:pt x="78" y="2"/>
                    <a:pt x="78" y="1"/>
                    <a:pt x="77" y="0"/>
                  </a:cubicBezTo>
                  <a:cubicBezTo>
                    <a:pt x="77" y="0"/>
                    <a:pt x="76" y="0"/>
                    <a:pt x="75" y="0"/>
                  </a:cubicBezTo>
                  <a:cubicBezTo>
                    <a:pt x="74" y="0"/>
                    <a:pt x="73" y="0"/>
                    <a:pt x="73" y="1"/>
                  </a:cubicBezTo>
                  <a:cubicBezTo>
                    <a:pt x="73" y="1"/>
                    <a:pt x="60" y="17"/>
                    <a:pt x="56" y="22"/>
                  </a:cubicBezTo>
                  <a:cubicBezTo>
                    <a:pt x="56" y="23"/>
                    <a:pt x="56" y="22"/>
                    <a:pt x="56" y="2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6" y="12"/>
                    <a:pt x="35" y="12"/>
                    <a:pt x="34" y="12"/>
                  </a:cubicBezTo>
                  <a:cubicBezTo>
                    <a:pt x="33" y="12"/>
                    <a:pt x="31" y="12"/>
                    <a:pt x="30" y="1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1" y="33"/>
                    <a:pt x="0" y="35"/>
                    <a:pt x="0" y="36"/>
                  </a:cubicBezTo>
                  <a:cubicBezTo>
                    <a:pt x="0" y="38"/>
                    <a:pt x="1" y="40"/>
                    <a:pt x="3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9" y="40"/>
                    <a:pt x="21" y="38"/>
                    <a:pt x="22" y="37"/>
                  </a:cubicBezTo>
                  <a:cubicBezTo>
                    <a:pt x="22" y="37"/>
                    <a:pt x="32" y="23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5" y="29"/>
                    <a:pt x="56" y="29"/>
                    <a:pt x="57" y="29"/>
                  </a:cubicBezTo>
                  <a:cubicBezTo>
                    <a:pt x="58" y="29"/>
                    <a:pt x="60" y="29"/>
                    <a:pt x="61" y="27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4"/>
                    <a:pt x="79" y="3"/>
                    <a:pt x="79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48"/>
            <p:cNvSpPr>
              <a:spLocks noEditPoints="1"/>
            </p:cNvSpPr>
            <p:nvPr/>
          </p:nvSpPr>
          <p:spPr bwMode="auto">
            <a:xfrm>
              <a:off x="2308226" y="1865311"/>
              <a:ext cx="273050" cy="193675"/>
            </a:xfrm>
            <a:custGeom>
              <a:avLst/>
              <a:gdLst/>
              <a:ahLst/>
              <a:cxnLst>
                <a:cxn ang="0">
                  <a:pos x="109" y="74"/>
                </a:cxn>
                <a:cxn ang="0">
                  <a:pos x="108" y="75"/>
                </a:cxn>
                <a:cxn ang="0">
                  <a:pos x="11" y="75"/>
                </a:cxn>
                <a:cxn ang="0">
                  <a:pos x="10" y="74"/>
                </a:cxn>
                <a:cxn ang="0">
                  <a:pos x="10" y="11"/>
                </a:cxn>
                <a:cxn ang="0">
                  <a:pos x="11" y="10"/>
                </a:cxn>
                <a:cxn ang="0">
                  <a:pos x="107" y="10"/>
                </a:cxn>
                <a:cxn ang="0">
                  <a:pos x="109" y="11"/>
                </a:cxn>
                <a:cxn ang="0">
                  <a:pos x="109" y="74"/>
                </a:cxn>
                <a:cxn ang="0">
                  <a:pos x="119" y="6"/>
                </a:cxn>
                <a:cxn ang="0">
                  <a:pos x="119" y="4"/>
                </a:cxn>
                <a:cxn ang="0">
                  <a:pos x="115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4" y="11"/>
                </a:cxn>
                <a:cxn ang="0">
                  <a:pos x="4" y="75"/>
                </a:cxn>
                <a:cxn ang="0">
                  <a:pos x="3" y="75"/>
                </a:cxn>
                <a:cxn ang="0">
                  <a:pos x="0" y="79"/>
                </a:cxn>
                <a:cxn ang="0">
                  <a:pos x="0" y="82"/>
                </a:cxn>
                <a:cxn ang="0">
                  <a:pos x="4" y="85"/>
                </a:cxn>
                <a:cxn ang="0">
                  <a:pos x="115" y="85"/>
                </a:cxn>
                <a:cxn ang="0">
                  <a:pos x="119" y="82"/>
                </a:cxn>
                <a:cxn ang="0">
                  <a:pos x="119" y="79"/>
                </a:cxn>
                <a:cxn ang="0">
                  <a:pos x="116" y="75"/>
                </a:cxn>
                <a:cxn ang="0">
                  <a:pos x="115" y="75"/>
                </a:cxn>
                <a:cxn ang="0">
                  <a:pos x="115" y="11"/>
                </a:cxn>
                <a:cxn ang="0">
                  <a:pos x="116" y="10"/>
                </a:cxn>
                <a:cxn ang="0">
                  <a:pos x="119" y="6"/>
                </a:cxn>
              </a:cxnLst>
              <a:rect l="0" t="0" r="r" b="b"/>
              <a:pathLst>
                <a:path w="119" h="85">
                  <a:moveTo>
                    <a:pt x="109" y="74"/>
                  </a:moveTo>
                  <a:cubicBezTo>
                    <a:pt x="109" y="75"/>
                    <a:pt x="108" y="75"/>
                    <a:pt x="108" y="75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1" y="75"/>
                    <a:pt x="10" y="75"/>
                    <a:pt x="10" y="7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7" y="10"/>
                    <a:pt x="109" y="10"/>
                    <a:pt x="109" y="11"/>
                  </a:cubicBezTo>
                  <a:lnTo>
                    <a:pt x="109" y="74"/>
                  </a:lnTo>
                  <a:close/>
                  <a:moveTo>
                    <a:pt x="119" y="6"/>
                  </a:moveTo>
                  <a:cubicBezTo>
                    <a:pt x="119" y="4"/>
                    <a:pt x="119" y="4"/>
                    <a:pt x="119" y="4"/>
                  </a:cubicBezTo>
                  <a:cubicBezTo>
                    <a:pt x="119" y="1"/>
                    <a:pt x="117" y="0"/>
                    <a:pt x="11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3" y="10"/>
                    <a:pt x="4" y="10"/>
                    <a:pt x="4" y="11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4" y="75"/>
                    <a:pt x="3" y="75"/>
                    <a:pt x="3" y="75"/>
                  </a:cubicBezTo>
                  <a:cubicBezTo>
                    <a:pt x="1" y="76"/>
                    <a:pt x="0" y="77"/>
                    <a:pt x="0" y="79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4"/>
                    <a:pt x="2" y="85"/>
                    <a:pt x="4" y="85"/>
                  </a:cubicBezTo>
                  <a:cubicBezTo>
                    <a:pt x="115" y="85"/>
                    <a:pt x="115" y="85"/>
                    <a:pt x="115" y="85"/>
                  </a:cubicBezTo>
                  <a:cubicBezTo>
                    <a:pt x="117" y="85"/>
                    <a:pt x="119" y="84"/>
                    <a:pt x="119" y="82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19" y="77"/>
                    <a:pt x="117" y="76"/>
                    <a:pt x="116" y="75"/>
                  </a:cubicBezTo>
                  <a:cubicBezTo>
                    <a:pt x="115" y="75"/>
                    <a:pt x="115" y="75"/>
                    <a:pt x="115" y="75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5" y="10"/>
                    <a:pt x="116" y="10"/>
                    <a:pt x="116" y="10"/>
                  </a:cubicBezTo>
                  <a:cubicBezTo>
                    <a:pt x="118" y="9"/>
                    <a:pt x="119" y="8"/>
                    <a:pt x="119" y="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149"/>
            <p:cNvSpPr/>
            <p:nvPr/>
          </p:nvSpPr>
          <p:spPr bwMode="auto">
            <a:xfrm>
              <a:off x="2382838" y="2073274"/>
              <a:ext cx="125413" cy="66675"/>
            </a:xfrm>
            <a:custGeom>
              <a:avLst/>
              <a:gdLst/>
              <a:ahLst/>
              <a:cxnLst>
                <a:cxn ang="0">
                  <a:pos x="53" y="23"/>
                </a:cxn>
                <a:cxn ang="0">
                  <a:pos x="31" y="8"/>
                </a:cxn>
                <a:cxn ang="0">
                  <a:pos x="31" y="7"/>
                </a:cxn>
                <a:cxn ang="0">
                  <a:pos x="31" y="2"/>
                </a:cxn>
                <a:cxn ang="0">
                  <a:pos x="27" y="0"/>
                </a:cxn>
                <a:cxn ang="0">
                  <a:pos x="24" y="2"/>
                </a:cxn>
                <a:cxn ang="0">
                  <a:pos x="24" y="7"/>
                </a:cxn>
                <a:cxn ang="0">
                  <a:pos x="23" y="8"/>
                </a:cxn>
                <a:cxn ang="0">
                  <a:pos x="2" y="23"/>
                </a:cxn>
                <a:cxn ang="0">
                  <a:pos x="1" y="28"/>
                </a:cxn>
                <a:cxn ang="0">
                  <a:pos x="4" y="29"/>
                </a:cxn>
                <a:cxn ang="0">
                  <a:pos x="5" y="29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4" y="26"/>
                </a:cxn>
                <a:cxn ang="0">
                  <a:pos x="27" y="29"/>
                </a:cxn>
                <a:cxn ang="0">
                  <a:pos x="31" y="26"/>
                </a:cxn>
                <a:cxn ang="0">
                  <a:pos x="31" y="16"/>
                </a:cxn>
                <a:cxn ang="0">
                  <a:pos x="31" y="16"/>
                </a:cxn>
                <a:cxn ang="0">
                  <a:pos x="49" y="29"/>
                </a:cxn>
                <a:cxn ang="0">
                  <a:pos x="51" y="29"/>
                </a:cxn>
                <a:cxn ang="0">
                  <a:pos x="54" y="28"/>
                </a:cxn>
                <a:cxn ang="0">
                  <a:pos x="53" y="23"/>
                </a:cxn>
              </a:cxnLst>
              <a:rect l="0" t="0" r="r" b="b"/>
              <a:pathLst>
                <a:path w="55" h="29">
                  <a:moveTo>
                    <a:pt x="53" y="23"/>
                  </a:move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7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0"/>
                    <a:pt x="29" y="0"/>
                    <a:pt x="27" y="0"/>
                  </a:cubicBezTo>
                  <a:cubicBezTo>
                    <a:pt x="25" y="0"/>
                    <a:pt x="24" y="0"/>
                    <a:pt x="24" y="2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8"/>
                    <a:pt x="23" y="8"/>
                    <a:pt x="23" y="8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4"/>
                    <a:pt x="0" y="26"/>
                    <a:pt x="1" y="28"/>
                  </a:cubicBezTo>
                  <a:cubicBezTo>
                    <a:pt x="1" y="29"/>
                    <a:pt x="2" y="29"/>
                    <a:pt x="4" y="29"/>
                  </a:cubicBezTo>
                  <a:cubicBezTo>
                    <a:pt x="4" y="29"/>
                    <a:pt x="5" y="29"/>
                    <a:pt x="5" y="29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8"/>
                    <a:pt x="25" y="29"/>
                    <a:pt x="27" y="29"/>
                  </a:cubicBezTo>
                  <a:cubicBezTo>
                    <a:pt x="29" y="29"/>
                    <a:pt x="31" y="28"/>
                    <a:pt x="31" y="2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50" y="29"/>
                    <a:pt x="50" y="29"/>
                    <a:pt x="51" y="29"/>
                  </a:cubicBezTo>
                  <a:cubicBezTo>
                    <a:pt x="52" y="29"/>
                    <a:pt x="53" y="29"/>
                    <a:pt x="54" y="28"/>
                  </a:cubicBezTo>
                  <a:cubicBezTo>
                    <a:pt x="55" y="26"/>
                    <a:pt x="55" y="24"/>
                    <a:pt x="53" y="2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3" name="Freeform 10"/>
          <p:cNvSpPr>
            <a:spLocks noEditPoints="1"/>
          </p:cNvSpPr>
          <p:nvPr/>
        </p:nvSpPr>
        <p:spPr bwMode="auto">
          <a:xfrm>
            <a:off x="9623367" y="4021638"/>
            <a:ext cx="401125" cy="393312"/>
          </a:xfrm>
          <a:custGeom>
            <a:avLst/>
            <a:gdLst/>
            <a:ahLst/>
            <a:cxnLst>
              <a:cxn ang="0">
                <a:pos x="368" y="372"/>
              </a:cxn>
              <a:cxn ang="0">
                <a:pos x="298" y="367"/>
              </a:cxn>
              <a:cxn ang="0">
                <a:pos x="339" y="306"/>
              </a:cxn>
              <a:cxn ang="0">
                <a:pos x="313" y="488"/>
              </a:cxn>
              <a:cxn ang="0">
                <a:pos x="411" y="520"/>
              </a:cxn>
              <a:cxn ang="0">
                <a:pos x="270" y="502"/>
              </a:cxn>
              <a:cxn ang="0">
                <a:pos x="523" y="310"/>
              </a:cxn>
              <a:cxn ang="0">
                <a:pos x="569" y="434"/>
              </a:cxn>
              <a:cxn ang="0">
                <a:pos x="596" y="466"/>
              </a:cxn>
              <a:cxn ang="0">
                <a:pos x="569" y="520"/>
              </a:cxn>
              <a:cxn ang="0">
                <a:pos x="531" y="466"/>
              </a:cxn>
              <a:cxn ang="0">
                <a:pos x="432" y="443"/>
              </a:cxn>
              <a:cxn ang="0">
                <a:pos x="531" y="369"/>
              </a:cxn>
              <a:cxn ang="0">
                <a:pos x="532" y="347"/>
              </a:cxn>
              <a:cxn ang="0">
                <a:pos x="473" y="434"/>
              </a:cxn>
              <a:cxn ang="0">
                <a:pos x="531" y="434"/>
              </a:cxn>
              <a:cxn ang="0">
                <a:pos x="709" y="450"/>
              </a:cxn>
              <a:cxn ang="0">
                <a:pos x="153" y="337"/>
              </a:cxn>
              <a:cxn ang="0">
                <a:pos x="213" y="333"/>
              </a:cxn>
              <a:cxn ang="0">
                <a:pos x="143" y="142"/>
              </a:cxn>
              <a:cxn ang="0">
                <a:pos x="13" y="298"/>
              </a:cxn>
              <a:cxn ang="0">
                <a:pos x="338" y="747"/>
              </a:cxn>
              <a:cxn ang="0">
                <a:pos x="808" y="449"/>
              </a:cxn>
              <a:cxn ang="0">
                <a:pos x="733" y="414"/>
              </a:cxn>
              <a:cxn ang="0">
                <a:pos x="794" y="309"/>
              </a:cxn>
              <a:cxn ang="0">
                <a:pos x="714" y="333"/>
              </a:cxn>
              <a:cxn ang="0">
                <a:pos x="732" y="365"/>
              </a:cxn>
              <a:cxn ang="0">
                <a:pos x="812" y="341"/>
              </a:cxn>
              <a:cxn ang="0">
                <a:pos x="794" y="309"/>
              </a:cxn>
              <a:cxn ang="0">
                <a:pos x="681" y="213"/>
              </a:cxn>
              <a:cxn ang="0">
                <a:pos x="686" y="250"/>
              </a:cxn>
              <a:cxn ang="0">
                <a:pos x="765" y="221"/>
              </a:cxn>
              <a:cxn ang="0">
                <a:pos x="760" y="184"/>
              </a:cxn>
              <a:cxn ang="0">
                <a:pos x="643" y="78"/>
              </a:cxn>
              <a:cxn ang="0">
                <a:pos x="602" y="151"/>
              </a:cxn>
              <a:cxn ang="0">
                <a:pos x="638" y="162"/>
              </a:cxn>
              <a:cxn ang="0">
                <a:pos x="679" y="89"/>
              </a:cxn>
              <a:cxn ang="0">
                <a:pos x="643" y="78"/>
              </a:cxn>
              <a:cxn ang="0">
                <a:pos x="495" y="88"/>
              </a:cxn>
              <a:cxn ang="0">
                <a:pos x="525" y="111"/>
              </a:cxn>
              <a:cxn ang="0">
                <a:pos x="561" y="35"/>
              </a:cxn>
              <a:cxn ang="0">
                <a:pos x="532" y="12"/>
              </a:cxn>
              <a:cxn ang="0">
                <a:pos x="375" y="17"/>
              </a:cxn>
              <a:cxn ang="0">
                <a:pos x="397" y="98"/>
              </a:cxn>
              <a:cxn ang="0">
                <a:pos x="430" y="81"/>
              </a:cxn>
              <a:cxn ang="0">
                <a:pos x="408" y="0"/>
              </a:cxn>
              <a:cxn ang="0">
                <a:pos x="375" y="17"/>
              </a:cxn>
              <a:cxn ang="0">
                <a:pos x="276" y="127"/>
              </a:cxn>
              <a:cxn ang="0">
                <a:pos x="313" y="123"/>
              </a:cxn>
              <a:cxn ang="0">
                <a:pos x="286" y="43"/>
              </a:cxn>
              <a:cxn ang="0">
                <a:pos x="249" y="47"/>
              </a:cxn>
              <a:cxn ang="0">
                <a:pos x="244" y="65"/>
              </a:cxn>
            </a:cxnLst>
            <a:rect l="0" t="0" r="r" b="b"/>
            <a:pathLst>
              <a:path w="813" h="799">
                <a:moveTo>
                  <a:pt x="270" y="502"/>
                </a:moveTo>
                <a:cubicBezTo>
                  <a:pt x="270" y="426"/>
                  <a:pt x="368" y="414"/>
                  <a:pt x="368" y="372"/>
                </a:cubicBezTo>
                <a:cubicBezTo>
                  <a:pt x="368" y="354"/>
                  <a:pt x="354" y="343"/>
                  <a:pt x="336" y="343"/>
                </a:cubicBezTo>
                <a:cubicBezTo>
                  <a:pt x="311" y="343"/>
                  <a:pt x="298" y="367"/>
                  <a:pt x="298" y="367"/>
                </a:cubicBezTo>
                <a:cubicBezTo>
                  <a:pt x="270" y="348"/>
                  <a:pt x="270" y="348"/>
                  <a:pt x="270" y="348"/>
                </a:cubicBezTo>
                <a:cubicBezTo>
                  <a:pt x="270" y="348"/>
                  <a:pt x="289" y="306"/>
                  <a:pt x="339" y="306"/>
                </a:cubicBezTo>
                <a:cubicBezTo>
                  <a:pt x="376" y="306"/>
                  <a:pt x="408" y="329"/>
                  <a:pt x="408" y="369"/>
                </a:cubicBezTo>
                <a:cubicBezTo>
                  <a:pt x="408" y="436"/>
                  <a:pt x="314" y="448"/>
                  <a:pt x="313" y="488"/>
                </a:cubicBezTo>
                <a:cubicBezTo>
                  <a:pt x="411" y="488"/>
                  <a:pt x="411" y="488"/>
                  <a:pt x="411" y="488"/>
                </a:cubicBezTo>
                <a:cubicBezTo>
                  <a:pt x="411" y="520"/>
                  <a:pt x="411" y="520"/>
                  <a:pt x="411" y="520"/>
                </a:cubicBezTo>
                <a:cubicBezTo>
                  <a:pt x="271" y="520"/>
                  <a:pt x="271" y="520"/>
                  <a:pt x="271" y="520"/>
                </a:cubicBezTo>
                <a:cubicBezTo>
                  <a:pt x="271" y="514"/>
                  <a:pt x="270" y="508"/>
                  <a:pt x="270" y="502"/>
                </a:cubicBezTo>
                <a:close/>
                <a:moveTo>
                  <a:pt x="432" y="443"/>
                </a:moveTo>
                <a:cubicBezTo>
                  <a:pt x="523" y="310"/>
                  <a:pt x="523" y="310"/>
                  <a:pt x="523" y="310"/>
                </a:cubicBezTo>
                <a:cubicBezTo>
                  <a:pt x="569" y="310"/>
                  <a:pt x="569" y="310"/>
                  <a:pt x="569" y="310"/>
                </a:cubicBezTo>
                <a:cubicBezTo>
                  <a:pt x="569" y="434"/>
                  <a:pt x="569" y="434"/>
                  <a:pt x="569" y="434"/>
                </a:cubicBezTo>
                <a:cubicBezTo>
                  <a:pt x="596" y="434"/>
                  <a:pt x="596" y="434"/>
                  <a:pt x="596" y="434"/>
                </a:cubicBezTo>
                <a:cubicBezTo>
                  <a:pt x="596" y="466"/>
                  <a:pt x="596" y="466"/>
                  <a:pt x="596" y="466"/>
                </a:cubicBezTo>
                <a:cubicBezTo>
                  <a:pt x="569" y="466"/>
                  <a:pt x="569" y="466"/>
                  <a:pt x="569" y="466"/>
                </a:cubicBezTo>
                <a:cubicBezTo>
                  <a:pt x="569" y="520"/>
                  <a:pt x="569" y="520"/>
                  <a:pt x="569" y="520"/>
                </a:cubicBezTo>
                <a:cubicBezTo>
                  <a:pt x="531" y="520"/>
                  <a:pt x="531" y="520"/>
                  <a:pt x="531" y="520"/>
                </a:cubicBezTo>
                <a:cubicBezTo>
                  <a:pt x="531" y="466"/>
                  <a:pt x="531" y="466"/>
                  <a:pt x="531" y="466"/>
                </a:cubicBezTo>
                <a:cubicBezTo>
                  <a:pt x="432" y="466"/>
                  <a:pt x="432" y="466"/>
                  <a:pt x="432" y="466"/>
                </a:cubicBezTo>
                <a:lnTo>
                  <a:pt x="432" y="443"/>
                </a:lnTo>
                <a:close/>
                <a:moveTo>
                  <a:pt x="531" y="434"/>
                </a:moveTo>
                <a:cubicBezTo>
                  <a:pt x="531" y="369"/>
                  <a:pt x="531" y="369"/>
                  <a:pt x="531" y="369"/>
                </a:cubicBezTo>
                <a:cubicBezTo>
                  <a:pt x="531" y="359"/>
                  <a:pt x="532" y="347"/>
                  <a:pt x="532" y="347"/>
                </a:cubicBezTo>
                <a:cubicBezTo>
                  <a:pt x="532" y="347"/>
                  <a:pt x="532" y="347"/>
                  <a:pt x="532" y="347"/>
                </a:cubicBezTo>
                <a:cubicBezTo>
                  <a:pt x="532" y="347"/>
                  <a:pt x="527" y="359"/>
                  <a:pt x="521" y="367"/>
                </a:cubicBezTo>
                <a:cubicBezTo>
                  <a:pt x="473" y="434"/>
                  <a:pt x="473" y="434"/>
                  <a:pt x="473" y="434"/>
                </a:cubicBezTo>
                <a:cubicBezTo>
                  <a:pt x="473" y="434"/>
                  <a:pt x="473" y="434"/>
                  <a:pt x="473" y="434"/>
                </a:cubicBezTo>
                <a:lnTo>
                  <a:pt x="531" y="434"/>
                </a:lnTo>
                <a:close/>
                <a:moveTo>
                  <a:pt x="717" y="423"/>
                </a:moveTo>
                <a:cubicBezTo>
                  <a:pt x="709" y="450"/>
                  <a:pt x="709" y="450"/>
                  <a:pt x="709" y="450"/>
                </a:cubicBezTo>
                <a:cubicBezTo>
                  <a:pt x="668" y="599"/>
                  <a:pt x="516" y="693"/>
                  <a:pt x="365" y="656"/>
                </a:cubicBezTo>
                <a:cubicBezTo>
                  <a:pt x="221" y="620"/>
                  <a:pt x="131" y="480"/>
                  <a:pt x="153" y="337"/>
                </a:cubicBezTo>
                <a:cubicBezTo>
                  <a:pt x="196" y="349"/>
                  <a:pt x="196" y="349"/>
                  <a:pt x="196" y="349"/>
                </a:cubicBezTo>
                <a:cubicBezTo>
                  <a:pt x="206" y="352"/>
                  <a:pt x="216" y="343"/>
                  <a:pt x="213" y="333"/>
                </a:cubicBezTo>
                <a:cubicBezTo>
                  <a:pt x="166" y="149"/>
                  <a:pt x="166" y="149"/>
                  <a:pt x="166" y="149"/>
                </a:cubicBezTo>
                <a:cubicBezTo>
                  <a:pt x="163" y="139"/>
                  <a:pt x="151" y="135"/>
                  <a:pt x="143" y="142"/>
                </a:cubicBezTo>
                <a:cubicBezTo>
                  <a:pt x="7" y="275"/>
                  <a:pt x="7" y="275"/>
                  <a:pt x="7" y="275"/>
                </a:cubicBezTo>
                <a:cubicBezTo>
                  <a:pt x="0" y="283"/>
                  <a:pt x="3" y="295"/>
                  <a:pt x="13" y="298"/>
                </a:cubicBezTo>
                <a:cubicBezTo>
                  <a:pt x="61" y="312"/>
                  <a:pt x="61" y="312"/>
                  <a:pt x="61" y="312"/>
                </a:cubicBezTo>
                <a:cubicBezTo>
                  <a:pt x="25" y="504"/>
                  <a:pt x="144" y="696"/>
                  <a:pt x="338" y="747"/>
                </a:cubicBezTo>
                <a:cubicBezTo>
                  <a:pt x="540" y="799"/>
                  <a:pt x="745" y="675"/>
                  <a:pt x="801" y="474"/>
                </a:cubicBezTo>
                <a:cubicBezTo>
                  <a:pt x="808" y="449"/>
                  <a:pt x="808" y="449"/>
                  <a:pt x="808" y="449"/>
                </a:cubicBezTo>
                <a:cubicBezTo>
                  <a:pt x="810" y="442"/>
                  <a:pt x="806" y="434"/>
                  <a:pt x="799" y="432"/>
                </a:cubicBezTo>
                <a:cubicBezTo>
                  <a:pt x="733" y="414"/>
                  <a:pt x="733" y="414"/>
                  <a:pt x="733" y="414"/>
                </a:cubicBezTo>
                <a:cubicBezTo>
                  <a:pt x="726" y="412"/>
                  <a:pt x="719" y="416"/>
                  <a:pt x="717" y="423"/>
                </a:cubicBezTo>
                <a:close/>
                <a:moveTo>
                  <a:pt x="794" y="309"/>
                </a:moveTo>
                <a:cubicBezTo>
                  <a:pt x="725" y="317"/>
                  <a:pt x="725" y="317"/>
                  <a:pt x="725" y="317"/>
                </a:cubicBezTo>
                <a:cubicBezTo>
                  <a:pt x="718" y="318"/>
                  <a:pt x="713" y="325"/>
                  <a:pt x="714" y="333"/>
                </a:cubicBezTo>
                <a:cubicBezTo>
                  <a:pt x="716" y="354"/>
                  <a:pt x="716" y="354"/>
                  <a:pt x="716" y="354"/>
                </a:cubicBezTo>
                <a:cubicBezTo>
                  <a:pt x="717" y="361"/>
                  <a:pt x="724" y="366"/>
                  <a:pt x="732" y="365"/>
                </a:cubicBezTo>
                <a:cubicBezTo>
                  <a:pt x="800" y="356"/>
                  <a:pt x="800" y="356"/>
                  <a:pt x="800" y="356"/>
                </a:cubicBezTo>
                <a:cubicBezTo>
                  <a:pt x="808" y="355"/>
                  <a:pt x="813" y="349"/>
                  <a:pt x="812" y="341"/>
                </a:cubicBezTo>
                <a:cubicBezTo>
                  <a:pt x="809" y="320"/>
                  <a:pt x="809" y="320"/>
                  <a:pt x="809" y="320"/>
                </a:cubicBezTo>
                <a:cubicBezTo>
                  <a:pt x="808" y="313"/>
                  <a:pt x="801" y="308"/>
                  <a:pt x="794" y="309"/>
                </a:cubicBezTo>
                <a:close/>
                <a:moveTo>
                  <a:pt x="741" y="179"/>
                </a:moveTo>
                <a:cubicBezTo>
                  <a:pt x="681" y="213"/>
                  <a:pt x="681" y="213"/>
                  <a:pt x="681" y="213"/>
                </a:cubicBezTo>
                <a:cubicBezTo>
                  <a:pt x="674" y="216"/>
                  <a:pt x="672" y="225"/>
                  <a:pt x="676" y="231"/>
                </a:cubicBezTo>
                <a:cubicBezTo>
                  <a:pt x="686" y="250"/>
                  <a:pt x="686" y="250"/>
                  <a:pt x="686" y="250"/>
                </a:cubicBezTo>
                <a:cubicBezTo>
                  <a:pt x="690" y="256"/>
                  <a:pt x="698" y="258"/>
                  <a:pt x="704" y="255"/>
                </a:cubicBezTo>
                <a:cubicBezTo>
                  <a:pt x="765" y="221"/>
                  <a:pt x="765" y="221"/>
                  <a:pt x="765" y="221"/>
                </a:cubicBezTo>
                <a:cubicBezTo>
                  <a:pt x="771" y="217"/>
                  <a:pt x="774" y="209"/>
                  <a:pt x="770" y="202"/>
                </a:cubicBezTo>
                <a:cubicBezTo>
                  <a:pt x="760" y="184"/>
                  <a:pt x="760" y="184"/>
                  <a:pt x="760" y="184"/>
                </a:cubicBezTo>
                <a:cubicBezTo>
                  <a:pt x="756" y="177"/>
                  <a:pt x="748" y="175"/>
                  <a:pt x="741" y="179"/>
                </a:cubicBezTo>
                <a:close/>
                <a:moveTo>
                  <a:pt x="643" y="78"/>
                </a:moveTo>
                <a:cubicBezTo>
                  <a:pt x="600" y="132"/>
                  <a:pt x="600" y="132"/>
                  <a:pt x="600" y="132"/>
                </a:cubicBezTo>
                <a:cubicBezTo>
                  <a:pt x="596" y="138"/>
                  <a:pt x="597" y="147"/>
                  <a:pt x="602" y="151"/>
                </a:cubicBezTo>
                <a:cubicBezTo>
                  <a:pt x="619" y="165"/>
                  <a:pt x="619" y="165"/>
                  <a:pt x="619" y="165"/>
                </a:cubicBezTo>
                <a:cubicBezTo>
                  <a:pt x="625" y="169"/>
                  <a:pt x="633" y="168"/>
                  <a:pt x="638" y="162"/>
                </a:cubicBezTo>
                <a:cubicBezTo>
                  <a:pt x="681" y="108"/>
                  <a:pt x="681" y="108"/>
                  <a:pt x="681" y="108"/>
                </a:cubicBezTo>
                <a:cubicBezTo>
                  <a:pt x="686" y="102"/>
                  <a:pt x="685" y="94"/>
                  <a:pt x="679" y="89"/>
                </a:cubicBezTo>
                <a:cubicBezTo>
                  <a:pt x="663" y="76"/>
                  <a:pt x="663" y="76"/>
                  <a:pt x="663" y="76"/>
                </a:cubicBezTo>
                <a:cubicBezTo>
                  <a:pt x="657" y="71"/>
                  <a:pt x="648" y="72"/>
                  <a:pt x="643" y="78"/>
                </a:cubicBezTo>
                <a:close/>
                <a:moveTo>
                  <a:pt x="515" y="22"/>
                </a:moveTo>
                <a:cubicBezTo>
                  <a:pt x="495" y="88"/>
                  <a:pt x="495" y="88"/>
                  <a:pt x="495" y="88"/>
                </a:cubicBezTo>
                <a:cubicBezTo>
                  <a:pt x="493" y="95"/>
                  <a:pt x="497" y="103"/>
                  <a:pt x="505" y="105"/>
                </a:cubicBezTo>
                <a:cubicBezTo>
                  <a:pt x="525" y="111"/>
                  <a:pt x="525" y="111"/>
                  <a:pt x="525" y="111"/>
                </a:cubicBezTo>
                <a:cubicBezTo>
                  <a:pt x="532" y="113"/>
                  <a:pt x="540" y="109"/>
                  <a:pt x="542" y="102"/>
                </a:cubicBezTo>
                <a:cubicBezTo>
                  <a:pt x="561" y="35"/>
                  <a:pt x="561" y="35"/>
                  <a:pt x="561" y="35"/>
                </a:cubicBezTo>
                <a:cubicBezTo>
                  <a:pt x="564" y="28"/>
                  <a:pt x="560" y="21"/>
                  <a:pt x="552" y="18"/>
                </a:cubicBezTo>
                <a:cubicBezTo>
                  <a:pt x="532" y="12"/>
                  <a:pt x="532" y="12"/>
                  <a:pt x="532" y="12"/>
                </a:cubicBezTo>
                <a:cubicBezTo>
                  <a:pt x="525" y="10"/>
                  <a:pt x="517" y="14"/>
                  <a:pt x="515" y="22"/>
                </a:cubicBezTo>
                <a:close/>
                <a:moveTo>
                  <a:pt x="375" y="17"/>
                </a:moveTo>
                <a:cubicBezTo>
                  <a:pt x="382" y="86"/>
                  <a:pt x="382" y="86"/>
                  <a:pt x="382" y="86"/>
                </a:cubicBezTo>
                <a:cubicBezTo>
                  <a:pt x="382" y="94"/>
                  <a:pt x="389" y="99"/>
                  <a:pt x="397" y="98"/>
                </a:cubicBezTo>
                <a:cubicBezTo>
                  <a:pt x="417" y="96"/>
                  <a:pt x="417" y="96"/>
                  <a:pt x="417" y="96"/>
                </a:cubicBezTo>
                <a:cubicBezTo>
                  <a:pt x="425" y="96"/>
                  <a:pt x="430" y="89"/>
                  <a:pt x="430" y="81"/>
                </a:cubicBezTo>
                <a:cubicBezTo>
                  <a:pt x="423" y="13"/>
                  <a:pt x="423" y="13"/>
                  <a:pt x="423" y="13"/>
                </a:cubicBezTo>
                <a:cubicBezTo>
                  <a:pt x="422" y="5"/>
                  <a:pt x="416" y="0"/>
                  <a:pt x="408" y="0"/>
                </a:cubicBezTo>
                <a:cubicBezTo>
                  <a:pt x="387" y="2"/>
                  <a:pt x="387" y="2"/>
                  <a:pt x="387" y="2"/>
                </a:cubicBezTo>
                <a:cubicBezTo>
                  <a:pt x="380" y="3"/>
                  <a:pt x="374" y="10"/>
                  <a:pt x="375" y="17"/>
                </a:cubicBezTo>
                <a:close/>
                <a:moveTo>
                  <a:pt x="244" y="65"/>
                </a:moveTo>
                <a:cubicBezTo>
                  <a:pt x="276" y="127"/>
                  <a:pt x="276" y="127"/>
                  <a:pt x="276" y="127"/>
                </a:cubicBezTo>
                <a:cubicBezTo>
                  <a:pt x="279" y="134"/>
                  <a:pt x="287" y="136"/>
                  <a:pt x="294" y="133"/>
                </a:cubicBezTo>
                <a:cubicBezTo>
                  <a:pt x="313" y="123"/>
                  <a:pt x="313" y="123"/>
                  <a:pt x="313" y="123"/>
                </a:cubicBezTo>
                <a:cubicBezTo>
                  <a:pt x="319" y="120"/>
                  <a:pt x="322" y="111"/>
                  <a:pt x="318" y="105"/>
                </a:cubicBezTo>
                <a:cubicBezTo>
                  <a:pt x="286" y="43"/>
                  <a:pt x="286" y="43"/>
                  <a:pt x="286" y="43"/>
                </a:cubicBezTo>
                <a:cubicBezTo>
                  <a:pt x="283" y="37"/>
                  <a:pt x="275" y="34"/>
                  <a:pt x="268" y="37"/>
                </a:cubicBezTo>
                <a:cubicBezTo>
                  <a:pt x="249" y="47"/>
                  <a:pt x="249" y="47"/>
                  <a:pt x="249" y="47"/>
                </a:cubicBezTo>
                <a:cubicBezTo>
                  <a:pt x="243" y="51"/>
                  <a:pt x="240" y="59"/>
                  <a:pt x="244" y="65"/>
                </a:cubicBezTo>
                <a:close/>
                <a:moveTo>
                  <a:pt x="244" y="65"/>
                </a:moveTo>
                <a:cubicBezTo>
                  <a:pt x="244" y="65"/>
                  <a:pt x="244" y="65"/>
                  <a:pt x="244" y="65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17" tIns="45708" rIns="91417" bIns="45708" numCol="1" anchor="t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1488555" y="1701208"/>
            <a:ext cx="9934804" cy="531387"/>
          </a:xfrm>
          <a:prstGeom prst="rect">
            <a:avLst/>
          </a:prstGeom>
        </p:spPr>
        <p:txBody>
          <a:bodyPr lIns="121889" tIns="60944" rIns="121889" bIns="60944"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对付传染病有效的方法就是合理搭配饮食、加强锻炼、养成良好的生活习惯、注意劳逸结合等</a:t>
            </a:r>
          </a:p>
        </p:txBody>
      </p:sp>
      <p:sp>
        <p:nvSpPr>
          <p:cNvPr id="35" name="矩形 34"/>
          <p:cNvSpPr/>
          <p:nvPr/>
        </p:nvSpPr>
        <p:spPr>
          <a:xfrm>
            <a:off x="2205" y="0"/>
            <a:ext cx="1218759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Content Placeholder 2"/>
          <p:cNvSpPr txBox="1"/>
          <p:nvPr/>
        </p:nvSpPr>
        <p:spPr>
          <a:xfrm>
            <a:off x="5033613" y="451646"/>
            <a:ext cx="3059632" cy="36924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defTabSz="457200" fontAlgn="base">
              <a:buClr>
                <a:srgbClr val="47456D">
                  <a:lumMod val="75000"/>
                </a:srgbClr>
              </a:buClr>
              <a:defRPr/>
            </a:pPr>
            <a:r>
              <a:rPr lang="zh-CN" alt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预防传染病的措施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105"/>
          <p:cNvSpPr/>
          <p:nvPr/>
        </p:nvSpPr>
        <p:spPr>
          <a:xfrm>
            <a:off x="8692414" y="2528900"/>
            <a:ext cx="2271364" cy="3264507"/>
          </a:xfrm>
          <a:prstGeom prst="roundRect">
            <a:avLst>
              <a:gd name="adj" fmla="val 0"/>
            </a:avLst>
          </a:prstGeom>
          <a:blipFill>
            <a:blip r:embed="rId3" cstate="print"/>
            <a:srcRect/>
            <a:stretch>
              <a:fillRect l="-77395" t="-1356" r="-39523" b="1356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: 圆角 106"/>
          <p:cNvSpPr/>
          <p:nvPr/>
        </p:nvSpPr>
        <p:spPr>
          <a:xfrm>
            <a:off x="6198798" y="2528900"/>
            <a:ext cx="2271364" cy="3264507"/>
          </a:xfrm>
          <a:prstGeom prst="roundRect">
            <a:avLst>
              <a:gd name="adj" fmla="val 0"/>
            </a:avLst>
          </a:prstGeom>
          <a:blipFill>
            <a:blip r:embed="rId4" cstate="print"/>
            <a:srcRect/>
            <a:stretch>
              <a:fillRect l="-64938" r="-64938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: 圆角 107"/>
          <p:cNvSpPr/>
          <p:nvPr/>
        </p:nvSpPr>
        <p:spPr>
          <a:xfrm>
            <a:off x="3717032" y="2528900"/>
            <a:ext cx="2271364" cy="3264507"/>
          </a:xfrm>
          <a:prstGeom prst="roundRect">
            <a:avLst>
              <a:gd name="adj" fmla="val 0"/>
            </a:avLst>
          </a:prstGeom>
          <a:blipFill>
            <a:blip r:embed="rId5" cstate="print"/>
            <a:srcRect/>
            <a:stretch>
              <a:fillRect l="-77709" r="-77709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: 圆角 108"/>
          <p:cNvSpPr/>
          <p:nvPr/>
        </p:nvSpPr>
        <p:spPr>
          <a:xfrm>
            <a:off x="1236555" y="2528900"/>
            <a:ext cx="2263035" cy="3264507"/>
          </a:xfrm>
          <a:prstGeom prst="roundRect">
            <a:avLst>
              <a:gd name="adj" fmla="val 0"/>
            </a:avLst>
          </a:prstGeom>
          <a:blipFill>
            <a:blip r:embed="rId6" cstate="print"/>
            <a:srcRect/>
            <a:stretch>
              <a:fillRect l="-65361" r="-65361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Down Arrow Callout 15"/>
          <p:cNvSpPr/>
          <p:nvPr/>
        </p:nvSpPr>
        <p:spPr>
          <a:xfrm flipV="1">
            <a:off x="1236555" y="3795618"/>
            <a:ext cx="2263035" cy="1997791"/>
          </a:xfrm>
          <a:prstGeom prst="downArrowCallout">
            <a:avLst>
              <a:gd name="adj1" fmla="val 24468"/>
              <a:gd name="adj2" fmla="val 12234"/>
              <a:gd name="adj3" fmla="val 9681"/>
              <a:gd name="adj4" fmla="val 90319"/>
            </a:avLst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32"/>
          <p:cNvSpPr txBox="1"/>
          <p:nvPr/>
        </p:nvSpPr>
        <p:spPr>
          <a:xfrm>
            <a:off x="1236556" y="4436879"/>
            <a:ext cx="2263036" cy="1230817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合理安排作息时间，做到生活有规律，不要过度疲劳</a:t>
            </a:r>
            <a:endParaRPr lang="en-US" sz="16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Down Arrow Callout 17"/>
          <p:cNvSpPr/>
          <p:nvPr/>
        </p:nvSpPr>
        <p:spPr>
          <a:xfrm flipV="1">
            <a:off x="3710637" y="3795617"/>
            <a:ext cx="2274241" cy="1997791"/>
          </a:xfrm>
          <a:prstGeom prst="downArrowCallout">
            <a:avLst>
              <a:gd name="adj1" fmla="val 24468"/>
              <a:gd name="adj2" fmla="val 12234"/>
              <a:gd name="adj3" fmla="val 9681"/>
              <a:gd name="adj4" fmla="val 90319"/>
            </a:avLst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33"/>
          <p:cNvSpPr txBox="1"/>
          <p:nvPr/>
        </p:nvSpPr>
        <p:spPr>
          <a:xfrm>
            <a:off x="3721842" y="4436879"/>
            <a:ext cx="2263036" cy="1230817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不食不清洁食物，不喝生水，不随便倒垃圾</a:t>
            </a:r>
            <a:endParaRPr lang="en-US" sz="16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Down Arrow Callout 18"/>
          <p:cNvSpPr/>
          <p:nvPr/>
        </p:nvSpPr>
        <p:spPr>
          <a:xfrm flipV="1">
            <a:off x="6204253" y="3795617"/>
            <a:ext cx="2265909" cy="1997791"/>
          </a:xfrm>
          <a:prstGeom prst="downArrowCallout">
            <a:avLst>
              <a:gd name="adj1" fmla="val 24468"/>
              <a:gd name="adj2" fmla="val 12234"/>
              <a:gd name="adj3" fmla="val 9681"/>
              <a:gd name="adj4" fmla="val 90319"/>
            </a:avLst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34"/>
          <p:cNvSpPr txBox="1"/>
          <p:nvPr/>
        </p:nvSpPr>
        <p:spPr>
          <a:xfrm>
            <a:off x="6207126" y="4436878"/>
            <a:ext cx="2263036" cy="86157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要讲究个人卫生，不随便吐痰，打喷嚏</a:t>
            </a:r>
            <a:endParaRPr lang="en-US" sz="16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Down Arrow Callout 20"/>
          <p:cNvSpPr/>
          <p:nvPr/>
        </p:nvSpPr>
        <p:spPr>
          <a:xfrm flipV="1">
            <a:off x="8692414" y="3795618"/>
            <a:ext cx="2263035" cy="1997791"/>
          </a:xfrm>
          <a:prstGeom prst="downArrowCallout">
            <a:avLst>
              <a:gd name="adj1" fmla="val 24468"/>
              <a:gd name="adj2" fmla="val 12234"/>
              <a:gd name="adj3" fmla="val 9681"/>
              <a:gd name="adj4" fmla="val 90319"/>
            </a:avLst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35"/>
          <p:cNvSpPr txBox="1"/>
          <p:nvPr/>
        </p:nvSpPr>
        <p:spPr>
          <a:xfrm>
            <a:off x="8692411" y="4436878"/>
            <a:ext cx="2263036" cy="86157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发热或不适时及早就医</a:t>
            </a:r>
            <a:endParaRPr lang="en-US" sz="16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3" name="Group 21"/>
          <p:cNvGrpSpPr/>
          <p:nvPr/>
        </p:nvGrpSpPr>
        <p:grpSpPr>
          <a:xfrm>
            <a:off x="2192987" y="4067699"/>
            <a:ext cx="350236" cy="301188"/>
            <a:chOff x="8356601" y="858836"/>
            <a:chExt cx="271463" cy="233363"/>
          </a:xfrm>
          <a:solidFill>
            <a:schemeClr val="bg1"/>
          </a:solidFill>
        </p:grpSpPr>
        <p:sp>
          <p:nvSpPr>
            <p:cNvPr id="24" name="Freeform 63"/>
            <p:cNvSpPr/>
            <p:nvPr/>
          </p:nvSpPr>
          <p:spPr bwMode="auto">
            <a:xfrm>
              <a:off x="8426451" y="896936"/>
              <a:ext cx="201613" cy="153988"/>
            </a:xfrm>
            <a:custGeom>
              <a:avLst/>
              <a:gdLst/>
              <a:ahLst/>
              <a:cxnLst>
                <a:cxn ang="0">
                  <a:pos x="37" y="65"/>
                </a:cxn>
                <a:cxn ang="0">
                  <a:pos x="31" y="66"/>
                </a:cxn>
                <a:cxn ang="0">
                  <a:pos x="2" y="45"/>
                </a:cxn>
                <a:cxn ang="0">
                  <a:pos x="1" y="39"/>
                </a:cxn>
                <a:cxn ang="0">
                  <a:pos x="5" y="34"/>
                </a:cxn>
                <a:cxn ang="0">
                  <a:pos x="11" y="33"/>
                </a:cxn>
                <a:cxn ang="0">
                  <a:pos x="29" y="47"/>
                </a:cxn>
                <a:cxn ang="0">
                  <a:pos x="35" y="46"/>
                </a:cxn>
                <a:cxn ang="0">
                  <a:pos x="76" y="2"/>
                </a:cxn>
                <a:cxn ang="0">
                  <a:pos x="82" y="2"/>
                </a:cxn>
                <a:cxn ang="0">
                  <a:pos x="87" y="6"/>
                </a:cxn>
                <a:cxn ang="0">
                  <a:pos x="87" y="12"/>
                </a:cxn>
                <a:cxn ang="0">
                  <a:pos x="37" y="65"/>
                </a:cxn>
              </a:cxnLst>
              <a:rect l="0" t="0" r="r" b="b"/>
              <a:pathLst>
                <a:path w="88" h="67">
                  <a:moveTo>
                    <a:pt x="37" y="65"/>
                  </a:moveTo>
                  <a:cubicBezTo>
                    <a:pt x="35" y="67"/>
                    <a:pt x="33" y="67"/>
                    <a:pt x="31" y="66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0" y="43"/>
                    <a:pt x="0" y="41"/>
                    <a:pt x="1" y="39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6" y="32"/>
                    <a:pt x="9" y="32"/>
                    <a:pt x="11" y="33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31" y="48"/>
                    <a:pt x="34" y="48"/>
                    <a:pt x="35" y="46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8" y="0"/>
                    <a:pt x="81" y="0"/>
                    <a:pt x="82" y="2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8" y="7"/>
                    <a:pt x="88" y="10"/>
                    <a:pt x="87" y="12"/>
                  </a:cubicBezTo>
                  <a:lnTo>
                    <a:pt x="37" y="6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64"/>
            <p:cNvSpPr/>
            <p:nvPr/>
          </p:nvSpPr>
          <p:spPr bwMode="auto">
            <a:xfrm>
              <a:off x="8356601" y="858836"/>
              <a:ext cx="239713" cy="233363"/>
            </a:xfrm>
            <a:custGeom>
              <a:avLst/>
              <a:gdLst/>
              <a:ahLst/>
              <a:cxnLst>
                <a:cxn ang="0">
                  <a:pos x="97" y="65"/>
                </a:cxn>
                <a:cxn ang="0">
                  <a:pos x="97" y="89"/>
                </a:cxn>
                <a:cxn ang="0">
                  <a:pos x="91" y="95"/>
                </a:cxn>
                <a:cxn ang="0">
                  <a:pos x="13" y="95"/>
                </a:cxn>
                <a:cxn ang="0">
                  <a:pos x="6" y="89"/>
                </a:cxn>
                <a:cxn ang="0">
                  <a:pos x="6" y="13"/>
                </a:cxn>
                <a:cxn ang="0">
                  <a:pos x="13" y="7"/>
                </a:cxn>
                <a:cxn ang="0">
                  <a:pos x="91" y="7"/>
                </a:cxn>
                <a:cxn ang="0">
                  <a:pos x="97" y="13"/>
                </a:cxn>
                <a:cxn ang="0">
                  <a:pos x="97" y="17"/>
                </a:cxn>
                <a:cxn ang="0">
                  <a:pos x="99" y="18"/>
                </a:cxn>
                <a:cxn ang="0">
                  <a:pos x="103" y="14"/>
                </a:cxn>
                <a:cxn ang="0">
                  <a:pos x="104" y="12"/>
                </a:cxn>
                <a:cxn ang="0">
                  <a:pos x="104" y="7"/>
                </a:cxn>
                <a:cxn ang="0">
                  <a:pos x="97" y="0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0" y="95"/>
                </a:cxn>
                <a:cxn ang="0">
                  <a:pos x="6" y="102"/>
                </a:cxn>
                <a:cxn ang="0">
                  <a:pos x="97" y="102"/>
                </a:cxn>
                <a:cxn ang="0">
                  <a:pos x="104" y="95"/>
                </a:cxn>
                <a:cxn ang="0">
                  <a:pos x="104" y="57"/>
                </a:cxn>
                <a:cxn ang="0">
                  <a:pos x="102" y="57"/>
                </a:cxn>
                <a:cxn ang="0">
                  <a:pos x="98" y="62"/>
                </a:cxn>
                <a:cxn ang="0">
                  <a:pos x="97" y="65"/>
                </a:cxn>
              </a:cxnLst>
              <a:rect l="0" t="0" r="r" b="b"/>
              <a:pathLst>
                <a:path w="104" h="102">
                  <a:moveTo>
                    <a:pt x="97" y="65"/>
                  </a:moveTo>
                  <a:cubicBezTo>
                    <a:pt x="97" y="89"/>
                    <a:pt x="97" y="89"/>
                    <a:pt x="97" y="89"/>
                  </a:cubicBezTo>
                  <a:cubicBezTo>
                    <a:pt x="97" y="92"/>
                    <a:pt x="94" y="95"/>
                    <a:pt x="91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9" y="95"/>
                    <a:pt x="6" y="92"/>
                    <a:pt x="6" y="89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0"/>
                    <a:pt x="9" y="7"/>
                    <a:pt x="13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4" y="7"/>
                    <a:pt x="97" y="10"/>
                    <a:pt x="97" y="13"/>
                  </a:cubicBezTo>
                  <a:cubicBezTo>
                    <a:pt x="97" y="17"/>
                    <a:pt x="97" y="17"/>
                    <a:pt x="97" y="17"/>
                  </a:cubicBezTo>
                  <a:cubicBezTo>
                    <a:pt x="97" y="19"/>
                    <a:pt x="99" y="18"/>
                    <a:pt x="99" y="18"/>
                  </a:cubicBezTo>
                  <a:cubicBezTo>
                    <a:pt x="99" y="18"/>
                    <a:pt x="102" y="15"/>
                    <a:pt x="103" y="14"/>
                  </a:cubicBezTo>
                  <a:cubicBezTo>
                    <a:pt x="103" y="14"/>
                    <a:pt x="104" y="13"/>
                    <a:pt x="104" y="12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3"/>
                    <a:pt x="101" y="0"/>
                    <a:pt x="9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9"/>
                    <a:pt x="2" y="102"/>
                    <a:pt x="6" y="102"/>
                  </a:cubicBezTo>
                  <a:cubicBezTo>
                    <a:pt x="97" y="102"/>
                    <a:pt x="97" y="102"/>
                    <a:pt x="97" y="102"/>
                  </a:cubicBezTo>
                  <a:cubicBezTo>
                    <a:pt x="101" y="102"/>
                    <a:pt x="104" y="99"/>
                    <a:pt x="104" y="95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4" y="56"/>
                    <a:pt x="102" y="57"/>
                    <a:pt x="102" y="57"/>
                  </a:cubicBezTo>
                  <a:cubicBezTo>
                    <a:pt x="102" y="57"/>
                    <a:pt x="99" y="60"/>
                    <a:pt x="98" y="62"/>
                  </a:cubicBezTo>
                  <a:cubicBezTo>
                    <a:pt x="97" y="62"/>
                    <a:pt x="97" y="63"/>
                    <a:pt x="97" y="6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4"/>
          <p:cNvGrpSpPr/>
          <p:nvPr/>
        </p:nvGrpSpPr>
        <p:grpSpPr>
          <a:xfrm>
            <a:off x="4699120" y="4047096"/>
            <a:ext cx="334494" cy="342396"/>
            <a:chOff x="2308225" y="2935287"/>
            <a:chExt cx="273050" cy="279400"/>
          </a:xfrm>
          <a:solidFill>
            <a:schemeClr val="bg1"/>
          </a:solidFill>
        </p:grpSpPr>
        <p:sp>
          <p:nvSpPr>
            <p:cNvPr id="27" name="Freeform 294"/>
            <p:cNvSpPr/>
            <p:nvPr/>
          </p:nvSpPr>
          <p:spPr bwMode="auto">
            <a:xfrm>
              <a:off x="2308225" y="2935287"/>
              <a:ext cx="246062" cy="279400"/>
            </a:xfrm>
            <a:custGeom>
              <a:avLst/>
              <a:gdLst/>
              <a:ahLst/>
              <a:cxnLst>
                <a:cxn ang="0">
                  <a:pos x="66" y="97"/>
                </a:cxn>
                <a:cxn ang="0">
                  <a:pos x="95" y="68"/>
                </a:cxn>
                <a:cxn ang="0">
                  <a:pos x="103" y="69"/>
                </a:cxn>
                <a:cxn ang="0">
                  <a:pos x="105" y="67"/>
                </a:cxn>
                <a:cxn ang="0">
                  <a:pos x="107" y="55"/>
                </a:cxn>
                <a:cxn ang="0">
                  <a:pos x="107" y="20"/>
                </a:cxn>
                <a:cxn ang="0">
                  <a:pos x="104" y="17"/>
                </a:cxn>
                <a:cxn ang="0">
                  <a:pos x="85" y="15"/>
                </a:cxn>
                <a:cxn ang="0">
                  <a:pos x="53" y="0"/>
                </a:cxn>
                <a:cxn ang="0">
                  <a:pos x="26" y="15"/>
                </a:cxn>
                <a:cxn ang="0">
                  <a:pos x="3" y="16"/>
                </a:cxn>
                <a:cxn ang="0">
                  <a:pos x="1" y="19"/>
                </a:cxn>
                <a:cxn ang="0">
                  <a:pos x="0" y="55"/>
                </a:cxn>
                <a:cxn ang="0">
                  <a:pos x="53" y="122"/>
                </a:cxn>
                <a:cxn ang="0">
                  <a:pos x="70" y="114"/>
                </a:cxn>
                <a:cxn ang="0">
                  <a:pos x="70" y="112"/>
                </a:cxn>
                <a:cxn ang="0">
                  <a:pos x="66" y="97"/>
                </a:cxn>
              </a:cxnLst>
              <a:rect l="0" t="0" r="r" b="b"/>
              <a:pathLst>
                <a:path w="107" h="122">
                  <a:moveTo>
                    <a:pt x="66" y="97"/>
                  </a:moveTo>
                  <a:cubicBezTo>
                    <a:pt x="66" y="81"/>
                    <a:pt x="79" y="68"/>
                    <a:pt x="95" y="68"/>
                  </a:cubicBezTo>
                  <a:cubicBezTo>
                    <a:pt x="98" y="68"/>
                    <a:pt x="101" y="68"/>
                    <a:pt x="103" y="69"/>
                  </a:cubicBezTo>
                  <a:cubicBezTo>
                    <a:pt x="104" y="69"/>
                    <a:pt x="105" y="68"/>
                    <a:pt x="105" y="67"/>
                  </a:cubicBezTo>
                  <a:cubicBezTo>
                    <a:pt x="106" y="63"/>
                    <a:pt x="107" y="59"/>
                    <a:pt x="107" y="55"/>
                  </a:cubicBezTo>
                  <a:cubicBezTo>
                    <a:pt x="107" y="55"/>
                    <a:pt x="107" y="20"/>
                    <a:pt x="107" y="20"/>
                  </a:cubicBezTo>
                  <a:cubicBezTo>
                    <a:pt x="107" y="17"/>
                    <a:pt x="105" y="17"/>
                    <a:pt x="104" y="17"/>
                  </a:cubicBezTo>
                  <a:cubicBezTo>
                    <a:pt x="98" y="17"/>
                    <a:pt x="91" y="17"/>
                    <a:pt x="85" y="15"/>
                  </a:cubicBezTo>
                  <a:cubicBezTo>
                    <a:pt x="71" y="11"/>
                    <a:pt x="58" y="0"/>
                    <a:pt x="53" y="0"/>
                  </a:cubicBezTo>
                  <a:cubicBezTo>
                    <a:pt x="49" y="0"/>
                    <a:pt x="40" y="11"/>
                    <a:pt x="26" y="15"/>
                  </a:cubicBezTo>
                  <a:cubicBezTo>
                    <a:pt x="18" y="17"/>
                    <a:pt x="10" y="17"/>
                    <a:pt x="3" y="16"/>
                  </a:cubicBezTo>
                  <a:cubicBezTo>
                    <a:pt x="2" y="16"/>
                    <a:pt x="1" y="16"/>
                    <a:pt x="1" y="19"/>
                  </a:cubicBezTo>
                  <a:cubicBezTo>
                    <a:pt x="1" y="20"/>
                    <a:pt x="0" y="55"/>
                    <a:pt x="0" y="55"/>
                  </a:cubicBezTo>
                  <a:cubicBezTo>
                    <a:pt x="0" y="90"/>
                    <a:pt x="43" y="122"/>
                    <a:pt x="53" y="122"/>
                  </a:cubicBezTo>
                  <a:cubicBezTo>
                    <a:pt x="57" y="122"/>
                    <a:pt x="62" y="120"/>
                    <a:pt x="70" y="114"/>
                  </a:cubicBezTo>
                  <a:cubicBezTo>
                    <a:pt x="71" y="113"/>
                    <a:pt x="70" y="113"/>
                    <a:pt x="70" y="112"/>
                  </a:cubicBezTo>
                  <a:cubicBezTo>
                    <a:pt x="67" y="108"/>
                    <a:pt x="66" y="102"/>
                    <a:pt x="66" y="9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95"/>
            <p:cNvSpPr/>
            <p:nvPr/>
          </p:nvSpPr>
          <p:spPr bwMode="auto">
            <a:xfrm>
              <a:off x="2471738" y="3121024"/>
              <a:ext cx="109537" cy="73025"/>
            </a:xfrm>
            <a:custGeom>
              <a:avLst/>
              <a:gdLst/>
              <a:ahLst/>
              <a:cxnLst>
                <a:cxn ang="0">
                  <a:pos x="24" y="31"/>
                </a:cxn>
                <a:cxn ang="0">
                  <a:pos x="20" y="31"/>
                </a:cxn>
                <a:cxn ang="0">
                  <a:pos x="2" y="17"/>
                </a:cxn>
                <a:cxn ang="0">
                  <a:pos x="1" y="14"/>
                </a:cxn>
                <a:cxn ang="0">
                  <a:pos x="4" y="11"/>
                </a:cxn>
                <a:cxn ang="0">
                  <a:pos x="7" y="10"/>
                </a:cxn>
                <a:cxn ang="0">
                  <a:pos x="19" y="19"/>
                </a:cxn>
                <a:cxn ang="0">
                  <a:pos x="23" y="18"/>
                </a:cxn>
                <a:cxn ang="0">
                  <a:pos x="40" y="1"/>
                </a:cxn>
                <a:cxn ang="0">
                  <a:pos x="44" y="1"/>
                </a:cxn>
                <a:cxn ang="0">
                  <a:pos x="47" y="3"/>
                </a:cxn>
                <a:cxn ang="0">
                  <a:pos x="47" y="7"/>
                </a:cxn>
                <a:cxn ang="0">
                  <a:pos x="24" y="31"/>
                </a:cxn>
              </a:cxnLst>
              <a:rect l="0" t="0" r="r" b="b"/>
              <a:pathLst>
                <a:path w="48" h="32">
                  <a:moveTo>
                    <a:pt x="24" y="31"/>
                  </a:moveTo>
                  <a:cubicBezTo>
                    <a:pt x="23" y="32"/>
                    <a:pt x="21" y="32"/>
                    <a:pt x="20" y="31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7"/>
                    <a:pt x="0" y="15"/>
                    <a:pt x="1" y="14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6" y="9"/>
                    <a:pt x="7" y="10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20"/>
                    <a:pt x="22" y="20"/>
                    <a:pt x="23" y="1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1" y="0"/>
                    <a:pt x="43" y="0"/>
                    <a:pt x="44" y="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8" y="4"/>
                    <a:pt x="48" y="6"/>
                    <a:pt x="47" y="7"/>
                  </a:cubicBezTo>
                  <a:lnTo>
                    <a:pt x="24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7"/>
          <p:cNvGrpSpPr/>
          <p:nvPr/>
        </p:nvGrpSpPr>
        <p:grpSpPr>
          <a:xfrm>
            <a:off x="7149842" y="4032775"/>
            <a:ext cx="368746" cy="371023"/>
            <a:chOff x="2308226" y="1865311"/>
            <a:chExt cx="273050" cy="274638"/>
          </a:xfrm>
          <a:solidFill>
            <a:schemeClr val="bg1"/>
          </a:solidFill>
        </p:grpSpPr>
        <p:sp>
          <p:nvSpPr>
            <p:cNvPr id="30" name="Freeform 147"/>
            <p:cNvSpPr/>
            <p:nvPr/>
          </p:nvSpPr>
          <p:spPr bwMode="auto">
            <a:xfrm>
              <a:off x="2354263" y="1914524"/>
              <a:ext cx="180975" cy="92075"/>
            </a:xfrm>
            <a:custGeom>
              <a:avLst/>
              <a:gdLst/>
              <a:ahLst/>
              <a:cxnLst>
                <a:cxn ang="0">
                  <a:pos x="79" y="2"/>
                </a:cxn>
                <a:cxn ang="0">
                  <a:pos x="77" y="0"/>
                </a:cxn>
                <a:cxn ang="0">
                  <a:pos x="75" y="0"/>
                </a:cxn>
                <a:cxn ang="0">
                  <a:pos x="73" y="1"/>
                </a:cxn>
                <a:cxn ang="0">
                  <a:pos x="56" y="22"/>
                </a:cxn>
                <a:cxn ang="0">
                  <a:pos x="56" y="22"/>
                </a:cxn>
                <a:cxn ang="0">
                  <a:pos x="37" y="12"/>
                </a:cxn>
                <a:cxn ang="0">
                  <a:pos x="34" y="12"/>
                </a:cxn>
                <a:cxn ang="0">
                  <a:pos x="30" y="14"/>
                </a:cxn>
                <a:cxn ang="0">
                  <a:pos x="17" y="33"/>
                </a:cxn>
                <a:cxn ang="0">
                  <a:pos x="17" y="33"/>
                </a:cxn>
                <a:cxn ang="0">
                  <a:pos x="3" y="33"/>
                </a:cxn>
                <a:cxn ang="0">
                  <a:pos x="0" y="36"/>
                </a:cxn>
                <a:cxn ang="0">
                  <a:pos x="3" y="40"/>
                </a:cxn>
                <a:cxn ang="0">
                  <a:pos x="17" y="40"/>
                </a:cxn>
                <a:cxn ang="0">
                  <a:pos x="22" y="37"/>
                </a:cxn>
                <a:cxn ang="0">
                  <a:pos x="35" y="18"/>
                </a:cxn>
                <a:cxn ang="0">
                  <a:pos x="35" y="18"/>
                </a:cxn>
                <a:cxn ang="0">
                  <a:pos x="54" y="29"/>
                </a:cxn>
                <a:cxn ang="0">
                  <a:pos x="57" y="29"/>
                </a:cxn>
                <a:cxn ang="0">
                  <a:pos x="61" y="27"/>
                </a:cxn>
                <a:cxn ang="0">
                  <a:pos x="78" y="5"/>
                </a:cxn>
                <a:cxn ang="0">
                  <a:pos x="79" y="2"/>
                </a:cxn>
              </a:cxnLst>
              <a:rect l="0" t="0" r="r" b="b"/>
              <a:pathLst>
                <a:path w="79" h="40">
                  <a:moveTo>
                    <a:pt x="79" y="2"/>
                  </a:moveTo>
                  <a:cubicBezTo>
                    <a:pt x="78" y="2"/>
                    <a:pt x="78" y="1"/>
                    <a:pt x="77" y="0"/>
                  </a:cubicBezTo>
                  <a:cubicBezTo>
                    <a:pt x="77" y="0"/>
                    <a:pt x="76" y="0"/>
                    <a:pt x="75" y="0"/>
                  </a:cubicBezTo>
                  <a:cubicBezTo>
                    <a:pt x="74" y="0"/>
                    <a:pt x="73" y="0"/>
                    <a:pt x="73" y="1"/>
                  </a:cubicBezTo>
                  <a:cubicBezTo>
                    <a:pt x="73" y="1"/>
                    <a:pt x="60" y="17"/>
                    <a:pt x="56" y="22"/>
                  </a:cubicBezTo>
                  <a:cubicBezTo>
                    <a:pt x="56" y="23"/>
                    <a:pt x="56" y="22"/>
                    <a:pt x="56" y="2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6" y="12"/>
                    <a:pt x="35" y="12"/>
                    <a:pt x="34" y="12"/>
                  </a:cubicBezTo>
                  <a:cubicBezTo>
                    <a:pt x="33" y="12"/>
                    <a:pt x="31" y="12"/>
                    <a:pt x="30" y="1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1" y="33"/>
                    <a:pt x="0" y="35"/>
                    <a:pt x="0" y="36"/>
                  </a:cubicBezTo>
                  <a:cubicBezTo>
                    <a:pt x="0" y="38"/>
                    <a:pt x="1" y="40"/>
                    <a:pt x="3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9" y="40"/>
                    <a:pt x="21" y="38"/>
                    <a:pt x="22" y="37"/>
                  </a:cubicBezTo>
                  <a:cubicBezTo>
                    <a:pt x="22" y="37"/>
                    <a:pt x="32" y="23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5" y="29"/>
                    <a:pt x="56" y="29"/>
                    <a:pt x="57" y="29"/>
                  </a:cubicBezTo>
                  <a:cubicBezTo>
                    <a:pt x="58" y="29"/>
                    <a:pt x="60" y="29"/>
                    <a:pt x="61" y="27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4"/>
                    <a:pt x="79" y="3"/>
                    <a:pt x="79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48"/>
            <p:cNvSpPr>
              <a:spLocks noEditPoints="1"/>
            </p:cNvSpPr>
            <p:nvPr/>
          </p:nvSpPr>
          <p:spPr bwMode="auto">
            <a:xfrm>
              <a:off x="2308226" y="1865311"/>
              <a:ext cx="273050" cy="193675"/>
            </a:xfrm>
            <a:custGeom>
              <a:avLst/>
              <a:gdLst/>
              <a:ahLst/>
              <a:cxnLst>
                <a:cxn ang="0">
                  <a:pos x="109" y="74"/>
                </a:cxn>
                <a:cxn ang="0">
                  <a:pos x="108" y="75"/>
                </a:cxn>
                <a:cxn ang="0">
                  <a:pos x="11" y="75"/>
                </a:cxn>
                <a:cxn ang="0">
                  <a:pos x="10" y="74"/>
                </a:cxn>
                <a:cxn ang="0">
                  <a:pos x="10" y="11"/>
                </a:cxn>
                <a:cxn ang="0">
                  <a:pos x="11" y="10"/>
                </a:cxn>
                <a:cxn ang="0">
                  <a:pos x="107" y="10"/>
                </a:cxn>
                <a:cxn ang="0">
                  <a:pos x="109" y="11"/>
                </a:cxn>
                <a:cxn ang="0">
                  <a:pos x="109" y="74"/>
                </a:cxn>
                <a:cxn ang="0">
                  <a:pos x="119" y="6"/>
                </a:cxn>
                <a:cxn ang="0">
                  <a:pos x="119" y="4"/>
                </a:cxn>
                <a:cxn ang="0">
                  <a:pos x="115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4" y="11"/>
                </a:cxn>
                <a:cxn ang="0">
                  <a:pos x="4" y="75"/>
                </a:cxn>
                <a:cxn ang="0">
                  <a:pos x="3" y="75"/>
                </a:cxn>
                <a:cxn ang="0">
                  <a:pos x="0" y="79"/>
                </a:cxn>
                <a:cxn ang="0">
                  <a:pos x="0" y="82"/>
                </a:cxn>
                <a:cxn ang="0">
                  <a:pos x="4" y="85"/>
                </a:cxn>
                <a:cxn ang="0">
                  <a:pos x="115" y="85"/>
                </a:cxn>
                <a:cxn ang="0">
                  <a:pos x="119" y="82"/>
                </a:cxn>
                <a:cxn ang="0">
                  <a:pos x="119" y="79"/>
                </a:cxn>
                <a:cxn ang="0">
                  <a:pos x="116" y="75"/>
                </a:cxn>
                <a:cxn ang="0">
                  <a:pos x="115" y="75"/>
                </a:cxn>
                <a:cxn ang="0">
                  <a:pos x="115" y="11"/>
                </a:cxn>
                <a:cxn ang="0">
                  <a:pos x="116" y="10"/>
                </a:cxn>
                <a:cxn ang="0">
                  <a:pos x="119" y="6"/>
                </a:cxn>
              </a:cxnLst>
              <a:rect l="0" t="0" r="r" b="b"/>
              <a:pathLst>
                <a:path w="119" h="85">
                  <a:moveTo>
                    <a:pt x="109" y="74"/>
                  </a:moveTo>
                  <a:cubicBezTo>
                    <a:pt x="109" y="75"/>
                    <a:pt x="108" y="75"/>
                    <a:pt x="108" y="75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1" y="75"/>
                    <a:pt x="10" y="75"/>
                    <a:pt x="10" y="7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7" y="10"/>
                    <a:pt x="109" y="10"/>
                    <a:pt x="109" y="11"/>
                  </a:cubicBezTo>
                  <a:lnTo>
                    <a:pt x="109" y="74"/>
                  </a:lnTo>
                  <a:close/>
                  <a:moveTo>
                    <a:pt x="119" y="6"/>
                  </a:moveTo>
                  <a:cubicBezTo>
                    <a:pt x="119" y="4"/>
                    <a:pt x="119" y="4"/>
                    <a:pt x="119" y="4"/>
                  </a:cubicBezTo>
                  <a:cubicBezTo>
                    <a:pt x="119" y="1"/>
                    <a:pt x="117" y="0"/>
                    <a:pt x="11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3" y="10"/>
                    <a:pt x="4" y="10"/>
                    <a:pt x="4" y="11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4" y="75"/>
                    <a:pt x="3" y="75"/>
                    <a:pt x="3" y="75"/>
                  </a:cubicBezTo>
                  <a:cubicBezTo>
                    <a:pt x="1" y="76"/>
                    <a:pt x="0" y="77"/>
                    <a:pt x="0" y="79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4"/>
                    <a:pt x="2" y="85"/>
                    <a:pt x="4" y="85"/>
                  </a:cubicBezTo>
                  <a:cubicBezTo>
                    <a:pt x="115" y="85"/>
                    <a:pt x="115" y="85"/>
                    <a:pt x="115" y="85"/>
                  </a:cubicBezTo>
                  <a:cubicBezTo>
                    <a:pt x="117" y="85"/>
                    <a:pt x="119" y="84"/>
                    <a:pt x="119" y="82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19" y="77"/>
                    <a:pt x="117" y="76"/>
                    <a:pt x="116" y="75"/>
                  </a:cubicBezTo>
                  <a:cubicBezTo>
                    <a:pt x="115" y="75"/>
                    <a:pt x="115" y="75"/>
                    <a:pt x="115" y="75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5" y="10"/>
                    <a:pt x="116" y="10"/>
                    <a:pt x="116" y="10"/>
                  </a:cubicBezTo>
                  <a:cubicBezTo>
                    <a:pt x="118" y="9"/>
                    <a:pt x="119" y="8"/>
                    <a:pt x="119" y="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149"/>
            <p:cNvSpPr/>
            <p:nvPr/>
          </p:nvSpPr>
          <p:spPr bwMode="auto">
            <a:xfrm>
              <a:off x="2382838" y="2073274"/>
              <a:ext cx="125413" cy="66675"/>
            </a:xfrm>
            <a:custGeom>
              <a:avLst/>
              <a:gdLst/>
              <a:ahLst/>
              <a:cxnLst>
                <a:cxn ang="0">
                  <a:pos x="53" y="23"/>
                </a:cxn>
                <a:cxn ang="0">
                  <a:pos x="31" y="8"/>
                </a:cxn>
                <a:cxn ang="0">
                  <a:pos x="31" y="7"/>
                </a:cxn>
                <a:cxn ang="0">
                  <a:pos x="31" y="2"/>
                </a:cxn>
                <a:cxn ang="0">
                  <a:pos x="27" y="0"/>
                </a:cxn>
                <a:cxn ang="0">
                  <a:pos x="24" y="2"/>
                </a:cxn>
                <a:cxn ang="0">
                  <a:pos x="24" y="7"/>
                </a:cxn>
                <a:cxn ang="0">
                  <a:pos x="23" y="8"/>
                </a:cxn>
                <a:cxn ang="0">
                  <a:pos x="2" y="23"/>
                </a:cxn>
                <a:cxn ang="0">
                  <a:pos x="1" y="28"/>
                </a:cxn>
                <a:cxn ang="0">
                  <a:pos x="4" y="29"/>
                </a:cxn>
                <a:cxn ang="0">
                  <a:pos x="5" y="29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4" y="26"/>
                </a:cxn>
                <a:cxn ang="0">
                  <a:pos x="27" y="29"/>
                </a:cxn>
                <a:cxn ang="0">
                  <a:pos x="31" y="26"/>
                </a:cxn>
                <a:cxn ang="0">
                  <a:pos x="31" y="16"/>
                </a:cxn>
                <a:cxn ang="0">
                  <a:pos x="31" y="16"/>
                </a:cxn>
                <a:cxn ang="0">
                  <a:pos x="49" y="29"/>
                </a:cxn>
                <a:cxn ang="0">
                  <a:pos x="51" y="29"/>
                </a:cxn>
                <a:cxn ang="0">
                  <a:pos x="54" y="28"/>
                </a:cxn>
                <a:cxn ang="0">
                  <a:pos x="53" y="23"/>
                </a:cxn>
              </a:cxnLst>
              <a:rect l="0" t="0" r="r" b="b"/>
              <a:pathLst>
                <a:path w="55" h="29">
                  <a:moveTo>
                    <a:pt x="53" y="23"/>
                  </a:move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7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0"/>
                    <a:pt x="29" y="0"/>
                    <a:pt x="27" y="0"/>
                  </a:cubicBezTo>
                  <a:cubicBezTo>
                    <a:pt x="25" y="0"/>
                    <a:pt x="24" y="0"/>
                    <a:pt x="24" y="2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8"/>
                    <a:pt x="23" y="8"/>
                    <a:pt x="23" y="8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4"/>
                    <a:pt x="0" y="26"/>
                    <a:pt x="1" y="28"/>
                  </a:cubicBezTo>
                  <a:cubicBezTo>
                    <a:pt x="1" y="29"/>
                    <a:pt x="2" y="29"/>
                    <a:pt x="4" y="29"/>
                  </a:cubicBezTo>
                  <a:cubicBezTo>
                    <a:pt x="4" y="29"/>
                    <a:pt x="5" y="29"/>
                    <a:pt x="5" y="29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8"/>
                    <a:pt x="25" y="29"/>
                    <a:pt x="27" y="29"/>
                  </a:cubicBezTo>
                  <a:cubicBezTo>
                    <a:pt x="29" y="29"/>
                    <a:pt x="31" y="28"/>
                    <a:pt x="31" y="2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50" y="29"/>
                    <a:pt x="50" y="29"/>
                    <a:pt x="51" y="29"/>
                  </a:cubicBezTo>
                  <a:cubicBezTo>
                    <a:pt x="52" y="29"/>
                    <a:pt x="53" y="29"/>
                    <a:pt x="54" y="28"/>
                  </a:cubicBezTo>
                  <a:cubicBezTo>
                    <a:pt x="55" y="26"/>
                    <a:pt x="55" y="24"/>
                    <a:pt x="53" y="2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3" name="Freeform 10"/>
          <p:cNvSpPr>
            <a:spLocks noEditPoints="1"/>
          </p:cNvSpPr>
          <p:nvPr/>
        </p:nvSpPr>
        <p:spPr bwMode="auto">
          <a:xfrm>
            <a:off x="9623367" y="4021638"/>
            <a:ext cx="401125" cy="393312"/>
          </a:xfrm>
          <a:custGeom>
            <a:avLst/>
            <a:gdLst/>
            <a:ahLst/>
            <a:cxnLst>
              <a:cxn ang="0">
                <a:pos x="368" y="372"/>
              </a:cxn>
              <a:cxn ang="0">
                <a:pos x="298" y="367"/>
              </a:cxn>
              <a:cxn ang="0">
                <a:pos x="339" y="306"/>
              </a:cxn>
              <a:cxn ang="0">
                <a:pos x="313" y="488"/>
              </a:cxn>
              <a:cxn ang="0">
                <a:pos x="411" y="520"/>
              </a:cxn>
              <a:cxn ang="0">
                <a:pos x="270" y="502"/>
              </a:cxn>
              <a:cxn ang="0">
                <a:pos x="523" y="310"/>
              </a:cxn>
              <a:cxn ang="0">
                <a:pos x="569" y="434"/>
              </a:cxn>
              <a:cxn ang="0">
                <a:pos x="596" y="466"/>
              </a:cxn>
              <a:cxn ang="0">
                <a:pos x="569" y="520"/>
              </a:cxn>
              <a:cxn ang="0">
                <a:pos x="531" y="466"/>
              </a:cxn>
              <a:cxn ang="0">
                <a:pos x="432" y="443"/>
              </a:cxn>
              <a:cxn ang="0">
                <a:pos x="531" y="369"/>
              </a:cxn>
              <a:cxn ang="0">
                <a:pos x="532" y="347"/>
              </a:cxn>
              <a:cxn ang="0">
                <a:pos x="473" y="434"/>
              </a:cxn>
              <a:cxn ang="0">
                <a:pos x="531" y="434"/>
              </a:cxn>
              <a:cxn ang="0">
                <a:pos x="709" y="450"/>
              </a:cxn>
              <a:cxn ang="0">
                <a:pos x="153" y="337"/>
              </a:cxn>
              <a:cxn ang="0">
                <a:pos x="213" y="333"/>
              </a:cxn>
              <a:cxn ang="0">
                <a:pos x="143" y="142"/>
              </a:cxn>
              <a:cxn ang="0">
                <a:pos x="13" y="298"/>
              </a:cxn>
              <a:cxn ang="0">
                <a:pos x="338" y="747"/>
              </a:cxn>
              <a:cxn ang="0">
                <a:pos x="808" y="449"/>
              </a:cxn>
              <a:cxn ang="0">
                <a:pos x="733" y="414"/>
              </a:cxn>
              <a:cxn ang="0">
                <a:pos x="794" y="309"/>
              </a:cxn>
              <a:cxn ang="0">
                <a:pos x="714" y="333"/>
              </a:cxn>
              <a:cxn ang="0">
                <a:pos x="732" y="365"/>
              </a:cxn>
              <a:cxn ang="0">
                <a:pos x="812" y="341"/>
              </a:cxn>
              <a:cxn ang="0">
                <a:pos x="794" y="309"/>
              </a:cxn>
              <a:cxn ang="0">
                <a:pos x="681" y="213"/>
              </a:cxn>
              <a:cxn ang="0">
                <a:pos x="686" y="250"/>
              </a:cxn>
              <a:cxn ang="0">
                <a:pos x="765" y="221"/>
              </a:cxn>
              <a:cxn ang="0">
                <a:pos x="760" y="184"/>
              </a:cxn>
              <a:cxn ang="0">
                <a:pos x="643" y="78"/>
              </a:cxn>
              <a:cxn ang="0">
                <a:pos x="602" y="151"/>
              </a:cxn>
              <a:cxn ang="0">
                <a:pos x="638" y="162"/>
              </a:cxn>
              <a:cxn ang="0">
                <a:pos x="679" y="89"/>
              </a:cxn>
              <a:cxn ang="0">
                <a:pos x="643" y="78"/>
              </a:cxn>
              <a:cxn ang="0">
                <a:pos x="495" y="88"/>
              </a:cxn>
              <a:cxn ang="0">
                <a:pos x="525" y="111"/>
              </a:cxn>
              <a:cxn ang="0">
                <a:pos x="561" y="35"/>
              </a:cxn>
              <a:cxn ang="0">
                <a:pos x="532" y="12"/>
              </a:cxn>
              <a:cxn ang="0">
                <a:pos x="375" y="17"/>
              </a:cxn>
              <a:cxn ang="0">
                <a:pos x="397" y="98"/>
              </a:cxn>
              <a:cxn ang="0">
                <a:pos x="430" y="81"/>
              </a:cxn>
              <a:cxn ang="0">
                <a:pos x="408" y="0"/>
              </a:cxn>
              <a:cxn ang="0">
                <a:pos x="375" y="17"/>
              </a:cxn>
              <a:cxn ang="0">
                <a:pos x="276" y="127"/>
              </a:cxn>
              <a:cxn ang="0">
                <a:pos x="313" y="123"/>
              </a:cxn>
              <a:cxn ang="0">
                <a:pos x="286" y="43"/>
              </a:cxn>
              <a:cxn ang="0">
                <a:pos x="249" y="47"/>
              </a:cxn>
              <a:cxn ang="0">
                <a:pos x="244" y="65"/>
              </a:cxn>
            </a:cxnLst>
            <a:rect l="0" t="0" r="r" b="b"/>
            <a:pathLst>
              <a:path w="813" h="799">
                <a:moveTo>
                  <a:pt x="270" y="502"/>
                </a:moveTo>
                <a:cubicBezTo>
                  <a:pt x="270" y="426"/>
                  <a:pt x="368" y="414"/>
                  <a:pt x="368" y="372"/>
                </a:cubicBezTo>
                <a:cubicBezTo>
                  <a:pt x="368" y="354"/>
                  <a:pt x="354" y="343"/>
                  <a:pt x="336" y="343"/>
                </a:cubicBezTo>
                <a:cubicBezTo>
                  <a:pt x="311" y="343"/>
                  <a:pt x="298" y="367"/>
                  <a:pt x="298" y="367"/>
                </a:cubicBezTo>
                <a:cubicBezTo>
                  <a:pt x="270" y="348"/>
                  <a:pt x="270" y="348"/>
                  <a:pt x="270" y="348"/>
                </a:cubicBezTo>
                <a:cubicBezTo>
                  <a:pt x="270" y="348"/>
                  <a:pt x="289" y="306"/>
                  <a:pt x="339" y="306"/>
                </a:cubicBezTo>
                <a:cubicBezTo>
                  <a:pt x="376" y="306"/>
                  <a:pt x="408" y="329"/>
                  <a:pt x="408" y="369"/>
                </a:cubicBezTo>
                <a:cubicBezTo>
                  <a:pt x="408" y="436"/>
                  <a:pt x="314" y="448"/>
                  <a:pt x="313" y="488"/>
                </a:cubicBezTo>
                <a:cubicBezTo>
                  <a:pt x="411" y="488"/>
                  <a:pt x="411" y="488"/>
                  <a:pt x="411" y="488"/>
                </a:cubicBezTo>
                <a:cubicBezTo>
                  <a:pt x="411" y="520"/>
                  <a:pt x="411" y="520"/>
                  <a:pt x="411" y="520"/>
                </a:cubicBezTo>
                <a:cubicBezTo>
                  <a:pt x="271" y="520"/>
                  <a:pt x="271" y="520"/>
                  <a:pt x="271" y="520"/>
                </a:cubicBezTo>
                <a:cubicBezTo>
                  <a:pt x="271" y="514"/>
                  <a:pt x="270" y="508"/>
                  <a:pt x="270" y="502"/>
                </a:cubicBezTo>
                <a:close/>
                <a:moveTo>
                  <a:pt x="432" y="443"/>
                </a:moveTo>
                <a:cubicBezTo>
                  <a:pt x="523" y="310"/>
                  <a:pt x="523" y="310"/>
                  <a:pt x="523" y="310"/>
                </a:cubicBezTo>
                <a:cubicBezTo>
                  <a:pt x="569" y="310"/>
                  <a:pt x="569" y="310"/>
                  <a:pt x="569" y="310"/>
                </a:cubicBezTo>
                <a:cubicBezTo>
                  <a:pt x="569" y="434"/>
                  <a:pt x="569" y="434"/>
                  <a:pt x="569" y="434"/>
                </a:cubicBezTo>
                <a:cubicBezTo>
                  <a:pt x="596" y="434"/>
                  <a:pt x="596" y="434"/>
                  <a:pt x="596" y="434"/>
                </a:cubicBezTo>
                <a:cubicBezTo>
                  <a:pt x="596" y="466"/>
                  <a:pt x="596" y="466"/>
                  <a:pt x="596" y="466"/>
                </a:cubicBezTo>
                <a:cubicBezTo>
                  <a:pt x="569" y="466"/>
                  <a:pt x="569" y="466"/>
                  <a:pt x="569" y="466"/>
                </a:cubicBezTo>
                <a:cubicBezTo>
                  <a:pt x="569" y="520"/>
                  <a:pt x="569" y="520"/>
                  <a:pt x="569" y="520"/>
                </a:cubicBezTo>
                <a:cubicBezTo>
                  <a:pt x="531" y="520"/>
                  <a:pt x="531" y="520"/>
                  <a:pt x="531" y="520"/>
                </a:cubicBezTo>
                <a:cubicBezTo>
                  <a:pt x="531" y="466"/>
                  <a:pt x="531" y="466"/>
                  <a:pt x="531" y="466"/>
                </a:cubicBezTo>
                <a:cubicBezTo>
                  <a:pt x="432" y="466"/>
                  <a:pt x="432" y="466"/>
                  <a:pt x="432" y="466"/>
                </a:cubicBezTo>
                <a:lnTo>
                  <a:pt x="432" y="443"/>
                </a:lnTo>
                <a:close/>
                <a:moveTo>
                  <a:pt x="531" y="434"/>
                </a:moveTo>
                <a:cubicBezTo>
                  <a:pt x="531" y="369"/>
                  <a:pt x="531" y="369"/>
                  <a:pt x="531" y="369"/>
                </a:cubicBezTo>
                <a:cubicBezTo>
                  <a:pt x="531" y="359"/>
                  <a:pt x="532" y="347"/>
                  <a:pt x="532" y="347"/>
                </a:cubicBezTo>
                <a:cubicBezTo>
                  <a:pt x="532" y="347"/>
                  <a:pt x="532" y="347"/>
                  <a:pt x="532" y="347"/>
                </a:cubicBezTo>
                <a:cubicBezTo>
                  <a:pt x="532" y="347"/>
                  <a:pt x="527" y="359"/>
                  <a:pt x="521" y="367"/>
                </a:cubicBezTo>
                <a:cubicBezTo>
                  <a:pt x="473" y="434"/>
                  <a:pt x="473" y="434"/>
                  <a:pt x="473" y="434"/>
                </a:cubicBezTo>
                <a:cubicBezTo>
                  <a:pt x="473" y="434"/>
                  <a:pt x="473" y="434"/>
                  <a:pt x="473" y="434"/>
                </a:cubicBezTo>
                <a:lnTo>
                  <a:pt x="531" y="434"/>
                </a:lnTo>
                <a:close/>
                <a:moveTo>
                  <a:pt x="717" y="423"/>
                </a:moveTo>
                <a:cubicBezTo>
                  <a:pt x="709" y="450"/>
                  <a:pt x="709" y="450"/>
                  <a:pt x="709" y="450"/>
                </a:cubicBezTo>
                <a:cubicBezTo>
                  <a:pt x="668" y="599"/>
                  <a:pt x="516" y="693"/>
                  <a:pt x="365" y="656"/>
                </a:cubicBezTo>
                <a:cubicBezTo>
                  <a:pt x="221" y="620"/>
                  <a:pt x="131" y="480"/>
                  <a:pt x="153" y="337"/>
                </a:cubicBezTo>
                <a:cubicBezTo>
                  <a:pt x="196" y="349"/>
                  <a:pt x="196" y="349"/>
                  <a:pt x="196" y="349"/>
                </a:cubicBezTo>
                <a:cubicBezTo>
                  <a:pt x="206" y="352"/>
                  <a:pt x="216" y="343"/>
                  <a:pt x="213" y="333"/>
                </a:cubicBezTo>
                <a:cubicBezTo>
                  <a:pt x="166" y="149"/>
                  <a:pt x="166" y="149"/>
                  <a:pt x="166" y="149"/>
                </a:cubicBezTo>
                <a:cubicBezTo>
                  <a:pt x="163" y="139"/>
                  <a:pt x="151" y="135"/>
                  <a:pt x="143" y="142"/>
                </a:cubicBezTo>
                <a:cubicBezTo>
                  <a:pt x="7" y="275"/>
                  <a:pt x="7" y="275"/>
                  <a:pt x="7" y="275"/>
                </a:cubicBezTo>
                <a:cubicBezTo>
                  <a:pt x="0" y="283"/>
                  <a:pt x="3" y="295"/>
                  <a:pt x="13" y="298"/>
                </a:cubicBezTo>
                <a:cubicBezTo>
                  <a:pt x="61" y="312"/>
                  <a:pt x="61" y="312"/>
                  <a:pt x="61" y="312"/>
                </a:cubicBezTo>
                <a:cubicBezTo>
                  <a:pt x="25" y="504"/>
                  <a:pt x="144" y="696"/>
                  <a:pt x="338" y="747"/>
                </a:cubicBezTo>
                <a:cubicBezTo>
                  <a:pt x="540" y="799"/>
                  <a:pt x="745" y="675"/>
                  <a:pt x="801" y="474"/>
                </a:cubicBezTo>
                <a:cubicBezTo>
                  <a:pt x="808" y="449"/>
                  <a:pt x="808" y="449"/>
                  <a:pt x="808" y="449"/>
                </a:cubicBezTo>
                <a:cubicBezTo>
                  <a:pt x="810" y="442"/>
                  <a:pt x="806" y="434"/>
                  <a:pt x="799" y="432"/>
                </a:cubicBezTo>
                <a:cubicBezTo>
                  <a:pt x="733" y="414"/>
                  <a:pt x="733" y="414"/>
                  <a:pt x="733" y="414"/>
                </a:cubicBezTo>
                <a:cubicBezTo>
                  <a:pt x="726" y="412"/>
                  <a:pt x="719" y="416"/>
                  <a:pt x="717" y="423"/>
                </a:cubicBezTo>
                <a:close/>
                <a:moveTo>
                  <a:pt x="794" y="309"/>
                </a:moveTo>
                <a:cubicBezTo>
                  <a:pt x="725" y="317"/>
                  <a:pt x="725" y="317"/>
                  <a:pt x="725" y="317"/>
                </a:cubicBezTo>
                <a:cubicBezTo>
                  <a:pt x="718" y="318"/>
                  <a:pt x="713" y="325"/>
                  <a:pt x="714" y="333"/>
                </a:cubicBezTo>
                <a:cubicBezTo>
                  <a:pt x="716" y="354"/>
                  <a:pt x="716" y="354"/>
                  <a:pt x="716" y="354"/>
                </a:cubicBezTo>
                <a:cubicBezTo>
                  <a:pt x="717" y="361"/>
                  <a:pt x="724" y="366"/>
                  <a:pt x="732" y="365"/>
                </a:cubicBezTo>
                <a:cubicBezTo>
                  <a:pt x="800" y="356"/>
                  <a:pt x="800" y="356"/>
                  <a:pt x="800" y="356"/>
                </a:cubicBezTo>
                <a:cubicBezTo>
                  <a:pt x="808" y="355"/>
                  <a:pt x="813" y="349"/>
                  <a:pt x="812" y="341"/>
                </a:cubicBezTo>
                <a:cubicBezTo>
                  <a:pt x="809" y="320"/>
                  <a:pt x="809" y="320"/>
                  <a:pt x="809" y="320"/>
                </a:cubicBezTo>
                <a:cubicBezTo>
                  <a:pt x="808" y="313"/>
                  <a:pt x="801" y="308"/>
                  <a:pt x="794" y="309"/>
                </a:cubicBezTo>
                <a:close/>
                <a:moveTo>
                  <a:pt x="741" y="179"/>
                </a:moveTo>
                <a:cubicBezTo>
                  <a:pt x="681" y="213"/>
                  <a:pt x="681" y="213"/>
                  <a:pt x="681" y="213"/>
                </a:cubicBezTo>
                <a:cubicBezTo>
                  <a:pt x="674" y="216"/>
                  <a:pt x="672" y="225"/>
                  <a:pt x="676" y="231"/>
                </a:cubicBezTo>
                <a:cubicBezTo>
                  <a:pt x="686" y="250"/>
                  <a:pt x="686" y="250"/>
                  <a:pt x="686" y="250"/>
                </a:cubicBezTo>
                <a:cubicBezTo>
                  <a:pt x="690" y="256"/>
                  <a:pt x="698" y="258"/>
                  <a:pt x="704" y="255"/>
                </a:cubicBezTo>
                <a:cubicBezTo>
                  <a:pt x="765" y="221"/>
                  <a:pt x="765" y="221"/>
                  <a:pt x="765" y="221"/>
                </a:cubicBezTo>
                <a:cubicBezTo>
                  <a:pt x="771" y="217"/>
                  <a:pt x="774" y="209"/>
                  <a:pt x="770" y="202"/>
                </a:cubicBezTo>
                <a:cubicBezTo>
                  <a:pt x="760" y="184"/>
                  <a:pt x="760" y="184"/>
                  <a:pt x="760" y="184"/>
                </a:cubicBezTo>
                <a:cubicBezTo>
                  <a:pt x="756" y="177"/>
                  <a:pt x="748" y="175"/>
                  <a:pt x="741" y="179"/>
                </a:cubicBezTo>
                <a:close/>
                <a:moveTo>
                  <a:pt x="643" y="78"/>
                </a:moveTo>
                <a:cubicBezTo>
                  <a:pt x="600" y="132"/>
                  <a:pt x="600" y="132"/>
                  <a:pt x="600" y="132"/>
                </a:cubicBezTo>
                <a:cubicBezTo>
                  <a:pt x="596" y="138"/>
                  <a:pt x="597" y="147"/>
                  <a:pt x="602" y="151"/>
                </a:cubicBezTo>
                <a:cubicBezTo>
                  <a:pt x="619" y="165"/>
                  <a:pt x="619" y="165"/>
                  <a:pt x="619" y="165"/>
                </a:cubicBezTo>
                <a:cubicBezTo>
                  <a:pt x="625" y="169"/>
                  <a:pt x="633" y="168"/>
                  <a:pt x="638" y="162"/>
                </a:cubicBezTo>
                <a:cubicBezTo>
                  <a:pt x="681" y="108"/>
                  <a:pt x="681" y="108"/>
                  <a:pt x="681" y="108"/>
                </a:cubicBezTo>
                <a:cubicBezTo>
                  <a:pt x="686" y="102"/>
                  <a:pt x="685" y="94"/>
                  <a:pt x="679" y="89"/>
                </a:cubicBezTo>
                <a:cubicBezTo>
                  <a:pt x="663" y="76"/>
                  <a:pt x="663" y="76"/>
                  <a:pt x="663" y="76"/>
                </a:cubicBezTo>
                <a:cubicBezTo>
                  <a:pt x="657" y="71"/>
                  <a:pt x="648" y="72"/>
                  <a:pt x="643" y="78"/>
                </a:cubicBezTo>
                <a:close/>
                <a:moveTo>
                  <a:pt x="515" y="22"/>
                </a:moveTo>
                <a:cubicBezTo>
                  <a:pt x="495" y="88"/>
                  <a:pt x="495" y="88"/>
                  <a:pt x="495" y="88"/>
                </a:cubicBezTo>
                <a:cubicBezTo>
                  <a:pt x="493" y="95"/>
                  <a:pt x="497" y="103"/>
                  <a:pt x="505" y="105"/>
                </a:cubicBezTo>
                <a:cubicBezTo>
                  <a:pt x="525" y="111"/>
                  <a:pt x="525" y="111"/>
                  <a:pt x="525" y="111"/>
                </a:cubicBezTo>
                <a:cubicBezTo>
                  <a:pt x="532" y="113"/>
                  <a:pt x="540" y="109"/>
                  <a:pt x="542" y="102"/>
                </a:cubicBezTo>
                <a:cubicBezTo>
                  <a:pt x="561" y="35"/>
                  <a:pt x="561" y="35"/>
                  <a:pt x="561" y="35"/>
                </a:cubicBezTo>
                <a:cubicBezTo>
                  <a:pt x="564" y="28"/>
                  <a:pt x="560" y="21"/>
                  <a:pt x="552" y="18"/>
                </a:cubicBezTo>
                <a:cubicBezTo>
                  <a:pt x="532" y="12"/>
                  <a:pt x="532" y="12"/>
                  <a:pt x="532" y="12"/>
                </a:cubicBezTo>
                <a:cubicBezTo>
                  <a:pt x="525" y="10"/>
                  <a:pt x="517" y="14"/>
                  <a:pt x="515" y="22"/>
                </a:cubicBezTo>
                <a:close/>
                <a:moveTo>
                  <a:pt x="375" y="17"/>
                </a:moveTo>
                <a:cubicBezTo>
                  <a:pt x="382" y="86"/>
                  <a:pt x="382" y="86"/>
                  <a:pt x="382" y="86"/>
                </a:cubicBezTo>
                <a:cubicBezTo>
                  <a:pt x="382" y="94"/>
                  <a:pt x="389" y="99"/>
                  <a:pt x="397" y="98"/>
                </a:cubicBezTo>
                <a:cubicBezTo>
                  <a:pt x="417" y="96"/>
                  <a:pt x="417" y="96"/>
                  <a:pt x="417" y="96"/>
                </a:cubicBezTo>
                <a:cubicBezTo>
                  <a:pt x="425" y="96"/>
                  <a:pt x="430" y="89"/>
                  <a:pt x="430" y="81"/>
                </a:cubicBezTo>
                <a:cubicBezTo>
                  <a:pt x="423" y="13"/>
                  <a:pt x="423" y="13"/>
                  <a:pt x="423" y="13"/>
                </a:cubicBezTo>
                <a:cubicBezTo>
                  <a:pt x="422" y="5"/>
                  <a:pt x="416" y="0"/>
                  <a:pt x="408" y="0"/>
                </a:cubicBezTo>
                <a:cubicBezTo>
                  <a:pt x="387" y="2"/>
                  <a:pt x="387" y="2"/>
                  <a:pt x="387" y="2"/>
                </a:cubicBezTo>
                <a:cubicBezTo>
                  <a:pt x="380" y="3"/>
                  <a:pt x="374" y="10"/>
                  <a:pt x="375" y="17"/>
                </a:cubicBezTo>
                <a:close/>
                <a:moveTo>
                  <a:pt x="244" y="65"/>
                </a:moveTo>
                <a:cubicBezTo>
                  <a:pt x="276" y="127"/>
                  <a:pt x="276" y="127"/>
                  <a:pt x="276" y="127"/>
                </a:cubicBezTo>
                <a:cubicBezTo>
                  <a:pt x="279" y="134"/>
                  <a:pt x="287" y="136"/>
                  <a:pt x="294" y="133"/>
                </a:cubicBezTo>
                <a:cubicBezTo>
                  <a:pt x="313" y="123"/>
                  <a:pt x="313" y="123"/>
                  <a:pt x="313" y="123"/>
                </a:cubicBezTo>
                <a:cubicBezTo>
                  <a:pt x="319" y="120"/>
                  <a:pt x="322" y="111"/>
                  <a:pt x="318" y="105"/>
                </a:cubicBezTo>
                <a:cubicBezTo>
                  <a:pt x="286" y="43"/>
                  <a:pt x="286" y="43"/>
                  <a:pt x="286" y="43"/>
                </a:cubicBezTo>
                <a:cubicBezTo>
                  <a:pt x="283" y="37"/>
                  <a:pt x="275" y="34"/>
                  <a:pt x="268" y="37"/>
                </a:cubicBezTo>
                <a:cubicBezTo>
                  <a:pt x="249" y="47"/>
                  <a:pt x="249" y="47"/>
                  <a:pt x="249" y="47"/>
                </a:cubicBezTo>
                <a:cubicBezTo>
                  <a:pt x="243" y="51"/>
                  <a:pt x="240" y="59"/>
                  <a:pt x="244" y="65"/>
                </a:cubicBezTo>
                <a:close/>
                <a:moveTo>
                  <a:pt x="244" y="65"/>
                </a:moveTo>
                <a:cubicBezTo>
                  <a:pt x="244" y="65"/>
                  <a:pt x="244" y="65"/>
                  <a:pt x="244" y="65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17" tIns="45708" rIns="91417" bIns="45708" numCol="1" anchor="t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1488555" y="1701208"/>
            <a:ext cx="9934804" cy="531387"/>
          </a:xfrm>
          <a:prstGeom prst="rect">
            <a:avLst/>
          </a:prstGeom>
        </p:spPr>
        <p:txBody>
          <a:bodyPr lIns="121889" tIns="60944" rIns="121889" bIns="60944"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对付传染病有效的方法就是合理搭配饮食、加强锻炼、养成良好的生活习惯、注意劳逸结合等</a:t>
            </a:r>
          </a:p>
        </p:txBody>
      </p:sp>
      <p:sp>
        <p:nvSpPr>
          <p:cNvPr id="35" name="矩形 34"/>
          <p:cNvSpPr/>
          <p:nvPr/>
        </p:nvSpPr>
        <p:spPr>
          <a:xfrm>
            <a:off x="2205" y="0"/>
            <a:ext cx="1218759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Content Placeholder 2"/>
          <p:cNvSpPr txBox="1"/>
          <p:nvPr/>
        </p:nvSpPr>
        <p:spPr>
          <a:xfrm>
            <a:off x="5033613" y="451646"/>
            <a:ext cx="3059632" cy="36924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defTabSz="457200" fontAlgn="base">
              <a:buClr>
                <a:srgbClr val="47456D">
                  <a:lumMod val="75000"/>
                </a:srgbClr>
              </a:buClr>
              <a:defRPr/>
            </a:pPr>
            <a:r>
              <a:rPr lang="zh-CN" alt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预防传染病的措施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106"/>
          <p:cNvSpPr/>
          <p:nvPr/>
        </p:nvSpPr>
        <p:spPr>
          <a:xfrm>
            <a:off x="7056717" y="2609476"/>
            <a:ext cx="2271364" cy="3264507"/>
          </a:xfrm>
          <a:prstGeom prst="roundRect">
            <a:avLst>
              <a:gd name="adj" fmla="val 0"/>
            </a:avLst>
          </a:prstGeom>
          <a:blipFill>
            <a:blip r:embed="rId3" cstate="print"/>
            <a:srcRect/>
            <a:stretch>
              <a:fillRect l="-64938" r="-64938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: 圆角 107"/>
          <p:cNvSpPr/>
          <p:nvPr/>
        </p:nvSpPr>
        <p:spPr>
          <a:xfrm>
            <a:off x="3288338" y="2586039"/>
            <a:ext cx="2271364" cy="3264507"/>
          </a:xfrm>
          <a:prstGeom prst="roundRect">
            <a:avLst>
              <a:gd name="adj" fmla="val 0"/>
            </a:avLst>
          </a:prstGeom>
          <a:blipFill>
            <a:blip r:embed="rId4" cstate="print"/>
            <a:srcRect/>
            <a:stretch>
              <a:fillRect l="-77709" r="-77709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Down Arrow Callout 17"/>
          <p:cNvSpPr/>
          <p:nvPr/>
        </p:nvSpPr>
        <p:spPr>
          <a:xfrm flipV="1">
            <a:off x="3281944" y="3852756"/>
            <a:ext cx="2274241" cy="1997791"/>
          </a:xfrm>
          <a:prstGeom prst="downArrowCallout">
            <a:avLst>
              <a:gd name="adj1" fmla="val 24468"/>
              <a:gd name="adj2" fmla="val 12234"/>
              <a:gd name="adj3" fmla="val 9681"/>
              <a:gd name="adj4" fmla="val 90319"/>
            </a:avLst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33"/>
          <p:cNvSpPr txBox="1"/>
          <p:nvPr/>
        </p:nvSpPr>
        <p:spPr>
          <a:xfrm>
            <a:off x="3293148" y="4494018"/>
            <a:ext cx="2263036" cy="1230817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避免接触传染病人，尽量不到传染病流行疫区</a:t>
            </a:r>
            <a:endParaRPr lang="en-US" sz="16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Down Arrow Callout 18"/>
          <p:cNvSpPr/>
          <p:nvPr/>
        </p:nvSpPr>
        <p:spPr>
          <a:xfrm flipV="1">
            <a:off x="7062172" y="3876194"/>
            <a:ext cx="2265909" cy="1997791"/>
          </a:xfrm>
          <a:prstGeom prst="downArrowCallout">
            <a:avLst>
              <a:gd name="adj1" fmla="val 24468"/>
              <a:gd name="adj2" fmla="val 12234"/>
              <a:gd name="adj3" fmla="val 9681"/>
              <a:gd name="adj4" fmla="val 90319"/>
            </a:avLst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34"/>
          <p:cNvSpPr txBox="1"/>
          <p:nvPr/>
        </p:nvSpPr>
        <p:spPr>
          <a:xfrm>
            <a:off x="7065045" y="4517455"/>
            <a:ext cx="2263036" cy="86157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传染病人用过的物品及房间要适当消毒</a:t>
            </a:r>
            <a:endParaRPr lang="en-US" sz="16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6" name="Group 24"/>
          <p:cNvGrpSpPr/>
          <p:nvPr/>
        </p:nvGrpSpPr>
        <p:grpSpPr>
          <a:xfrm>
            <a:off x="4270426" y="4104235"/>
            <a:ext cx="334494" cy="342396"/>
            <a:chOff x="2308225" y="2935287"/>
            <a:chExt cx="273050" cy="279400"/>
          </a:xfrm>
          <a:solidFill>
            <a:schemeClr val="bg1"/>
          </a:solidFill>
        </p:grpSpPr>
        <p:sp>
          <p:nvSpPr>
            <p:cNvPr id="27" name="Freeform 294"/>
            <p:cNvSpPr/>
            <p:nvPr/>
          </p:nvSpPr>
          <p:spPr bwMode="auto">
            <a:xfrm>
              <a:off x="2308225" y="2935287"/>
              <a:ext cx="246062" cy="279400"/>
            </a:xfrm>
            <a:custGeom>
              <a:avLst/>
              <a:gdLst/>
              <a:ahLst/>
              <a:cxnLst>
                <a:cxn ang="0">
                  <a:pos x="66" y="97"/>
                </a:cxn>
                <a:cxn ang="0">
                  <a:pos x="95" y="68"/>
                </a:cxn>
                <a:cxn ang="0">
                  <a:pos x="103" y="69"/>
                </a:cxn>
                <a:cxn ang="0">
                  <a:pos x="105" y="67"/>
                </a:cxn>
                <a:cxn ang="0">
                  <a:pos x="107" y="55"/>
                </a:cxn>
                <a:cxn ang="0">
                  <a:pos x="107" y="20"/>
                </a:cxn>
                <a:cxn ang="0">
                  <a:pos x="104" y="17"/>
                </a:cxn>
                <a:cxn ang="0">
                  <a:pos x="85" y="15"/>
                </a:cxn>
                <a:cxn ang="0">
                  <a:pos x="53" y="0"/>
                </a:cxn>
                <a:cxn ang="0">
                  <a:pos x="26" y="15"/>
                </a:cxn>
                <a:cxn ang="0">
                  <a:pos x="3" y="16"/>
                </a:cxn>
                <a:cxn ang="0">
                  <a:pos x="1" y="19"/>
                </a:cxn>
                <a:cxn ang="0">
                  <a:pos x="0" y="55"/>
                </a:cxn>
                <a:cxn ang="0">
                  <a:pos x="53" y="122"/>
                </a:cxn>
                <a:cxn ang="0">
                  <a:pos x="70" y="114"/>
                </a:cxn>
                <a:cxn ang="0">
                  <a:pos x="70" y="112"/>
                </a:cxn>
                <a:cxn ang="0">
                  <a:pos x="66" y="97"/>
                </a:cxn>
              </a:cxnLst>
              <a:rect l="0" t="0" r="r" b="b"/>
              <a:pathLst>
                <a:path w="107" h="122">
                  <a:moveTo>
                    <a:pt x="66" y="97"/>
                  </a:moveTo>
                  <a:cubicBezTo>
                    <a:pt x="66" y="81"/>
                    <a:pt x="79" y="68"/>
                    <a:pt x="95" y="68"/>
                  </a:cubicBezTo>
                  <a:cubicBezTo>
                    <a:pt x="98" y="68"/>
                    <a:pt x="101" y="68"/>
                    <a:pt x="103" y="69"/>
                  </a:cubicBezTo>
                  <a:cubicBezTo>
                    <a:pt x="104" y="69"/>
                    <a:pt x="105" y="68"/>
                    <a:pt x="105" y="67"/>
                  </a:cubicBezTo>
                  <a:cubicBezTo>
                    <a:pt x="106" y="63"/>
                    <a:pt x="107" y="59"/>
                    <a:pt x="107" y="55"/>
                  </a:cubicBezTo>
                  <a:cubicBezTo>
                    <a:pt x="107" y="55"/>
                    <a:pt x="107" y="20"/>
                    <a:pt x="107" y="20"/>
                  </a:cubicBezTo>
                  <a:cubicBezTo>
                    <a:pt x="107" y="17"/>
                    <a:pt x="105" y="17"/>
                    <a:pt x="104" y="17"/>
                  </a:cubicBezTo>
                  <a:cubicBezTo>
                    <a:pt x="98" y="17"/>
                    <a:pt x="91" y="17"/>
                    <a:pt x="85" y="15"/>
                  </a:cubicBezTo>
                  <a:cubicBezTo>
                    <a:pt x="71" y="11"/>
                    <a:pt x="58" y="0"/>
                    <a:pt x="53" y="0"/>
                  </a:cubicBezTo>
                  <a:cubicBezTo>
                    <a:pt x="49" y="0"/>
                    <a:pt x="40" y="11"/>
                    <a:pt x="26" y="15"/>
                  </a:cubicBezTo>
                  <a:cubicBezTo>
                    <a:pt x="18" y="17"/>
                    <a:pt x="10" y="17"/>
                    <a:pt x="3" y="16"/>
                  </a:cubicBezTo>
                  <a:cubicBezTo>
                    <a:pt x="2" y="16"/>
                    <a:pt x="1" y="16"/>
                    <a:pt x="1" y="19"/>
                  </a:cubicBezTo>
                  <a:cubicBezTo>
                    <a:pt x="1" y="20"/>
                    <a:pt x="0" y="55"/>
                    <a:pt x="0" y="55"/>
                  </a:cubicBezTo>
                  <a:cubicBezTo>
                    <a:pt x="0" y="90"/>
                    <a:pt x="43" y="122"/>
                    <a:pt x="53" y="122"/>
                  </a:cubicBezTo>
                  <a:cubicBezTo>
                    <a:pt x="57" y="122"/>
                    <a:pt x="62" y="120"/>
                    <a:pt x="70" y="114"/>
                  </a:cubicBezTo>
                  <a:cubicBezTo>
                    <a:pt x="71" y="113"/>
                    <a:pt x="70" y="113"/>
                    <a:pt x="70" y="112"/>
                  </a:cubicBezTo>
                  <a:cubicBezTo>
                    <a:pt x="67" y="108"/>
                    <a:pt x="66" y="102"/>
                    <a:pt x="66" y="9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95"/>
            <p:cNvSpPr/>
            <p:nvPr/>
          </p:nvSpPr>
          <p:spPr bwMode="auto">
            <a:xfrm>
              <a:off x="2471738" y="3121024"/>
              <a:ext cx="109537" cy="73025"/>
            </a:xfrm>
            <a:custGeom>
              <a:avLst/>
              <a:gdLst/>
              <a:ahLst/>
              <a:cxnLst>
                <a:cxn ang="0">
                  <a:pos x="24" y="31"/>
                </a:cxn>
                <a:cxn ang="0">
                  <a:pos x="20" y="31"/>
                </a:cxn>
                <a:cxn ang="0">
                  <a:pos x="2" y="17"/>
                </a:cxn>
                <a:cxn ang="0">
                  <a:pos x="1" y="14"/>
                </a:cxn>
                <a:cxn ang="0">
                  <a:pos x="4" y="11"/>
                </a:cxn>
                <a:cxn ang="0">
                  <a:pos x="7" y="10"/>
                </a:cxn>
                <a:cxn ang="0">
                  <a:pos x="19" y="19"/>
                </a:cxn>
                <a:cxn ang="0">
                  <a:pos x="23" y="18"/>
                </a:cxn>
                <a:cxn ang="0">
                  <a:pos x="40" y="1"/>
                </a:cxn>
                <a:cxn ang="0">
                  <a:pos x="44" y="1"/>
                </a:cxn>
                <a:cxn ang="0">
                  <a:pos x="47" y="3"/>
                </a:cxn>
                <a:cxn ang="0">
                  <a:pos x="47" y="7"/>
                </a:cxn>
                <a:cxn ang="0">
                  <a:pos x="24" y="31"/>
                </a:cxn>
              </a:cxnLst>
              <a:rect l="0" t="0" r="r" b="b"/>
              <a:pathLst>
                <a:path w="48" h="32">
                  <a:moveTo>
                    <a:pt x="24" y="31"/>
                  </a:moveTo>
                  <a:cubicBezTo>
                    <a:pt x="23" y="32"/>
                    <a:pt x="21" y="32"/>
                    <a:pt x="20" y="31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7"/>
                    <a:pt x="0" y="15"/>
                    <a:pt x="1" y="14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6" y="9"/>
                    <a:pt x="7" y="10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20"/>
                    <a:pt x="22" y="20"/>
                    <a:pt x="23" y="1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1" y="0"/>
                    <a:pt x="43" y="0"/>
                    <a:pt x="44" y="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8" y="4"/>
                    <a:pt x="48" y="6"/>
                    <a:pt x="47" y="7"/>
                  </a:cubicBezTo>
                  <a:lnTo>
                    <a:pt x="24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7"/>
          <p:cNvGrpSpPr/>
          <p:nvPr/>
        </p:nvGrpSpPr>
        <p:grpSpPr>
          <a:xfrm>
            <a:off x="8007761" y="4113351"/>
            <a:ext cx="368746" cy="371023"/>
            <a:chOff x="2308226" y="1865311"/>
            <a:chExt cx="273050" cy="274638"/>
          </a:xfrm>
          <a:solidFill>
            <a:schemeClr val="bg1"/>
          </a:solidFill>
        </p:grpSpPr>
        <p:sp>
          <p:nvSpPr>
            <p:cNvPr id="30" name="Freeform 147"/>
            <p:cNvSpPr/>
            <p:nvPr/>
          </p:nvSpPr>
          <p:spPr bwMode="auto">
            <a:xfrm>
              <a:off x="2354263" y="1914524"/>
              <a:ext cx="180975" cy="92075"/>
            </a:xfrm>
            <a:custGeom>
              <a:avLst/>
              <a:gdLst/>
              <a:ahLst/>
              <a:cxnLst>
                <a:cxn ang="0">
                  <a:pos x="79" y="2"/>
                </a:cxn>
                <a:cxn ang="0">
                  <a:pos x="77" y="0"/>
                </a:cxn>
                <a:cxn ang="0">
                  <a:pos x="75" y="0"/>
                </a:cxn>
                <a:cxn ang="0">
                  <a:pos x="73" y="1"/>
                </a:cxn>
                <a:cxn ang="0">
                  <a:pos x="56" y="22"/>
                </a:cxn>
                <a:cxn ang="0">
                  <a:pos x="56" y="22"/>
                </a:cxn>
                <a:cxn ang="0">
                  <a:pos x="37" y="12"/>
                </a:cxn>
                <a:cxn ang="0">
                  <a:pos x="34" y="12"/>
                </a:cxn>
                <a:cxn ang="0">
                  <a:pos x="30" y="14"/>
                </a:cxn>
                <a:cxn ang="0">
                  <a:pos x="17" y="33"/>
                </a:cxn>
                <a:cxn ang="0">
                  <a:pos x="17" y="33"/>
                </a:cxn>
                <a:cxn ang="0">
                  <a:pos x="3" y="33"/>
                </a:cxn>
                <a:cxn ang="0">
                  <a:pos x="0" y="36"/>
                </a:cxn>
                <a:cxn ang="0">
                  <a:pos x="3" y="40"/>
                </a:cxn>
                <a:cxn ang="0">
                  <a:pos x="17" y="40"/>
                </a:cxn>
                <a:cxn ang="0">
                  <a:pos x="22" y="37"/>
                </a:cxn>
                <a:cxn ang="0">
                  <a:pos x="35" y="18"/>
                </a:cxn>
                <a:cxn ang="0">
                  <a:pos x="35" y="18"/>
                </a:cxn>
                <a:cxn ang="0">
                  <a:pos x="54" y="29"/>
                </a:cxn>
                <a:cxn ang="0">
                  <a:pos x="57" y="29"/>
                </a:cxn>
                <a:cxn ang="0">
                  <a:pos x="61" y="27"/>
                </a:cxn>
                <a:cxn ang="0">
                  <a:pos x="78" y="5"/>
                </a:cxn>
                <a:cxn ang="0">
                  <a:pos x="79" y="2"/>
                </a:cxn>
              </a:cxnLst>
              <a:rect l="0" t="0" r="r" b="b"/>
              <a:pathLst>
                <a:path w="79" h="40">
                  <a:moveTo>
                    <a:pt x="79" y="2"/>
                  </a:moveTo>
                  <a:cubicBezTo>
                    <a:pt x="78" y="2"/>
                    <a:pt x="78" y="1"/>
                    <a:pt x="77" y="0"/>
                  </a:cubicBezTo>
                  <a:cubicBezTo>
                    <a:pt x="77" y="0"/>
                    <a:pt x="76" y="0"/>
                    <a:pt x="75" y="0"/>
                  </a:cubicBezTo>
                  <a:cubicBezTo>
                    <a:pt x="74" y="0"/>
                    <a:pt x="73" y="0"/>
                    <a:pt x="73" y="1"/>
                  </a:cubicBezTo>
                  <a:cubicBezTo>
                    <a:pt x="73" y="1"/>
                    <a:pt x="60" y="17"/>
                    <a:pt x="56" y="22"/>
                  </a:cubicBezTo>
                  <a:cubicBezTo>
                    <a:pt x="56" y="23"/>
                    <a:pt x="56" y="22"/>
                    <a:pt x="56" y="2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6" y="12"/>
                    <a:pt x="35" y="12"/>
                    <a:pt x="34" y="12"/>
                  </a:cubicBezTo>
                  <a:cubicBezTo>
                    <a:pt x="33" y="12"/>
                    <a:pt x="31" y="12"/>
                    <a:pt x="30" y="1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1" y="33"/>
                    <a:pt x="0" y="35"/>
                    <a:pt x="0" y="36"/>
                  </a:cubicBezTo>
                  <a:cubicBezTo>
                    <a:pt x="0" y="38"/>
                    <a:pt x="1" y="40"/>
                    <a:pt x="3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9" y="40"/>
                    <a:pt x="21" y="38"/>
                    <a:pt x="22" y="37"/>
                  </a:cubicBezTo>
                  <a:cubicBezTo>
                    <a:pt x="22" y="37"/>
                    <a:pt x="32" y="23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5" y="29"/>
                    <a:pt x="56" y="29"/>
                    <a:pt x="57" y="29"/>
                  </a:cubicBezTo>
                  <a:cubicBezTo>
                    <a:pt x="58" y="29"/>
                    <a:pt x="60" y="29"/>
                    <a:pt x="61" y="27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4"/>
                    <a:pt x="79" y="3"/>
                    <a:pt x="79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48"/>
            <p:cNvSpPr>
              <a:spLocks noEditPoints="1"/>
            </p:cNvSpPr>
            <p:nvPr/>
          </p:nvSpPr>
          <p:spPr bwMode="auto">
            <a:xfrm>
              <a:off x="2308226" y="1865311"/>
              <a:ext cx="273050" cy="193675"/>
            </a:xfrm>
            <a:custGeom>
              <a:avLst/>
              <a:gdLst/>
              <a:ahLst/>
              <a:cxnLst>
                <a:cxn ang="0">
                  <a:pos x="109" y="74"/>
                </a:cxn>
                <a:cxn ang="0">
                  <a:pos x="108" y="75"/>
                </a:cxn>
                <a:cxn ang="0">
                  <a:pos x="11" y="75"/>
                </a:cxn>
                <a:cxn ang="0">
                  <a:pos x="10" y="74"/>
                </a:cxn>
                <a:cxn ang="0">
                  <a:pos x="10" y="11"/>
                </a:cxn>
                <a:cxn ang="0">
                  <a:pos x="11" y="10"/>
                </a:cxn>
                <a:cxn ang="0">
                  <a:pos x="107" y="10"/>
                </a:cxn>
                <a:cxn ang="0">
                  <a:pos x="109" y="11"/>
                </a:cxn>
                <a:cxn ang="0">
                  <a:pos x="109" y="74"/>
                </a:cxn>
                <a:cxn ang="0">
                  <a:pos x="119" y="6"/>
                </a:cxn>
                <a:cxn ang="0">
                  <a:pos x="119" y="4"/>
                </a:cxn>
                <a:cxn ang="0">
                  <a:pos x="115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4" y="11"/>
                </a:cxn>
                <a:cxn ang="0">
                  <a:pos x="4" y="75"/>
                </a:cxn>
                <a:cxn ang="0">
                  <a:pos x="3" y="75"/>
                </a:cxn>
                <a:cxn ang="0">
                  <a:pos x="0" y="79"/>
                </a:cxn>
                <a:cxn ang="0">
                  <a:pos x="0" y="82"/>
                </a:cxn>
                <a:cxn ang="0">
                  <a:pos x="4" y="85"/>
                </a:cxn>
                <a:cxn ang="0">
                  <a:pos x="115" y="85"/>
                </a:cxn>
                <a:cxn ang="0">
                  <a:pos x="119" y="82"/>
                </a:cxn>
                <a:cxn ang="0">
                  <a:pos x="119" y="79"/>
                </a:cxn>
                <a:cxn ang="0">
                  <a:pos x="116" y="75"/>
                </a:cxn>
                <a:cxn ang="0">
                  <a:pos x="115" y="75"/>
                </a:cxn>
                <a:cxn ang="0">
                  <a:pos x="115" y="11"/>
                </a:cxn>
                <a:cxn ang="0">
                  <a:pos x="116" y="10"/>
                </a:cxn>
                <a:cxn ang="0">
                  <a:pos x="119" y="6"/>
                </a:cxn>
              </a:cxnLst>
              <a:rect l="0" t="0" r="r" b="b"/>
              <a:pathLst>
                <a:path w="119" h="85">
                  <a:moveTo>
                    <a:pt x="109" y="74"/>
                  </a:moveTo>
                  <a:cubicBezTo>
                    <a:pt x="109" y="75"/>
                    <a:pt x="108" y="75"/>
                    <a:pt x="108" y="75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1" y="75"/>
                    <a:pt x="10" y="75"/>
                    <a:pt x="10" y="7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7" y="10"/>
                    <a:pt x="109" y="10"/>
                    <a:pt x="109" y="11"/>
                  </a:cubicBezTo>
                  <a:lnTo>
                    <a:pt x="109" y="74"/>
                  </a:lnTo>
                  <a:close/>
                  <a:moveTo>
                    <a:pt x="119" y="6"/>
                  </a:moveTo>
                  <a:cubicBezTo>
                    <a:pt x="119" y="4"/>
                    <a:pt x="119" y="4"/>
                    <a:pt x="119" y="4"/>
                  </a:cubicBezTo>
                  <a:cubicBezTo>
                    <a:pt x="119" y="1"/>
                    <a:pt x="117" y="0"/>
                    <a:pt x="11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3" y="10"/>
                    <a:pt x="4" y="10"/>
                    <a:pt x="4" y="11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4" y="75"/>
                    <a:pt x="3" y="75"/>
                    <a:pt x="3" y="75"/>
                  </a:cubicBezTo>
                  <a:cubicBezTo>
                    <a:pt x="1" y="76"/>
                    <a:pt x="0" y="77"/>
                    <a:pt x="0" y="79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4"/>
                    <a:pt x="2" y="85"/>
                    <a:pt x="4" y="85"/>
                  </a:cubicBezTo>
                  <a:cubicBezTo>
                    <a:pt x="115" y="85"/>
                    <a:pt x="115" y="85"/>
                    <a:pt x="115" y="85"/>
                  </a:cubicBezTo>
                  <a:cubicBezTo>
                    <a:pt x="117" y="85"/>
                    <a:pt x="119" y="84"/>
                    <a:pt x="119" y="82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19" y="77"/>
                    <a:pt x="117" y="76"/>
                    <a:pt x="116" y="75"/>
                  </a:cubicBezTo>
                  <a:cubicBezTo>
                    <a:pt x="115" y="75"/>
                    <a:pt x="115" y="75"/>
                    <a:pt x="115" y="75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5" y="10"/>
                    <a:pt x="116" y="10"/>
                    <a:pt x="116" y="10"/>
                  </a:cubicBezTo>
                  <a:cubicBezTo>
                    <a:pt x="118" y="9"/>
                    <a:pt x="119" y="8"/>
                    <a:pt x="119" y="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149"/>
            <p:cNvSpPr/>
            <p:nvPr/>
          </p:nvSpPr>
          <p:spPr bwMode="auto">
            <a:xfrm>
              <a:off x="2382838" y="2073274"/>
              <a:ext cx="125413" cy="66675"/>
            </a:xfrm>
            <a:custGeom>
              <a:avLst/>
              <a:gdLst/>
              <a:ahLst/>
              <a:cxnLst>
                <a:cxn ang="0">
                  <a:pos x="53" y="23"/>
                </a:cxn>
                <a:cxn ang="0">
                  <a:pos x="31" y="8"/>
                </a:cxn>
                <a:cxn ang="0">
                  <a:pos x="31" y="7"/>
                </a:cxn>
                <a:cxn ang="0">
                  <a:pos x="31" y="2"/>
                </a:cxn>
                <a:cxn ang="0">
                  <a:pos x="27" y="0"/>
                </a:cxn>
                <a:cxn ang="0">
                  <a:pos x="24" y="2"/>
                </a:cxn>
                <a:cxn ang="0">
                  <a:pos x="24" y="7"/>
                </a:cxn>
                <a:cxn ang="0">
                  <a:pos x="23" y="8"/>
                </a:cxn>
                <a:cxn ang="0">
                  <a:pos x="2" y="23"/>
                </a:cxn>
                <a:cxn ang="0">
                  <a:pos x="1" y="28"/>
                </a:cxn>
                <a:cxn ang="0">
                  <a:pos x="4" y="29"/>
                </a:cxn>
                <a:cxn ang="0">
                  <a:pos x="5" y="29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4" y="26"/>
                </a:cxn>
                <a:cxn ang="0">
                  <a:pos x="27" y="29"/>
                </a:cxn>
                <a:cxn ang="0">
                  <a:pos x="31" y="26"/>
                </a:cxn>
                <a:cxn ang="0">
                  <a:pos x="31" y="16"/>
                </a:cxn>
                <a:cxn ang="0">
                  <a:pos x="31" y="16"/>
                </a:cxn>
                <a:cxn ang="0">
                  <a:pos x="49" y="29"/>
                </a:cxn>
                <a:cxn ang="0">
                  <a:pos x="51" y="29"/>
                </a:cxn>
                <a:cxn ang="0">
                  <a:pos x="54" y="28"/>
                </a:cxn>
                <a:cxn ang="0">
                  <a:pos x="53" y="23"/>
                </a:cxn>
              </a:cxnLst>
              <a:rect l="0" t="0" r="r" b="b"/>
              <a:pathLst>
                <a:path w="55" h="29">
                  <a:moveTo>
                    <a:pt x="53" y="23"/>
                  </a:move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7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0"/>
                    <a:pt x="29" y="0"/>
                    <a:pt x="27" y="0"/>
                  </a:cubicBezTo>
                  <a:cubicBezTo>
                    <a:pt x="25" y="0"/>
                    <a:pt x="24" y="0"/>
                    <a:pt x="24" y="2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8"/>
                    <a:pt x="23" y="8"/>
                    <a:pt x="23" y="8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4"/>
                    <a:pt x="0" y="26"/>
                    <a:pt x="1" y="28"/>
                  </a:cubicBezTo>
                  <a:cubicBezTo>
                    <a:pt x="1" y="29"/>
                    <a:pt x="2" y="29"/>
                    <a:pt x="4" y="29"/>
                  </a:cubicBezTo>
                  <a:cubicBezTo>
                    <a:pt x="4" y="29"/>
                    <a:pt x="5" y="29"/>
                    <a:pt x="5" y="29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8"/>
                    <a:pt x="25" y="29"/>
                    <a:pt x="27" y="29"/>
                  </a:cubicBezTo>
                  <a:cubicBezTo>
                    <a:pt x="29" y="29"/>
                    <a:pt x="31" y="28"/>
                    <a:pt x="31" y="2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50" y="29"/>
                    <a:pt x="50" y="29"/>
                    <a:pt x="51" y="29"/>
                  </a:cubicBezTo>
                  <a:cubicBezTo>
                    <a:pt x="52" y="29"/>
                    <a:pt x="53" y="29"/>
                    <a:pt x="54" y="28"/>
                  </a:cubicBezTo>
                  <a:cubicBezTo>
                    <a:pt x="55" y="26"/>
                    <a:pt x="55" y="24"/>
                    <a:pt x="53" y="2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4" name="Text Placeholder 2"/>
          <p:cNvSpPr txBox="1"/>
          <p:nvPr/>
        </p:nvSpPr>
        <p:spPr>
          <a:xfrm>
            <a:off x="1488555" y="1701208"/>
            <a:ext cx="9934804" cy="531387"/>
          </a:xfrm>
          <a:prstGeom prst="rect">
            <a:avLst/>
          </a:prstGeom>
        </p:spPr>
        <p:txBody>
          <a:bodyPr lIns="121889" tIns="60944" rIns="121889" bIns="60944"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对付传染病有效的方法就是合理搭配饮食、加强锻炼、养成良好的生活习惯、注意劳逸结合等</a:t>
            </a:r>
          </a:p>
        </p:txBody>
      </p:sp>
      <p:sp>
        <p:nvSpPr>
          <p:cNvPr id="35" name="矩形 34"/>
          <p:cNvSpPr/>
          <p:nvPr/>
        </p:nvSpPr>
        <p:spPr>
          <a:xfrm>
            <a:off x="2205" y="0"/>
            <a:ext cx="1218759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Content Placeholder 2"/>
          <p:cNvSpPr txBox="1"/>
          <p:nvPr/>
        </p:nvSpPr>
        <p:spPr>
          <a:xfrm>
            <a:off x="5033613" y="451646"/>
            <a:ext cx="3059632" cy="36924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defTabSz="457200" fontAlgn="base">
              <a:buClr>
                <a:srgbClr val="47456D">
                  <a:lumMod val="75000"/>
                </a:srgbClr>
              </a:buClr>
              <a:defRPr/>
            </a:pPr>
            <a:r>
              <a:rPr lang="zh-CN" alt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预防传染病的措施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/>
      <p:bldP spid="15" grpId="0" animBg="1"/>
      <p:bldP spid="16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5"/>
          <p:cNvSpPr txBox="1">
            <a:spLocks noChangeArrowheads="1"/>
          </p:cNvSpPr>
          <p:nvPr/>
        </p:nvSpPr>
        <p:spPr bwMode="auto">
          <a:xfrm flipH="1">
            <a:off x="1672699" y="2514586"/>
            <a:ext cx="2159740" cy="113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9" tIns="60944" rIns="121889" bIns="6094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600" b="1" dirty="0">
                <a:solidFill>
                  <a:srgbClr val="47456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4" name="文本框 25"/>
          <p:cNvSpPr txBox="1">
            <a:spLocks noChangeArrowheads="1"/>
          </p:cNvSpPr>
          <p:nvPr/>
        </p:nvSpPr>
        <p:spPr bwMode="auto">
          <a:xfrm flipH="1">
            <a:off x="1352905" y="3750759"/>
            <a:ext cx="2799328" cy="67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9" tIns="60944" rIns="121889" bIns="6094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  </a:t>
            </a:r>
            <a:endParaRPr lang="zh-CN" altLang="en-US" sz="3600" dirty="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八边形 4"/>
          <p:cNvSpPr/>
          <p:nvPr/>
        </p:nvSpPr>
        <p:spPr>
          <a:xfrm rot="1482289">
            <a:off x="4193262" y="1243552"/>
            <a:ext cx="657460" cy="657698"/>
          </a:xfrm>
          <a:prstGeom prst="oct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25"/>
          <p:cNvSpPr txBox="1">
            <a:spLocks noChangeArrowheads="1"/>
          </p:cNvSpPr>
          <p:nvPr/>
        </p:nvSpPr>
        <p:spPr bwMode="auto">
          <a:xfrm flipH="1">
            <a:off x="4012074" y="1302651"/>
            <a:ext cx="1086627" cy="50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9" tIns="60944" rIns="121889" bIns="6094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2400" dirty="0">
              <a:solidFill>
                <a:srgbClr val="000000">
                  <a:lumMod val="85000"/>
                  <a:lumOff val="1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25"/>
          <p:cNvSpPr txBox="1">
            <a:spLocks noChangeArrowheads="1"/>
          </p:cNvSpPr>
          <p:nvPr/>
        </p:nvSpPr>
        <p:spPr bwMode="auto">
          <a:xfrm flipH="1">
            <a:off x="4733833" y="1302652"/>
            <a:ext cx="3098386" cy="63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9" tIns="60944" rIns="121889" bIns="6094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300" dirty="0">
                <a:solidFill>
                  <a:srgbClr val="47456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传染病简介</a:t>
            </a:r>
          </a:p>
        </p:txBody>
      </p:sp>
      <p:sp>
        <p:nvSpPr>
          <p:cNvPr id="8" name="八边形 7"/>
          <p:cNvSpPr/>
          <p:nvPr/>
        </p:nvSpPr>
        <p:spPr>
          <a:xfrm rot="1482289">
            <a:off x="4193262" y="2072987"/>
            <a:ext cx="657460" cy="657698"/>
          </a:xfrm>
          <a:prstGeom prst="octagon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25"/>
          <p:cNvSpPr txBox="1">
            <a:spLocks noChangeArrowheads="1"/>
          </p:cNvSpPr>
          <p:nvPr/>
        </p:nvSpPr>
        <p:spPr bwMode="auto">
          <a:xfrm flipH="1">
            <a:off x="4012074" y="2132086"/>
            <a:ext cx="1086627" cy="50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9" tIns="60944" rIns="121889" bIns="6094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2400" dirty="0">
              <a:solidFill>
                <a:srgbClr val="000000">
                  <a:lumMod val="85000"/>
                  <a:lumOff val="1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25"/>
          <p:cNvSpPr txBox="1">
            <a:spLocks noChangeArrowheads="1"/>
          </p:cNvSpPr>
          <p:nvPr/>
        </p:nvSpPr>
        <p:spPr bwMode="auto">
          <a:xfrm flipH="1">
            <a:off x="4990743" y="2086440"/>
            <a:ext cx="3909366" cy="63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9" tIns="60944" rIns="121889" bIns="6094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300" dirty="0">
                <a:solidFill>
                  <a:srgbClr val="86839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冬季常见的传染病</a:t>
            </a:r>
          </a:p>
        </p:txBody>
      </p:sp>
      <p:sp>
        <p:nvSpPr>
          <p:cNvPr id="11" name="八边形 10"/>
          <p:cNvSpPr/>
          <p:nvPr/>
        </p:nvSpPr>
        <p:spPr>
          <a:xfrm rot="1482289">
            <a:off x="4193261" y="2851646"/>
            <a:ext cx="657460" cy="657698"/>
          </a:xfrm>
          <a:prstGeom prst="octagon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25"/>
          <p:cNvSpPr txBox="1">
            <a:spLocks noChangeArrowheads="1"/>
          </p:cNvSpPr>
          <p:nvPr/>
        </p:nvSpPr>
        <p:spPr bwMode="auto">
          <a:xfrm flipH="1">
            <a:off x="4012073" y="2910745"/>
            <a:ext cx="1086627" cy="50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9" tIns="60944" rIns="121889" bIns="6094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2400" dirty="0">
              <a:solidFill>
                <a:srgbClr val="000000">
                  <a:lumMod val="85000"/>
                  <a:lumOff val="1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25"/>
          <p:cNvSpPr txBox="1">
            <a:spLocks noChangeArrowheads="1"/>
          </p:cNvSpPr>
          <p:nvPr/>
        </p:nvSpPr>
        <p:spPr bwMode="auto">
          <a:xfrm flipH="1">
            <a:off x="5063567" y="2910745"/>
            <a:ext cx="4485297" cy="63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9" tIns="60944" rIns="121889" bIns="6094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300" dirty="0">
                <a:solidFill>
                  <a:srgbClr val="47456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控制传染病的基本环节</a:t>
            </a:r>
          </a:p>
        </p:txBody>
      </p:sp>
      <p:sp>
        <p:nvSpPr>
          <p:cNvPr id="14" name="八边形 13"/>
          <p:cNvSpPr/>
          <p:nvPr/>
        </p:nvSpPr>
        <p:spPr>
          <a:xfrm rot="1482289">
            <a:off x="4193261" y="3648384"/>
            <a:ext cx="657460" cy="657698"/>
          </a:xfrm>
          <a:prstGeom prst="octagon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25"/>
          <p:cNvSpPr txBox="1">
            <a:spLocks noChangeArrowheads="1"/>
          </p:cNvSpPr>
          <p:nvPr/>
        </p:nvSpPr>
        <p:spPr bwMode="auto">
          <a:xfrm flipH="1">
            <a:off x="4012073" y="3707483"/>
            <a:ext cx="1086627" cy="50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9" tIns="60944" rIns="121889" bIns="6094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2400" dirty="0">
              <a:solidFill>
                <a:srgbClr val="000000">
                  <a:lumMod val="85000"/>
                  <a:lumOff val="1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25"/>
          <p:cNvSpPr txBox="1">
            <a:spLocks noChangeArrowheads="1"/>
          </p:cNvSpPr>
          <p:nvPr/>
        </p:nvSpPr>
        <p:spPr bwMode="auto">
          <a:xfrm flipH="1">
            <a:off x="4400697" y="3707484"/>
            <a:ext cx="5047714" cy="63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9" tIns="60944" rIns="121889" bIns="6094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300" dirty="0">
                <a:solidFill>
                  <a:srgbClr val="86839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预防传染病的措施</a:t>
            </a:r>
          </a:p>
        </p:txBody>
      </p:sp>
      <p:sp>
        <p:nvSpPr>
          <p:cNvPr id="17" name="矩形 16"/>
          <p:cNvSpPr/>
          <p:nvPr/>
        </p:nvSpPr>
        <p:spPr>
          <a:xfrm>
            <a:off x="2205" y="0"/>
            <a:ext cx="1218759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八边形 22"/>
          <p:cNvSpPr/>
          <p:nvPr/>
        </p:nvSpPr>
        <p:spPr>
          <a:xfrm rot="1482289">
            <a:off x="4202008" y="4428997"/>
            <a:ext cx="657460" cy="657698"/>
          </a:xfrm>
          <a:prstGeom prst="octagon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5"/>
          <p:cNvSpPr txBox="1">
            <a:spLocks noChangeArrowheads="1"/>
          </p:cNvSpPr>
          <p:nvPr/>
        </p:nvSpPr>
        <p:spPr bwMode="auto">
          <a:xfrm flipH="1">
            <a:off x="4020820" y="4488097"/>
            <a:ext cx="1086627" cy="50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9" tIns="60944" rIns="121889" bIns="6094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zh-CN" altLang="en-US" sz="2400" dirty="0">
              <a:solidFill>
                <a:srgbClr val="000000">
                  <a:lumMod val="85000"/>
                  <a:lumOff val="1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25"/>
          <p:cNvSpPr txBox="1">
            <a:spLocks noChangeArrowheads="1"/>
          </p:cNvSpPr>
          <p:nvPr/>
        </p:nvSpPr>
        <p:spPr bwMode="auto">
          <a:xfrm flipH="1">
            <a:off x="4864694" y="4488097"/>
            <a:ext cx="2464414" cy="63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9" tIns="60944" rIns="121889" bIns="6094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300" dirty="0">
                <a:solidFill>
                  <a:srgbClr val="47456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班会总结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99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99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99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99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399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899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399"/>
                            </p:stCondLst>
                            <p:childTnLst>
                              <p:par>
                                <p:cTn id="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399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899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399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399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899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399"/>
                            </p:stCondLst>
                            <p:childTnLst>
                              <p:par>
                                <p:cTn id="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399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899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7" grpId="0"/>
      <p:bldP spid="8" grpId="0" animBg="1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  <p:bldP spid="16" grpId="0"/>
      <p:bldP spid="23" grpId="0" animBg="1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272581" y="2139834"/>
            <a:ext cx="9180017" cy="113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lIns="121889" tIns="60944" rIns="121889" bIns="60944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600" b="1" dirty="0">
                <a:solidFill>
                  <a:srgbClr val="47456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冬季传染病预防小知识</a:t>
            </a:r>
          </a:p>
        </p:txBody>
      </p:sp>
      <p:sp>
        <p:nvSpPr>
          <p:cNvPr id="30" name="Rectangle 4"/>
          <p:cNvSpPr txBox="1">
            <a:spLocks noChangeArrowheads="1"/>
          </p:cNvSpPr>
          <p:nvPr/>
        </p:nvSpPr>
        <p:spPr bwMode="auto">
          <a:xfrm>
            <a:off x="2299019" y="3700995"/>
            <a:ext cx="7127141" cy="3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3" tIns="45696" rIns="91393" bIns="45696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b="0"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Introduction Of Atmospheric Business Plan PPT Template, Complete Framework</a:t>
            </a:r>
            <a:endParaRPr lang="zh-CN" altLang="en-US" sz="1500" b="0" dirty="0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488554" y="3454125"/>
            <a:ext cx="8279004" cy="0"/>
          </a:xfrm>
          <a:prstGeom prst="line">
            <a:avLst/>
          </a:prstGeom>
          <a:ln w="254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593" y="2709087"/>
            <a:ext cx="2097526" cy="404013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0" y="4378345"/>
            <a:ext cx="5831297" cy="234408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314729" y="4267594"/>
            <a:ext cx="2922553" cy="461643"/>
          </a:xfrm>
          <a:prstGeom prst="rect">
            <a:avLst/>
          </a:prstGeom>
          <a:noFill/>
        </p:spPr>
        <p:txBody>
          <a:bodyPr wrap="none" lIns="91419" tIns="45709" rIns="91419" bIns="45709">
            <a:spAutoFit/>
          </a:bodyPr>
          <a:lstStyle/>
          <a:p>
            <a:pPr algn="ctr" defTabSz="914400"/>
            <a:r>
              <a:rPr lang="en-US" altLang="zh-CN" sz="24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r>
              <a:rPr lang="zh-CN" altLang="en-US" sz="24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感谢一路有你</a:t>
            </a:r>
            <a:endParaRPr lang="zh-CN" altLang="en-US" sz="2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5554" y="2695304"/>
            <a:ext cx="6335238" cy="1606877"/>
            <a:chOff x="4047566" y="3050656"/>
            <a:chExt cx="6337529" cy="1606878"/>
          </a:xfrm>
        </p:grpSpPr>
        <p:sp>
          <p:nvSpPr>
            <p:cNvPr id="10" name="文本框 9"/>
            <p:cNvSpPr txBox="1"/>
            <p:nvPr/>
          </p:nvSpPr>
          <p:spPr>
            <a:xfrm>
              <a:off x="4566597" y="3050656"/>
              <a:ext cx="5473321" cy="10154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6000" b="1" dirty="0">
                  <a:solidFill>
                    <a:srgbClr val="44546A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传染病简介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047566" y="4144307"/>
              <a:ext cx="6337529" cy="5132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4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dirty="0">
                  <a:solidFill>
                    <a:srgbClr val="44546A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895942" y="1741422"/>
            <a:ext cx="3248253" cy="95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lIns="121889" tIns="60944" rIns="121889" bIns="60944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dirty="0">
                <a:solidFill>
                  <a:srgbClr val="86839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01</a:t>
            </a:r>
            <a:endParaRPr lang="zh-CN" altLang="en-US" sz="5400" b="1" dirty="0">
              <a:solidFill>
                <a:srgbClr val="86839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92710" y="1519290"/>
            <a:ext cx="11806579" cy="587932"/>
            <a:chOff x="142929" y="1139467"/>
            <a:chExt cx="8858138" cy="440949"/>
          </a:xfrm>
        </p:grpSpPr>
        <p:cxnSp>
          <p:nvCxnSpPr>
            <p:cNvPr id="8" name="Straight Connector 3"/>
            <p:cNvCxnSpPr/>
            <p:nvPr/>
          </p:nvCxnSpPr>
          <p:spPr>
            <a:xfrm>
              <a:off x="142929" y="1356615"/>
              <a:ext cx="1139650" cy="0"/>
            </a:xfrm>
            <a:prstGeom prst="line">
              <a:avLst/>
            </a:prstGeom>
            <a:ln w="6350">
              <a:solidFill>
                <a:schemeClr val="tx2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"/>
            <p:cNvCxnSpPr/>
            <p:nvPr/>
          </p:nvCxnSpPr>
          <p:spPr>
            <a:xfrm>
              <a:off x="1952709" y="1366123"/>
              <a:ext cx="1242138" cy="0"/>
            </a:xfrm>
            <a:prstGeom prst="line">
              <a:avLst/>
            </a:prstGeom>
            <a:ln w="6350">
              <a:solidFill>
                <a:schemeClr val="tx2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: Shape 27"/>
            <p:cNvSpPr/>
            <p:nvPr/>
          </p:nvSpPr>
          <p:spPr bwMode="auto">
            <a:xfrm>
              <a:off x="1417606" y="1139467"/>
              <a:ext cx="427240" cy="427240"/>
            </a:xfrm>
            <a:custGeom>
              <a:avLst/>
              <a:gdLst>
                <a:gd name="T0" fmla="*/ 545 w 913"/>
                <a:gd name="T1" fmla="*/ 9 h 913"/>
                <a:gd name="T2" fmla="*/ 367 w 913"/>
                <a:gd name="T3" fmla="*/ 9 h 913"/>
                <a:gd name="T4" fmla="*/ 0 w 913"/>
                <a:gd name="T5" fmla="*/ 456 h 913"/>
                <a:gd name="T6" fmla="*/ 367 w 913"/>
                <a:gd name="T7" fmla="*/ 904 h 913"/>
                <a:gd name="T8" fmla="*/ 545 w 913"/>
                <a:gd name="T9" fmla="*/ 904 h 913"/>
                <a:gd name="T10" fmla="*/ 913 w 913"/>
                <a:gd name="T11" fmla="*/ 456 h 913"/>
                <a:gd name="T12" fmla="*/ 339 w 913"/>
                <a:gd name="T13" fmla="*/ 108 h 913"/>
                <a:gd name="T14" fmla="*/ 171 w 913"/>
                <a:gd name="T15" fmla="*/ 225 h 913"/>
                <a:gd name="T16" fmla="*/ 118 w 913"/>
                <a:gd name="T17" fmla="*/ 314 h 913"/>
                <a:gd name="T18" fmla="*/ 181 w 913"/>
                <a:gd name="T19" fmla="*/ 403 h 913"/>
                <a:gd name="T20" fmla="*/ 118 w 913"/>
                <a:gd name="T21" fmla="*/ 314 h 913"/>
                <a:gd name="T22" fmla="*/ 91 w 913"/>
                <a:gd name="T23" fmla="*/ 492 h 913"/>
                <a:gd name="T24" fmla="*/ 196 w 913"/>
                <a:gd name="T25" fmla="*/ 581 h 913"/>
                <a:gd name="T26" fmla="*/ 158 w 913"/>
                <a:gd name="T27" fmla="*/ 670 h 913"/>
                <a:gd name="T28" fmla="*/ 339 w 913"/>
                <a:gd name="T29" fmla="*/ 804 h 913"/>
                <a:gd name="T30" fmla="*/ 412 w 913"/>
                <a:gd name="T31" fmla="*/ 748 h 913"/>
                <a:gd name="T32" fmla="*/ 412 w 913"/>
                <a:gd name="T33" fmla="*/ 670 h 913"/>
                <a:gd name="T34" fmla="*/ 412 w 913"/>
                <a:gd name="T35" fmla="*/ 581 h 913"/>
                <a:gd name="T36" fmla="*/ 269 w 913"/>
                <a:gd name="T37" fmla="*/ 492 h 913"/>
                <a:gd name="T38" fmla="*/ 412 w 913"/>
                <a:gd name="T39" fmla="*/ 581 h 913"/>
                <a:gd name="T40" fmla="*/ 271 w 913"/>
                <a:gd name="T41" fmla="*/ 403 h 913"/>
                <a:gd name="T42" fmla="*/ 412 w 913"/>
                <a:gd name="T43" fmla="*/ 314 h 913"/>
                <a:gd name="T44" fmla="*/ 412 w 913"/>
                <a:gd name="T45" fmla="*/ 225 h 913"/>
                <a:gd name="T46" fmla="*/ 412 w 913"/>
                <a:gd name="T47" fmla="*/ 165 h 913"/>
                <a:gd name="T48" fmla="*/ 795 w 913"/>
                <a:gd name="T49" fmla="*/ 314 h 913"/>
                <a:gd name="T50" fmla="*/ 732 w 913"/>
                <a:gd name="T51" fmla="*/ 403 h 913"/>
                <a:gd name="T52" fmla="*/ 795 w 913"/>
                <a:gd name="T53" fmla="*/ 314 h 913"/>
                <a:gd name="T54" fmla="*/ 672 w 913"/>
                <a:gd name="T55" fmla="*/ 225 h 913"/>
                <a:gd name="T56" fmla="*/ 742 w 913"/>
                <a:gd name="T57" fmla="*/ 225 h 913"/>
                <a:gd name="T58" fmla="*/ 564 w 913"/>
                <a:gd name="T59" fmla="*/ 225 h 913"/>
                <a:gd name="T60" fmla="*/ 501 w 913"/>
                <a:gd name="T61" fmla="*/ 165 h 913"/>
                <a:gd name="T62" fmla="*/ 617 w 913"/>
                <a:gd name="T63" fmla="*/ 314 h 913"/>
                <a:gd name="T64" fmla="*/ 501 w 913"/>
                <a:gd name="T65" fmla="*/ 403 h 913"/>
                <a:gd name="T66" fmla="*/ 501 w 913"/>
                <a:gd name="T67" fmla="*/ 492 h 913"/>
                <a:gd name="T68" fmla="*/ 624 w 913"/>
                <a:gd name="T69" fmla="*/ 581 h 913"/>
                <a:gd name="T70" fmla="*/ 501 w 913"/>
                <a:gd name="T71" fmla="*/ 492 h 913"/>
                <a:gd name="T72" fmla="*/ 501 w 913"/>
                <a:gd name="T73" fmla="*/ 670 h 913"/>
                <a:gd name="T74" fmla="*/ 501 w 913"/>
                <a:gd name="T75" fmla="*/ 748 h 913"/>
                <a:gd name="T76" fmla="*/ 682 w 913"/>
                <a:gd name="T77" fmla="*/ 670 h 913"/>
                <a:gd name="T78" fmla="*/ 573 w 913"/>
                <a:gd name="T79" fmla="*/ 804 h 913"/>
                <a:gd name="T80" fmla="*/ 733 w 913"/>
                <a:gd name="T81" fmla="*/ 492 h 913"/>
                <a:gd name="T82" fmla="*/ 802 w 913"/>
                <a:gd name="T83" fmla="*/ 581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3" h="913">
                  <a:moveTo>
                    <a:pt x="751" y="108"/>
                  </a:moveTo>
                  <a:cubicBezTo>
                    <a:pt x="693" y="59"/>
                    <a:pt x="623" y="24"/>
                    <a:pt x="545" y="9"/>
                  </a:cubicBezTo>
                  <a:cubicBezTo>
                    <a:pt x="517" y="3"/>
                    <a:pt x="487" y="0"/>
                    <a:pt x="456" y="0"/>
                  </a:cubicBezTo>
                  <a:cubicBezTo>
                    <a:pt x="426" y="0"/>
                    <a:pt x="396" y="3"/>
                    <a:pt x="367" y="9"/>
                  </a:cubicBezTo>
                  <a:cubicBezTo>
                    <a:pt x="290" y="24"/>
                    <a:pt x="219" y="59"/>
                    <a:pt x="161" y="108"/>
                  </a:cubicBezTo>
                  <a:cubicBezTo>
                    <a:pt x="63" y="192"/>
                    <a:pt x="0" y="317"/>
                    <a:pt x="0" y="456"/>
                  </a:cubicBezTo>
                  <a:cubicBezTo>
                    <a:pt x="0" y="596"/>
                    <a:pt x="63" y="721"/>
                    <a:pt x="161" y="804"/>
                  </a:cubicBezTo>
                  <a:cubicBezTo>
                    <a:pt x="219" y="854"/>
                    <a:pt x="290" y="889"/>
                    <a:pt x="367" y="904"/>
                  </a:cubicBezTo>
                  <a:cubicBezTo>
                    <a:pt x="396" y="910"/>
                    <a:pt x="426" y="913"/>
                    <a:pt x="456" y="913"/>
                  </a:cubicBezTo>
                  <a:cubicBezTo>
                    <a:pt x="487" y="913"/>
                    <a:pt x="517" y="910"/>
                    <a:pt x="545" y="904"/>
                  </a:cubicBezTo>
                  <a:cubicBezTo>
                    <a:pt x="623" y="889"/>
                    <a:pt x="693" y="854"/>
                    <a:pt x="751" y="804"/>
                  </a:cubicBezTo>
                  <a:cubicBezTo>
                    <a:pt x="850" y="721"/>
                    <a:pt x="913" y="596"/>
                    <a:pt x="913" y="456"/>
                  </a:cubicBezTo>
                  <a:cubicBezTo>
                    <a:pt x="913" y="317"/>
                    <a:pt x="850" y="192"/>
                    <a:pt x="751" y="108"/>
                  </a:cubicBezTo>
                  <a:close/>
                  <a:moveTo>
                    <a:pt x="339" y="108"/>
                  </a:moveTo>
                  <a:cubicBezTo>
                    <a:pt x="301" y="141"/>
                    <a:pt x="267" y="181"/>
                    <a:pt x="241" y="225"/>
                  </a:cubicBezTo>
                  <a:cubicBezTo>
                    <a:pt x="171" y="225"/>
                    <a:pt x="171" y="225"/>
                    <a:pt x="171" y="225"/>
                  </a:cubicBezTo>
                  <a:cubicBezTo>
                    <a:pt x="215" y="172"/>
                    <a:pt x="273" y="131"/>
                    <a:pt x="339" y="108"/>
                  </a:cubicBezTo>
                  <a:close/>
                  <a:moveTo>
                    <a:pt x="118" y="314"/>
                  </a:moveTo>
                  <a:cubicBezTo>
                    <a:pt x="201" y="314"/>
                    <a:pt x="201" y="314"/>
                    <a:pt x="201" y="314"/>
                  </a:cubicBezTo>
                  <a:cubicBezTo>
                    <a:pt x="191" y="343"/>
                    <a:pt x="185" y="372"/>
                    <a:pt x="181" y="403"/>
                  </a:cubicBezTo>
                  <a:cubicBezTo>
                    <a:pt x="93" y="403"/>
                    <a:pt x="93" y="403"/>
                    <a:pt x="93" y="403"/>
                  </a:cubicBezTo>
                  <a:cubicBezTo>
                    <a:pt x="98" y="372"/>
                    <a:pt x="106" y="342"/>
                    <a:pt x="118" y="314"/>
                  </a:cubicBezTo>
                  <a:close/>
                  <a:moveTo>
                    <a:pt x="111" y="581"/>
                  </a:moveTo>
                  <a:cubicBezTo>
                    <a:pt x="101" y="553"/>
                    <a:pt x="94" y="523"/>
                    <a:pt x="91" y="492"/>
                  </a:cubicBezTo>
                  <a:cubicBezTo>
                    <a:pt x="180" y="492"/>
                    <a:pt x="180" y="492"/>
                    <a:pt x="180" y="492"/>
                  </a:cubicBezTo>
                  <a:cubicBezTo>
                    <a:pt x="182" y="523"/>
                    <a:pt x="188" y="553"/>
                    <a:pt x="196" y="581"/>
                  </a:cubicBezTo>
                  <a:lnTo>
                    <a:pt x="111" y="581"/>
                  </a:lnTo>
                  <a:close/>
                  <a:moveTo>
                    <a:pt x="158" y="670"/>
                  </a:moveTo>
                  <a:cubicBezTo>
                    <a:pt x="231" y="670"/>
                    <a:pt x="231" y="670"/>
                    <a:pt x="231" y="670"/>
                  </a:cubicBezTo>
                  <a:cubicBezTo>
                    <a:pt x="259" y="722"/>
                    <a:pt x="295" y="767"/>
                    <a:pt x="339" y="804"/>
                  </a:cubicBezTo>
                  <a:cubicBezTo>
                    <a:pt x="266" y="780"/>
                    <a:pt x="203" y="732"/>
                    <a:pt x="158" y="670"/>
                  </a:cubicBezTo>
                  <a:close/>
                  <a:moveTo>
                    <a:pt x="412" y="748"/>
                  </a:moveTo>
                  <a:cubicBezTo>
                    <a:pt x="383" y="726"/>
                    <a:pt x="357" y="700"/>
                    <a:pt x="336" y="670"/>
                  </a:cubicBezTo>
                  <a:cubicBezTo>
                    <a:pt x="412" y="670"/>
                    <a:pt x="412" y="670"/>
                    <a:pt x="412" y="670"/>
                  </a:cubicBezTo>
                  <a:lnTo>
                    <a:pt x="412" y="748"/>
                  </a:lnTo>
                  <a:close/>
                  <a:moveTo>
                    <a:pt x="412" y="581"/>
                  </a:moveTo>
                  <a:cubicBezTo>
                    <a:pt x="289" y="581"/>
                    <a:pt x="289" y="581"/>
                    <a:pt x="289" y="581"/>
                  </a:cubicBezTo>
                  <a:cubicBezTo>
                    <a:pt x="279" y="553"/>
                    <a:pt x="272" y="523"/>
                    <a:pt x="269" y="492"/>
                  </a:cubicBezTo>
                  <a:cubicBezTo>
                    <a:pt x="412" y="492"/>
                    <a:pt x="412" y="492"/>
                    <a:pt x="412" y="492"/>
                  </a:cubicBezTo>
                  <a:lnTo>
                    <a:pt x="412" y="581"/>
                  </a:lnTo>
                  <a:close/>
                  <a:moveTo>
                    <a:pt x="412" y="403"/>
                  </a:moveTo>
                  <a:cubicBezTo>
                    <a:pt x="271" y="403"/>
                    <a:pt x="271" y="403"/>
                    <a:pt x="271" y="403"/>
                  </a:cubicBezTo>
                  <a:cubicBezTo>
                    <a:pt x="276" y="372"/>
                    <a:pt x="284" y="342"/>
                    <a:pt x="296" y="314"/>
                  </a:cubicBezTo>
                  <a:cubicBezTo>
                    <a:pt x="412" y="314"/>
                    <a:pt x="412" y="314"/>
                    <a:pt x="412" y="314"/>
                  </a:cubicBezTo>
                  <a:lnTo>
                    <a:pt x="412" y="403"/>
                  </a:lnTo>
                  <a:close/>
                  <a:moveTo>
                    <a:pt x="412" y="225"/>
                  </a:moveTo>
                  <a:cubicBezTo>
                    <a:pt x="349" y="225"/>
                    <a:pt x="349" y="225"/>
                    <a:pt x="349" y="225"/>
                  </a:cubicBezTo>
                  <a:cubicBezTo>
                    <a:pt x="368" y="202"/>
                    <a:pt x="389" y="182"/>
                    <a:pt x="412" y="165"/>
                  </a:cubicBezTo>
                  <a:lnTo>
                    <a:pt x="412" y="225"/>
                  </a:lnTo>
                  <a:close/>
                  <a:moveTo>
                    <a:pt x="795" y="314"/>
                  </a:moveTo>
                  <a:cubicBezTo>
                    <a:pt x="807" y="342"/>
                    <a:pt x="815" y="372"/>
                    <a:pt x="820" y="403"/>
                  </a:cubicBezTo>
                  <a:cubicBezTo>
                    <a:pt x="732" y="403"/>
                    <a:pt x="732" y="403"/>
                    <a:pt x="732" y="403"/>
                  </a:cubicBezTo>
                  <a:cubicBezTo>
                    <a:pt x="728" y="372"/>
                    <a:pt x="721" y="343"/>
                    <a:pt x="712" y="314"/>
                  </a:cubicBezTo>
                  <a:lnTo>
                    <a:pt x="795" y="314"/>
                  </a:lnTo>
                  <a:close/>
                  <a:moveTo>
                    <a:pt x="742" y="225"/>
                  </a:moveTo>
                  <a:cubicBezTo>
                    <a:pt x="672" y="225"/>
                    <a:pt x="672" y="225"/>
                    <a:pt x="672" y="225"/>
                  </a:cubicBezTo>
                  <a:cubicBezTo>
                    <a:pt x="645" y="181"/>
                    <a:pt x="612" y="141"/>
                    <a:pt x="573" y="108"/>
                  </a:cubicBezTo>
                  <a:cubicBezTo>
                    <a:pt x="640" y="131"/>
                    <a:pt x="698" y="172"/>
                    <a:pt x="742" y="225"/>
                  </a:cubicBezTo>
                  <a:close/>
                  <a:moveTo>
                    <a:pt x="501" y="165"/>
                  </a:moveTo>
                  <a:cubicBezTo>
                    <a:pt x="524" y="182"/>
                    <a:pt x="545" y="202"/>
                    <a:pt x="564" y="225"/>
                  </a:cubicBezTo>
                  <a:cubicBezTo>
                    <a:pt x="501" y="225"/>
                    <a:pt x="501" y="225"/>
                    <a:pt x="501" y="225"/>
                  </a:cubicBezTo>
                  <a:lnTo>
                    <a:pt x="501" y="165"/>
                  </a:lnTo>
                  <a:close/>
                  <a:moveTo>
                    <a:pt x="501" y="314"/>
                  </a:moveTo>
                  <a:cubicBezTo>
                    <a:pt x="617" y="314"/>
                    <a:pt x="617" y="314"/>
                    <a:pt x="617" y="314"/>
                  </a:cubicBezTo>
                  <a:cubicBezTo>
                    <a:pt x="629" y="342"/>
                    <a:pt x="637" y="372"/>
                    <a:pt x="642" y="403"/>
                  </a:cubicBezTo>
                  <a:cubicBezTo>
                    <a:pt x="501" y="403"/>
                    <a:pt x="501" y="403"/>
                    <a:pt x="501" y="403"/>
                  </a:cubicBezTo>
                  <a:lnTo>
                    <a:pt x="501" y="314"/>
                  </a:lnTo>
                  <a:close/>
                  <a:moveTo>
                    <a:pt x="501" y="492"/>
                  </a:moveTo>
                  <a:cubicBezTo>
                    <a:pt x="644" y="492"/>
                    <a:pt x="644" y="492"/>
                    <a:pt x="644" y="492"/>
                  </a:cubicBezTo>
                  <a:cubicBezTo>
                    <a:pt x="641" y="523"/>
                    <a:pt x="634" y="553"/>
                    <a:pt x="624" y="581"/>
                  </a:cubicBezTo>
                  <a:cubicBezTo>
                    <a:pt x="501" y="581"/>
                    <a:pt x="501" y="581"/>
                    <a:pt x="501" y="581"/>
                  </a:cubicBezTo>
                  <a:lnTo>
                    <a:pt x="501" y="492"/>
                  </a:lnTo>
                  <a:close/>
                  <a:moveTo>
                    <a:pt x="501" y="748"/>
                  </a:moveTo>
                  <a:cubicBezTo>
                    <a:pt x="501" y="670"/>
                    <a:pt x="501" y="670"/>
                    <a:pt x="501" y="670"/>
                  </a:cubicBezTo>
                  <a:cubicBezTo>
                    <a:pt x="577" y="670"/>
                    <a:pt x="577" y="670"/>
                    <a:pt x="577" y="670"/>
                  </a:cubicBezTo>
                  <a:cubicBezTo>
                    <a:pt x="555" y="700"/>
                    <a:pt x="530" y="726"/>
                    <a:pt x="501" y="748"/>
                  </a:cubicBezTo>
                  <a:close/>
                  <a:moveTo>
                    <a:pt x="573" y="804"/>
                  </a:moveTo>
                  <a:cubicBezTo>
                    <a:pt x="617" y="767"/>
                    <a:pt x="654" y="722"/>
                    <a:pt x="682" y="670"/>
                  </a:cubicBezTo>
                  <a:cubicBezTo>
                    <a:pt x="755" y="670"/>
                    <a:pt x="755" y="670"/>
                    <a:pt x="755" y="670"/>
                  </a:cubicBezTo>
                  <a:cubicBezTo>
                    <a:pt x="710" y="732"/>
                    <a:pt x="647" y="780"/>
                    <a:pt x="573" y="804"/>
                  </a:cubicBezTo>
                  <a:close/>
                  <a:moveTo>
                    <a:pt x="717" y="581"/>
                  </a:moveTo>
                  <a:cubicBezTo>
                    <a:pt x="725" y="553"/>
                    <a:pt x="731" y="523"/>
                    <a:pt x="733" y="492"/>
                  </a:cubicBezTo>
                  <a:cubicBezTo>
                    <a:pt x="822" y="492"/>
                    <a:pt x="822" y="492"/>
                    <a:pt x="822" y="492"/>
                  </a:cubicBezTo>
                  <a:cubicBezTo>
                    <a:pt x="819" y="523"/>
                    <a:pt x="812" y="553"/>
                    <a:pt x="802" y="581"/>
                  </a:cubicBezTo>
                  <a:lnTo>
                    <a:pt x="717" y="5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1" name="Group 28"/>
            <p:cNvGrpSpPr/>
            <p:nvPr/>
          </p:nvGrpSpPr>
          <p:grpSpPr>
            <a:xfrm>
              <a:off x="3254519" y="1195587"/>
              <a:ext cx="604111" cy="341074"/>
              <a:chOff x="6475413" y="254001"/>
              <a:chExt cx="762000" cy="430212"/>
            </a:xfrm>
            <a:solidFill>
              <a:schemeClr val="accent2"/>
            </a:solidFill>
          </p:grpSpPr>
          <p:sp>
            <p:nvSpPr>
              <p:cNvPr id="23" name="Freeform: Shape 29"/>
              <p:cNvSpPr/>
              <p:nvPr/>
            </p:nvSpPr>
            <p:spPr bwMode="auto">
              <a:xfrm>
                <a:off x="6475413" y="652463"/>
                <a:ext cx="762000" cy="31750"/>
              </a:xfrm>
              <a:custGeom>
                <a:avLst/>
                <a:gdLst>
                  <a:gd name="T0" fmla="*/ 0 w 1140"/>
                  <a:gd name="T1" fmla="*/ 0 h 47"/>
                  <a:gd name="T2" fmla="*/ 197 w 1140"/>
                  <a:gd name="T3" fmla="*/ 47 h 47"/>
                  <a:gd name="T4" fmla="*/ 992 w 1140"/>
                  <a:gd name="T5" fmla="*/ 45 h 47"/>
                  <a:gd name="T6" fmla="*/ 1140 w 1140"/>
                  <a:gd name="T7" fmla="*/ 0 h 47"/>
                  <a:gd name="T8" fmla="*/ 0 w 1140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0" h="47">
                    <a:moveTo>
                      <a:pt x="0" y="0"/>
                    </a:moveTo>
                    <a:cubicBezTo>
                      <a:pt x="0" y="0"/>
                      <a:pt x="97" y="47"/>
                      <a:pt x="197" y="47"/>
                    </a:cubicBezTo>
                    <a:cubicBezTo>
                      <a:pt x="298" y="47"/>
                      <a:pt x="992" y="45"/>
                      <a:pt x="992" y="45"/>
                    </a:cubicBezTo>
                    <a:cubicBezTo>
                      <a:pt x="992" y="45"/>
                      <a:pt x="1107" y="42"/>
                      <a:pt x="114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: Shape 30"/>
              <p:cNvSpPr/>
              <p:nvPr/>
            </p:nvSpPr>
            <p:spPr bwMode="auto">
              <a:xfrm>
                <a:off x="6769100" y="352426"/>
                <a:ext cx="168275" cy="158750"/>
              </a:xfrm>
              <a:custGeom>
                <a:avLst/>
                <a:gdLst>
                  <a:gd name="T0" fmla="*/ 106 w 106"/>
                  <a:gd name="T1" fmla="*/ 38 h 100"/>
                  <a:gd name="T2" fmla="*/ 65 w 106"/>
                  <a:gd name="T3" fmla="*/ 38 h 100"/>
                  <a:gd name="T4" fmla="*/ 53 w 106"/>
                  <a:gd name="T5" fmla="*/ 0 h 100"/>
                  <a:gd name="T6" fmla="*/ 40 w 106"/>
                  <a:gd name="T7" fmla="*/ 38 h 100"/>
                  <a:gd name="T8" fmla="*/ 0 w 106"/>
                  <a:gd name="T9" fmla="*/ 38 h 100"/>
                  <a:gd name="T10" fmla="*/ 33 w 106"/>
                  <a:gd name="T11" fmla="*/ 62 h 100"/>
                  <a:gd name="T12" fmla="*/ 20 w 106"/>
                  <a:gd name="T13" fmla="*/ 100 h 100"/>
                  <a:gd name="T14" fmla="*/ 53 w 106"/>
                  <a:gd name="T15" fmla="*/ 76 h 100"/>
                  <a:gd name="T16" fmla="*/ 85 w 106"/>
                  <a:gd name="T17" fmla="*/ 100 h 100"/>
                  <a:gd name="T18" fmla="*/ 73 w 106"/>
                  <a:gd name="T19" fmla="*/ 62 h 100"/>
                  <a:gd name="T20" fmla="*/ 106 w 106"/>
                  <a:gd name="T21" fmla="*/ 3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00">
                    <a:moveTo>
                      <a:pt x="106" y="38"/>
                    </a:moveTo>
                    <a:lnTo>
                      <a:pt x="65" y="38"/>
                    </a:lnTo>
                    <a:lnTo>
                      <a:pt x="53" y="0"/>
                    </a:lnTo>
                    <a:lnTo>
                      <a:pt x="40" y="38"/>
                    </a:lnTo>
                    <a:lnTo>
                      <a:pt x="0" y="38"/>
                    </a:lnTo>
                    <a:lnTo>
                      <a:pt x="33" y="62"/>
                    </a:lnTo>
                    <a:lnTo>
                      <a:pt x="20" y="100"/>
                    </a:lnTo>
                    <a:lnTo>
                      <a:pt x="53" y="76"/>
                    </a:lnTo>
                    <a:lnTo>
                      <a:pt x="85" y="100"/>
                    </a:lnTo>
                    <a:lnTo>
                      <a:pt x="73" y="62"/>
                    </a:lnTo>
                    <a:lnTo>
                      <a:pt x="106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: Shape 31"/>
              <p:cNvSpPr/>
              <p:nvPr/>
            </p:nvSpPr>
            <p:spPr bwMode="auto">
              <a:xfrm>
                <a:off x="6724650" y="342901"/>
                <a:ext cx="47625" cy="53975"/>
              </a:xfrm>
              <a:custGeom>
                <a:avLst/>
                <a:gdLst>
                  <a:gd name="T0" fmla="*/ 44 w 71"/>
                  <a:gd name="T1" fmla="*/ 0 h 80"/>
                  <a:gd name="T2" fmla="*/ 0 w 71"/>
                  <a:gd name="T3" fmla="*/ 65 h 80"/>
                  <a:gd name="T4" fmla="*/ 35 w 71"/>
                  <a:gd name="T5" fmla="*/ 80 h 80"/>
                  <a:gd name="T6" fmla="*/ 71 w 71"/>
                  <a:gd name="T7" fmla="*/ 27 h 80"/>
                  <a:gd name="T8" fmla="*/ 44 w 71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0">
                    <a:moveTo>
                      <a:pt x="44" y="0"/>
                    </a:moveTo>
                    <a:cubicBezTo>
                      <a:pt x="25" y="19"/>
                      <a:pt x="10" y="41"/>
                      <a:pt x="0" y="65"/>
                    </a:cubicBezTo>
                    <a:cubicBezTo>
                      <a:pt x="35" y="80"/>
                      <a:pt x="35" y="80"/>
                      <a:pt x="35" y="80"/>
                    </a:cubicBezTo>
                    <a:cubicBezTo>
                      <a:pt x="43" y="60"/>
                      <a:pt x="55" y="42"/>
                      <a:pt x="71" y="27"/>
                    </a:cubicBezTo>
                    <a:lnTo>
                      <a:pt x="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: Shape 32"/>
              <p:cNvSpPr/>
              <p:nvPr/>
            </p:nvSpPr>
            <p:spPr bwMode="auto">
              <a:xfrm>
                <a:off x="6713538" y="438151"/>
                <a:ext cx="34925" cy="52388"/>
              </a:xfrm>
              <a:custGeom>
                <a:avLst/>
                <a:gdLst>
                  <a:gd name="T0" fmla="*/ 38 w 51"/>
                  <a:gd name="T1" fmla="*/ 0 h 78"/>
                  <a:gd name="T2" fmla="*/ 0 w 51"/>
                  <a:gd name="T3" fmla="*/ 1 h 78"/>
                  <a:gd name="T4" fmla="*/ 15 w 51"/>
                  <a:gd name="T5" fmla="*/ 78 h 78"/>
                  <a:gd name="T6" fmla="*/ 51 w 51"/>
                  <a:gd name="T7" fmla="*/ 64 h 78"/>
                  <a:gd name="T8" fmla="*/ 38 w 51"/>
                  <a:gd name="T9" fmla="*/ 1 h 78"/>
                  <a:gd name="T10" fmla="*/ 38 w 51"/>
                  <a:gd name="T1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78">
                    <a:moveTo>
                      <a:pt x="38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8"/>
                      <a:pt x="5" y="54"/>
                      <a:pt x="15" y="78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42" y="44"/>
                      <a:pt x="38" y="23"/>
                      <a:pt x="38" y="1"/>
                    </a:cubicBezTo>
                    <a:lnTo>
                      <a:pt x="3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Freeform: Shape 33"/>
              <p:cNvSpPr/>
              <p:nvPr/>
            </p:nvSpPr>
            <p:spPr bwMode="auto">
              <a:xfrm>
                <a:off x="6753225" y="515938"/>
                <a:ext cx="53975" cy="49213"/>
              </a:xfrm>
              <a:custGeom>
                <a:avLst/>
                <a:gdLst>
                  <a:gd name="T0" fmla="*/ 0 w 81"/>
                  <a:gd name="T1" fmla="*/ 27 h 72"/>
                  <a:gd name="T2" fmla="*/ 66 w 81"/>
                  <a:gd name="T3" fmla="*/ 72 h 72"/>
                  <a:gd name="T4" fmla="*/ 81 w 81"/>
                  <a:gd name="T5" fmla="*/ 36 h 72"/>
                  <a:gd name="T6" fmla="*/ 27 w 81"/>
                  <a:gd name="T7" fmla="*/ 0 h 72"/>
                  <a:gd name="T8" fmla="*/ 0 w 81"/>
                  <a:gd name="T9" fmla="*/ 2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72">
                    <a:moveTo>
                      <a:pt x="0" y="27"/>
                    </a:moveTo>
                    <a:cubicBezTo>
                      <a:pt x="19" y="46"/>
                      <a:pt x="42" y="61"/>
                      <a:pt x="66" y="72"/>
                    </a:cubicBezTo>
                    <a:cubicBezTo>
                      <a:pt x="81" y="36"/>
                      <a:pt x="81" y="36"/>
                      <a:pt x="81" y="36"/>
                    </a:cubicBezTo>
                    <a:cubicBezTo>
                      <a:pt x="61" y="28"/>
                      <a:pt x="43" y="16"/>
                      <a:pt x="27" y="0"/>
                    </a:cubicBezTo>
                    <a:lnTo>
                      <a:pt x="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: Shape 34"/>
              <p:cNvSpPr/>
              <p:nvPr/>
            </p:nvSpPr>
            <p:spPr bwMode="auto">
              <a:xfrm>
                <a:off x="6797675" y="303213"/>
                <a:ext cx="52388" cy="33338"/>
              </a:xfrm>
              <a:custGeom>
                <a:avLst/>
                <a:gdLst>
                  <a:gd name="T0" fmla="*/ 78 w 78"/>
                  <a:gd name="T1" fmla="*/ 38 h 51"/>
                  <a:gd name="T2" fmla="*/ 78 w 78"/>
                  <a:gd name="T3" fmla="*/ 38 h 51"/>
                  <a:gd name="T4" fmla="*/ 78 w 78"/>
                  <a:gd name="T5" fmla="*/ 0 h 51"/>
                  <a:gd name="T6" fmla="*/ 0 w 78"/>
                  <a:gd name="T7" fmla="*/ 16 h 51"/>
                  <a:gd name="T8" fmla="*/ 15 w 78"/>
                  <a:gd name="T9" fmla="*/ 51 h 51"/>
                  <a:gd name="T10" fmla="*/ 78 w 78"/>
                  <a:gd name="T11" fmla="*/ 3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51">
                    <a:moveTo>
                      <a:pt x="78" y="38"/>
                    </a:moveTo>
                    <a:cubicBezTo>
                      <a:pt x="78" y="38"/>
                      <a:pt x="78" y="38"/>
                      <a:pt x="78" y="38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51" y="0"/>
                      <a:pt x="25" y="5"/>
                      <a:pt x="0" y="16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35" y="42"/>
                      <a:pt x="56" y="38"/>
                      <a:pt x="78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: Shape 35"/>
              <p:cNvSpPr/>
              <p:nvPr/>
            </p:nvSpPr>
            <p:spPr bwMode="auto">
              <a:xfrm>
                <a:off x="6953250" y="387351"/>
                <a:ext cx="33338" cy="50800"/>
              </a:xfrm>
              <a:custGeom>
                <a:avLst/>
                <a:gdLst>
                  <a:gd name="T0" fmla="*/ 0 w 50"/>
                  <a:gd name="T1" fmla="*/ 14 h 78"/>
                  <a:gd name="T2" fmla="*/ 12 w 50"/>
                  <a:gd name="T3" fmla="*/ 78 h 78"/>
                  <a:gd name="T4" fmla="*/ 12 w 50"/>
                  <a:gd name="T5" fmla="*/ 78 h 78"/>
                  <a:gd name="T6" fmla="*/ 50 w 50"/>
                  <a:gd name="T7" fmla="*/ 78 h 78"/>
                  <a:gd name="T8" fmla="*/ 35 w 50"/>
                  <a:gd name="T9" fmla="*/ 0 h 78"/>
                  <a:gd name="T10" fmla="*/ 0 w 50"/>
                  <a:gd name="T11" fmla="*/ 1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78">
                    <a:moveTo>
                      <a:pt x="0" y="14"/>
                    </a:moveTo>
                    <a:cubicBezTo>
                      <a:pt x="8" y="34"/>
                      <a:pt x="12" y="56"/>
                      <a:pt x="12" y="78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51"/>
                      <a:pt x="45" y="25"/>
                      <a:pt x="35" y="0"/>
                    </a:cubicBez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: Shape 36"/>
              <p:cNvSpPr/>
              <p:nvPr/>
            </p:nvSpPr>
            <p:spPr bwMode="auto">
              <a:xfrm>
                <a:off x="6892925" y="312738"/>
                <a:ext cx="53975" cy="47625"/>
              </a:xfrm>
              <a:custGeom>
                <a:avLst/>
                <a:gdLst>
                  <a:gd name="T0" fmla="*/ 81 w 81"/>
                  <a:gd name="T1" fmla="*/ 44 h 71"/>
                  <a:gd name="T2" fmla="*/ 15 w 81"/>
                  <a:gd name="T3" fmla="*/ 0 h 71"/>
                  <a:gd name="T4" fmla="*/ 0 w 81"/>
                  <a:gd name="T5" fmla="*/ 35 h 71"/>
                  <a:gd name="T6" fmla="*/ 54 w 81"/>
                  <a:gd name="T7" fmla="*/ 71 h 71"/>
                  <a:gd name="T8" fmla="*/ 81 w 81"/>
                  <a:gd name="T9" fmla="*/ 4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71">
                    <a:moveTo>
                      <a:pt x="81" y="44"/>
                    </a:moveTo>
                    <a:cubicBezTo>
                      <a:pt x="62" y="25"/>
                      <a:pt x="39" y="10"/>
                      <a:pt x="15" y="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0" y="43"/>
                      <a:pt x="38" y="55"/>
                      <a:pt x="54" y="71"/>
                    </a:cubicBezTo>
                    <a:lnTo>
                      <a:pt x="81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: Shape 37"/>
              <p:cNvSpPr/>
              <p:nvPr/>
            </p:nvSpPr>
            <p:spPr bwMode="auto">
              <a:xfrm>
                <a:off x="6850063" y="541338"/>
                <a:ext cx="52388" cy="33338"/>
              </a:xfrm>
              <a:custGeom>
                <a:avLst/>
                <a:gdLst>
                  <a:gd name="T0" fmla="*/ 1 w 78"/>
                  <a:gd name="T1" fmla="*/ 12 h 50"/>
                  <a:gd name="T2" fmla="*/ 0 w 78"/>
                  <a:gd name="T3" fmla="*/ 12 h 50"/>
                  <a:gd name="T4" fmla="*/ 1 w 78"/>
                  <a:gd name="T5" fmla="*/ 50 h 50"/>
                  <a:gd name="T6" fmla="*/ 78 w 78"/>
                  <a:gd name="T7" fmla="*/ 35 h 50"/>
                  <a:gd name="T8" fmla="*/ 64 w 78"/>
                  <a:gd name="T9" fmla="*/ 0 h 50"/>
                  <a:gd name="T10" fmla="*/ 1 w 78"/>
                  <a:gd name="T11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50">
                    <a:moveTo>
                      <a:pt x="1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50"/>
                      <a:pt x="1" y="50"/>
                      <a:pt x="1" y="50"/>
                    </a:cubicBezTo>
                    <a:cubicBezTo>
                      <a:pt x="27" y="50"/>
                      <a:pt x="53" y="45"/>
                      <a:pt x="78" y="35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44" y="8"/>
                      <a:pt x="22" y="12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: Shape 38"/>
              <p:cNvSpPr/>
              <p:nvPr/>
            </p:nvSpPr>
            <p:spPr bwMode="auto">
              <a:xfrm>
                <a:off x="6927850" y="481013"/>
                <a:ext cx="47625" cy="53975"/>
              </a:xfrm>
              <a:custGeom>
                <a:avLst/>
                <a:gdLst>
                  <a:gd name="T0" fmla="*/ 0 w 71"/>
                  <a:gd name="T1" fmla="*/ 53 h 80"/>
                  <a:gd name="T2" fmla="*/ 27 w 71"/>
                  <a:gd name="T3" fmla="*/ 80 h 80"/>
                  <a:gd name="T4" fmla="*/ 71 w 71"/>
                  <a:gd name="T5" fmla="*/ 14 h 80"/>
                  <a:gd name="T6" fmla="*/ 36 w 71"/>
                  <a:gd name="T7" fmla="*/ 0 h 80"/>
                  <a:gd name="T8" fmla="*/ 0 w 71"/>
                  <a:gd name="T9" fmla="*/ 5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0">
                    <a:moveTo>
                      <a:pt x="0" y="53"/>
                    </a:moveTo>
                    <a:cubicBezTo>
                      <a:pt x="27" y="80"/>
                      <a:pt x="27" y="80"/>
                      <a:pt x="27" y="80"/>
                    </a:cubicBezTo>
                    <a:cubicBezTo>
                      <a:pt x="46" y="61"/>
                      <a:pt x="61" y="39"/>
                      <a:pt x="71" y="14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28" y="20"/>
                      <a:pt x="16" y="38"/>
                      <a:pt x="0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: Shape 39"/>
              <p:cNvSpPr/>
              <p:nvPr/>
            </p:nvSpPr>
            <p:spPr bwMode="auto">
              <a:xfrm>
                <a:off x="6580188" y="254001"/>
                <a:ext cx="552450" cy="369888"/>
              </a:xfrm>
              <a:custGeom>
                <a:avLst/>
                <a:gdLst>
                  <a:gd name="T0" fmla="*/ 35 w 827"/>
                  <a:gd name="T1" fmla="*/ 554 h 554"/>
                  <a:gd name="T2" fmla="*/ 793 w 827"/>
                  <a:gd name="T3" fmla="*/ 554 h 554"/>
                  <a:gd name="T4" fmla="*/ 827 w 827"/>
                  <a:gd name="T5" fmla="*/ 519 h 554"/>
                  <a:gd name="T6" fmla="*/ 827 w 827"/>
                  <a:gd name="T7" fmla="*/ 34 h 554"/>
                  <a:gd name="T8" fmla="*/ 793 w 827"/>
                  <a:gd name="T9" fmla="*/ 0 h 554"/>
                  <a:gd name="T10" fmla="*/ 35 w 827"/>
                  <a:gd name="T11" fmla="*/ 0 h 554"/>
                  <a:gd name="T12" fmla="*/ 0 w 827"/>
                  <a:gd name="T13" fmla="*/ 34 h 554"/>
                  <a:gd name="T14" fmla="*/ 0 w 827"/>
                  <a:gd name="T15" fmla="*/ 519 h 554"/>
                  <a:gd name="T16" fmla="*/ 35 w 827"/>
                  <a:gd name="T17" fmla="*/ 554 h 554"/>
                  <a:gd name="T18" fmla="*/ 42 w 827"/>
                  <a:gd name="T19" fmla="*/ 41 h 554"/>
                  <a:gd name="T20" fmla="*/ 782 w 827"/>
                  <a:gd name="T21" fmla="*/ 41 h 554"/>
                  <a:gd name="T22" fmla="*/ 782 w 827"/>
                  <a:gd name="T23" fmla="*/ 505 h 554"/>
                  <a:gd name="T24" fmla="*/ 42 w 827"/>
                  <a:gd name="T25" fmla="*/ 505 h 554"/>
                  <a:gd name="T26" fmla="*/ 42 w 827"/>
                  <a:gd name="T27" fmla="*/ 41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7" h="554">
                    <a:moveTo>
                      <a:pt x="35" y="554"/>
                    </a:moveTo>
                    <a:cubicBezTo>
                      <a:pt x="793" y="554"/>
                      <a:pt x="793" y="554"/>
                      <a:pt x="793" y="554"/>
                    </a:cubicBezTo>
                    <a:cubicBezTo>
                      <a:pt x="811" y="554"/>
                      <a:pt x="827" y="538"/>
                      <a:pt x="827" y="519"/>
                    </a:cubicBezTo>
                    <a:cubicBezTo>
                      <a:pt x="827" y="34"/>
                      <a:pt x="827" y="34"/>
                      <a:pt x="827" y="34"/>
                    </a:cubicBezTo>
                    <a:cubicBezTo>
                      <a:pt x="827" y="15"/>
                      <a:pt x="811" y="0"/>
                      <a:pt x="793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6" y="0"/>
                      <a:pt x="0" y="15"/>
                      <a:pt x="0" y="34"/>
                    </a:cubicBezTo>
                    <a:cubicBezTo>
                      <a:pt x="0" y="519"/>
                      <a:pt x="0" y="519"/>
                      <a:pt x="0" y="519"/>
                    </a:cubicBezTo>
                    <a:cubicBezTo>
                      <a:pt x="0" y="538"/>
                      <a:pt x="16" y="554"/>
                      <a:pt x="35" y="554"/>
                    </a:cubicBezTo>
                    <a:close/>
                    <a:moveTo>
                      <a:pt x="42" y="41"/>
                    </a:moveTo>
                    <a:cubicBezTo>
                      <a:pt x="782" y="41"/>
                      <a:pt x="782" y="41"/>
                      <a:pt x="782" y="41"/>
                    </a:cubicBezTo>
                    <a:cubicBezTo>
                      <a:pt x="782" y="505"/>
                      <a:pt x="782" y="505"/>
                      <a:pt x="782" y="505"/>
                    </a:cubicBezTo>
                    <a:cubicBezTo>
                      <a:pt x="42" y="505"/>
                      <a:pt x="42" y="505"/>
                      <a:pt x="42" y="505"/>
                    </a:cubicBezTo>
                    <a:lnTo>
                      <a:pt x="42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Group 40"/>
            <p:cNvGrpSpPr/>
            <p:nvPr/>
          </p:nvGrpSpPr>
          <p:grpSpPr>
            <a:xfrm>
              <a:off x="7304540" y="1162103"/>
              <a:ext cx="418308" cy="418308"/>
              <a:chOff x="1981200" y="163513"/>
              <a:chExt cx="609600" cy="609600"/>
            </a:xfrm>
            <a:solidFill>
              <a:schemeClr val="accent4"/>
            </a:solidFill>
          </p:grpSpPr>
          <p:sp>
            <p:nvSpPr>
              <p:cNvPr id="20" name="Freeform: Shape 41"/>
              <p:cNvSpPr/>
              <p:nvPr/>
            </p:nvSpPr>
            <p:spPr bwMode="auto">
              <a:xfrm>
                <a:off x="1981200" y="163513"/>
                <a:ext cx="609600" cy="609600"/>
              </a:xfrm>
              <a:custGeom>
                <a:avLst/>
                <a:gdLst>
                  <a:gd name="T0" fmla="*/ 456 w 912"/>
                  <a:gd name="T1" fmla="*/ 912 h 912"/>
                  <a:gd name="T2" fmla="*/ 0 w 912"/>
                  <a:gd name="T3" fmla="*/ 456 h 912"/>
                  <a:gd name="T4" fmla="*/ 456 w 912"/>
                  <a:gd name="T5" fmla="*/ 0 h 912"/>
                  <a:gd name="T6" fmla="*/ 912 w 912"/>
                  <a:gd name="T7" fmla="*/ 456 h 912"/>
                  <a:gd name="T8" fmla="*/ 456 w 912"/>
                  <a:gd name="T9" fmla="*/ 912 h 912"/>
                  <a:gd name="T10" fmla="*/ 456 w 912"/>
                  <a:gd name="T11" fmla="*/ 114 h 912"/>
                  <a:gd name="T12" fmla="*/ 114 w 912"/>
                  <a:gd name="T13" fmla="*/ 456 h 912"/>
                  <a:gd name="T14" fmla="*/ 456 w 912"/>
                  <a:gd name="T15" fmla="*/ 798 h 912"/>
                  <a:gd name="T16" fmla="*/ 798 w 912"/>
                  <a:gd name="T17" fmla="*/ 456 h 912"/>
                  <a:gd name="T18" fmla="*/ 456 w 912"/>
                  <a:gd name="T19" fmla="*/ 114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12" h="912">
                    <a:moveTo>
                      <a:pt x="456" y="912"/>
                    </a:moveTo>
                    <a:cubicBezTo>
                      <a:pt x="204" y="912"/>
                      <a:pt x="0" y="708"/>
                      <a:pt x="0" y="456"/>
                    </a:cubicBezTo>
                    <a:cubicBezTo>
                      <a:pt x="0" y="205"/>
                      <a:pt x="204" y="0"/>
                      <a:pt x="456" y="0"/>
                    </a:cubicBezTo>
                    <a:cubicBezTo>
                      <a:pt x="707" y="0"/>
                      <a:pt x="912" y="205"/>
                      <a:pt x="912" y="456"/>
                    </a:cubicBezTo>
                    <a:cubicBezTo>
                      <a:pt x="912" y="708"/>
                      <a:pt x="707" y="912"/>
                      <a:pt x="456" y="912"/>
                    </a:cubicBezTo>
                    <a:close/>
                    <a:moveTo>
                      <a:pt x="456" y="114"/>
                    </a:moveTo>
                    <a:cubicBezTo>
                      <a:pt x="267" y="114"/>
                      <a:pt x="114" y="267"/>
                      <a:pt x="114" y="456"/>
                    </a:cubicBezTo>
                    <a:cubicBezTo>
                      <a:pt x="114" y="645"/>
                      <a:pt x="267" y="798"/>
                      <a:pt x="456" y="798"/>
                    </a:cubicBezTo>
                    <a:cubicBezTo>
                      <a:pt x="644" y="798"/>
                      <a:pt x="798" y="645"/>
                      <a:pt x="798" y="456"/>
                    </a:cubicBezTo>
                    <a:cubicBezTo>
                      <a:pt x="798" y="267"/>
                      <a:pt x="644" y="114"/>
                      <a:pt x="456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: Shape 42"/>
              <p:cNvSpPr/>
              <p:nvPr/>
            </p:nvSpPr>
            <p:spPr bwMode="auto">
              <a:xfrm>
                <a:off x="2178050" y="328613"/>
                <a:ext cx="261938" cy="209550"/>
              </a:xfrm>
              <a:custGeom>
                <a:avLst/>
                <a:gdLst>
                  <a:gd name="T0" fmla="*/ 199 w 394"/>
                  <a:gd name="T1" fmla="*/ 112 h 313"/>
                  <a:gd name="T2" fmla="*/ 162 w 394"/>
                  <a:gd name="T3" fmla="*/ 105 h 313"/>
                  <a:gd name="T4" fmla="*/ 136 w 394"/>
                  <a:gd name="T5" fmla="*/ 108 h 313"/>
                  <a:gd name="T6" fmla="*/ 0 w 394"/>
                  <a:gd name="T7" fmla="*/ 42 h 313"/>
                  <a:gd name="T8" fmla="*/ 60 w 394"/>
                  <a:gd name="T9" fmla="*/ 187 h 313"/>
                  <a:gd name="T10" fmla="*/ 57 w 394"/>
                  <a:gd name="T11" fmla="*/ 209 h 313"/>
                  <a:gd name="T12" fmla="*/ 162 w 394"/>
                  <a:gd name="T13" fmla="*/ 313 h 313"/>
                  <a:gd name="T14" fmla="*/ 266 w 394"/>
                  <a:gd name="T15" fmla="*/ 209 h 313"/>
                  <a:gd name="T16" fmla="*/ 266 w 394"/>
                  <a:gd name="T17" fmla="*/ 203 h 313"/>
                  <a:gd name="T18" fmla="*/ 394 w 394"/>
                  <a:gd name="T19" fmla="*/ 0 h 313"/>
                  <a:gd name="T20" fmla="*/ 199 w 394"/>
                  <a:gd name="T21" fmla="*/ 112 h 313"/>
                  <a:gd name="T22" fmla="*/ 162 w 394"/>
                  <a:gd name="T23" fmla="*/ 248 h 313"/>
                  <a:gd name="T24" fmla="*/ 123 w 394"/>
                  <a:gd name="T25" fmla="*/ 209 h 313"/>
                  <a:gd name="T26" fmla="*/ 162 w 394"/>
                  <a:gd name="T27" fmla="*/ 170 h 313"/>
                  <a:gd name="T28" fmla="*/ 200 w 394"/>
                  <a:gd name="T29" fmla="*/ 209 h 313"/>
                  <a:gd name="T30" fmla="*/ 162 w 394"/>
                  <a:gd name="T31" fmla="*/ 248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4" h="313">
                    <a:moveTo>
                      <a:pt x="199" y="112"/>
                    </a:moveTo>
                    <a:cubicBezTo>
                      <a:pt x="188" y="107"/>
                      <a:pt x="175" y="105"/>
                      <a:pt x="162" y="105"/>
                    </a:cubicBezTo>
                    <a:cubicBezTo>
                      <a:pt x="153" y="105"/>
                      <a:pt x="145" y="106"/>
                      <a:pt x="136" y="108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60" y="187"/>
                      <a:pt x="60" y="187"/>
                      <a:pt x="60" y="187"/>
                    </a:cubicBezTo>
                    <a:cubicBezTo>
                      <a:pt x="58" y="194"/>
                      <a:pt x="57" y="201"/>
                      <a:pt x="57" y="209"/>
                    </a:cubicBezTo>
                    <a:cubicBezTo>
                      <a:pt x="57" y="267"/>
                      <a:pt x="104" y="313"/>
                      <a:pt x="162" y="313"/>
                    </a:cubicBezTo>
                    <a:cubicBezTo>
                      <a:pt x="219" y="313"/>
                      <a:pt x="266" y="267"/>
                      <a:pt x="266" y="209"/>
                    </a:cubicBezTo>
                    <a:cubicBezTo>
                      <a:pt x="266" y="207"/>
                      <a:pt x="266" y="205"/>
                      <a:pt x="266" y="203"/>
                    </a:cubicBezTo>
                    <a:cubicBezTo>
                      <a:pt x="394" y="0"/>
                      <a:pt x="394" y="0"/>
                      <a:pt x="394" y="0"/>
                    </a:cubicBezTo>
                    <a:lnTo>
                      <a:pt x="199" y="112"/>
                    </a:lnTo>
                    <a:close/>
                    <a:moveTo>
                      <a:pt x="162" y="248"/>
                    </a:moveTo>
                    <a:cubicBezTo>
                      <a:pt x="140" y="248"/>
                      <a:pt x="123" y="230"/>
                      <a:pt x="123" y="209"/>
                    </a:cubicBezTo>
                    <a:cubicBezTo>
                      <a:pt x="123" y="188"/>
                      <a:pt x="140" y="170"/>
                      <a:pt x="162" y="170"/>
                    </a:cubicBezTo>
                    <a:cubicBezTo>
                      <a:pt x="183" y="170"/>
                      <a:pt x="200" y="188"/>
                      <a:pt x="200" y="209"/>
                    </a:cubicBezTo>
                    <a:cubicBezTo>
                      <a:pt x="200" y="230"/>
                      <a:pt x="183" y="248"/>
                      <a:pt x="162" y="2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: Shape 43"/>
              <p:cNvSpPr/>
              <p:nvPr/>
            </p:nvSpPr>
            <p:spPr bwMode="auto">
              <a:xfrm>
                <a:off x="1981200" y="163513"/>
                <a:ext cx="609600" cy="609600"/>
              </a:xfrm>
              <a:custGeom>
                <a:avLst/>
                <a:gdLst>
                  <a:gd name="T0" fmla="*/ 456 w 912"/>
                  <a:gd name="T1" fmla="*/ 0 h 912"/>
                  <a:gd name="T2" fmla="*/ 0 w 912"/>
                  <a:gd name="T3" fmla="*/ 456 h 912"/>
                  <a:gd name="T4" fmla="*/ 456 w 912"/>
                  <a:gd name="T5" fmla="*/ 912 h 912"/>
                  <a:gd name="T6" fmla="*/ 912 w 912"/>
                  <a:gd name="T7" fmla="*/ 456 h 912"/>
                  <a:gd name="T8" fmla="*/ 456 w 912"/>
                  <a:gd name="T9" fmla="*/ 0 h 912"/>
                  <a:gd name="T10" fmla="*/ 477 w 912"/>
                  <a:gd name="T11" fmla="*/ 797 h 912"/>
                  <a:gd name="T12" fmla="*/ 477 w 912"/>
                  <a:gd name="T13" fmla="*/ 754 h 912"/>
                  <a:gd name="T14" fmla="*/ 453 w 912"/>
                  <a:gd name="T15" fmla="*/ 730 h 912"/>
                  <a:gd name="T16" fmla="*/ 429 w 912"/>
                  <a:gd name="T17" fmla="*/ 754 h 912"/>
                  <a:gd name="T18" fmla="*/ 429 w 912"/>
                  <a:gd name="T19" fmla="*/ 797 h 912"/>
                  <a:gd name="T20" fmla="*/ 115 w 912"/>
                  <a:gd name="T21" fmla="*/ 479 h 912"/>
                  <a:gd name="T22" fmla="*/ 157 w 912"/>
                  <a:gd name="T23" fmla="*/ 479 h 912"/>
                  <a:gd name="T24" fmla="*/ 181 w 912"/>
                  <a:gd name="T25" fmla="*/ 455 h 912"/>
                  <a:gd name="T26" fmla="*/ 157 w 912"/>
                  <a:gd name="T27" fmla="*/ 431 h 912"/>
                  <a:gd name="T28" fmla="*/ 115 w 912"/>
                  <a:gd name="T29" fmla="*/ 431 h 912"/>
                  <a:gd name="T30" fmla="*/ 431 w 912"/>
                  <a:gd name="T31" fmla="*/ 115 h 912"/>
                  <a:gd name="T32" fmla="*/ 431 w 912"/>
                  <a:gd name="T33" fmla="*/ 159 h 912"/>
                  <a:gd name="T34" fmla="*/ 456 w 912"/>
                  <a:gd name="T35" fmla="*/ 183 h 912"/>
                  <a:gd name="T36" fmla="*/ 480 w 912"/>
                  <a:gd name="T37" fmla="*/ 159 h 912"/>
                  <a:gd name="T38" fmla="*/ 480 w 912"/>
                  <a:gd name="T39" fmla="*/ 115 h 912"/>
                  <a:gd name="T40" fmla="*/ 797 w 912"/>
                  <a:gd name="T41" fmla="*/ 433 h 912"/>
                  <a:gd name="T42" fmla="*/ 752 w 912"/>
                  <a:gd name="T43" fmla="*/ 433 h 912"/>
                  <a:gd name="T44" fmla="*/ 728 w 912"/>
                  <a:gd name="T45" fmla="*/ 458 h 912"/>
                  <a:gd name="T46" fmla="*/ 752 w 912"/>
                  <a:gd name="T47" fmla="*/ 482 h 912"/>
                  <a:gd name="T48" fmla="*/ 796 w 912"/>
                  <a:gd name="T49" fmla="*/ 482 h 912"/>
                  <a:gd name="T50" fmla="*/ 477 w 912"/>
                  <a:gd name="T51" fmla="*/ 797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12" h="912">
                    <a:moveTo>
                      <a:pt x="456" y="0"/>
                    </a:moveTo>
                    <a:cubicBezTo>
                      <a:pt x="204" y="0"/>
                      <a:pt x="0" y="205"/>
                      <a:pt x="0" y="456"/>
                    </a:cubicBezTo>
                    <a:cubicBezTo>
                      <a:pt x="0" y="708"/>
                      <a:pt x="204" y="912"/>
                      <a:pt x="456" y="912"/>
                    </a:cubicBezTo>
                    <a:cubicBezTo>
                      <a:pt x="707" y="912"/>
                      <a:pt x="912" y="708"/>
                      <a:pt x="912" y="456"/>
                    </a:cubicBezTo>
                    <a:cubicBezTo>
                      <a:pt x="912" y="205"/>
                      <a:pt x="707" y="0"/>
                      <a:pt x="456" y="0"/>
                    </a:cubicBezTo>
                    <a:close/>
                    <a:moveTo>
                      <a:pt x="477" y="797"/>
                    </a:moveTo>
                    <a:cubicBezTo>
                      <a:pt x="477" y="754"/>
                      <a:pt x="477" y="754"/>
                      <a:pt x="477" y="754"/>
                    </a:cubicBezTo>
                    <a:cubicBezTo>
                      <a:pt x="477" y="741"/>
                      <a:pt x="467" y="730"/>
                      <a:pt x="453" y="730"/>
                    </a:cubicBezTo>
                    <a:cubicBezTo>
                      <a:pt x="440" y="730"/>
                      <a:pt x="429" y="741"/>
                      <a:pt x="429" y="754"/>
                    </a:cubicBezTo>
                    <a:cubicBezTo>
                      <a:pt x="429" y="797"/>
                      <a:pt x="429" y="797"/>
                      <a:pt x="429" y="797"/>
                    </a:cubicBezTo>
                    <a:cubicBezTo>
                      <a:pt x="261" y="784"/>
                      <a:pt x="126" y="648"/>
                      <a:pt x="115" y="479"/>
                    </a:cubicBezTo>
                    <a:cubicBezTo>
                      <a:pt x="157" y="479"/>
                      <a:pt x="157" y="479"/>
                      <a:pt x="157" y="479"/>
                    </a:cubicBezTo>
                    <a:cubicBezTo>
                      <a:pt x="170" y="479"/>
                      <a:pt x="181" y="469"/>
                      <a:pt x="181" y="455"/>
                    </a:cubicBezTo>
                    <a:cubicBezTo>
                      <a:pt x="181" y="442"/>
                      <a:pt x="170" y="431"/>
                      <a:pt x="157" y="431"/>
                    </a:cubicBezTo>
                    <a:cubicBezTo>
                      <a:pt x="115" y="431"/>
                      <a:pt x="115" y="431"/>
                      <a:pt x="115" y="431"/>
                    </a:cubicBezTo>
                    <a:cubicBezTo>
                      <a:pt x="127" y="262"/>
                      <a:pt x="262" y="127"/>
                      <a:pt x="431" y="115"/>
                    </a:cubicBezTo>
                    <a:cubicBezTo>
                      <a:pt x="431" y="159"/>
                      <a:pt x="431" y="159"/>
                      <a:pt x="431" y="159"/>
                    </a:cubicBezTo>
                    <a:cubicBezTo>
                      <a:pt x="431" y="172"/>
                      <a:pt x="442" y="183"/>
                      <a:pt x="456" y="183"/>
                    </a:cubicBezTo>
                    <a:cubicBezTo>
                      <a:pt x="469" y="183"/>
                      <a:pt x="480" y="172"/>
                      <a:pt x="480" y="159"/>
                    </a:cubicBezTo>
                    <a:cubicBezTo>
                      <a:pt x="480" y="115"/>
                      <a:pt x="480" y="115"/>
                      <a:pt x="480" y="115"/>
                    </a:cubicBezTo>
                    <a:cubicBezTo>
                      <a:pt x="650" y="127"/>
                      <a:pt x="785" y="263"/>
                      <a:pt x="797" y="433"/>
                    </a:cubicBezTo>
                    <a:cubicBezTo>
                      <a:pt x="752" y="433"/>
                      <a:pt x="752" y="433"/>
                      <a:pt x="752" y="433"/>
                    </a:cubicBezTo>
                    <a:cubicBezTo>
                      <a:pt x="739" y="433"/>
                      <a:pt x="728" y="444"/>
                      <a:pt x="728" y="458"/>
                    </a:cubicBezTo>
                    <a:cubicBezTo>
                      <a:pt x="728" y="471"/>
                      <a:pt x="739" y="482"/>
                      <a:pt x="752" y="482"/>
                    </a:cubicBezTo>
                    <a:cubicBezTo>
                      <a:pt x="796" y="482"/>
                      <a:pt x="796" y="482"/>
                      <a:pt x="796" y="482"/>
                    </a:cubicBezTo>
                    <a:cubicBezTo>
                      <a:pt x="784" y="651"/>
                      <a:pt x="647" y="786"/>
                      <a:pt x="477" y="7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" name="Group 44"/>
            <p:cNvGrpSpPr/>
            <p:nvPr/>
          </p:nvGrpSpPr>
          <p:grpSpPr>
            <a:xfrm>
              <a:off x="5281427" y="1144285"/>
              <a:ext cx="491121" cy="436131"/>
              <a:chOff x="152400" y="198438"/>
              <a:chExt cx="609600" cy="541338"/>
            </a:xfrm>
            <a:solidFill>
              <a:schemeClr val="accent3"/>
            </a:solidFill>
          </p:grpSpPr>
          <p:sp>
            <p:nvSpPr>
              <p:cNvPr id="17" name="Freeform: Shape 45"/>
              <p:cNvSpPr/>
              <p:nvPr/>
            </p:nvSpPr>
            <p:spPr bwMode="auto">
              <a:xfrm>
                <a:off x="350838" y="384176"/>
                <a:ext cx="36513" cy="31750"/>
              </a:xfrm>
              <a:custGeom>
                <a:avLst/>
                <a:gdLst>
                  <a:gd name="T0" fmla="*/ 23 w 23"/>
                  <a:gd name="T1" fmla="*/ 7 h 20"/>
                  <a:gd name="T2" fmla="*/ 0 w 23"/>
                  <a:gd name="T3" fmla="*/ 20 h 20"/>
                  <a:gd name="T4" fmla="*/ 0 w 23"/>
                  <a:gd name="T5" fmla="*/ 0 h 20"/>
                  <a:gd name="T6" fmla="*/ 23 w 23"/>
                  <a:gd name="T7" fmla="*/ 0 h 20"/>
                  <a:gd name="T8" fmla="*/ 23 w 23"/>
                  <a:gd name="T9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0">
                    <a:moveTo>
                      <a:pt x="23" y="7"/>
                    </a:moveTo>
                    <a:lnTo>
                      <a:pt x="0" y="20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: Shape 46"/>
              <p:cNvSpPr/>
              <p:nvPr/>
            </p:nvSpPr>
            <p:spPr bwMode="auto">
              <a:xfrm>
                <a:off x="523875" y="384176"/>
                <a:ext cx="36513" cy="31750"/>
              </a:xfrm>
              <a:custGeom>
                <a:avLst/>
                <a:gdLst>
                  <a:gd name="T0" fmla="*/ 0 w 23"/>
                  <a:gd name="T1" fmla="*/ 7 h 20"/>
                  <a:gd name="T2" fmla="*/ 23 w 23"/>
                  <a:gd name="T3" fmla="*/ 20 h 20"/>
                  <a:gd name="T4" fmla="*/ 23 w 23"/>
                  <a:gd name="T5" fmla="*/ 0 h 20"/>
                  <a:gd name="T6" fmla="*/ 0 w 23"/>
                  <a:gd name="T7" fmla="*/ 0 h 20"/>
                  <a:gd name="T8" fmla="*/ 0 w 23"/>
                  <a:gd name="T9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0">
                    <a:moveTo>
                      <a:pt x="0" y="7"/>
                    </a:moveTo>
                    <a:lnTo>
                      <a:pt x="23" y="20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: Shape 47"/>
              <p:cNvSpPr/>
              <p:nvPr/>
            </p:nvSpPr>
            <p:spPr bwMode="auto">
              <a:xfrm>
                <a:off x="152400" y="198438"/>
                <a:ext cx="609600" cy="541338"/>
              </a:xfrm>
              <a:custGeom>
                <a:avLst/>
                <a:gdLst>
                  <a:gd name="T0" fmla="*/ 499 w 912"/>
                  <a:gd name="T1" fmla="*/ 451 h 810"/>
                  <a:gd name="T2" fmla="*/ 560 w 912"/>
                  <a:gd name="T3" fmla="*/ 451 h 810"/>
                  <a:gd name="T4" fmla="*/ 912 w 912"/>
                  <a:gd name="T5" fmla="*/ 560 h 810"/>
                  <a:gd name="T6" fmla="*/ 912 w 912"/>
                  <a:gd name="T7" fmla="*/ 526 h 810"/>
                  <a:gd name="T8" fmla="*/ 499 w 912"/>
                  <a:gd name="T9" fmla="*/ 290 h 810"/>
                  <a:gd name="T10" fmla="*/ 499 w 912"/>
                  <a:gd name="T11" fmla="*/ 97 h 810"/>
                  <a:gd name="T12" fmla="*/ 456 w 912"/>
                  <a:gd name="T13" fmla="*/ 0 h 810"/>
                  <a:gd name="T14" fmla="*/ 413 w 912"/>
                  <a:gd name="T15" fmla="*/ 97 h 810"/>
                  <a:gd name="T16" fmla="*/ 413 w 912"/>
                  <a:gd name="T17" fmla="*/ 290 h 810"/>
                  <a:gd name="T18" fmla="*/ 0 w 912"/>
                  <a:gd name="T19" fmla="*/ 526 h 810"/>
                  <a:gd name="T20" fmla="*/ 0 w 912"/>
                  <a:gd name="T21" fmla="*/ 560 h 810"/>
                  <a:gd name="T22" fmla="*/ 353 w 912"/>
                  <a:gd name="T23" fmla="*/ 451 h 810"/>
                  <a:gd name="T24" fmla="*/ 413 w 912"/>
                  <a:gd name="T25" fmla="*/ 451 h 810"/>
                  <a:gd name="T26" fmla="*/ 413 w 912"/>
                  <a:gd name="T27" fmla="*/ 653 h 810"/>
                  <a:gd name="T28" fmla="*/ 414 w 912"/>
                  <a:gd name="T29" fmla="*/ 658 h 810"/>
                  <a:gd name="T30" fmla="*/ 279 w 912"/>
                  <a:gd name="T31" fmla="*/ 746 h 810"/>
                  <a:gd name="T32" fmla="*/ 279 w 912"/>
                  <a:gd name="T33" fmla="*/ 772 h 810"/>
                  <a:gd name="T34" fmla="*/ 429 w 912"/>
                  <a:gd name="T35" fmla="*/ 746 h 810"/>
                  <a:gd name="T36" fmla="*/ 456 w 912"/>
                  <a:gd name="T37" fmla="*/ 810 h 810"/>
                  <a:gd name="T38" fmla="*/ 483 w 912"/>
                  <a:gd name="T39" fmla="*/ 746 h 810"/>
                  <a:gd name="T40" fmla="*/ 633 w 912"/>
                  <a:gd name="T41" fmla="*/ 772 h 810"/>
                  <a:gd name="T42" fmla="*/ 633 w 912"/>
                  <a:gd name="T43" fmla="*/ 746 h 810"/>
                  <a:gd name="T44" fmla="*/ 498 w 912"/>
                  <a:gd name="T45" fmla="*/ 658 h 810"/>
                  <a:gd name="T46" fmla="*/ 499 w 912"/>
                  <a:gd name="T47" fmla="*/ 653 h 810"/>
                  <a:gd name="T48" fmla="*/ 499 w 912"/>
                  <a:gd name="T49" fmla="*/ 451 h 810"/>
                  <a:gd name="T50" fmla="*/ 424 w 912"/>
                  <a:gd name="T51" fmla="*/ 61 h 810"/>
                  <a:gd name="T52" fmla="*/ 456 w 912"/>
                  <a:gd name="T53" fmla="*/ 33 h 810"/>
                  <a:gd name="T54" fmla="*/ 488 w 912"/>
                  <a:gd name="T55" fmla="*/ 61 h 810"/>
                  <a:gd name="T56" fmla="*/ 456 w 912"/>
                  <a:gd name="T57" fmla="*/ 49 h 810"/>
                  <a:gd name="T58" fmla="*/ 424 w 912"/>
                  <a:gd name="T59" fmla="*/ 61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12" h="810">
                    <a:moveTo>
                      <a:pt x="499" y="451"/>
                    </a:moveTo>
                    <a:cubicBezTo>
                      <a:pt x="560" y="451"/>
                      <a:pt x="560" y="451"/>
                      <a:pt x="560" y="451"/>
                    </a:cubicBezTo>
                    <a:cubicBezTo>
                      <a:pt x="912" y="560"/>
                      <a:pt x="912" y="560"/>
                      <a:pt x="912" y="560"/>
                    </a:cubicBezTo>
                    <a:cubicBezTo>
                      <a:pt x="912" y="526"/>
                      <a:pt x="912" y="526"/>
                      <a:pt x="912" y="526"/>
                    </a:cubicBezTo>
                    <a:cubicBezTo>
                      <a:pt x="499" y="290"/>
                      <a:pt x="499" y="290"/>
                      <a:pt x="499" y="290"/>
                    </a:cubicBezTo>
                    <a:cubicBezTo>
                      <a:pt x="499" y="219"/>
                      <a:pt x="499" y="139"/>
                      <a:pt x="499" y="97"/>
                    </a:cubicBezTo>
                    <a:cubicBezTo>
                      <a:pt x="499" y="11"/>
                      <a:pt x="456" y="0"/>
                      <a:pt x="456" y="0"/>
                    </a:cubicBezTo>
                    <a:cubicBezTo>
                      <a:pt x="456" y="0"/>
                      <a:pt x="413" y="11"/>
                      <a:pt x="413" y="97"/>
                    </a:cubicBezTo>
                    <a:cubicBezTo>
                      <a:pt x="413" y="140"/>
                      <a:pt x="413" y="220"/>
                      <a:pt x="413" y="290"/>
                    </a:cubicBezTo>
                    <a:cubicBezTo>
                      <a:pt x="0" y="526"/>
                      <a:pt x="0" y="526"/>
                      <a:pt x="0" y="526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353" y="451"/>
                      <a:pt x="353" y="451"/>
                      <a:pt x="353" y="451"/>
                    </a:cubicBezTo>
                    <a:cubicBezTo>
                      <a:pt x="413" y="451"/>
                      <a:pt x="413" y="451"/>
                      <a:pt x="413" y="451"/>
                    </a:cubicBezTo>
                    <a:cubicBezTo>
                      <a:pt x="413" y="524"/>
                      <a:pt x="413" y="608"/>
                      <a:pt x="413" y="653"/>
                    </a:cubicBezTo>
                    <a:cubicBezTo>
                      <a:pt x="413" y="654"/>
                      <a:pt x="414" y="656"/>
                      <a:pt x="414" y="658"/>
                    </a:cubicBezTo>
                    <a:cubicBezTo>
                      <a:pt x="279" y="746"/>
                      <a:pt x="279" y="746"/>
                      <a:pt x="279" y="746"/>
                    </a:cubicBezTo>
                    <a:cubicBezTo>
                      <a:pt x="279" y="772"/>
                      <a:pt x="279" y="772"/>
                      <a:pt x="279" y="772"/>
                    </a:cubicBezTo>
                    <a:cubicBezTo>
                      <a:pt x="429" y="746"/>
                      <a:pt x="429" y="746"/>
                      <a:pt x="429" y="746"/>
                    </a:cubicBezTo>
                    <a:cubicBezTo>
                      <a:pt x="441" y="785"/>
                      <a:pt x="456" y="810"/>
                      <a:pt x="456" y="810"/>
                    </a:cubicBezTo>
                    <a:cubicBezTo>
                      <a:pt x="456" y="810"/>
                      <a:pt x="471" y="785"/>
                      <a:pt x="483" y="746"/>
                    </a:cubicBezTo>
                    <a:cubicBezTo>
                      <a:pt x="633" y="772"/>
                      <a:pt x="633" y="772"/>
                      <a:pt x="633" y="772"/>
                    </a:cubicBezTo>
                    <a:cubicBezTo>
                      <a:pt x="633" y="746"/>
                      <a:pt x="633" y="746"/>
                      <a:pt x="633" y="746"/>
                    </a:cubicBezTo>
                    <a:cubicBezTo>
                      <a:pt x="498" y="658"/>
                      <a:pt x="498" y="658"/>
                      <a:pt x="498" y="658"/>
                    </a:cubicBezTo>
                    <a:cubicBezTo>
                      <a:pt x="498" y="656"/>
                      <a:pt x="499" y="654"/>
                      <a:pt x="499" y="653"/>
                    </a:cubicBezTo>
                    <a:cubicBezTo>
                      <a:pt x="499" y="608"/>
                      <a:pt x="499" y="524"/>
                      <a:pt x="499" y="451"/>
                    </a:cubicBezTo>
                    <a:close/>
                    <a:moveTo>
                      <a:pt x="424" y="61"/>
                    </a:moveTo>
                    <a:cubicBezTo>
                      <a:pt x="428" y="47"/>
                      <a:pt x="441" y="33"/>
                      <a:pt x="456" y="33"/>
                    </a:cubicBezTo>
                    <a:cubicBezTo>
                      <a:pt x="471" y="33"/>
                      <a:pt x="484" y="47"/>
                      <a:pt x="488" y="61"/>
                    </a:cubicBezTo>
                    <a:cubicBezTo>
                      <a:pt x="481" y="51"/>
                      <a:pt x="470" y="49"/>
                      <a:pt x="456" y="49"/>
                    </a:cubicBezTo>
                    <a:cubicBezTo>
                      <a:pt x="442" y="49"/>
                      <a:pt x="431" y="51"/>
                      <a:pt x="424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14" name="Straight Connector 51"/>
            <p:cNvCxnSpPr/>
            <p:nvPr/>
          </p:nvCxnSpPr>
          <p:spPr>
            <a:xfrm>
              <a:off x="3951880" y="1366123"/>
              <a:ext cx="1242138" cy="0"/>
            </a:xfrm>
            <a:prstGeom prst="line">
              <a:avLst/>
            </a:prstGeom>
            <a:ln w="6350">
              <a:solidFill>
                <a:schemeClr val="tx2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52"/>
            <p:cNvCxnSpPr/>
            <p:nvPr/>
          </p:nvCxnSpPr>
          <p:spPr>
            <a:xfrm>
              <a:off x="5951051" y="1366123"/>
              <a:ext cx="1242138" cy="0"/>
            </a:xfrm>
            <a:prstGeom prst="line">
              <a:avLst/>
            </a:prstGeom>
            <a:ln w="6350">
              <a:solidFill>
                <a:schemeClr val="tx2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53"/>
            <p:cNvCxnSpPr/>
            <p:nvPr/>
          </p:nvCxnSpPr>
          <p:spPr>
            <a:xfrm>
              <a:off x="7839363" y="1366123"/>
              <a:ext cx="1161704" cy="0"/>
            </a:xfrm>
            <a:prstGeom prst="line">
              <a:avLst/>
            </a:prstGeom>
            <a:ln w="6350">
              <a:solidFill>
                <a:schemeClr val="tx2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1060124" y="2354816"/>
            <a:ext cx="2232528" cy="3410503"/>
            <a:chOff x="793725" y="1766112"/>
            <a:chExt cx="1675002" cy="2557877"/>
          </a:xfrm>
        </p:grpSpPr>
        <p:sp>
          <p:nvSpPr>
            <p:cNvPr id="35" name="Freeform: Shape 8"/>
            <p:cNvSpPr/>
            <p:nvPr/>
          </p:nvSpPr>
          <p:spPr bwMode="auto">
            <a:xfrm>
              <a:off x="793725" y="1766112"/>
              <a:ext cx="1675002" cy="2557877"/>
            </a:xfrm>
            <a:custGeom>
              <a:avLst/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143967" tIns="1907558" rIns="143967" bIns="60946" anchor="t" anchorCtr="1" compatLnSpc="1">
              <a:normAutofit/>
            </a:bodyPr>
            <a:lstStyle/>
            <a:p>
              <a:pPr algn="ctr"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流感：是由流感病毒引起的急性呼吸道传染病，它通过飞沫传播</a:t>
              </a:r>
            </a:p>
          </p:txBody>
        </p:sp>
        <p:sp>
          <p:nvSpPr>
            <p:cNvPr id="36" name="Rectangle 55"/>
            <p:cNvSpPr/>
            <p:nvPr/>
          </p:nvSpPr>
          <p:spPr>
            <a:xfrm>
              <a:off x="1100311" y="2296344"/>
              <a:ext cx="1061829" cy="34624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zh-CN" alt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626329" y="2354816"/>
            <a:ext cx="2232526" cy="3410503"/>
            <a:chOff x="2719075" y="1766112"/>
            <a:chExt cx="1675000" cy="2557877"/>
          </a:xfrm>
        </p:grpSpPr>
        <p:sp>
          <p:nvSpPr>
            <p:cNvPr id="38" name="Freeform: Shape 12"/>
            <p:cNvSpPr/>
            <p:nvPr/>
          </p:nvSpPr>
          <p:spPr bwMode="auto">
            <a:xfrm>
              <a:off x="2719075" y="1766112"/>
              <a:ext cx="1675000" cy="2557877"/>
            </a:xfrm>
            <a:custGeom>
              <a:avLst/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vert="horz" wrap="square" lIns="143967" tIns="1907558" rIns="143967" bIns="60946" anchor="t" anchorCtr="1" compatLnSpc="1">
              <a:noAutofit/>
            </a:bodyPr>
            <a:lstStyle/>
            <a:p>
              <a:pPr algn="ctr"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传染性强，易造成暴发、流行。表现为高热、头痛、</a:t>
              </a:r>
            </a:p>
            <a:p>
              <a:pPr algn="ctr"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乏力、肌肉酸痛等，呼吸道症状较轻</a:t>
              </a:r>
            </a:p>
          </p:txBody>
        </p:sp>
        <p:sp>
          <p:nvSpPr>
            <p:cNvPr id="39" name="Rectangle 58"/>
            <p:cNvSpPr/>
            <p:nvPr/>
          </p:nvSpPr>
          <p:spPr>
            <a:xfrm>
              <a:off x="3020626" y="2296344"/>
              <a:ext cx="1061829" cy="34624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zh-CN" alt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260490" y="2354816"/>
            <a:ext cx="2232527" cy="3410503"/>
            <a:chOff x="4695410" y="1766112"/>
            <a:chExt cx="1675001" cy="2557877"/>
          </a:xfrm>
        </p:grpSpPr>
        <p:sp>
          <p:nvSpPr>
            <p:cNvPr id="41" name="Freeform: Shape 16"/>
            <p:cNvSpPr/>
            <p:nvPr/>
          </p:nvSpPr>
          <p:spPr bwMode="auto">
            <a:xfrm>
              <a:off x="4695410" y="1766112"/>
              <a:ext cx="1675001" cy="2557877"/>
            </a:xfrm>
            <a:custGeom>
              <a:avLst/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vert="horz" wrap="square" lIns="143967" tIns="1907558" rIns="143967" bIns="60946" anchor="t" anchorCtr="1" compatLnSpc="1">
              <a:noAutofit/>
            </a:bodyPr>
            <a:lstStyle/>
            <a:p>
              <a:pPr algn="ctr"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发现流感流</a:t>
              </a:r>
            </a:p>
            <a:p>
              <a:pPr algn="ctr"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行时，应减少集会，注意房屋通风并预防接种流感疫苗</a:t>
              </a:r>
            </a:p>
          </p:txBody>
        </p:sp>
        <p:sp>
          <p:nvSpPr>
            <p:cNvPr id="42" name="Rectangle 59"/>
            <p:cNvSpPr/>
            <p:nvPr/>
          </p:nvSpPr>
          <p:spPr>
            <a:xfrm>
              <a:off x="4996073" y="2296344"/>
              <a:ext cx="1061829" cy="34624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zh-CN" alt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900580" y="2354816"/>
            <a:ext cx="2232527" cy="3410503"/>
            <a:chOff x="6676194" y="1766112"/>
            <a:chExt cx="1675001" cy="2557877"/>
          </a:xfrm>
        </p:grpSpPr>
        <p:sp>
          <p:nvSpPr>
            <p:cNvPr id="44" name="Freeform: Shape 20"/>
            <p:cNvSpPr/>
            <p:nvPr/>
          </p:nvSpPr>
          <p:spPr bwMode="auto">
            <a:xfrm>
              <a:off x="6676194" y="1766112"/>
              <a:ext cx="1675001" cy="2557877"/>
            </a:xfrm>
            <a:custGeom>
              <a:avLst/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vert="horz" wrap="square" lIns="143967" tIns="1907558" rIns="143967" bIns="60946" anchor="t" anchorCtr="1" compatLnSpc="1">
              <a:normAutofit/>
            </a:bodyPr>
            <a:lstStyle/>
            <a:p>
              <a:pPr algn="ctr"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患者居家隔离至病后</a:t>
              </a:r>
              <a:r>
                <a:rPr lang="en-US" altLang="zh-CN" sz="16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5——7</a:t>
              </a:r>
              <a:r>
                <a:rPr lang="zh-CN" altLang="en-US" sz="16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天或热退两天</a:t>
              </a:r>
            </a:p>
          </p:txBody>
        </p:sp>
        <p:sp>
          <p:nvSpPr>
            <p:cNvPr id="45" name="Rectangle 60"/>
            <p:cNvSpPr/>
            <p:nvPr/>
          </p:nvSpPr>
          <p:spPr>
            <a:xfrm>
              <a:off x="6998576" y="2296344"/>
              <a:ext cx="1061829" cy="34624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lang="zh-CN" alt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2206" y="0"/>
            <a:ext cx="1218759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Content Placeholder 2"/>
          <p:cNvSpPr txBox="1"/>
          <p:nvPr/>
        </p:nvSpPr>
        <p:spPr>
          <a:xfrm>
            <a:off x="5033613" y="451646"/>
            <a:ext cx="3059632" cy="36924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defTabSz="457200" fontAlgn="base">
              <a:buClr>
                <a:srgbClr val="47456D">
                  <a:lumMod val="75000"/>
                </a:srgbClr>
              </a:buClr>
              <a:defRPr/>
            </a:pPr>
            <a:r>
              <a:rPr lang="zh-CN" alt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传染病是什么？ 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2206" y="0"/>
            <a:ext cx="1218759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Content Placeholder 2"/>
          <p:cNvSpPr txBox="1"/>
          <p:nvPr/>
        </p:nvSpPr>
        <p:spPr>
          <a:xfrm>
            <a:off x="5033613" y="451646"/>
            <a:ext cx="3059632" cy="36924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defTabSz="457200" fontAlgn="base">
              <a:buClr>
                <a:srgbClr val="47456D">
                  <a:lumMod val="75000"/>
                </a:srgbClr>
              </a:buClr>
              <a:defRPr/>
            </a:pPr>
            <a:r>
              <a:rPr lang="zh-CN" alt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认识传染病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42" y="2353455"/>
            <a:ext cx="3959524" cy="3713826"/>
          </a:xfrm>
          <a:prstGeom prst="rect">
            <a:avLst/>
          </a:prstGeom>
        </p:spPr>
      </p:pic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5317515" y="2164936"/>
            <a:ext cx="5831298" cy="3902346"/>
          </a:xfrm>
          <a:prstGeom prst="rect">
            <a:avLst/>
          </a:prstGeom>
          <a:noFill/>
        </p:spPr>
        <p:txBody>
          <a:bodyPr wrap="square" lIns="89979" tIns="46789" rIns="89979" bIns="46789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defTabSz="914400" fontAlgn="base">
              <a:lnSpc>
                <a:spcPct val="125000"/>
              </a:lnSpc>
              <a:spcAft>
                <a:spcPct val="0"/>
              </a:spcAft>
            </a:pPr>
            <a:r>
              <a:rPr lang="zh-CN" altLang="en-US" sz="1800" b="0" dirty="0">
                <a:solidFill>
                  <a:srgbClr val="000000">
                    <a:lumMod val="85000"/>
                    <a:lumOff val="15000"/>
                  </a:srgb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Lato Light" charset="0"/>
                <a:sym typeface="Arial" panose="020B0604020202020204" pitchFamily="34" charset="0"/>
              </a:rPr>
              <a:t> 传染病是病原体从呼吸道感染侵入、传播而引起的疾病。由于冬春季寒冷，人们在外边活动减少，多集中在室内，这更增加了传染机会。</a:t>
            </a:r>
            <a:endParaRPr lang="en-US" altLang="zh-CN" sz="1800" b="0" dirty="0">
              <a:solidFill>
                <a:srgbClr val="000000">
                  <a:lumMod val="85000"/>
                  <a:lumOff val="15000"/>
                </a:srgbClr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Lato Light" charset="0"/>
              <a:sym typeface="Arial" panose="020B0604020202020204" pitchFamily="34" charset="0"/>
            </a:endParaRPr>
          </a:p>
          <a:p>
            <a:pPr algn="l" defTabSz="914400" fontAlgn="base">
              <a:lnSpc>
                <a:spcPct val="125000"/>
              </a:lnSpc>
              <a:spcAft>
                <a:spcPct val="0"/>
              </a:spcAft>
            </a:pPr>
            <a:endParaRPr lang="en-US" altLang="zh-CN" sz="1800" b="0" dirty="0">
              <a:solidFill>
                <a:srgbClr val="000000">
                  <a:lumMod val="85000"/>
                  <a:lumOff val="15000"/>
                </a:srgbClr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Lato Light" charset="0"/>
              <a:sym typeface="Arial" panose="020B0604020202020204" pitchFamily="34" charset="0"/>
            </a:endParaRPr>
          </a:p>
          <a:p>
            <a:pPr algn="l" defTabSz="914400" fontAlgn="base">
              <a:lnSpc>
                <a:spcPct val="125000"/>
              </a:lnSpc>
              <a:spcAft>
                <a:spcPct val="0"/>
              </a:spcAft>
            </a:pPr>
            <a:r>
              <a:rPr lang="zh-CN" altLang="en-US" sz="1800" b="0" dirty="0">
                <a:solidFill>
                  <a:srgbClr val="000000">
                    <a:lumMod val="85000"/>
                    <a:lumOff val="15000"/>
                  </a:srgb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Lato Light" charset="0"/>
                <a:sym typeface="Arial" panose="020B0604020202020204" pitchFamily="34" charset="0"/>
              </a:rPr>
              <a:t>为了御寒，人们习惯把门窗关得很严，这样，室内外的空气很难交换，在空气相对静止的室内，带有病菌、病毒的飞沫在空气中飘浮，人在屋子里呆的时间长，空气又不新鲜，自然容易感染呼吸道传染病。</a:t>
            </a:r>
            <a:endParaRPr lang="en-US" altLang="zh-CN" sz="1800" b="0" dirty="0">
              <a:solidFill>
                <a:srgbClr val="000000">
                  <a:lumMod val="85000"/>
                  <a:lumOff val="15000"/>
                </a:srgbClr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Lato Light" charset="0"/>
              <a:sym typeface="Arial" panose="020B0604020202020204" pitchFamily="34" charset="0"/>
            </a:endParaRPr>
          </a:p>
          <a:p>
            <a:pPr algn="l" defTabSz="914400" fontAlgn="base">
              <a:lnSpc>
                <a:spcPct val="125000"/>
              </a:lnSpc>
              <a:spcAft>
                <a:spcPct val="0"/>
              </a:spcAft>
            </a:pPr>
            <a:endParaRPr lang="en-US" altLang="zh-CN" sz="1800" b="0" dirty="0">
              <a:solidFill>
                <a:srgbClr val="000000">
                  <a:lumMod val="85000"/>
                  <a:lumOff val="15000"/>
                </a:srgbClr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Lato Light" charset="0"/>
              <a:sym typeface="Arial" panose="020B0604020202020204" pitchFamily="34" charset="0"/>
            </a:endParaRPr>
          </a:p>
          <a:p>
            <a:pPr algn="l" defTabSz="914400" fontAlgn="base">
              <a:lnSpc>
                <a:spcPct val="125000"/>
              </a:lnSpc>
              <a:spcAft>
                <a:spcPct val="0"/>
              </a:spcAft>
            </a:pPr>
            <a:r>
              <a:rPr lang="zh-CN" altLang="en-US" sz="1800" b="0" dirty="0">
                <a:solidFill>
                  <a:srgbClr val="000000">
                    <a:lumMod val="85000"/>
                    <a:lumOff val="15000"/>
                  </a:srgb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Lato Light" charset="0"/>
                <a:sym typeface="Arial" panose="020B0604020202020204" pitchFamily="34" charset="0"/>
              </a:rPr>
              <a:t>另外，寒冷的空气会使鼻黏膜的血管收缩，降低呼吸道的抵抗力，这也是容易得病的一个原因。 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5555" y="2691576"/>
            <a:ext cx="6494123" cy="1610605"/>
            <a:chOff x="4047566" y="3046928"/>
            <a:chExt cx="6496472" cy="1610606"/>
          </a:xfrm>
        </p:grpSpPr>
        <p:sp>
          <p:nvSpPr>
            <p:cNvPr id="10" name="文本框 9"/>
            <p:cNvSpPr txBox="1"/>
            <p:nvPr/>
          </p:nvSpPr>
          <p:spPr>
            <a:xfrm>
              <a:off x="4062473" y="3046928"/>
              <a:ext cx="6481565" cy="10154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6000" b="1" dirty="0">
                  <a:solidFill>
                    <a:srgbClr val="44546A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冬季常见的传染病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047566" y="4144307"/>
              <a:ext cx="6337529" cy="5132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4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dirty="0">
                  <a:solidFill>
                    <a:srgbClr val="44546A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895942" y="1741422"/>
            <a:ext cx="3248253" cy="95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lIns="121889" tIns="60944" rIns="121889" bIns="60944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dirty="0">
                <a:solidFill>
                  <a:srgbClr val="86839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02</a:t>
            </a:r>
            <a:endParaRPr lang="zh-CN" altLang="en-US" sz="5400" b="1" dirty="0">
              <a:solidFill>
                <a:srgbClr val="86839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3"/>
          <p:cNvSpPr/>
          <p:nvPr/>
        </p:nvSpPr>
        <p:spPr bwMode="auto">
          <a:xfrm>
            <a:off x="6559360" y="3805254"/>
            <a:ext cx="733120" cy="104770"/>
          </a:xfrm>
          <a:custGeom>
            <a:avLst/>
            <a:gdLst>
              <a:gd name="T0" fmla="*/ 246 w 246"/>
              <a:gd name="T1" fmla="*/ 0 h 35"/>
              <a:gd name="T2" fmla="*/ 3 w 246"/>
              <a:gd name="T3" fmla="*/ 0 h 35"/>
              <a:gd name="T4" fmla="*/ 3 w 246"/>
              <a:gd name="T5" fmla="*/ 9 h 35"/>
              <a:gd name="T6" fmla="*/ 0 w 246"/>
              <a:gd name="T7" fmla="*/ 35 h 35"/>
              <a:gd name="T8" fmla="*/ 246 w 246"/>
              <a:gd name="T9" fmla="*/ 35 h 35"/>
              <a:gd name="T10" fmla="*/ 244 w 246"/>
              <a:gd name="T11" fmla="*/ 19 h 35"/>
              <a:gd name="T12" fmla="*/ 246 w 246"/>
              <a:gd name="T13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6" h="35">
                <a:moveTo>
                  <a:pt x="246" y="0"/>
                </a:moveTo>
                <a:cubicBezTo>
                  <a:pt x="3" y="0"/>
                  <a:pt x="3" y="0"/>
                  <a:pt x="3" y="0"/>
                </a:cubicBezTo>
                <a:cubicBezTo>
                  <a:pt x="3" y="3"/>
                  <a:pt x="3" y="6"/>
                  <a:pt x="3" y="9"/>
                </a:cubicBezTo>
                <a:cubicBezTo>
                  <a:pt x="3" y="18"/>
                  <a:pt x="2" y="27"/>
                  <a:pt x="0" y="35"/>
                </a:cubicBezTo>
                <a:cubicBezTo>
                  <a:pt x="246" y="35"/>
                  <a:pt x="246" y="35"/>
                  <a:pt x="246" y="35"/>
                </a:cubicBezTo>
                <a:cubicBezTo>
                  <a:pt x="245" y="30"/>
                  <a:pt x="244" y="25"/>
                  <a:pt x="244" y="19"/>
                </a:cubicBezTo>
                <a:cubicBezTo>
                  <a:pt x="244" y="13"/>
                  <a:pt x="245" y="7"/>
                  <a:pt x="24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34"/>
          <p:cNvSpPr/>
          <p:nvPr/>
        </p:nvSpPr>
        <p:spPr bwMode="auto">
          <a:xfrm>
            <a:off x="5091534" y="3805254"/>
            <a:ext cx="769618" cy="104770"/>
          </a:xfrm>
          <a:custGeom>
            <a:avLst/>
            <a:gdLst>
              <a:gd name="T0" fmla="*/ 255 w 258"/>
              <a:gd name="T1" fmla="*/ 0 h 35"/>
              <a:gd name="T2" fmla="*/ 0 w 258"/>
              <a:gd name="T3" fmla="*/ 0 h 35"/>
              <a:gd name="T4" fmla="*/ 2 w 258"/>
              <a:gd name="T5" fmla="*/ 19 h 35"/>
              <a:gd name="T6" fmla="*/ 0 w 258"/>
              <a:gd name="T7" fmla="*/ 35 h 35"/>
              <a:gd name="T8" fmla="*/ 258 w 258"/>
              <a:gd name="T9" fmla="*/ 35 h 35"/>
              <a:gd name="T10" fmla="*/ 255 w 258"/>
              <a:gd name="T11" fmla="*/ 9 h 35"/>
              <a:gd name="T12" fmla="*/ 255 w 258"/>
              <a:gd name="T13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8" h="35">
                <a:moveTo>
                  <a:pt x="255" y="0"/>
                </a:moveTo>
                <a:cubicBezTo>
                  <a:pt x="0" y="0"/>
                  <a:pt x="0" y="0"/>
                  <a:pt x="0" y="0"/>
                </a:cubicBezTo>
                <a:cubicBezTo>
                  <a:pt x="1" y="7"/>
                  <a:pt x="2" y="13"/>
                  <a:pt x="2" y="19"/>
                </a:cubicBezTo>
                <a:cubicBezTo>
                  <a:pt x="2" y="25"/>
                  <a:pt x="1" y="30"/>
                  <a:pt x="0" y="35"/>
                </a:cubicBezTo>
                <a:cubicBezTo>
                  <a:pt x="258" y="35"/>
                  <a:pt x="258" y="35"/>
                  <a:pt x="258" y="35"/>
                </a:cubicBezTo>
                <a:cubicBezTo>
                  <a:pt x="256" y="27"/>
                  <a:pt x="255" y="18"/>
                  <a:pt x="255" y="9"/>
                </a:cubicBezTo>
                <a:cubicBezTo>
                  <a:pt x="255" y="6"/>
                  <a:pt x="255" y="3"/>
                  <a:pt x="25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35"/>
          <p:cNvSpPr/>
          <p:nvPr/>
        </p:nvSpPr>
        <p:spPr bwMode="auto">
          <a:xfrm>
            <a:off x="7855809" y="3805254"/>
            <a:ext cx="788658" cy="104770"/>
          </a:xfrm>
          <a:custGeom>
            <a:avLst/>
            <a:gdLst>
              <a:gd name="T0" fmla="*/ 264 w 264"/>
              <a:gd name="T1" fmla="*/ 0 h 35"/>
              <a:gd name="T2" fmla="*/ 0 w 264"/>
              <a:gd name="T3" fmla="*/ 0 h 35"/>
              <a:gd name="T4" fmla="*/ 2 w 264"/>
              <a:gd name="T5" fmla="*/ 19 h 35"/>
              <a:gd name="T6" fmla="*/ 0 w 264"/>
              <a:gd name="T7" fmla="*/ 35 h 35"/>
              <a:gd name="T8" fmla="*/ 263 w 264"/>
              <a:gd name="T9" fmla="*/ 35 h 35"/>
              <a:gd name="T10" fmla="*/ 262 w 264"/>
              <a:gd name="T11" fmla="*/ 19 h 35"/>
              <a:gd name="T12" fmla="*/ 264 w 264"/>
              <a:gd name="T13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4" h="35">
                <a:moveTo>
                  <a:pt x="264" y="0"/>
                </a:moveTo>
                <a:cubicBezTo>
                  <a:pt x="0" y="0"/>
                  <a:pt x="0" y="0"/>
                  <a:pt x="0" y="0"/>
                </a:cubicBezTo>
                <a:cubicBezTo>
                  <a:pt x="1" y="7"/>
                  <a:pt x="2" y="13"/>
                  <a:pt x="2" y="19"/>
                </a:cubicBezTo>
                <a:cubicBezTo>
                  <a:pt x="2" y="25"/>
                  <a:pt x="1" y="30"/>
                  <a:pt x="0" y="35"/>
                </a:cubicBezTo>
                <a:cubicBezTo>
                  <a:pt x="263" y="35"/>
                  <a:pt x="263" y="35"/>
                  <a:pt x="263" y="35"/>
                </a:cubicBezTo>
                <a:cubicBezTo>
                  <a:pt x="262" y="30"/>
                  <a:pt x="262" y="25"/>
                  <a:pt x="262" y="19"/>
                </a:cubicBezTo>
                <a:cubicBezTo>
                  <a:pt x="262" y="13"/>
                  <a:pt x="263" y="7"/>
                  <a:pt x="26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36"/>
          <p:cNvSpPr/>
          <p:nvPr/>
        </p:nvSpPr>
        <p:spPr bwMode="auto">
          <a:xfrm>
            <a:off x="2286005" y="3805254"/>
            <a:ext cx="836264" cy="104770"/>
          </a:xfrm>
          <a:custGeom>
            <a:avLst/>
            <a:gdLst>
              <a:gd name="T0" fmla="*/ 280 w 280"/>
              <a:gd name="T1" fmla="*/ 0 h 35"/>
              <a:gd name="T2" fmla="*/ 2 w 280"/>
              <a:gd name="T3" fmla="*/ 0 h 35"/>
              <a:gd name="T4" fmla="*/ 2 w 280"/>
              <a:gd name="T5" fmla="*/ 9 h 35"/>
              <a:gd name="T6" fmla="*/ 0 w 280"/>
              <a:gd name="T7" fmla="*/ 35 h 35"/>
              <a:gd name="T8" fmla="*/ 279 w 280"/>
              <a:gd name="T9" fmla="*/ 35 h 35"/>
              <a:gd name="T10" fmla="*/ 278 w 280"/>
              <a:gd name="T11" fmla="*/ 19 h 35"/>
              <a:gd name="T12" fmla="*/ 280 w 280"/>
              <a:gd name="T13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0" h="35">
                <a:moveTo>
                  <a:pt x="280" y="0"/>
                </a:moveTo>
                <a:cubicBezTo>
                  <a:pt x="2" y="0"/>
                  <a:pt x="2" y="0"/>
                  <a:pt x="2" y="0"/>
                </a:cubicBezTo>
                <a:cubicBezTo>
                  <a:pt x="2" y="3"/>
                  <a:pt x="2" y="6"/>
                  <a:pt x="2" y="9"/>
                </a:cubicBezTo>
                <a:cubicBezTo>
                  <a:pt x="2" y="18"/>
                  <a:pt x="1" y="27"/>
                  <a:pt x="0" y="35"/>
                </a:cubicBezTo>
                <a:cubicBezTo>
                  <a:pt x="279" y="35"/>
                  <a:pt x="279" y="35"/>
                  <a:pt x="279" y="35"/>
                </a:cubicBezTo>
                <a:cubicBezTo>
                  <a:pt x="278" y="30"/>
                  <a:pt x="278" y="25"/>
                  <a:pt x="278" y="19"/>
                </a:cubicBezTo>
                <a:cubicBezTo>
                  <a:pt x="278" y="13"/>
                  <a:pt x="278" y="7"/>
                  <a:pt x="28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37"/>
          <p:cNvSpPr/>
          <p:nvPr/>
        </p:nvSpPr>
        <p:spPr bwMode="auto">
          <a:xfrm>
            <a:off x="3682422" y="3805254"/>
            <a:ext cx="844198" cy="104770"/>
          </a:xfrm>
          <a:custGeom>
            <a:avLst/>
            <a:gdLst>
              <a:gd name="T0" fmla="*/ 283 w 283"/>
              <a:gd name="T1" fmla="*/ 0 h 35"/>
              <a:gd name="T2" fmla="*/ 0 w 283"/>
              <a:gd name="T3" fmla="*/ 0 h 35"/>
              <a:gd name="T4" fmla="*/ 2 w 283"/>
              <a:gd name="T5" fmla="*/ 19 h 35"/>
              <a:gd name="T6" fmla="*/ 1 w 283"/>
              <a:gd name="T7" fmla="*/ 35 h 35"/>
              <a:gd name="T8" fmla="*/ 283 w 283"/>
              <a:gd name="T9" fmla="*/ 35 h 35"/>
              <a:gd name="T10" fmla="*/ 281 w 283"/>
              <a:gd name="T11" fmla="*/ 19 h 35"/>
              <a:gd name="T12" fmla="*/ 283 w 283"/>
              <a:gd name="T13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3" h="35">
                <a:moveTo>
                  <a:pt x="283" y="0"/>
                </a:moveTo>
                <a:cubicBezTo>
                  <a:pt x="0" y="0"/>
                  <a:pt x="0" y="0"/>
                  <a:pt x="0" y="0"/>
                </a:cubicBezTo>
                <a:cubicBezTo>
                  <a:pt x="1" y="7"/>
                  <a:pt x="2" y="13"/>
                  <a:pt x="2" y="19"/>
                </a:cubicBezTo>
                <a:cubicBezTo>
                  <a:pt x="2" y="25"/>
                  <a:pt x="1" y="30"/>
                  <a:pt x="1" y="35"/>
                </a:cubicBezTo>
                <a:cubicBezTo>
                  <a:pt x="283" y="35"/>
                  <a:pt x="283" y="35"/>
                  <a:pt x="283" y="35"/>
                </a:cubicBezTo>
                <a:cubicBezTo>
                  <a:pt x="282" y="30"/>
                  <a:pt x="281" y="25"/>
                  <a:pt x="281" y="19"/>
                </a:cubicBezTo>
                <a:cubicBezTo>
                  <a:pt x="281" y="13"/>
                  <a:pt x="282" y="7"/>
                  <a:pt x="28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38"/>
          <p:cNvSpPr/>
          <p:nvPr/>
        </p:nvSpPr>
        <p:spPr bwMode="auto">
          <a:xfrm>
            <a:off x="9204620" y="3805254"/>
            <a:ext cx="761683" cy="104770"/>
          </a:xfrm>
          <a:custGeom>
            <a:avLst/>
            <a:gdLst>
              <a:gd name="T0" fmla="*/ 252 w 255"/>
              <a:gd name="T1" fmla="*/ 0 h 35"/>
              <a:gd name="T2" fmla="*/ 0 w 255"/>
              <a:gd name="T3" fmla="*/ 0 h 35"/>
              <a:gd name="T4" fmla="*/ 2 w 255"/>
              <a:gd name="T5" fmla="*/ 19 h 35"/>
              <a:gd name="T6" fmla="*/ 1 w 255"/>
              <a:gd name="T7" fmla="*/ 35 h 35"/>
              <a:gd name="T8" fmla="*/ 255 w 255"/>
              <a:gd name="T9" fmla="*/ 35 h 35"/>
              <a:gd name="T10" fmla="*/ 252 w 255"/>
              <a:gd name="T11" fmla="*/ 9 h 35"/>
              <a:gd name="T12" fmla="*/ 252 w 255"/>
              <a:gd name="T13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5" h="35">
                <a:moveTo>
                  <a:pt x="252" y="0"/>
                </a:moveTo>
                <a:cubicBezTo>
                  <a:pt x="0" y="0"/>
                  <a:pt x="0" y="0"/>
                  <a:pt x="0" y="0"/>
                </a:cubicBezTo>
                <a:cubicBezTo>
                  <a:pt x="2" y="7"/>
                  <a:pt x="2" y="13"/>
                  <a:pt x="2" y="19"/>
                </a:cubicBezTo>
                <a:cubicBezTo>
                  <a:pt x="2" y="25"/>
                  <a:pt x="2" y="30"/>
                  <a:pt x="1" y="35"/>
                </a:cubicBezTo>
                <a:cubicBezTo>
                  <a:pt x="255" y="35"/>
                  <a:pt x="255" y="35"/>
                  <a:pt x="255" y="35"/>
                </a:cubicBezTo>
                <a:cubicBezTo>
                  <a:pt x="253" y="27"/>
                  <a:pt x="252" y="18"/>
                  <a:pt x="252" y="9"/>
                </a:cubicBezTo>
                <a:cubicBezTo>
                  <a:pt x="252" y="6"/>
                  <a:pt x="252" y="3"/>
                  <a:pt x="25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9607" y="4425934"/>
            <a:ext cx="2261634" cy="3692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流感（流行性感冒）</a:t>
            </a:r>
          </a:p>
        </p:txBody>
      </p:sp>
      <p:sp>
        <p:nvSpPr>
          <p:cNvPr id="17" name="矩形 16"/>
          <p:cNvSpPr/>
          <p:nvPr/>
        </p:nvSpPr>
        <p:spPr>
          <a:xfrm>
            <a:off x="3079253" y="2997052"/>
            <a:ext cx="646181" cy="3692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麻疹</a:t>
            </a:r>
          </a:p>
        </p:txBody>
      </p:sp>
      <p:sp>
        <p:nvSpPr>
          <p:cNvPr id="20" name="矩形 19"/>
          <p:cNvSpPr/>
          <p:nvPr/>
        </p:nvSpPr>
        <p:spPr>
          <a:xfrm>
            <a:off x="4496566" y="4390473"/>
            <a:ext cx="646181" cy="3692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水痘</a:t>
            </a:r>
          </a:p>
        </p:txBody>
      </p:sp>
      <p:sp>
        <p:nvSpPr>
          <p:cNvPr id="23" name="矩形 22"/>
          <p:cNvSpPr/>
          <p:nvPr/>
        </p:nvSpPr>
        <p:spPr>
          <a:xfrm>
            <a:off x="5168395" y="2997052"/>
            <a:ext cx="1569297" cy="3692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流行性腮腺炎</a:t>
            </a:r>
          </a:p>
        </p:txBody>
      </p:sp>
      <p:sp>
        <p:nvSpPr>
          <p:cNvPr id="26" name="矩形 25"/>
          <p:cNvSpPr/>
          <p:nvPr/>
        </p:nvSpPr>
        <p:spPr>
          <a:xfrm>
            <a:off x="7218505" y="4425934"/>
            <a:ext cx="646181" cy="3692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风疹</a:t>
            </a:r>
          </a:p>
        </p:txBody>
      </p:sp>
      <p:sp>
        <p:nvSpPr>
          <p:cNvPr id="29" name="矩形 28"/>
          <p:cNvSpPr/>
          <p:nvPr/>
        </p:nvSpPr>
        <p:spPr>
          <a:xfrm>
            <a:off x="8075789" y="2997052"/>
            <a:ext cx="1697508" cy="3692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甲型</a:t>
            </a:r>
            <a:r>
              <a:rPr lang="en-US" altLang="zh-CN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H1N1</a:t>
            </a:r>
            <a:r>
              <a:rPr lang="zh-CN" altLang="en-US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流感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7286132" y="3573489"/>
            <a:ext cx="576024" cy="580994"/>
            <a:chOff x="7286625" y="3570288"/>
            <a:chExt cx="576263" cy="581025"/>
          </a:xfrm>
        </p:grpSpPr>
        <p:sp>
          <p:nvSpPr>
            <p:cNvPr id="35" name="Freeform 44"/>
            <p:cNvSpPr/>
            <p:nvPr/>
          </p:nvSpPr>
          <p:spPr bwMode="auto">
            <a:xfrm>
              <a:off x="7286625" y="3570288"/>
              <a:ext cx="576263" cy="581025"/>
            </a:xfrm>
            <a:custGeom>
              <a:avLst/>
              <a:gdLst>
                <a:gd name="T0" fmla="*/ 191 w 193"/>
                <a:gd name="T1" fmla="*/ 77 h 193"/>
                <a:gd name="T2" fmla="*/ 97 w 193"/>
                <a:gd name="T3" fmla="*/ 0 h 193"/>
                <a:gd name="T4" fmla="*/ 2 w 193"/>
                <a:gd name="T5" fmla="*/ 77 h 193"/>
                <a:gd name="T6" fmla="*/ 0 w 193"/>
                <a:gd name="T7" fmla="*/ 96 h 193"/>
                <a:gd name="T8" fmla="*/ 2 w 193"/>
                <a:gd name="T9" fmla="*/ 112 h 193"/>
                <a:gd name="T10" fmla="*/ 97 w 193"/>
                <a:gd name="T11" fmla="*/ 193 h 193"/>
                <a:gd name="T12" fmla="*/ 191 w 193"/>
                <a:gd name="T13" fmla="*/ 112 h 193"/>
                <a:gd name="T14" fmla="*/ 193 w 193"/>
                <a:gd name="T15" fmla="*/ 96 h 193"/>
                <a:gd name="T16" fmla="*/ 191 w 193"/>
                <a:gd name="T17" fmla="*/ 7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193">
                  <a:moveTo>
                    <a:pt x="191" y="77"/>
                  </a:moveTo>
                  <a:cubicBezTo>
                    <a:pt x="182" y="33"/>
                    <a:pt x="143" y="0"/>
                    <a:pt x="97" y="0"/>
                  </a:cubicBezTo>
                  <a:cubicBezTo>
                    <a:pt x="50" y="0"/>
                    <a:pt x="11" y="33"/>
                    <a:pt x="2" y="77"/>
                  </a:cubicBezTo>
                  <a:cubicBezTo>
                    <a:pt x="1" y="84"/>
                    <a:pt x="0" y="90"/>
                    <a:pt x="0" y="96"/>
                  </a:cubicBezTo>
                  <a:cubicBezTo>
                    <a:pt x="0" y="102"/>
                    <a:pt x="1" y="107"/>
                    <a:pt x="2" y="112"/>
                  </a:cubicBezTo>
                  <a:cubicBezTo>
                    <a:pt x="9" y="158"/>
                    <a:pt x="49" y="193"/>
                    <a:pt x="97" y="193"/>
                  </a:cubicBezTo>
                  <a:cubicBezTo>
                    <a:pt x="144" y="193"/>
                    <a:pt x="184" y="158"/>
                    <a:pt x="191" y="112"/>
                  </a:cubicBezTo>
                  <a:cubicBezTo>
                    <a:pt x="192" y="107"/>
                    <a:pt x="193" y="102"/>
                    <a:pt x="193" y="96"/>
                  </a:cubicBezTo>
                  <a:cubicBezTo>
                    <a:pt x="193" y="90"/>
                    <a:pt x="192" y="84"/>
                    <a:pt x="191" y="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172"/>
            <p:cNvSpPr>
              <a:spLocks noChangeAspect="1" noEditPoints="1"/>
            </p:cNvSpPr>
            <p:nvPr/>
          </p:nvSpPr>
          <p:spPr bwMode="auto">
            <a:xfrm>
              <a:off x="7476256" y="3756143"/>
              <a:ext cx="197001" cy="209314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68560" tIns="34280" rIns="68560" bIns="34280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9956783" y="3470309"/>
            <a:ext cx="715665" cy="723860"/>
            <a:chOff x="9958388" y="3467100"/>
            <a:chExt cx="715963" cy="723900"/>
          </a:xfrm>
        </p:grpSpPr>
        <p:sp>
          <p:nvSpPr>
            <p:cNvPr id="38" name="Freeform 41"/>
            <p:cNvSpPr/>
            <p:nvPr/>
          </p:nvSpPr>
          <p:spPr bwMode="auto">
            <a:xfrm>
              <a:off x="9958388" y="3467100"/>
              <a:ext cx="715963" cy="723900"/>
            </a:xfrm>
            <a:custGeom>
              <a:avLst/>
              <a:gdLst>
                <a:gd name="T0" fmla="*/ 120 w 240"/>
                <a:gd name="T1" fmla="*/ 0 h 240"/>
                <a:gd name="T2" fmla="*/ 0 w 240"/>
                <a:gd name="T3" fmla="*/ 111 h 240"/>
                <a:gd name="T4" fmla="*/ 0 w 240"/>
                <a:gd name="T5" fmla="*/ 120 h 240"/>
                <a:gd name="T6" fmla="*/ 3 w 240"/>
                <a:gd name="T7" fmla="*/ 146 h 240"/>
                <a:gd name="T8" fmla="*/ 120 w 240"/>
                <a:gd name="T9" fmla="*/ 240 h 240"/>
                <a:gd name="T10" fmla="*/ 240 w 240"/>
                <a:gd name="T11" fmla="*/ 120 h 240"/>
                <a:gd name="T12" fmla="*/ 120 w 240"/>
                <a:gd name="T1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240">
                  <a:moveTo>
                    <a:pt x="120" y="0"/>
                  </a:moveTo>
                  <a:cubicBezTo>
                    <a:pt x="57" y="0"/>
                    <a:pt x="5" y="49"/>
                    <a:pt x="0" y="111"/>
                  </a:cubicBezTo>
                  <a:cubicBezTo>
                    <a:pt x="0" y="114"/>
                    <a:pt x="0" y="117"/>
                    <a:pt x="0" y="120"/>
                  </a:cubicBezTo>
                  <a:cubicBezTo>
                    <a:pt x="0" y="129"/>
                    <a:pt x="1" y="138"/>
                    <a:pt x="3" y="146"/>
                  </a:cubicBezTo>
                  <a:cubicBezTo>
                    <a:pt x="15" y="200"/>
                    <a:pt x="63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4"/>
                    <a:pt x="186" y="0"/>
                    <a:pt x="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Freeform 119"/>
            <p:cNvSpPr>
              <a:spLocks noChangeAspect="1" noEditPoints="1"/>
            </p:cNvSpPr>
            <p:nvPr/>
          </p:nvSpPr>
          <p:spPr bwMode="auto">
            <a:xfrm>
              <a:off x="10217869" y="3759698"/>
              <a:ext cx="197001" cy="138705"/>
            </a:xfrm>
            <a:custGeom>
              <a:avLst/>
              <a:gdLst>
                <a:gd name="T0" fmla="*/ 65 w 91"/>
                <a:gd name="T1" fmla="*/ 9 h 64"/>
                <a:gd name="T2" fmla="*/ 34 w 91"/>
                <a:gd name="T3" fmla="*/ 9 h 64"/>
                <a:gd name="T4" fmla="*/ 27 w 91"/>
                <a:gd name="T5" fmla="*/ 0 h 64"/>
                <a:gd name="T6" fmla="*/ 5 w 91"/>
                <a:gd name="T7" fmla="*/ 0 h 64"/>
                <a:gd name="T8" fmla="*/ 0 w 91"/>
                <a:gd name="T9" fmla="*/ 4 h 64"/>
                <a:gd name="T10" fmla="*/ 0 w 91"/>
                <a:gd name="T11" fmla="*/ 50 h 64"/>
                <a:gd name="T12" fmla="*/ 4 w 91"/>
                <a:gd name="T13" fmla="*/ 54 h 64"/>
                <a:gd name="T14" fmla="*/ 14 w 91"/>
                <a:gd name="T15" fmla="*/ 25 h 64"/>
                <a:gd name="T16" fmla="*/ 20 w 91"/>
                <a:gd name="T17" fmla="*/ 18 h 64"/>
                <a:gd name="T18" fmla="*/ 29 w 91"/>
                <a:gd name="T19" fmla="*/ 14 h 64"/>
                <a:gd name="T20" fmla="*/ 60 w 91"/>
                <a:gd name="T21" fmla="*/ 14 h 64"/>
                <a:gd name="T22" fmla="*/ 65 w 91"/>
                <a:gd name="T23" fmla="*/ 9 h 64"/>
                <a:gd name="T24" fmla="*/ 72 w 91"/>
                <a:gd name="T25" fmla="*/ 15 h 64"/>
                <a:gd name="T26" fmla="*/ 66 w 91"/>
                <a:gd name="T27" fmla="*/ 15 h 64"/>
                <a:gd name="T28" fmla="*/ 79 w 91"/>
                <a:gd name="T29" fmla="*/ 1 h 64"/>
                <a:gd name="T30" fmla="*/ 90 w 91"/>
                <a:gd name="T31" fmla="*/ 15 h 64"/>
                <a:gd name="T32" fmla="*/ 85 w 91"/>
                <a:gd name="T33" fmla="*/ 15 h 64"/>
                <a:gd name="T34" fmla="*/ 59 w 91"/>
                <a:gd name="T35" fmla="*/ 36 h 64"/>
                <a:gd name="T36" fmla="*/ 59 w 91"/>
                <a:gd name="T37" fmla="*/ 33 h 64"/>
                <a:gd name="T38" fmla="*/ 72 w 91"/>
                <a:gd name="T39" fmla="*/ 15 h 64"/>
                <a:gd name="T40" fmla="*/ 79 w 91"/>
                <a:gd name="T41" fmla="*/ 64 h 64"/>
                <a:gd name="T42" fmla="*/ 11 w 91"/>
                <a:gd name="T43" fmla="*/ 64 h 64"/>
                <a:gd name="T44" fmla="*/ 22 w 91"/>
                <a:gd name="T45" fmla="*/ 31 h 64"/>
                <a:gd name="T46" fmla="*/ 26 w 91"/>
                <a:gd name="T47" fmla="*/ 26 h 64"/>
                <a:gd name="T48" fmla="*/ 33 w 91"/>
                <a:gd name="T49" fmla="*/ 23 h 64"/>
                <a:gd name="T50" fmla="*/ 63 w 91"/>
                <a:gd name="T51" fmla="*/ 23 h 64"/>
                <a:gd name="T52" fmla="*/ 57 w 91"/>
                <a:gd name="T53" fmla="*/ 28 h 64"/>
                <a:gd name="T54" fmla="*/ 54 w 91"/>
                <a:gd name="T55" fmla="*/ 30 h 64"/>
                <a:gd name="T56" fmla="*/ 54 w 91"/>
                <a:gd name="T57" fmla="*/ 41 h 64"/>
                <a:gd name="T58" fmla="*/ 59 w 91"/>
                <a:gd name="T59" fmla="*/ 41 h 64"/>
                <a:gd name="T60" fmla="*/ 87 w 91"/>
                <a:gd name="T61" fmla="*/ 23 h 64"/>
                <a:gd name="T62" fmla="*/ 89 w 91"/>
                <a:gd name="T63" fmla="*/ 24 h 64"/>
                <a:gd name="T64" fmla="*/ 91 w 91"/>
                <a:gd name="T65" fmla="*/ 25 h 64"/>
                <a:gd name="T66" fmla="*/ 91 w 91"/>
                <a:gd name="T67" fmla="*/ 28 h 64"/>
                <a:gd name="T68" fmla="*/ 91 w 91"/>
                <a:gd name="T69" fmla="*/ 30 h 64"/>
                <a:gd name="T70" fmla="*/ 79 w 91"/>
                <a:gd name="T7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" h="64">
                  <a:moveTo>
                    <a:pt x="65" y="9"/>
                  </a:moveTo>
                  <a:cubicBezTo>
                    <a:pt x="34" y="9"/>
                    <a:pt x="34" y="9"/>
                    <a:pt x="34" y="9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2"/>
                    <a:pt x="2" y="54"/>
                    <a:pt x="4" y="5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2"/>
                    <a:pt x="17" y="20"/>
                    <a:pt x="20" y="18"/>
                  </a:cubicBezTo>
                  <a:cubicBezTo>
                    <a:pt x="22" y="16"/>
                    <a:pt x="26" y="14"/>
                    <a:pt x="29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5" y="9"/>
                    <a:pt x="65" y="9"/>
                    <a:pt x="65" y="9"/>
                  </a:cubicBezTo>
                  <a:close/>
                  <a:moveTo>
                    <a:pt x="72" y="15"/>
                  </a:moveTo>
                  <a:cubicBezTo>
                    <a:pt x="66" y="15"/>
                    <a:pt x="66" y="15"/>
                    <a:pt x="66" y="15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2" y="28"/>
                    <a:pt x="72" y="35"/>
                    <a:pt x="59" y="36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6" y="29"/>
                    <a:pt x="70" y="23"/>
                    <a:pt x="72" y="15"/>
                  </a:cubicBezTo>
                  <a:close/>
                  <a:moveTo>
                    <a:pt x="79" y="64"/>
                  </a:moveTo>
                  <a:cubicBezTo>
                    <a:pt x="11" y="64"/>
                    <a:pt x="11" y="64"/>
                    <a:pt x="11" y="64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29"/>
                    <a:pt x="24" y="27"/>
                    <a:pt x="26" y="26"/>
                  </a:cubicBezTo>
                  <a:cubicBezTo>
                    <a:pt x="28" y="24"/>
                    <a:pt x="31" y="23"/>
                    <a:pt x="33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1" y="25"/>
                    <a:pt x="59" y="27"/>
                    <a:pt x="57" y="28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72" y="40"/>
                    <a:pt x="82" y="34"/>
                    <a:pt x="87" y="23"/>
                  </a:cubicBezTo>
                  <a:cubicBezTo>
                    <a:pt x="88" y="23"/>
                    <a:pt x="88" y="24"/>
                    <a:pt x="89" y="24"/>
                  </a:cubicBezTo>
                  <a:cubicBezTo>
                    <a:pt x="89" y="24"/>
                    <a:pt x="90" y="25"/>
                    <a:pt x="91" y="25"/>
                  </a:cubicBezTo>
                  <a:cubicBezTo>
                    <a:pt x="91" y="26"/>
                    <a:pt x="91" y="27"/>
                    <a:pt x="91" y="28"/>
                  </a:cubicBezTo>
                  <a:cubicBezTo>
                    <a:pt x="91" y="28"/>
                    <a:pt x="91" y="29"/>
                    <a:pt x="91" y="30"/>
                  </a:cubicBezTo>
                  <a:lnTo>
                    <a:pt x="79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0" tIns="34280" rIns="68560" bIns="34280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638119" y="3573489"/>
            <a:ext cx="572850" cy="580994"/>
            <a:chOff x="8639175" y="3570288"/>
            <a:chExt cx="573088" cy="581025"/>
          </a:xfrm>
        </p:grpSpPr>
        <p:sp>
          <p:nvSpPr>
            <p:cNvPr id="41" name="Freeform 45"/>
            <p:cNvSpPr/>
            <p:nvPr/>
          </p:nvSpPr>
          <p:spPr bwMode="auto">
            <a:xfrm>
              <a:off x="8639175" y="3570288"/>
              <a:ext cx="573088" cy="581025"/>
            </a:xfrm>
            <a:custGeom>
              <a:avLst/>
              <a:gdLst>
                <a:gd name="T0" fmla="*/ 190 w 192"/>
                <a:gd name="T1" fmla="*/ 77 h 193"/>
                <a:gd name="T2" fmla="*/ 96 w 192"/>
                <a:gd name="T3" fmla="*/ 0 h 193"/>
                <a:gd name="T4" fmla="*/ 2 w 192"/>
                <a:gd name="T5" fmla="*/ 77 h 193"/>
                <a:gd name="T6" fmla="*/ 0 w 192"/>
                <a:gd name="T7" fmla="*/ 96 h 193"/>
                <a:gd name="T8" fmla="*/ 1 w 192"/>
                <a:gd name="T9" fmla="*/ 112 h 193"/>
                <a:gd name="T10" fmla="*/ 96 w 192"/>
                <a:gd name="T11" fmla="*/ 193 h 193"/>
                <a:gd name="T12" fmla="*/ 191 w 192"/>
                <a:gd name="T13" fmla="*/ 112 h 193"/>
                <a:gd name="T14" fmla="*/ 192 w 192"/>
                <a:gd name="T15" fmla="*/ 96 h 193"/>
                <a:gd name="T16" fmla="*/ 190 w 192"/>
                <a:gd name="T17" fmla="*/ 7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93">
                  <a:moveTo>
                    <a:pt x="190" y="77"/>
                  </a:moveTo>
                  <a:cubicBezTo>
                    <a:pt x="182" y="33"/>
                    <a:pt x="143" y="0"/>
                    <a:pt x="96" y="0"/>
                  </a:cubicBezTo>
                  <a:cubicBezTo>
                    <a:pt x="50" y="0"/>
                    <a:pt x="11" y="33"/>
                    <a:pt x="2" y="77"/>
                  </a:cubicBezTo>
                  <a:cubicBezTo>
                    <a:pt x="1" y="84"/>
                    <a:pt x="0" y="90"/>
                    <a:pt x="0" y="96"/>
                  </a:cubicBezTo>
                  <a:cubicBezTo>
                    <a:pt x="0" y="102"/>
                    <a:pt x="0" y="107"/>
                    <a:pt x="1" y="112"/>
                  </a:cubicBezTo>
                  <a:cubicBezTo>
                    <a:pt x="9" y="158"/>
                    <a:pt x="48" y="193"/>
                    <a:pt x="96" y="193"/>
                  </a:cubicBezTo>
                  <a:cubicBezTo>
                    <a:pt x="144" y="193"/>
                    <a:pt x="184" y="158"/>
                    <a:pt x="191" y="112"/>
                  </a:cubicBezTo>
                  <a:cubicBezTo>
                    <a:pt x="192" y="107"/>
                    <a:pt x="192" y="102"/>
                    <a:pt x="192" y="96"/>
                  </a:cubicBezTo>
                  <a:cubicBezTo>
                    <a:pt x="192" y="90"/>
                    <a:pt x="192" y="84"/>
                    <a:pt x="190" y="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Freeform 157"/>
            <p:cNvSpPr>
              <a:spLocks noChangeAspect="1" noEditPoints="1"/>
            </p:cNvSpPr>
            <p:nvPr/>
          </p:nvSpPr>
          <p:spPr bwMode="auto">
            <a:xfrm>
              <a:off x="8827219" y="3752126"/>
              <a:ext cx="197001" cy="217349"/>
            </a:xfrm>
            <a:custGeom>
              <a:avLst/>
              <a:gdLst>
                <a:gd name="T0" fmla="*/ 25 w 99"/>
                <a:gd name="T1" fmla="*/ 58 h 109"/>
                <a:gd name="T2" fmla="*/ 15 w 99"/>
                <a:gd name="T3" fmla="*/ 61 h 109"/>
                <a:gd name="T4" fmla="*/ 51 w 99"/>
                <a:gd name="T5" fmla="*/ 55 h 109"/>
                <a:gd name="T6" fmla="*/ 63 w 99"/>
                <a:gd name="T7" fmla="*/ 46 h 109"/>
                <a:gd name="T8" fmla="*/ 56 w 99"/>
                <a:gd name="T9" fmla="*/ 59 h 109"/>
                <a:gd name="T10" fmla="*/ 51 w 99"/>
                <a:gd name="T11" fmla="*/ 67 h 109"/>
                <a:gd name="T12" fmla="*/ 46 w 99"/>
                <a:gd name="T13" fmla="*/ 57 h 109"/>
                <a:gd name="T14" fmla="*/ 38 w 99"/>
                <a:gd name="T15" fmla="*/ 37 h 109"/>
                <a:gd name="T16" fmla="*/ 51 w 99"/>
                <a:gd name="T17" fmla="*/ 55 h 109"/>
                <a:gd name="T18" fmla="*/ 42 w 99"/>
                <a:gd name="T19" fmla="*/ 33 h 109"/>
                <a:gd name="T20" fmla="*/ 42 w 99"/>
                <a:gd name="T21" fmla="*/ 0 h 109"/>
                <a:gd name="T22" fmla="*/ 15 w 99"/>
                <a:gd name="T23" fmla="*/ 25 h 109"/>
                <a:gd name="T24" fmla="*/ 15 w 99"/>
                <a:gd name="T25" fmla="*/ 94 h 109"/>
                <a:gd name="T26" fmla="*/ 84 w 99"/>
                <a:gd name="T27" fmla="*/ 94 h 109"/>
                <a:gd name="T28" fmla="*/ 97 w 99"/>
                <a:gd name="T29" fmla="*/ 73 h 109"/>
                <a:gd name="T30" fmla="*/ 85 w 99"/>
                <a:gd name="T31" fmla="*/ 71 h 109"/>
                <a:gd name="T32" fmla="*/ 49 w 99"/>
                <a:gd name="T33" fmla="*/ 97 h 109"/>
                <a:gd name="T34" fmla="*/ 12 w 99"/>
                <a:gd name="T35" fmla="*/ 60 h 109"/>
                <a:gd name="T36" fmla="*/ 42 w 99"/>
                <a:gd name="T37" fmla="*/ 22 h 109"/>
                <a:gd name="T38" fmla="*/ 85 w 99"/>
                <a:gd name="T39" fmla="*/ 47 h 109"/>
                <a:gd name="T40" fmla="*/ 95 w 99"/>
                <a:gd name="T41" fmla="*/ 41 h 109"/>
                <a:gd name="T42" fmla="*/ 98 w 99"/>
                <a:gd name="T43" fmla="*/ 53 h 109"/>
                <a:gd name="T44" fmla="*/ 87 w 99"/>
                <a:gd name="T45" fmla="*/ 56 h 109"/>
                <a:gd name="T46" fmla="*/ 87 w 99"/>
                <a:gd name="T47" fmla="*/ 67 h 109"/>
                <a:gd name="T48" fmla="*/ 87 w 99"/>
                <a:gd name="T49" fmla="*/ 59 h 109"/>
                <a:gd name="T50" fmla="*/ 99 w 99"/>
                <a:gd name="T51" fmla="*/ 57 h 109"/>
                <a:gd name="T52" fmla="*/ 99 w 99"/>
                <a:gd name="T53" fmla="*/ 60 h 109"/>
                <a:gd name="T54" fmla="*/ 97 w 99"/>
                <a:gd name="T55" fmla="*/ 71 h 109"/>
                <a:gd name="T56" fmla="*/ 87 w 99"/>
                <a:gd name="T57" fmla="*/ 67 h 109"/>
                <a:gd name="T58" fmla="*/ 80 w 99"/>
                <a:gd name="T59" fmla="*/ 37 h 109"/>
                <a:gd name="T60" fmla="*/ 88 w 99"/>
                <a:gd name="T61" fmla="*/ 28 h 109"/>
                <a:gd name="T62" fmla="*/ 94 w 99"/>
                <a:gd name="T63" fmla="*/ 38 h 109"/>
                <a:gd name="T64" fmla="*/ 84 w 99"/>
                <a:gd name="T65" fmla="*/ 44 h 109"/>
                <a:gd name="T66" fmla="*/ 77 w 99"/>
                <a:gd name="T67" fmla="*/ 34 h 109"/>
                <a:gd name="T68" fmla="*/ 71 w 99"/>
                <a:gd name="T69" fmla="*/ 28 h 109"/>
                <a:gd name="T70" fmla="*/ 76 w 99"/>
                <a:gd name="T71" fmla="*/ 18 h 109"/>
                <a:gd name="T72" fmla="*/ 84 w 99"/>
                <a:gd name="T73" fmla="*/ 25 h 109"/>
                <a:gd name="T74" fmla="*/ 86 w 99"/>
                <a:gd name="T75" fmla="*/ 27 h 109"/>
                <a:gd name="T76" fmla="*/ 50 w 99"/>
                <a:gd name="T77" fmla="*/ 93 h 109"/>
                <a:gd name="T78" fmla="*/ 53 w 99"/>
                <a:gd name="T79" fmla="*/ 83 h 109"/>
                <a:gd name="T80" fmla="*/ 50 w 99"/>
                <a:gd name="T81" fmla="*/ 93 h 109"/>
                <a:gd name="T82" fmla="*/ 67 w 99"/>
                <a:gd name="T83" fmla="*/ 76 h 109"/>
                <a:gd name="T84" fmla="*/ 77 w 99"/>
                <a:gd name="T85" fmla="*/ 81 h 109"/>
                <a:gd name="T86" fmla="*/ 25 w 99"/>
                <a:gd name="T87" fmla="*/ 83 h 109"/>
                <a:gd name="T88" fmla="*/ 34 w 99"/>
                <a:gd name="T89" fmla="*/ 78 h 109"/>
                <a:gd name="T90" fmla="*/ 25 w 99"/>
                <a:gd name="T91" fmla="*/ 83 h 109"/>
                <a:gd name="T92" fmla="*/ 33 w 99"/>
                <a:gd name="T93" fmla="*/ 40 h 109"/>
                <a:gd name="T94" fmla="*/ 23 w 99"/>
                <a:gd name="T95" fmla="*/ 36 h 109"/>
                <a:gd name="T96" fmla="*/ 75 w 99"/>
                <a:gd name="T97" fmla="*/ 34 h 109"/>
                <a:gd name="T98" fmla="*/ 66 w 99"/>
                <a:gd name="T99" fmla="*/ 39 h 109"/>
                <a:gd name="T100" fmla="*/ 75 w 99"/>
                <a:gd name="T101" fmla="*/ 34 h 109"/>
                <a:gd name="T102" fmla="*/ 75 w 99"/>
                <a:gd name="T103" fmla="*/ 59 h 109"/>
                <a:gd name="T104" fmla="*/ 85 w 99"/>
                <a:gd name="T105" fmla="*/ 5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9" h="109">
                  <a:moveTo>
                    <a:pt x="15" y="58"/>
                  </a:moveTo>
                  <a:cubicBezTo>
                    <a:pt x="25" y="58"/>
                    <a:pt x="25" y="58"/>
                    <a:pt x="25" y="58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58"/>
                    <a:pt x="15" y="58"/>
                    <a:pt x="15" y="58"/>
                  </a:cubicBezTo>
                  <a:close/>
                  <a:moveTo>
                    <a:pt x="51" y="55"/>
                  </a:moveTo>
                  <a:cubicBezTo>
                    <a:pt x="52" y="55"/>
                    <a:pt x="52" y="55"/>
                    <a:pt x="53" y="55"/>
                  </a:cubicBezTo>
                  <a:cubicBezTo>
                    <a:pt x="56" y="52"/>
                    <a:pt x="60" y="48"/>
                    <a:pt x="63" y="46"/>
                  </a:cubicBezTo>
                  <a:cubicBezTo>
                    <a:pt x="64" y="46"/>
                    <a:pt x="65" y="47"/>
                    <a:pt x="66" y="48"/>
                  </a:cubicBezTo>
                  <a:cubicBezTo>
                    <a:pt x="63" y="53"/>
                    <a:pt x="60" y="56"/>
                    <a:pt x="56" y="59"/>
                  </a:cubicBezTo>
                  <a:cubicBezTo>
                    <a:pt x="57" y="60"/>
                    <a:pt x="57" y="60"/>
                    <a:pt x="57" y="61"/>
                  </a:cubicBezTo>
                  <a:cubicBezTo>
                    <a:pt x="57" y="64"/>
                    <a:pt x="54" y="67"/>
                    <a:pt x="51" y="67"/>
                  </a:cubicBezTo>
                  <a:cubicBezTo>
                    <a:pt x="47" y="67"/>
                    <a:pt x="45" y="64"/>
                    <a:pt x="45" y="61"/>
                  </a:cubicBezTo>
                  <a:cubicBezTo>
                    <a:pt x="45" y="59"/>
                    <a:pt x="45" y="58"/>
                    <a:pt x="46" y="57"/>
                  </a:cubicBezTo>
                  <a:cubicBezTo>
                    <a:pt x="41" y="51"/>
                    <a:pt x="38" y="45"/>
                    <a:pt x="35" y="38"/>
                  </a:cubicBezTo>
                  <a:cubicBezTo>
                    <a:pt x="36" y="38"/>
                    <a:pt x="37" y="37"/>
                    <a:pt x="38" y="37"/>
                  </a:cubicBezTo>
                  <a:cubicBezTo>
                    <a:pt x="42" y="42"/>
                    <a:pt x="46" y="49"/>
                    <a:pt x="49" y="55"/>
                  </a:cubicBezTo>
                  <a:cubicBezTo>
                    <a:pt x="49" y="55"/>
                    <a:pt x="50" y="55"/>
                    <a:pt x="51" y="55"/>
                  </a:cubicBezTo>
                  <a:close/>
                  <a:moveTo>
                    <a:pt x="42" y="22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2" y="12"/>
                    <a:pt x="22" y="17"/>
                    <a:pt x="15" y="25"/>
                  </a:cubicBezTo>
                  <a:cubicBezTo>
                    <a:pt x="5" y="34"/>
                    <a:pt x="0" y="46"/>
                    <a:pt x="0" y="60"/>
                  </a:cubicBezTo>
                  <a:cubicBezTo>
                    <a:pt x="0" y="73"/>
                    <a:pt x="5" y="85"/>
                    <a:pt x="15" y="94"/>
                  </a:cubicBezTo>
                  <a:cubicBezTo>
                    <a:pt x="24" y="104"/>
                    <a:pt x="36" y="109"/>
                    <a:pt x="49" y="109"/>
                  </a:cubicBezTo>
                  <a:cubicBezTo>
                    <a:pt x="63" y="109"/>
                    <a:pt x="75" y="104"/>
                    <a:pt x="84" y="94"/>
                  </a:cubicBezTo>
                  <a:cubicBezTo>
                    <a:pt x="90" y="89"/>
                    <a:pt x="94" y="82"/>
                    <a:pt x="96" y="75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4" y="77"/>
                    <a:pt x="80" y="82"/>
                    <a:pt x="76" y="86"/>
                  </a:cubicBezTo>
                  <a:cubicBezTo>
                    <a:pt x="69" y="93"/>
                    <a:pt x="60" y="97"/>
                    <a:pt x="49" y="97"/>
                  </a:cubicBezTo>
                  <a:cubicBezTo>
                    <a:pt x="39" y="97"/>
                    <a:pt x="30" y="93"/>
                    <a:pt x="23" y="86"/>
                  </a:cubicBezTo>
                  <a:cubicBezTo>
                    <a:pt x="16" y="79"/>
                    <a:pt x="12" y="70"/>
                    <a:pt x="12" y="60"/>
                  </a:cubicBezTo>
                  <a:cubicBezTo>
                    <a:pt x="12" y="50"/>
                    <a:pt x="16" y="40"/>
                    <a:pt x="23" y="33"/>
                  </a:cubicBezTo>
                  <a:cubicBezTo>
                    <a:pt x="28" y="28"/>
                    <a:pt x="35" y="24"/>
                    <a:pt x="42" y="22"/>
                  </a:cubicBezTo>
                  <a:close/>
                  <a:moveTo>
                    <a:pt x="87" y="54"/>
                  </a:moveTo>
                  <a:cubicBezTo>
                    <a:pt x="87" y="52"/>
                    <a:pt x="86" y="49"/>
                    <a:pt x="85" y="47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7" y="46"/>
                    <a:pt x="98" y="50"/>
                    <a:pt x="98" y="53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7" y="54"/>
                    <a:pt x="87" y="54"/>
                    <a:pt x="87" y="54"/>
                  </a:cubicBezTo>
                  <a:close/>
                  <a:moveTo>
                    <a:pt x="87" y="67"/>
                  </a:moveTo>
                  <a:cubicBezTo>
                    <a:pt x="87" y="64"/>
                    <a:pt x="87" y="62"/>
                    <a:pt x="87" y="60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9" y="59"/>
                    <a:pt x="99" y="59"/>
                    <a:pt x="99" y="60"/>
                  </a:cubicBezTo>
                  <a:cubicBezTo>
                    <a:pt x="99" y="63"/>
                    <a:pt x="99" y="66"/>
                    <a:pt x="98" y="69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7" y="67"/>
                    <a:pt x="87" y="67"/>
                    <a:pt x="87" y="67"/>
                  </a:cubicBezTo>
                  <a:close/>
                  <a:moveTo>
                    <a:pt x="83" y="42"/>
                  </a:moveTo>
                  <a:cubicBezTo>
                    <a:pt x="82" y="40"/>
                    <a:pt x="81" y="38"/>
                    <a:pt x="80" y="37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9" y="30"/>
                    <a:pt x="89" y="30"/>
                    <a:pt x="89" y="30"/>
                  </a:cubicBezTo>
                  <a:cubicBezTo>
                    <a:pt x="91" y="32"/>
                    <a:pt x="92" y="35"/>
                    <a:pt x="94" y="38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77" y="34"/>
                  </a:moveTo>
                  <a:cubicBezTo>
                    <a:pt x="76" y="33"/>
                    <a:pt x="76" y="33"/>
                    <a:pt x="76" y="33"/>
                  </a:cubicBezTo>
                  <a:cubicBezTo>
                    <a:pt x="75" y="31"/>
                    <a:pt x="73" y="30"/>
                    <a:pt x="71" y="28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80" y="21"/>
                    <a:pt x="82" y="23"/>
                    <a:pt x="84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77" y="34"/>
                    <a:pt x="77" y="34"/>
                    <a:pt x="77" y="34"/>
                  </a:cubicBezTo>
                  <a:close/>
                  <a:moveTo>
                    <a:pt x="50" y="93"/>
                  </a:moveTo>
                  <a:cubicBezTo>
                    <a:pt x="50" y="83"/>
                    <a:pt x="50" y="83"/>
                    <a:pt x="50" y="83"/>
                  </a:cubicBezTo>
                  <a:cubicBezTo>
                    <a:pt x="53" y="83"/>
                    <a:pt x="53" y="83"/>
                    <a:pt x="53" y="8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0" y="93"/>
                    <a:pt x="50" y="93"/>
                    <a:pt x="50" y="93"/>
                  </a:cubicBezTo>
                  <a:close/>
                  <a:moveTo>
                    <a:pt x="74" y="83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4" y="83"/>
                    <a:pt x="74" y="83"/>
                    <a:pt x="74" y="83"/>
                  </a:cubicBezTo>
                  <a:close/>
                  <a:moveTo>
                    <a:pt x="25" y="83"/>
                  </a:moveTo>
                  <a:cubicBezTo>
                    <a:pt x="32" y="76"/>
                    <a:pt x="32" y="76"/>
                    <a:pt x="32" y="76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5" y="83"/>
                    <a:pt x="25" y="83"/>
                    <a:pt x="25" y="83"/>
                  </a:cubicBezTo>
                  <a:close/>
                  <a:moveTo>
                    <a:pt x="26" y="33"/>
                  </a:moveTo>
                  <a:cubicBezTo>
                    <a:pt x="33" y="40"/>
                    <a:pt x="33" y="40"/>
                    <a:pt x="33" y="4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6" y="33"/>
                    <a:pt x="26" y="33"/>
                    <a:pt x="26" y="33"/>
                  </a:cubicBezTo>
                  <a:close/>
                  <a:moveTo>
                    <a:pt x="75" y="34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75" y="34"/>
                    <a:pt x="75" y="34"/>
                    <a:pt x="75" y="34"/>
                  </a:cubicBezTo>
                  <a:close/>
                  <a:moveTo>
                    <a:pt x="85" y="59"/>
                  </a:moveTo>
                  <a:cubicBezTo>
                    <a:pt x="75" y="59"/>
                    <a:pt x="75" y="59"/>
                    <a:pt x="75" y="59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85" y="56"/>
                    <a:pt x="85" y="56"/>
                    <a:pt x="85" y="56"/>
                  </a:cubicBezTo>
                  <a:lnTo>
                    <a:pt x="85" y="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0" tIns="34280" rIns="68560" bIns="3428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115920" y="3573489"/>
            <a:ext cx="572850" cy="580994"/>
            <a:chOff x="3114675" y="3570288"/>
            <a:chExt cx="573088" cy="581025"/>
          </a:xfrm>
        </p:grpSpPr>
        <p:sp>
          <p:nvSpPr>
            <p:cNvPr id="44" name="Freeform 42"/>
            <p:cNvSpPr/>
            <p:nvPr/>
          </p:nvSpPr>
          <p:spPr bwMode="auto">
            <a:xfrm>
              <a:off x="3114675" y="3570288"/>
              <a:ext cx="573088" cy="581025"/>
            </a:xfrm>
            <a:custGeom>
              <a:avLst/>
              <a:gdLst>
                <a:gd name="T0" fmla="*/ 190 w 192"/>
                <a:gd name="T1" fmla="*/ 77 h 193"/>
                <a:gd name="T2" fmla="*/ 96 w 192"/>
                <a:gd name="T3" fmla="*/ 0 h 193"/>
                <a:gd name="T4" fmla="*/ 2 w 192"/>
                <a:gd name="T5" fmla="*/ 77 h 193"/>
                <a:gd name="T6" fmla="*/ 0 w 192"/>
                <a:gd name="T7" fmla="*/ 96 h 193"/>
                <a:gd name="T8" fmla="*/ 1 w 192"/>
                <a:gd name="T9" fmla="*/ 112 h 193"/>
                <a:gd name="T10" fmla="*/ 96 w 192"/>
                <a:gd name="T11" fmla="*/ 193 h 193"/>
                <a:gd name="T12" fmla="*/ 191 w 192"/>
                <a:gd name="T13" fmla="*/ 112 h 193"/>
                <a:gd name="T14" fmla="*/ 192 w 192"/>
                <a:gd name="T15" fmla="*/ 96 h 193"/>
                <a:gd name="T16" fmla="*/ 190 w 192"/>
                <a:gd name="T17" fmla="*/ 7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93">
                  <a:moveTo>
                    <a:pt x="190" y="77"/>
                  </a:moveTo>
                  <a:cubicBezTo>
                    <a:pt x="181" y="33"/>
                    <a:pt x="142" y="0"/>
                    <a:pt x="96" y="0"/>
                  </a:cubicBezTo>
                  <a:cubicBezTo>
                    <a:pt x="49" y="0"/>
                    <a:pt x="10" y="33"/>
                    <a:pt x="2" y="77"/>
                  </a:cubicBezTo>
                  <a:cubicBezTo>
                    <a:pt x="0" y="84"/>
                    <a:pt x="0" y="90"/>
                    <a:pt x="0" y="96"/>
                  </a:cubicBezTo>
                  <a:cubicBezTo>
                    <a:pt x="0" y="102"/>
                    <a:pt x="0" y="107"/>
                    <a:pt x="1" y="112"/>
                  </a:cubicBezTo>
                  <a:cubicBezTo>
                    <a:pt x="8" y="158"/>
                    <a:pt x="48" y="193"/>
                    <a:pt x="96" y="193"/>
                  </a:cubicBezTo>
                  <a:cubicBezTo>
                    <a:pt x="144" y="193"/>
                    <a:pt x="183" y="158"/>
                    <a:pt x="191" y="112"/>
                  </a:cubicBezTo>
                  <a:cubicBezTo>
                    <a:pt x="191" y="107"/>
                    <a:pt x="192" y="102"/>
                    <a:pt x="192" y="96"/>
                  </a:cubicBezTo>
                  <a:cubicBezTo>
                    <a:pt x="192" y="90"/>
                    <a:pt x="191" y="84"/>
                    <a:pt x="190" y="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45" name="组合 44"/>
            <p:cNvGrpSpPr>
              <a:grpSpLocks noChangeAspect="1"/>
            </p:cNvGrpSpPr>
            <p:nvPr/>
          </p:nvGrpSpPr>
          <p:grpSpPr>
            <a:xfrm>
              <a:off x="3302719" y="3762657"/>
              <a:ext cx="197001" cy="196287"/>
              <a:chOff x="3618897" y="2279040"/>
              <a:chExt cx="706229" cy="703668"/>
            </a:xfrm>
            <a:solidFill>
              <a:schemeClr val="bg1"/>
            </a:solidFill>
          </p:grpSpPr>
          <p:sp>
            <p:nvSpPr>
              <p:cNvPr id="46" name="Freeform 9"/>
              <p:cNvSpPr>
                <a:spLocks noEditPoints="1"/>
              </p:cNvSpPr>
              <p:nvPr/>
            </p:nvSpPr>
            <p:spPr bwMode="auto">
              <a:xfrm>
                <a:off x="3713987" y="2279040"/>
                <a:ext cx="516048" cy="703668"/>
              </a:xfrm>
              <a:custGeom>
                <a:avLst/>
                <a:gdLst>
                  <a:gd name="T0" fmla="*/ 222 w 597"/>
                  <a:gd name="T1" fmla="*/ 575 h 814"/>
                  <a:gd name="T2" fmla="*/ 253 w 597"/>
                  <a:gd name="T3" fmla="*/ 598 h 814"/>
                  <a:gd name="T4" fmla="*/ 344 w 597"/>
                  <a:gd name="T5" fmla="*/ 598 h 814"/>
                  <a:gd name="T6" fmla="*/ 375 w 597"/>
                  <a:gd name="T7" fmla="*/ 575 h 814"/>
                  <a:gd name="T8" fmla="*/ 414 w 597"/>
                  <a:gd name="T9" fmla="*/ 509 h 814"/>
                  <a:gd name="T10" fmla="*/ 539 w 597"/>
                  <a:gd name="T11" fmla="*/ 298 h 814"/>
                  <a:gd name="T12" fmla="*/ 298 w 597"/>
                  <a:gd name="T13" fmla="*/ 57 h 814"/>
                  <a:gd name="T14" fmla="*/ 57 w 597"/>
                  <a:gd name="T15" fmla="*/ 298 h 814"/>
                  <a:gd name="T16" fmla="*/ 183 w 597"/>
                  <a:gd name="T17" fmla="*/ 509 h 814"/>
                  <a:gd name="T18" fmla="*/ 222 w 597"/>
                  <a:gd name="T19" fmla="*/ 575 h 814"/>
                  <a:gd name="T20" fmla="*/ 354 w 597"/>
                  <a:gd name="T21" fmla="*/ 782 h 814"/>
                  <a:gd name="T22" fmla="*/ 314 w 597"/>
                  <a:gd name="T23" fmla="*/ 814 h 814"/>
                  <a:gd name="T24" fmla="*/ 282 w 597"/>
                  <a:gd name="T25" fmla="*/ 814 h 814"/>
                  <a:gd name="T26" fmla="*/ 242 w 597"/>
                  <a:gd name="T27" fmla="*/ 782 h 814"/>
                  <a:gd name="T28" fmla="*/ 226 w 597"/>
                  <a:gd name="T29" fmla="*/ 782 h 814"/>
                  <a:gd name="T30" fmla="*/ 165 w 597"/>
                  <a:gd name="T31" fmla="*/ 722 h 814"/>
                  <a:gd name="T32" fmla="*/ 165 w 597"/>
                  <a:gd name="T33" fmla="*/ 576 h 814"/>
                  <a:gd name="T34" fmla="*/ 155 w 597"/>
                  <a:gd name="T35" fmla="*/ 559 h 814"/>
                  <a:gd name="T36" fmla="*/ 0 w 597"/>
                  <a:gd name="T37" fmla="*/ 298 h 814"/>
                  <a:gd name="T38" fmla="*/ 298 w 597"/>
                  <a:gd name="T39" fmla="*/ 0 h 814"/>
                  <a:gd name="T40" fmla="*/ 597 w 597"/>
                  <a:gd name="T41" fmla="*/ 298 h 814"/>
                  <a:gd name="T42" fmla="*/ 441 w 597"/>
                  <a:gd name="T43" fmla="*/ 559 h 814"/>
                  <a:gd name="T44" fmla="*/ 431 w 597"/>
                  <a:gd name="T45" fmla="*/ 576 h 814"/>
                  <a:gd name="T46" fmla="*/ 432 w 597"/>
                  <a:gd name="T47" fmla="*/ 722 h 814"/>
                  <a:gd name="T48" fmla="*/ 371 w 597"/>
                  <a:gd name="T49" fmla="*/ 782 h 814"/>
                  <a:gd name="T50" fmla="*/ 354 w 597"/>
                  <a:gd name="T51" fmla="*/ 782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97" h="814">
                    <a:moveTo>
                      <a:pt x="222" y="575"/>
                    </a:moveTo>
                    <a:cubicBezTo>
                      <a:pt x="224" y="589"/>
                      <a:pt x="238" y="598"/>
                      <a:pt x="253" y="598"/>
                    </a:cubicBezTo>
                    <a:cubicBezTo>
                      <a:pt x="344" y="598"/>
                      <a:pt x="344" y="598"/>
                      <a:pt x="344" y="598"/>
                    </a:cubicBezTo>
                    <a:cubicBezTo>
                      <a:pt x="358" y="598"/>
                      <a:pt x="373" y="589"/>
                      <a:pt x="375" y="575"/>
                    </a:cubicBezTo>
                    <a:cubicBezTo>
                      <a:pt x="377" y="547"/>
                      <a:pt x="390" y="523"/>
                      <a:pt x="414" y="509"/>
                    </a:cubicBezTo>
                    <a:cubicBezTo>
                      <a:pt x="491" y="467"/>
                      <a:pt x="539" y="386"/>
                      <a:pt x="539" y="298"/>
                    </a:cubicBezTo>
                    <a:cubicBezTo>
                      <a:pt x="539" y="165"/>
                      <a:pt x="431" y="57"/>
                      <a:pt x="298" y="57"/>
                    </a:cubicBezTo>
                    <a:cubicBezTo>
                      <a:pt x="165" y="57"/>
                      <a:pt x="57" y="165"/>
                      <a:pt x="57" y="298"/>
                    </a:cubicBezTo>
                    <a:cubicBezTo>
                      <a:pt x="57" y="386"/>
                      <a:pt x="105" y="467"/>
                      <a:pt x="183" y="509"/>
                    </a:cubicBezTo>
                    <a:cubicBezTo>
                      <a:pt x="207" y="523"/>
                      <a:pt x="219" y="547"/>
                      <a:pt x="222" y="575"/>
                    </a:cubicBezTo>
                    <a:close/>
                    <a:moveTo>
                      <a:pt x="354" y="782"/>
                    </a:moveTo>
                    <a:cubicBezTo>
                      <a:pt x="350" y="800"/>
                      <a:pt x="334" y="814"/>
                      <a:pt x="314" y="814"/>
                    </a:cubicBezTo>
                    <a:cubicBezTo>
                      <a:pt x="282" y="814"/>
                      <a:pt x="282" y="814"/>
                      <a:pt x="282" y="814"/>
                    </a:cubicBezTo>
                    <a:cubicBezTo>
                      <a:pt x="263" y="814"/>
                      <a:pt x="247" y="800"/>
                      <a:pt x="242" y="782"/>
                    </a:cubicBezTo>
                    <a:cubicBezTo>
                      <a:pt x="226" y="782"/>
                      <a:pt x="226" y="782"/>
                      <a:pt x="226" y="782"/>
                    </a:cubicBezTo>
                    <a:cubicBezTo>
                      <a:pt x="193" y="782"/>
                      <a:pt x="165" y="755"/>
                      <a:pt x="165" y="722"/>
                    </a:cubicBezTo>
                    <a:cubicBezTo>
                      <a:pt x="165" y="576"/>
                      <a:pt x="165" y="576"/>
                      <a:pt x="165" y="576"/>
                    </a:cubicBezTo>
                    <a:cubicBezTo>
                      <a:pt x="165" y="569"/>
                      <a:pt x="162" y="563"/>
                      <a:pt x="155" y="559"/>
                    </a:cubicBezTo>
                    <a:cubicBezTo>
                      <a:pt x="60" y="507"/>
                      <a:pt x="0" y="407"/>
                      <a:pt x="0" y="298"/>
                    </a:cubicBezTo>
                    <a:cubicBezTo>
                      <a:pt x="0" y="133"/>
                      <a:pt x="134" y="0"/>
                      <a:pt x="298" y="0"/>
                    </a:cubicBezTo>
                    <a:cubicBezTo>
                      <a:pt x="463" y="0"/>
                      <a:pt x="597" y="133"/>
                      <a:pt x="597" y="298"/>
                    </a:cubicBezTo>
                    <a:cubicBezTo>
                      <a:pt x="597" y="407"/>
                      <a:pt x="537" y="507"/>
                      <a:pt x="441" y="559"/>
                    </a:cubicBezTo>
                    <a:cubicBezTo>
                      <a:pt x="435" y="563"/>
                      <a:pt x="431" y="569"/>
                      <a:pt x="431" y="576"/>
                    </a:cubicBezTo>
                    <a:cubicBezTo>
                      <a:pt x="432" y="722"/>
                      <a:pt x="432" y="722"/>
                      <a:pt x="432" y="722"/>
                    </a:cubicBezTo>
                    <a:cubicBezTo>
                      <a:pt x="432" y="755"/>
                      <a:pt x="404" y="782"/>
                      <a:pt x="371" y="782"/>
                    </a:cubicBezTo>
                    <a:cubicBezTo>
                      <a:pt x="354" y="782"/>
                      <a:pt x="354" y="782"/>
                      <a:pt x="354" y="7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0" tIns="34280" rIns="68560" bIns="34280" numCol="1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Freeform 10"/>
              <p:cNvSpPr>
                <a:spLocks noEditPoints="1"/>
              </p:cNvSpPr>
              <p:nvPr/>
            </p:nvSpPr>
            <p:spPr bwMode="auto">
              <a:xfrm>
                <a:off x="3618897" y="2347432"/>
                <a:ext cx="706229" cy="373412"/>
              </a:xfrm>
              <a:custGeom>
                <a:avLst/>
                <a:gdLst>
                  <a:gd name="T0" fmla="*/ 699 w 817"/>
                  <a:gd name="T1" fmla="*/ 406 h 432"/>
                  <a:gd name="T2" fmla="*/ 692 w 817"/>
                  <a:gd name="T3" fmla="*/ 380 h 432"/>
                  <a:gd name="T4" fmla="*/ 718 w 817"/>
                  <a:gd name="T5" fmla="*/ 373 h 432"/>
                  <a:gd name="T6" fmla="*/ 755 w 817"/>
                  <a:gd name="T7" fmla="*/ 394 h 432"/>
                  <a:gd name="T8" fmla="*/ 762 w 817"/>
                  <a:gd name="T9" fmla="*/ 420 h 432"/>
                  <a:gd name="T10" fmla="*/ 736 w 817"/>
                  <a:gd name="T11" fmla="*/ 427 h 432"/>
                  <a:gd name="T12" fmla="*/ 699 w 817"/>
                  <a:gd name="T13" fmla="*/ 406 h 432"/>
                  <a:gd name="T14" fmla="*/ 718 w 817"/>
                  <a:gd name="T15" fmla="*/ 59 h 432"/>
                  <a:gd name="T16" fmla="*/ 692 w 817"/>
                  <a:gd name="T17" fmla="*/ 52 h 432"/>
                  <a:gd name="T18" fmla="*/ 699 w 817"/>
                  <a:gd name="T19" fmla="*/ 26 h 432"/>
                  <a:gd name="T20" fmla="*/ 736 w 817"/>
                  <a:gd name="T21" fmla="*/ 5 h 432"/>
                  <a:gd name="T22" fmla="*/ 762 w 817"/>
                  <a:gd name="T23" fmla="*/ 12 h 432"/>
                  <a:gd name="T24" fmla="*/ 755 w 817"/>
                  <a:gd name="T25" fmla="*/ 38 h 432"/>
                  <a:gd name="T26" fmla="*/ 718 w 817"/>
                  <a:gd name="T27" fmla="*/ 59 h 432"/>
                  <a:gd name="T28" fmla="*/ 755 w 817"/>
                  <a:gd name="T29" fmla="*/ 235 h 432"/>
                  <a:gd name="T30" fmla="*/ 736 w 817"/>
                  <a:gd name="T31" fmla="*/ 216 h 432"/>
                  <a:gd name="T32" fmla="*/ 755 w 817"/>
                  <a:gd name="T33" fmla="*/ 197 h 432"/>
                  <a:gd name="T34" fmla="*/ 798 w 817"/>
                  <a:gd name="T35" fmla="*/ 197 h 432"/>
                  <a:gd name="T36" fmla="*/ 817 w 817"/>
                  <a:gd name="T37" fmla="*/ 216 h 432"/>
                  <a:gd name="T38" fmla="*/ 798 w 817"/>
                  <a:gd name="T39" fmla="*/ 235 h 432"/>
                  <a:gd name="T40" fmla="*/ 755 w 817"/>
                  <a:gd name="T41" fmla="*/ 235 h 432"/>
                  <a:gd name="T42" fmla="*/ 118 w 817"/>
                  <a:gd name="T43" fmla="*/ 26 h 432"/>
                  <a:gd name="T44" fmla="*/ 124 w 817"/>
                  <a:gd name="T45" fmla="*/ 52 h 432"/>
                  <a:gd name="T46" fmla="*/ 98 w 817"/>
                  <a:gd name="T47" fmla="*/ 59 h 432"/>
                  <a:gd name="T48" fmla="*/ 62 w 817"/>
                  <a:gd name="T49" fmla="*/ 38 h 432"/>
                  <a:gd name="T50" fmla="*/ 55 w 817"/>
                  <a:gd name="T51" fmla="*/ 12 h 432"/>
                  <a:gd name="T52" fmla="*/ 81 w 817"/>
                  <a:gd name="T53" fmla="*/ 5 h 432"/>
                  <a:gd name="T54" fmla="*/ 118 w 817"/>
                  <a:gd name="T55" fmla="*/ 26 h 432"/>
                  <a:gd name="T56" fmla="*/ 98 w 817"/>
                  <a:gd name="T57" fmla="*/ 373 h 432"/>
                  <a:gd name="T58" fmla="*/ 124 w 817"/>
                  <a:gd name="T59" fmla="*/ 380 h 432"/>
                  <a:gd name="T60" fmla="*/ 118 w 817"/>
                  <a:gd name="T61" fmla="*/ 406 h 432"/>
                  <a:gd name="T62" fmla="*/ 81 w 817"/>
                  <a:gd name="T63" fmla="*/ 427 h 432"/>
                  <a:gd name="T64" fmla="*/ 55 w 817"/>
                  <a:gd name="T65" fmla="*/ 420 h 432"/>
                  <a:gd name="T66" fmla="*/ 62 w 817"/>
                  <a:gd name="T67" fmla="*/ 394 h 432"/>
                  <a:gd name="T68" fmla="*/ 98 w 817"/>
                  <a:gd name="T69" fmla="*/ 373 h 432"/>
                  <a:gd name="T70" fmla="*/ 62 w 817"/>
                  <a:gd name="T71" fmla="*/ 197 h 432"/>
                  <a:gd name="T72" fmla="*/ 81 w 817"/>
                  <a:gd name="T73" fmla="*/ 216 h 432"/>
                  <a:gd name="T74" fmla="*/ 62 w 817"/>
                  <a:gd name="T75" fmla="*/ 235 h 432"/>
                  <a:gd name="T76" fmla="*/ 19 w 817"/>
                  <a:gd name="T77" fmla="*/ 235 h 432"/>
                  <a:gd name="T78" fmla="*/ 0 w 817"/>
                  <a:gd name="T79" fmla="*/ 216 h 432"/>
                  <a:gd name="T80" fmla="*/ 19 w 817"/>
                  <a:gd name="T81" fmla="*/ 197 h 432"/>
                  <a:gd name="T82" fmla="*/ 62 w 817"/>
                  <a:gd name="T83" fmla="*/ 197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17" h="432">
                    <a:moveTo>
                      <a:pt x="699" y="406"/>
                    </a:moveTo>
                    <a:cubicBezTo>
                      <a:pt x="690" y="401"/>
                      <a:pt x="687" y="389"/>
                      <a:pt x="692" y="380"/>
                    </a:cubicBezTo>
                    <a:cubicBezTo>
                      <a:pt x="698" y="371"/>
                      <a:pt x="709" y="368"/>
                      <a:pt x="718" y="373"/>
                    </a:cubicBezTo>
                    <a:cubicBezTo>
                      <a:pt x="755" y="394"/>
                      <a:pt x="755" y="394"/>
                      <a:pt x="755" y="394"/>
                    </a:cubicBezTo>
                    <a:cubicBezTo>
                      <a:pt x="764" y="399"/>
                      <a:pt x="767" y="411"/>
                      <a:pt x="762" y="420"/>
                    </a:cubicBezTo>
                    <a:cubicBezTo>
                      <a:pt x="757" y="429"/>
                      <a:pt x="745" y="432"/>
                      <a:pt x="736" y="427"/>
                    </a:cubicBezTo>
                    <a:cubicBezTo>
                      <a:pt x="699" y="406"/>
                      <a:pt x="699" y="406"/>
                      <a:pt x="699" y="406"/>
                    </a:cubicBezTo>
                    <a:close/>
                    <a:moveTo>
                      <a:pt x="718" y="59"/>
                    </a:moveTo>
                    <a:cubicBezTo>
                      <a:pt x="709" y="64"/>
                      <a:pt x="698" y="61"/>
                      <a:pt x="692" y="52"/>
                    </a:cubicBezTo>
                    <a:cubicBezTo>
                      <a:pt x="687" y="43"/>
                      <a:pt x="690" y="31"/>
                      <a:pt x="699" y="26"/>
                    </a:cubicBezTo>
                    <a:cubicBezTo>
                      <a:pt x="736" y="5"/>
                      <a:pt x="736" y="5"/>
                      <a:pt x="736" y="5"/>
                    </a:cubicBezTo>
                    <a:cubicBezTo>
                      <a:pt x="745" y="0"/>
                      <a:pt x="757" y="3"/>
                      <a:pt x="762" y="12"/>
                    </a:cubicBezTo>
                    <a:cubicBezTo>
                      <a:pt x="767" y="21"/>
                      <a:pt x="764" y="32"/>
                      <a:pt x="755" y="38"/>
                    </a:cubicBezTo>
                    <a:cubicBezTo>
                      <a:pt x="718" y="59"/>
                      <a:pt x="718" y="59"/>
                      <a:pt x="718" y="59"/>
                    </a:cubicBezTo>
                    <a:close/>
                    <a:moveTo>
                      <a:pt x="755" y="235"/>
                    </a:moveTo>
                    <a:cubicBezTo>
                      <a:pt x="745" y="235"/>
                      <a:pt x="736" y="226"/>
                      <a:pt x="736" y="216"/>
                    </a:cubicBezTo>
                    <a:cubicBezTo>
                      <a:pt x="736" y="205"/>
                      <a:pt x="745" y="197"/>
                      <a:pt x="755" y="197"/>
                    </a:cubicBezTo>
                    <a:cubicBezTo>
                      <a:pt x="798" y="197"/>
                      <a:pt x="798" y="197"/>
                      <a:pt x="798" y="197"/>
                    </a:cubicBezTo>
                    <a:cubicBezTo>
                      <a:pt x="808" y="197"/>
                      <a:pt x="817" y="205"/>
                      <a:pt x="817" y="216"/>
                    </a:cubicBezTo>
                    <a:cubicBezTo>
                      <a:pt x="817" y="226"/>
                      <a:pt x="808" y="235"/>
                      <a:pt x="798" y="235"/>
                    </a:cubicBezTo>
                    <a:cubicBezTo>
                      <a:pt x="755" y="235"/>
                      <a:pt x="755" y="235"/>
                      <a:pt x="755" y="235"/>
                    </a:cubicBezTo>
                    <a:close/>
                    <a:moveTo>
                      <a:pt x="118" y="26"/>
                    </a:moveTo>
                    <a:cubicBezTo>
                      <a:pt x="127" y="31"/>
                      <a:pt x="130" y="43"/>
                      <a:pt x="124" y="52"/>
                    </a:cubicBezTo>
                    <a:cubicBezTo>
                      <a:pt x="119" y="61"/>
                      <a:pt x="108" y="64"/>
                      <a:pt x="98" y="59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53" y="32"/>
                      <a:pt x="49" y="21"/>
                      <a:pt x="55" y="12"/>
                    </a:cubicBezTo>
                    <a:cubicBezTo>
                      <a:pt x="60" y="3"/>
                      <a:pt x="72" y="0"/>
                      <a:pt x="81" y="5"/>
                    </a:cubicBezTo>
                    <a:cubicBezTo>
                      <a:pt x="118" y="26"/>
                      <a:pt x="118" y="26"/>
                      <a:pt x="118" y="26"/>
                    </a:cubicBezTo>
                    <a:close/>
                    <a:moveTo>
                      <a:pt x="98" y="373"/>
                    </a:moveTo>
                    <a:cubicBezTo>
                      <a:pt x="108" y="368"/>
                      <a:pt x="119" y="371"/>
                      <a:pt x="124" y="380"/>
                    </a:cubicBezTo>
                    <a:cubicBezTo>
                      <a:pt x="130" y="389"/>
                      <a:pt x="127" y="401"/>
                      <a:pt x="118" y="406"/>
                    </a:cubicBezTo>
                    <a:cubicBezTo>
                      <a:pt x="81" y="427"/>
                      <a:pt x="81" y="427"/>
                      <a:pt x="81" y="427"/>
                    </a:cubicBezTo>
                    <a:cubicBezTo>
                      <a:pt x="72" y="432"/>
                      <a:pt x="60" y="429"/>
                      <a:pt x="55" y="420"/>
                    </a:cubicBezTo>
                    <a:cubicBezTo>
                      <a:pt x="49" y="411"/>
                      <a:pt x="53" y="399"/>
                      <a:pt x="62" y="394"/>
                    </a:cubicBezTo>
                    <a:cubicBezTo>
                      <a:pt x="98" y="373"/>
                      <a:pt x="98" y="373"/>
                      <a:pt x="98" y="373"/>
                    </a:cubicBezTo>
                    <a:close/>
                    <a:moveTo>
                      <a:pt x="62" y="197"/>
                    </a:moveTo>
                    <a:cubicBezTo>
                      <a:pt x="72" y="197"/>
                      <a:pt x="81" y="205"/>
                      <a:pt x="81" y="216"/>
                    </a:cubicBezTo>
                    <a:cubicBezTo>
                      <a:pt x="81" y="226"/>
                      <a:pt x="72" y="235"/>
                      <a:pt x="62" y="235"/>
                    </a:cubicBezTo>
                    <a:cubicBezTo>
                      <a:pt x="19" y="235"/>
                      <a:pt x="19" y="235"/>
                      <a:pt x="19" y="235"/>
                    </a:cubicBezTo>
                    <a:cubicBezTo>
                      <a:pt x="9" y="235"/>
                      <a:pt x="0" y="226"/>
                      <a:pt x="0" y="216"/>
                    </a:cubicBezTo>
                    <a:cubicBezTo>
                      <a:pt x="0" y="205"/>
                      <a:pt x="9" y="197"/>
                      <a:pt x="19" y="197"/>
                    </a:cubicBezTo>
                    <a:cubicBezTo>
                      <a:pt x="62" y="197"/>
                      <a:pt x="62" y="197"/>
                      <a:pt x="62" y="1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0" tIns="34280" rIns="68560" bIns="34280" numCol="1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3845651" y="2427528"/>
                <a:ext cx="253087" cy="253452"/>
              </a:xfrm>
              <a:custGeom>
                <a:avLst/>
                <a:gdLst>
                  <a:gd name="T0" fmla="*/ 3 w 293"/>
                  <a:gd name="T1" fmla="*/ 38 h 293"/>
                  <a:gd name="T2" fmla="*/ 16 w 293"/>
                  <a:gd name="T3" fmla="*/ 15 h 293"/>
                  <a:gd name="T4" fmla="*/ 39 w 293"/>
                  <a:gd name="T5" fmla="*/ 28 h 293"/>
                  <a:gd name="T6" fmla="*/ 50 w 293"/>
                  <a:gd name="T7" fmla="*/ 65 h 293"/>
                  <a:gd name="T8" fmla="*/ 91 w 293"/>
                  <a:gd name="T9" fmla="*/ 53 h 293"/>
                  <a:gd name="T10" fmla="*/ 91 w 293"/>
                  <a:gd name="T11" fmla="*/ 53 h 293"/>
                  <a:gd name="T12" fmla="*/ 127 w 293"/>
                  <a:gd name="T13" fmla="*/ 48 h 293"/>
                  <a:gd name="T14" fmla="*/ 127 w 293"/>
                  <a:gd name="T15" fmla="*/ 19 h 293"/>
                  <a:gd name="T16" fmla="*/ 146 w 293"/>
                  <a:gd name="T17" fmla="*/ 0 h 293"/>
                  <a:gd name="T18" fmla="*/ 165 w 293"/>
                  <a:gd name="T19" fmla="*/ 19 h 293"/>
                  <a:gd name="T20" fmla="*/ 165 w 293"/>
                  <a:gd name="T21" fmla="*/ 48 h 293"/>
                  <a:gd name="T22" fmla="*/ 202 w 293"/>
                  <a:gd name="T23" fmla="*/ 53 h 293"/>
                  <a:gd name="T24" fmla="*/ 202 w 293"/>
                  <a:gd name="T25" fmla="*/ 53 h 293"/>
                  <a:gd name="T26" fmla="*/ 202 w 293"/>
                  <a:gd name="T27" fmla="*/ 53 h 293"/>
                  <a:gd name="T28" fmla="*/ 242 w 293"/>
                  <a:gd name="T29" fmla="*/ 65 h 293"/>
                  <a:gd name="T30" fmla="*/ 253 w 293"/>
                  <a:gd name="T31" fmla="*/ 28 h 293"/>
                  <a:gd name="T32" fmla="*/ 277 w 293"/>
                  <a:gd name="T33" fmla="*/ 15 h 293"/>
                  <a:gd name="T34" fmla="*/ 290 w 293"/>
                  <a:gd name="T35" fmla="*/ 38 h 293"/>
                  <a:gd name="T36" fmla="*/ 220 w 293"/>
                  <a:gd name="T37" fmla="*/ 278 h 293"/>
                  <a:gd name="T38" fmla="*/ 196 w 293"/>
                  <a:gd name="T39" fmla="*/ 290 h 293"/>
                  <a:gd name="T40" fmla="*/ 183 w 293"/>
                  <a:gd name="T41" fmla="*/ 267 h 293"/>
                  <a:gd name="T42" fmla="*/ 232 w 293"/>
                  <a:gd name="T43" fmla="*/ 102 h 293"/>
                  <a:gd name="T44" fmla="*/ 194 w 293"/>
                  <a:gd name="T45" fmla="*/ 90 h 293"/>
                  <a:gd name="T46" fmla="*/ 194 w 293"/>
                  <a:gd name="T47" fmla="*/ 90 h 293"/>
                  <a:gd name="T48" fmla="*/ 165 w 293"/>
                  <a:gd name="T49" fmla="*/ 86 h 293"/>
                  <a:gd name="T50" fmla="*/ 165 w 293"/>
                  <a:gd name="T51" fmla="*/ 132 h 293"/>
                  <a:gd name="T52" fmla="*/ 146 w 293"/>
                  <a:gd name="T53" fmla="*/ 151 h 293"/>
                  <a:gd name="T54" fmla="*/ 127 w 293"/>
                  <a:gd name="T55" fmla="*/ 132 h 293"/>
                  <a:gd name="T56" fmla="*/ 127 w 293"/>
                  <a:gd name="T57" fmla="*/ 86 h 293"/>
                  <a:gd name="T58" fmla="*/ 99 w 293"/>
                  <a:gd name="T59" fmla="*/ 90 h 293"/>
                  <a:gd name="T60" fmla="*/ 99 w 293"/>
                  <a:gd name="T61" fmla="*/ 90 h 293"/>
                  <a:gd name="T62" fmla="*/ 61 w 293"/>
                  <a:gd name="T63" fmla="*/ 102 h 293"/>
                  <a:gd name="T64" fmla="*/ 109 w 293"/>
                  <a:gd name="T65" fmla="*/ 267 h 293"/>
                  <a:gd name="T66" fmla="*/ 96 w 293"/>
                  <a:gd name="T67" fmla="*/ 290 h 293"/>
                  <a:gd name="T68" fmla="*/ 73 w 293"/>
                  <a:gd name="T69" fmla="*/ 278 h 293"/>
                  <a:gd name="T70" fmla="*/ 3 w 293"/>
                  <a:gd name="T71" fmla="*/ 38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3" h="293">
                    <a:moveTo>
                      <a:pt x="3" y="38"/>
                    </a:moveTo>
                    <a:cubicBezTo>
                      <a:pt x="0" y="28"/>
                      <a:pt x="6" y="18"/>
                      <a:pt x="16" y="15"/>
                    </a:cubicBezTo>
                    <a:cubicBezTo>
                      <a:pt x="26" y="12"/>
                      <a:pt x="37" y="18"/>
                      <a:pt x="39" y="28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63" y="60"/>
                      <a:pt x="77" y="56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103" y="50"/>
                      <a:pt x="115" y="49"/>
                      <a:pt x="127" y="48"/>
                    </a:cubicBezTo>
                    <a:cubicBezTo>
                      <a:pt x="127" y="19"/>
                      <a:pt x="127" y="19"/>
                      <a:pt x="127" y="19"/>
                    </a:cubicBezTo>
                    <a:cubicBezTo>
                      <a:pt x="127" y="8"/>
                      <a:pt x="136" y="0"/>
                      <a:pt x="146" y="0"/>
                    </a:cubicBezTo>
                    <a:cubicBezTo>
                      <a:pt x="157" y="0"/>
                      <a:pt x="165" y="8"/>
                      <a:pt x="165" y="19"/>
                    </a:cubicBezTo>
                    <a:cubicBezTo>
                      <a:pt x="165" y="48"/>
                      <a:pt x="165" y="48"/>
                      <a:pt x="165" y="48"/>
                    </a:cubicBezTo>
                    <a:cubicBezTo>
                      <a:pt x="178" y="49"/>
                      <a:pt x="190" y="50"/>
                      <a:pt x="202" y="53"/>
                    </a:cubicBezTo>
                    <a:cubicBezTo>
                      <a:pt x="202" y="53"/>
                      <a:pt x="202" y="53"/>
                      <a:pt x="202" y="53"/>
                    </a:cubicBezTo>
                    <a:cubicBezTo>
                      <a:pt x="202" y="53"/>
                      <a:pt x="202" y="53"/>
                      <a:pt x="202" y="53"/>
                    </a:cubicBezTo>
                    <a:cubicBezTo>
                      <a:pt x="216" y="56"/>
                      <a:pt x="229" y="60"/>
                      <a:pt x="242" y="65"/>
                    </a:cubicBezTo>
                    <a:cubicBezTo>
                      <a:pt x="253" y="28"/>
                      <a:pt x="253" y="28"/>
                      <a:pt x="253" y="28"/>
                    </a:cubicBezTo>
                    <a:cubicBezTo>
                      <a:pt x="256" y="18"/>
                      <a:pt x="267" y="12"/>
                      <a:pt x="277" y="15"/>
                    </a:cubicBezTo>
                    <a:cubicBezTo>
                      <a:pt x="287" y="18"/>
                      <a:pt x="293" y="28"/>
                      <a:pt x="290" y="38"/>
                    </a:cubicBezTo>
                    <a:cubicBezTo>
                      <a:pt x="220" y="278"/>
                      <a:pt x="220" y="278"/>
                      <a:pt x="220" y="278"/>
                    </a:cubicBezTo>
                    <a:cubicBezTo>
                      <a:pt x="217" y="288"/>
                      <a:pt x="206" y="293"/>
                      <a:pt x="196" y="290"/>
                    </a:cubicBezTo>
                    <a:cubicBezTo>
                      <a:pt x="186" y="288"/>
                      <a:pt x="180" y="277"/>
                      <a:pt x="183" y="267"/>
                    </a:cubicBezTo>
                    <a:cubicBezTo>
                      <a:pt x="232" y="102"/>
                      <a:pt x="232" y="102"/>
                      <a:pt x="232" y="102"/>
                    </a:cubicBezTo>
                    <a:cubicBezTo>
                      <a:pt x="220" y="97"/>
                      <a:pt x="207" y="93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85" y="88"/>
                      <a:pt x="175" y="87"/>
                      <a:pt x="165" y="86"/>
                    </a:cubicBezTo>
                    <a:cubicBezTo>
                      <a:pt x="165" y="132"/>
                      <a:pt x="165" y="132"/>
                      <a:pt x="165" y="132"/>
                    </a:cubicBezTo>
                    <a:cubicBezTo>
                      <a:pt x="165" y="143"/>
                      <a:pt x="157" y="151"/>
                      <a:pt x="146" y="151"/>
                    </a:cubicBezTo>
                    <a:cubicBezTo>
                      <a:pt x="136" y="151"/>
                      <a:pt x="127" y="143"/>
                      <a:pt x="127" y="132"/>
                    </a:cubicBezTo>
                    <a:cubicBezTo>
                      <a:pt x="127" y="86"/>
                      <a:pt x="127" y="86"/>
                      <a:pt x="127" y="86"/>
                    </a:cubicBezTo>
                    <a:cubicBezTo>
                      <a:pt x="118" y="87"/>
                      <a:pt x="108" y="88"/>
                      <a:pt x="99" y="90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85" y="93"/>
                      <a:pt x="73" y="97"/>
                      <a:pt x="61" y="102"/>
                    </a:cubicBezTo>
                    <a:cubicBezTo>
                      <a:pt x="109" y="267"/>
                      <a:pt x="109" y="267"/>
                      <a:pt x="109" y="267"/>
                    </a:cubicBezTo>
                    <a:cubicBezTo>
                      <a:pt x="112" y="277"/>
                      <a:pt x="106" y="288"/>
                      <a:pt x="96" y="290"/>
                    </a:cubicBezTo>
                    <a:cubicBezTo>
                      <a:pt x="86" y="293"/>
                      <a:pt x="76" y="288"/>
                      <a:pt x="73" y="278"/>
                    </a:cubicBezTo>
                    <a:cubicBezTo>
                      <a:pt x="3" y="38"/>
                      <a:pt x="3" y="38"/>
                      <a:pt x="3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0" tIns="34280" rIns="68560" bIns="34280" numCol="1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5851630" y="3470309"/>
            <a:ext cx="715665" cy="723860"/>
            <a:chOff x="5851525" y="3467100"/>
            <a:chExt cx="715963" cy="723900"/>
          </a:xfrm>
        </p:grpSpPr>
        <p:sp>
          <p:nvSpPr>
            <p:cNvPr id="50" name="Freeform 40"/>
            <p:cNvSpPr/>
            <p:nvPr/>
          </p:nvSpPr>
          <p:spPr bwMode="auto">
            <a:xfrm>
              <a:off x="5851525" y="3467100"/>
              <a:ext cx="715963" cy="723900"/>
            </a:xfrm>
            <a:custGeom>
              <a:avLst/>
              <a:gdLst>
                <a:gd name="T0" fmla="*/ 240 w 240"/>
                <a:gd name="T1" fmla="*/ 111 h 240"/>
                <a:gd name="T2" fmla="*/ 120 w 240"/>
                <a:gd name="T3" fmla="*/ 0 h 240"/>
                <a:gd name="T4" fmla="*/ 0 w 240"/>
                <a:gd name="T5" fmla="*/ 111 h 240"/>
                <a:gd name="T6" fmla="*/ 0 w 240"/>
                <a:gd name="T7" fmla="*/ 120 h 240"/>
                <a:gd name="T8" fmla="*/ 3 w 240"/>
                <a:gd name="T9" fmla="*/ 146 h 240"/>
                <a:gd name="T10" fmla="*/ 120 w 240"/>
                <a:gd name="T11" fmla="*/ 240 h 240"/>
                <a:gd name="T12" fmla="*/ 237 w 240"/>
                <a:gd name="T13" fmla="*/ 146 h 240"/>
                <a:gd name="T14" fmla="*/ 240 w 240"/>
                <a:gd name="T15" fmla="*/ 120 h 240"/>
                <a:gd name="T16" fmla="*/ 240 w 240"/>
                <a:gd name="T17" fmla="*/ 11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240">
                  <a:moveTo>
                    <a:pt x="240" y="111"/>
                  </a:moveTo>
                  <a:cubicBezTo>
                    <a:pt x="236" y="49"/>
                    <a:pt x="184" y="0"/>
                    <a:pt x="120" y="0"/>
                  </a:cubicBezTo>
                  <a:cubicBezTo>
                    <a:pt x="57" y="0"/>
                    <a:pt x="5" y="49"/>
                    <a:pt x="0" y="111"/>
                  </a:cubicBezTo>
                  <a:cubicBezTo>
                    <a:pt x="0" y="114"/>
                    <a:pt x="0" y="117"/>
                    <a:pt x="0" y="120"/>
                  </a:cubicBezTo>
                  <a:cubicBezTo>
                    <a:pt x="0" y="129"/>
                    <a:pt x="1" y="138"/>
                    <a:pt x="3" y="146"/>
                  </a:cubicBezTo>
                  <a:cubicBezTo>
                    <a:pt x="15" y="200"/>
                    <a:pt x="63" y="240"/>
                    <a:pt x="120" y="240"/>
                  </a:cubicBezTo>
                  <a:cubicBezTo>
                    <a:pt x="178" y="240"/>
                    <a:pt x="226" y="200"/>
                    <a:pt x="237" y="146"/>
                  </a:cubicBezTo>
                  <a:cubicBezTo>
                    <a:pt x="239" y="138"/>
                    <a:pt x="240" y="129"/>
                    <a:pt x="240" y="120"/>
                  </a:cubicBezTo>
                  <a:cubicBezTo>
                    <a:pt x="240" y="117"/>
                    <a:pt x="240" y="114"/>
                    <a:pt x="240" y="1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51" name="组合 50"/>
            <p:cNvGrpSpPr>
              <a:grpSpLocks noChangeAspect="1"/>
            </p:cNvGrpSpPr>
            <p:nvPr/>
          </p:nvGrpSpPr>
          <p:grpSpPr>
            <a:xfrm>
              <a:off x="6111005" y="3696276"/>
              <a:ext cx="197002" cy="265549"/>
              <a:chOff x="3722033" y="3714538"/>
              <a:chExt cx="500321" cy="674410"/>
            </a:xfrm>
            <a:solidFill>
              <a:schemeClr val="bg1"/>
            </a:solidFill>
          </p:grpSpPr>
          <p:sp>
            <p:nvSpPr>
              <p:cNvPr id="52" name="Freeform 27"/>
              <p:cNvSpPr>
                <a:spLocks noEditPoints="1"/>
              </p:cNvSpPr>
              <p:nvPr/>
            </p:nvSpPr>
            <p:spPr bwMode="auto">
              <a:xfrm>
                <a:off x="3818586" y="4203888"/>
                <a:ext cx="306118" cy="185060"/>
              </a:xfrm>
              <a:custGeom>
                <a:avLst/>
                <a:gdLst>
                  <a:gd name="T0" fmla="*/ 317 w 354"/>
                  <a:gd name="T1" fmla="*/ 5 h 214"/>
                  <a:gd name="T2" fmla="*/ 354 w 354"/>
                  <a:gd name="T3" fmla="*/ 186 h 214"/>
                  <a:gd name="T4" fmla="*/ 294 w 354"/>
                  <a:gd name="T5" fmla="*/ 171 h 214"/>
                  <a:gd name="T6" fmla="*/ 250 w 354"/>
                  <a:gd name="T7" fmla="*/ 214 h 214"/>
                  <a:gd name="T8" fmla="*/ 215 w 354"/>
                  <a:gd name="T9" fmla="*/ 44 h 214"/>
                  <a:gd name="T10" fmla="*/ 230 w 354"/>
                  <a:gd name="T11" fmla="*/ 46 h 214"/>
                  <a:gd name="T12" fmla="*/ 241 w 354"/>
                  <a:gd name="T13" fmla="*/ 45 h 214"/>
                  <a:gd name="T14" fmla="*/ 287 w 354"/>
                  <a:gd name="T15" fmla="*/ 7 h 214"/>
                  <a:gd name="T16" fmla="*/ 292 w 354"/>
                  <a:gd name="T17" fmla="*/ 0 h 214"/>
                  <a:gd name="T18" fmla="*/ 300 w 354"/>
                  <a:gd name="T19" fmla="*/ 2 h 214"/>
                  <a:gd name="T20" fmla="*/ 317 w 354"/>
                  <a:gd name="T21" fmla="*/ 5 h 214"/>
                  <a:gd name="T22" fmla="*/ 140 w 354"/>
                  <a:gd name="T23" fmla="*/ 44 h 214"/>
                  <a:gd name="T24" fmla="*/ 105 w 354"/>
                  <a:gd name="T25" fmla="*/ 214 h 214"/>
                  <a:gd name="T26" fmla="*/ 60 w 354"/>
                  <a:gd name="T27" fmla="*/ 171 h 214"/>
                  <a:gd name="T28" fmla="*/ 0 w 354"/>
                  <a:gd name="T29" fmla="*/ 186 h 214"/>
                  <a:gd name="T30" fmla="*/ 38 w 354"/>
                  <a:gd name="T31" fmla="*/ 5 h 214"/>
                  <a:gd name="T32" fmla="*/ 55 w 354"/>
                  <a:gd name="T33" fmla="*/ 2 h 214"/>
                  <a:gd name="T34" fmla="*/ 63 w 354"/>
                  <a:gd name="T35" fmla="*/ 0 h 214"/>
                  <a:gd name="T36" fmla="*/ 67 w 354"/>
                  <a:gd name="T37" fmla="*/ 7 h 214"/>
                  <a:gd name="T38" fmla="*/ 103 w 354"/>
                  <a:gd name="T39" fmla="*/ 42 h 214"/>
                  <a:gd name="T40" fmla="*/ 114 w 354"/>
                  <a:gd name="T41" fmla="*/ 45 h 214"/>
                  <a:gd name="T42" fmla="*/ 140 w 354"/>
                  <a:gd name="T43" fmla="*/ 4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4" h="214">
                    <a:moveTo>
                      <a:pt x="317" y="5"/>
                    </a:moveTo>
                    <a:cubicBezTo>
                      <a:pt x="354" y="186"/>
                      <a:pt x="354" y="186"/>
                      <a:pt x="354" y="186"/>
                    </a:cubicBezTo>
                    <a:cubicBezTo>
                      <a:pt x="294" y="171"/>
                      <a:pt x="294" y="171"/>
                      <a:pt x="294" y="171"/>
                    </a:cubicBezTo>
                    <a:cubicBezTo>
                      <a:pt x="250" y="214"/>
                      <a:pt x="250" y="214"/>
                      <a:pt x="250" y="214"/>
                    </a:cubicBezTo>
                    <a:cubicBezTo>
                      <a:pt x="215" y="44"/>
                      <a:pt x="215" y="44"/>
                      <a:pt x="215" y="44"/>
                    </a:cubicBezTo>
                    <a:cubicBezTo>
                      <a:pt x="220" y="45"/>
                      <a:pt x="225" y="46"/>
                      <a:pt x="230" y="46"/>
                    </a:cubicBezTo>
                    <a:cubicBezTo>
                      <a:pt x="234" y="46"/>
                      <a:pt x="238" y="46"/>
                      <a:pt x="241" y="45"/>
                    </a:cubicBezTo>
                    <a:cubicBezTo>
                      <a:pt x="264" y="40"/>
                      <a:pt x="276" y="25"/>
                      <a:pt x="287" y="7"/>
                    </a:cubicBezTo>
                    <a:cubicBezTo>
                      <a:pt x="289" y="5"/>
                      <a:pt x="290" y="2"/>
                      <a:pt x="292" y="0"/>
                    </a:cubicBezTo>
                    <a:cubicBezTo>
                      <a:pt x="295" y="0"/>
                      <a:pt x="298" y="1"/>
                      <a:pt x="300" y="2"/>
                    </a:cubicBezTo>
                    <a:cubicBezTo>
                      <a:pt x="306" y="3"/>
                      <a:pt x="311" y="4"/>
                      <a:pt x="317" y="5"/>
                    </a:cubicBezTo>
                    <a:close/>
                    <a:moveTo>
                      <a:pt x="140" y="44"/>
                    </a:moveTo>
                    <a:cubicBezTo>
                      <a:pt x="105" y="214"/>
                      <a:pt x="105" y="214"/>
                      <a:pt x="105" y="214"/>
                    </a:cubicBezTo>
                    <a:cubicBezTo>
                      <a:pt x="60" y="171"/>
                      <a:pt x="60" y="171"/>
                      <a:pt x="60" y="171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3" y="4"/>
                      <a:pt x="49" y="3"/>
                      <a:pt x="55" y="2"/>
                    </a:cubicBezTo>
                    <a:cubicBezTo>
                      <a:pt x="57" y="1"/>
                      <a:pt x="60" y="1"/>
                      <a:pt x="63" y="0"/>
                    </a:cubicBezTo>
                    <a:cubicBezTo>
                      <a:pt x="65" y="2"/>
                      <a:pt x="66" y="5"/>
                      <a:pt x="67" y="7"/>
                    </a:cubicBezTo>
                    <a:cubicBezTo>
                      <a:pt x="77" y="21"/>
                      <a:pt x="86" y="35"/>
                      <a:pt x="103" y="42"/>
                    </a:cubicBezTo>
                    <a:cubicBezTo>
                      <a:pt x="106" y="43"/>
                      <a:pt x="110" y="44"/>
                      <a:pt x="114" y="45"/>
                    </a:cubicBezTo>
                    <a:cubicBezTo>
                      <a:pt x="123" y="47"/>
                      <a:pt x="131" y="46"/>
                      <a:pt x="140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0" tIns="34280" rIns="68560" bIns="34280" numCol="1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28"/>
              <p:cNvSpPr>
                <a:spLocks noEditPoints="1"/>
              </p:cNvSpPr>
              <p:nvPr/>
            </p:nvSpPr>
            <p:spPr bwMode="auto">
              <a:xfrm>
                <a:off x="3722033" y="3714538"/>
                <a:ext cx="500321" cy="500687"/>
              </a:xfrm>
              <a:custGeom>
                <a:avLst/>
                <a:gdLst>
                  <a:gd name="T0" fmla="*/ 289 w 579"/>
                  <a:gd name="T1" fmla="*/ 28 h 579"/>
                  <a:gd name="T2" fmla="*/ 346 w 579"/>
                  <a:gd name="T3" fmla="*/ 4 h 579"/>
                  <a:gd name="T4" fmla="*/ 390 w 579"/>
                  <a:gd name="T5" fmla="*/ 48 h 579"/>
                  <a:gd name="T6" fmla="*/ 451 w 579"/>
                  <a:gd name="T7" fmla="*/ 48 h 579"/>
                  <a:gd name="T8" fmla="*/ 475 w 579"/>
                  <a:gd name="T9" fmla="*/ 105 h 579"/>
                  <a:gd name="T10" fmla="*/ 532 w 579"/>
                  <a:gd name="T11" fmla="*/ 128 h 579"/>
                  <a:gd name="T12" fmla="*/ 531 w 579"/>
                  <a:gd name="T13" fmla="*/ 190 h 579"/>
                  <a:gd name="T14" fmla="*/ 575 w 579"/>
                  <a:gd name="T15" fmla="*/ 233 h 579"/>
                  <a:gd name="T16" fmla="*/ 551 w 579"/>
                  <a:gd name="T17" fmla="*/ 290 h 579"/>
                  <a:gd name="T18" fmla="*/ 575 w 579"/>
                  <a:gd name="T19" fmla="*/ 347 h 579"/>
                  <a:gd name="T20" fmla="*/ 531 w 579"/>
                  <a:gd name="T21" fmla="*/ 390 h 579"/>
                  <a:gd name="T22" fmla="*/ 532 w 579"/>
                  <a:gd name="T23" fmla="*/ 452 h 579"/>
                  <a:gd name="T24" fmla="*/ 475 w 579"/>
                  <a:gd name="T25" fmla="*/ 475 h 579"/>
                  <a:gd name="T26" fmla="*/ 451 w 579"/>
                  <a:gd name="T27" fmla="*/ 532 h 579"/>
                  <a:gd name="T28" fmla="*/ 390 w 579"/>
                  <a:gd name="T29" fmla="*/ 532 h 579"/>
                  <a:gd name="T30" fmla="*/ 346 w 579"/>
                  <a:gd name="T31" fmla="*/ 575 h 579"/>
                  <a:gd name="T32" fmla="*/ 289 w 579"/>
                  <a:gd name="T33" fmla="*/ 552 h 579"/>
                  <a:gd name="T34" fmla="*/ 233 w 579"/>
                  <a:gd name="T35" fmla="*/ 575 h 579"/>
                  <a:gd name="T36" fmla="*/ 189 w 579"/>
                  <a:gd name="T37" fmla="*/ 532 h 579"/>
                  <a:gd name="T38" fmla="*/ 128 w 579"/>
                  <a:gd name="T39" fmla="*/ 532 h 579"/>
                  <a:gd name="T40" fmla="*/ 104 w 579"/>
                  <a:gd name="T41" fmla="*/ 475 h 579"/>
                  <a:gd name="T42" fmla="*/ 47 w 579"/>
                  <a:gd name="T43" fmla="*/ 452 h 579"/>
                  <a:gd name="T44" fmla="*/ 47 w 579"/>
                  <a:gd name="T45" fmla="*/ 390 h 579"/>
                  <a:gd name="T46" fmla="*/ 4 w 579"/>
                  <a:gd name="T47" fmla="*/ 347 h 579"/>
                  <a:gd name="T48" fmla="*/ 27 w 579"/>
                  <a:gd name="T49" fmla="*/ 290 h 579"/>
                  <a:gd name="T50" fmla="*/ 4 w 579"/>
                  <a:gd name="T51" fmla="*/ 233 h 579"/>
                  <a:gd name="T52" fmla="*/ 47 w 579"/>
                  <a:gd name="T53" fmla="*/ 190 h 579"/>
                  <a:gd name="T54" fmla="*/ 47 w 579"/>
                  <a:gd name="T55" fmla="*/ 128 h 579"/>
                  <a:gd name="T56" fmla="*/ 104 w 579"/>
                  <a:gd name="T57" fmla="*/ 105 h 579"/>
                  <a:gd name="T58" fmla="*/ 128 w 579"/>
                  <a:gd name="T59" fmla="*/ 48 h 579"/>
                  <a:gd name="T60" fmla="*/ 189 w 579"/>
                  <a:gd name="T61" fmla="*/ 48 h 579"/>
                  <a:gd name="T62" fmla="*/ 233 w 579"/>
                  <a:gd name="T63" fmla="*/ 4 h 579"/>
                  <a:gd name="T64" fmla="*/ 289 w 579"/>
                  <a:gd name="T65" fmla="*/ 28 h 579"/>
                  <a:gd name="T66" fmla="*/ 367 w 579"/>
                  <a:gd name="T67" fmla="*/ 103 h 579"/>
                  <a:gd name="T68" fmla="*/ 87 w 579"/>
                  <a:gd name="T69" fmla="*/ 288 h 579"/>
                  <a:gd name="T70" fmla="*/ 367 w 579"/>
                  <a:gd name="T71" fmla="*/ 477 h 579"/>
                  <a:gd name="T72" fmla="*/ 431 w 579"/>
                  <a:gd name="T73" fmla="*/ 146 h 579"/>
                  <a:gd name="T74" fmla="*/ 367 w 579"/>
                  <a:gd name="T75" fmla="*/ 103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79" h="579">
                    <a:moveTo>
                      <a:pt x="289" y="28"/>
                    </a:moveTo>
                    <a:cubicBezTo>
                      <a:pt x="308" y="29"/>
                      <a:pt x="327" y="0"/>
                      <a:pt x="346" y="4"/>
                    </a:cubicBezTo>
                    <a:cubicBezTo>
                      <a:pt x="365" y="8"/>
                      <a:pt x="371" y="42"/>
                      <a:pt x="390" y="48"/>
                    </a:cubicBezTo>
                    <a:cubicBezTo>
                      <a:pt x="407" y="56"/>
                      <a:pt x="435" y="37"/>
                      <a:pt x="451" y="48"/>
                    </a:cubicBezTo>
                    <a:cubicBezTo>
                      <a:pt x="467" y="58"/>
                      <a:pt x="460" y="92"/>
                      <a:pt x="475" y="105"/>
                    </a:cubicBezTo>
                    <a:cubicBezTo>
                      <a:pt x="487" y="119"/>
                      <a:pt x="521" y="112"/>
                      <a:pt x="532" y="128"/>
                    </a:cubicBezTo>
                    <a:cubicBezTo>
                      <a:pt x="542" y="144"/>
                      <a:pt x="523" y="172"/>
                      <a:pt x="531" y="190"/>
                    </a:cubicBezTo>
                    <a:cubicBezTo>
                      <a:pt x="537" y="208"/>
                      <a:pt x="571" y="214"/>
                      <a:pt x="575" y="233"/>
                    </a:cubicBezTo>
                    <a:cubicBezTo>
                      <a:pt x="579" y="252"/>
                      <a:pt x="550" y="271"/>
                      <a:pt x="551" y="290"/>
                    </a:cubicBezTo>
                    <a:cubicBezTo>
                      <a:pt x="550" y="309"/>
                      <a:pt x="579" y="328"/>
                      <a:pt x="575" y="347"/>
                    </a:cubicBezTo>
                    <a:cubicBezTo>
                      <a:pt x="571" y="366"/>
                      <a:pt x="538" y="372"/>
                      <a:pt x="531" y="390"/>
                    </a:cubicBezTo>
                    <a:cubicBezTo>
                      <a:pt x="523" y="407"/>
                      <a:pt x="542" y="436"/>
                      <a:pt x="532" y="452"/>
                    </a:cubicBezTo>
                    <a:cubicBezTo>
                      <a:pt x="521" y="468"/>
                      <a:pt x="487" y="461"/>
                      <a:pt x="475" y="475"/>
                    </a:cubicBezTo>
                    <a:cubicBezTo>
                      <a:pt x="460" y="488"/>
                      <a:pt x="467" y="521"/>
                      <a:pt x="451" y="532"/>
                    </a:cubicBezTo>
                    <a:cubicBezTo>
                      <a:pt x="435" y="543"/>
                      <a:pt x="407" y="523"/>
                      <a:pt x="390" y="532"/>
                    </a:cubicBezTo>
                    <a:cubicBezTo>
                      <a:pt x="372" y="538"/>
                      <a:pt x="365" y="572"/>
                      <a:pt x="346" y="575"/>
                    </a:cubicBezTo>
                    <a:cubicBezTo>
                      <a:pt x="327" y="579"/>
                      <a:pt x="309" y="550"/>
                      <a:pt x="289" y="552"/>
                    </a:cubicBezTo>
                    <a:cubicBezTo>
                      <a:pt x="270" y="550"/>
                      <a:pt x="252" y="579"/>
                      <a:pt x="233" y="575"/>
                    </a:cubicBezTo>
                    <a:cubicBezTo>
                      <a:pt x="214" y="572"/>
                      <a:pt x="207" y="538"/>
                      <a:pt x="189" y="532"/>
                    </a:cubicBezTo>
                    <a:cubicBezTo>
                      <a:pt x="172" y="523"/>
                      <a:pt x="144" y="543"/>
                      <a:pt x="128" y="532"/>
                    </a:cubicBezTo>
                    <a:cubicBezTo>
                      <a:pt x="112" y="521"/>
                      <a:pt x="119" y="488"/>
                      <a:pt x="104" y="475"/>
                    </a:cubicBezTo>
                    <a:cubicBezTo>
                      <a:pt x="92" y="461"/>
                      <a:pt x="58" y="468"/>
                      <a:pt x="47" y="452"/>
                    </a:cubicBezTo>
                    <a:cubicBezTo>
                      <a:pt x="36" y="436"/>
                      <a:pt x="56" y="407"/>
                      <a:pt x="47" y="390"/>
                    </a:cubicBezTo>
                    <a:cubicBezTo>
                      <a:pt x="41" y="372"/>
                      <a:pt x="8" y="366"/>
                      <a:pt x="4" y="347"/>
                    </a:cubicBezTo>
                    <a:cubicBezTo>
                      <a:pt x="0" y="328"/>
                      <a:pt x="29" y="309"/>
                      <a:pt x="27" y="290"/>
                    </a:cubicBezTo>
                    <a:cubicBezTo>
                      <a:pt x="29" y="271"/>
                      <a:pt x="0" y="252"/>
                      <a:pt x="4" y="233"/>
                    </a:cubicBezTo>
                    <a:cubicBezTo>
                      <a:pt x="8" y="214"/>
                      <a:pt x="41" y="208"/>
                      <a:pt x="47" y="190"/>
                    </a:cubicBezTo>
                    <a:cubicBezTo>
                      <a:pt x="56" y="172"/>
                      <a:pt x="36" y="144"/>
                      <a:pt x="47" y="128"/>
                    </a:cubicBezTo>
                    <a:cubicBezTo>
                      <a:pt x="58" y="112"/>
                      <a:pt x="92" y="119"/>
                      <a:pt x="104" y="105"/>
                    </a:cubicBezTo>
                    <a:cubicBezTo>
                      <a:pt x="119" y="92"/>
                      <a:pt x="112" y="58"/>
                      <a:pt x="128" y="48"/>
                    </a:cubicBezTo>
                    <a:cubicBezTo>
                      <a:pt x="144" y="37"/>
                      <a:pt x="172" y="56"/>
                      <a:pt x="189" y="48"/>
                    </a:cubicBezTo>
                    <a:cubicBezTo>
                      <a:pt x="207" y="42"/>
                      <a:pt x="214" y="8"/>
                      <a:pt x="233" y="4"/>
                    </a:cubicBezTo>
                    <a:cubicBezTo>
                      <a:pt x="252" y="0"/>
                      <a:pt x="270" y="29"/>
                      <a:pt x="289" y="28"/>
                    </a:cubicBezTo>
                    <a:close/>
                    <a:moveTo>
                      <a:pt x="367" y="103"/>
                    </a:moveTo>
                    <a:cubicBezTo>
                      <a:pt x="234" y="48"/>
                      <a:pt x="88" y="145"/>
                      <a:pt x="87" y="288"/>
                    </a:cubicBezTo>
                    <a:cubicBezTo>
                      <a:pt x="86" y="433"/>
                      <a:pt x="233" y="532"/>
                      <a:pt x="367" y="477"/>
                    </a:cubicBezTo>
                    <a:cubicBezTo>
                      <a:pt x="501" y="421"/>
                      <a:pt x="534" y="247"/>
                      <a:pt x="431" y="146"/>
                    </a:cubicBezTo>
                    <a:cubicBezTo>
                      <a:pt x="413" y="127"/>
                      <a:pt x="391" y="113"/>
                      <a:pt x="367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0" tIns="34280" rIns="68560" bIns="34280" numCol="1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29"/>
              <p:cNvSpPr>
                <a:spLocks noEditPoints="1"/>
              </p:cNvSpPr>
              <p:nvPr/>
            </p:nvSpPr>
            <p:spPr bwMode="auto">
              <a:xfrm>
                <a:off x="3829192" y="3821698"/>
                <a:ext cx="286002" cy="287100"/>
              </a:xfrm>
              <a:custGeom>
                <a:avLst/>
                <a:gdLst>
                  <a:gd name="T0" fmla="*/ 165 w 331"/>
                  <a:gd name="T1" fmla="*/ 0 h 332"/>
                  <a:gd name="T2" fmla="*/ 331 w 331"/>
                  <a:gd name="T3" fmla="*/ 166 h 332"/>
                  <a:gd name="T4" fmla="*/ 165 w 331"/>
                  <a:gd name="T5" fmla="*/ 332 h 332"/>
                  <a:gd name="T6" fmla="*/ 0 w 331"/>
                  <a:gd name="T7" fmla="*/ 166 h 332"/>
                  <a:gd name="T8" fmla="*/ 165 w 331"/>
                  <a:gd name="T9" fmla="*/ 0 h 332"/>
                  <a:gd name="T10" fmla="*/ 176 w 331"/>
                  <a:gd name="T11" fmla="*/ 50 h 332"/>
                  <a:gd name="T12" fmla="*/ 205 w 331"/>
                  <a:gd name="T13" fmla="*/ 111 h 332"/>
                  <a:gd name="T14" fmla="*/ 272 w 331"/>
                  <a:gd name="T15" fmla="*/ 119 h 332"/>
                  <a:gd name="T16" fmla="*/ 282 w 331"/>
                  <a:gd name="T17" fmla="*/ 127 h 332"/>
                  <a:gd name="T18" fmla="*/ 279 w 331"/>
                  <a:gd name="T19" fmla="*/ 140 h 332"/>
                  <a:gd name="T20" fmla="*/ 229 w 331"/>
                  <a:gd name="T21" fmla="*/ 186 h 332"/>
                  <a:gd name="T22" fmla="*/ 242 w 331"/>
                  <a:gd name="T23" fmla="*/ 252 h 332"/>
                  <a:gd name="T24" fmla="*/ 237 w 331"/>
                  <a:gd name="T25" fmla="*/ 265 h 332"/>
                  <a:gd name="T26" fmla="*/ 224 w 331"/>
                  <a:gd name="T27" fmla="*/ 265 h 332"/>
                  <a:gd name="T28" fmla="*/ 165 w 331"/>
                  <a:gd name="T29" fmla="*/ 232 h 332"/>
                  <a:gd name="T30" fmla="*/ 106 w 331"/>
                  <a:gd name="T31" fmla="*/ 265 h 332"/>
                  <a:gd name="T32" fmla="*/ 93 w 331"/>
                  <a:gd name="T33" fmla="*/ 265 h 332"/>
                  <a:gd name="T34" fmla="*/ 89 w 331"/>
                  <a:gd name="T35" fmla="*/ 252 h 332"/>
                  <a:gd name="T36" fmla="*/ 102 w 331"/>
                  <a:gd name="T37" fmla="*/ 186 h 332"/>
                  <a:gd name="T38" fmla="*/ 52 w 331"/>
                  <a:gd name="T39" fmla="*/ 140 h 332"/>
                  <a:gd name="T40" fmla="*/ 49 w 331"/>
                  <a:gd name="T41" fmla="*/ 127 h 332"/>
                  <a:gd name="T42" fmla="*/ 59 w 331"/>
                  <a:gd name="T43" fmla="*/ 119 h 332"/>
                  <a:gd name="T44" fmla="*/ 126 w 331"/>
                  <a:gd name="T45" fmla="*/ 111 h 332"/>
                  <a:gd name="T46" fmla="*/ 154 w 331"/>
                  <a:gd name="T47" fmla="*/ 50 h 332"/>
                  <a:gd name="T48" fmla="*/ 165 w 331"/>
                  <a:gd name="T49" fmla="*/ 43 h 332"/>
                  <a:gd name="T50" fmla="*/ 176 w 331"/>
                  <a:gd name="T51" fmla="*/ 5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332">
                    <a:moveTo>
                      <a:pt x="165" y="0"/>
                    </a:moveTo>
                    <a:cubicBezTo>
                      <a:pt x="257" y="0"/>
                      <a:pt x="331" y="74"/>
                      <a:pt x="331" y="166"/>
                    </a:cubicBezTo>
                    <a:cubicBezTo>
                      <a:pt x="331" y="257"/>
                      <a:pt x="257" y="332"/>
                      <a:pt x="165" y="332"/>
                    </a:cubicBezTo>
                    <a:cubicBezTo>
                      <a:pt x="74" y="332"/>
                      <a:pt x="0" y="257"/>
                      <a:pt x="0" y="166"/>
                    </a:cubicBezTo>
                    <a:cubicBezTo>
                      <a:pt x="0" y="74"/>
                      <a:pt x="74" y="0"/>
                      <a:pt x="165" y="0"/>
                    </a:cubicBezTo>
                    <a:close/>
                    <a:moveTo>
                      <a:pt x="176" y="50"/>
                    </a:moveTo>
                    <a:cubicBezTo>
                      <a:pt x="205" y="111"/>
                      <a:pt x="205" y="111"/>
                      <a:pt x="205" y="111"/>
                    </a:cubicBezTo>
                    <a:cubicBezTo>
                      <a:pt x="272" y="119"/>
                      <a:pt x="272" y="119"/>
                      <a:pt x="272" y="119"/>
                    </a:cubicBezTo>
                    <a:cubicBezTo>
                      <a:pt x="277" y="120"/>
                      <a:pt x="281" y="123"/>
                      <a:pt x="282" y="127"/>
                    </a:cubicBezTo>
                    <a:cubicBezTo>
                      <a:pt x="284" y="132"/>
                      <a:pt x="282" y="137"/>
                      <a:pt x="279" y="140"/>
                    </a:cubicBezTo>
                    <a:cubicBezTo>
                      <a:pt x="229" y="186"/>
                      <a:pt x="229" y="186"/>
                      <a:pt x="229" y="186"/>
                    </a:cubicBezTo>
                    <a:cubicBezTo>
                      <a:pt x="242" y="252"/>
                      <a:pt x="242" y="252"/>
                      <a:pt x="242" y="252"/>
                    </a:cubicBezTo>
                    <a:cubicBezTo>
                      <a:pt x="243" y="257"/>
                      <a:pt x="241" y="262"/>
                      <a:pt x="237" y="265"/>
                    </a:cubicBezTo>
                    <a:cubicBezTo>
                      <a:pt x="234" y="267"/>
                      <a:pt x="229" y="268"/>
                      <a:pt x="224" y="265"/>
                    </a:cubicBezTo>
                    <a:cubicBezTo>
                      <a:pt x="165" y="232"/>
                      <a:pt x="165" y="232"/>
                      <a:pt x="165" y="232"/>
                    </a:cubicBezTo>
                    <a:cubicBezTo>
                      <a:pt x="106" y="265"/>
                      <a:pt x="106" y="265"/>
                      <a:pt x="106" y="265"/>
                    </a:cubicBezTo>
                    <a:cubicBezTo>
                      <a:pt x="102" y="268"/>
                      <a:pt x="97" y="267"/>
                      <a:pt x="93" y="265"/>
                    </a:cubicBezTo>
                    <a:cubicBezTo>
                      <a:pt x="89" y="262"/>
                      <a:pt x="88" y="257"/>
                      <a:pt x="89" y="252"/>
                    </a:cubicBezTo>
                    <a:cubicBezTo>
                      <a:pt x="102" y="186"/>
                      <a:pt x="102" y="186"/>
                      <a:pt x="102" y="186"/>
                    </a:cubicBezTo>
                    <a:cubicBezTo>
                      <a:pt x="52" y="140"/>
                      <a:pt x="52" y="140"/>
                      <a:pt x="52" y="140"/>
                    </a:cubicBezTo>
                    <a:cubicBezTo>
                      <a:pt x="48" y="137"/>
                      <a:pt x="47" y="132"/>
                      <a:pt x="49" y="127"/>
                    </a:cubicBezTo>
                    <a:cubicBezTo>
                      <a:pt x="50" y="123"/>
                      <a:pt x="54" y="120"/>
                      <a:pt x="59" y="119"/>
                    </a:cubicBezTo>
                    <a:cubicBezTo>
                      <a:pt x="126" y="111"/>
                      <a:pt x="126" y="111"/>
                      <a:pt x="126" y="111"/>
                    </a:cubicBezTo>
                    <a:cubicBezTo>
                      <a:pt x="154" y="50"/>
                      <a:pt x="154" y="50"/>
                      <a:pt x="154" y="50"/>
                    </a:cubicBezTo>
                    <a:cubicBezTo>
                      <a:pt x="156" y="45"/>
                      <a:pt x="161" y="43"/>
                      <a:pt x="165" y="43"/>
                    </a:cubicBezTo>
                    <a:cubicBezTo>
                      <a:pt x="170" y="43"/>
                      <a:pt x="174" y="45"/>
                      <a:pt x="17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0" tIns="34280" rIns="68560" bIns="34280" numCol="1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4521859" y="3573489"/>
            <a:ext cx="574435" cy="580994"/>
            <a:chOff x="4521200" y="3570288"/>
            <a:chExt cx="574675" cy="581025"/>
          </a:xfrm>
        </p:grpSpPr>
        <p:sp>
          <p:nvSpPr>
            <p:cNvPr id="56" name="Freeform 43"/>
            <p:cNvSpPr/>
            <p:nvPr/>
          </p:nvSpPr>
          <p:spPr bwMode="auto">
            <a:xfrm>
              <a:off x="4521200" y="3570288"/>
              <a:ext cx="574675" cy="581025"/>
            </a:xfrm>
            <a:custGeom>
              <a:avLst/>
              <a:gdLst>
                <a:gd name="T0" fmla="*/ 191 w 193"/>
                <a:gd name="T1" fmla="*/ 77 h 193"/>
                <a:gd name="T2" fmla="*/ 96 w 193"/>
                <a:gd name="T3" fmla="*/ 0 h 193"/>
                <a:gd name="T4" fmla="*/ 2 w 193"/>
                <a:gd name="T5" fmla="*/ 77 h 193"/>
                <a:gd name="T6" fmla="*/ 0 w 193"/>
                <a:gd name="T7" fmla="*/ 96 h 193"/>
                <a:gd name="T8" fmla="*/ 2 w 193"/>
                <a:gd name="T9" fmla="*/ 112 h 193"/>
                <a:gd name="T10" fmla="*/ 96 w 193"/>
                <a:gd name="T11" fmla="*/ 193 h 193"/>
                <a:gd name="T12" fmla="*/ 191 w 193"/>
                <a:gd name="T13" fmla="*/ 112 h 193"/>
                <a:gd name="T14" fmla="*/ 193 w 193"/>
                <a:gd name="T15" fmla="*/ 96 h 193"/>
                <a:gd name="T16" fmla="*/ 191 w 193"/>
                <a:gd name="T17" fmla="*/ 7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193">
                  <a:moveTo>
                    <a:pt x="191" y="77"/>
                  </a:moveTo>
                  <a:cubicBezTo>
                    <a:pt x="182" y="33"/>
                    <a:pt x="143" y="0"/>
                    <a:pt x="96" y="0"/>
                  </a:cubicBezTo>
                  <a:cubicBezTo>
                    <a:pt x="50" y="0"/>
                    <a:pt x="11" y="33"/>
                    <a:pt x="2" y="77"/>
                  </a:cubicBezTo>
                  <a:cubicBezTo>
                    <a:pt x="1" y="84"/>
                    <a:pt x="0" y="90"/>
                    <a:pt x="0" y="96"/>
                  </a:cubicBezTo>
                  <a:cubicBezTo>
                    <a:pt x="0" y="102"/>
                    <a:pt x="1" y="107"/>
                    <a:pt x="2" y="112"/>
                  </a:cubicBezTo>
                  <a:cubicBezTo>
                    <a:pt x="9" y="158"/>
                    <a:pt x="49" y="193"/>
                    <a:pt x="96" y="193"/>
                  </a:cubicBezTo>
                  <a:cubicBezTo>
                    <a:pt x="144" y="193"/>
                    <a:pt x="184" y="158"/>
                    <a:pt x="191" y="112"/>
                  </a:cubicBezTo>
                  <a:cubicBezTo>
                    <a:pt x="192" y="107"/>
                    <a:pt x="193" y="102"/>
                    <a:pt x="193" y="96"/>
                  </a:cubicBezTo>
                  <a:cubicBezTo>
                    <a:pt x="193" y="90"/>
                    <a:pt x="192" y="84"/>
                    <a:pt x="191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57" name="组合 56"/>
            <p:cNvGrpSpPr>
              <a:grpSpLocks noChangeAspect="1"/>
            </p:cNvGrpSpPr>
            <p:nvPr/>
          </p:nvGrpSpPr>
          <p:grpSpPr>
            <a:xfrm>
              <a:off x="4710037" y="3776988"/>
              <a:ext cx="197001" cy="167624"/>
              <a:chOff x="7909299" y="3772690"/>
              <a:chExt cx="667095" cy="567616"/>
            </a:xfrm>
            <a:solidFill>
              <a:schemeClr val="bg1"/>
            </a:solidFill>
          </p:grpSpPr>
          <p:sp>
            <p:nvSpPr>
              <p:cNvPr id="58" name="Freeform 16"/>
              <p:cNvSpPr>
                <a:spLocks noEditPoints="1"/>
              </p:cNvSpPr>
              <p:nvPr/>
            </p:nvSpPr>
            <p:spPr bwMode="auto">
              <a:xfrm>
                <a:off x="7909299" y="3772690"/>
                <a:ext cx="623207" cy="567616"/>
              </a:xfrm>
              <a:custGeom>
                <a:avLst/>
                <a:gdLst>
                  <a:gd name="T0" fmla="*/ 499 w 721"/>
                  <a:gd name="T1" fmla="*/ 196 h 657"/>
                  <a:gd name="T2" fmla="*/ 637 w 721"/>
                  <a:gd name="T3" fmla="*/ 322 h 657"/>
                  <a:gd name="T4" fmla="*/ 646 w 721"/>
                  <a:gd name="T5" fmla="*/ 329 h 657"/>
                  <a:gd name="T6" fmla="*/ 672 w 721"/>
                  <a:gd name="T7" fmla="*/ 353 h 657"/>
                  <a:gd name="T8" fmla="*/ 686 w 721"/>
                  <a:gd name="T9" fmla="*/ 367 h 657"/>
                  <a:gd name="T10" fmla="*/ 669 w 721"/>
                  <a:gd name="T11" fmla="*/ 472 h 657"/>
                  <a:gd name="T12" fmla="*/ 611 w 721"/>
                  <a:gd name="T13" fmla="*/ 550 h 657"/>
                  <a:gd name="T14" fmla="*/ 539 w 721"/>
                  <a:gd name="T15" fmla="*/ 598 h 657"/>
                  <a:gd name="T16" fmla="*/ 439 w 721"/>
                  <a:gd name="T17" fmla="*/ 633 h 657"/>
                  <a:gd name="T18" fmla="*/ 433 w 721"/>
                  <a:gd name="T19" fmla="*/ 629 h 657"/>
                  <a:gd name="T20" fmla="*/ 449 w 721"/>
                  <a:gd name="T21" fmla="*/ 594 h 657"/>
                  <a:gd name="T22" fmla="*/ 481 w 721"/>
                  <a:gd name="T23" fmla="*/ 606 h 657"/>
                  <a:gd name="T24" fmla="*/ 501 w 721"/>
                  <a:gd name="T25" fmla="*/ 591 h 657"/>
                  <a:gd name="T26" fmla="*/ 501 w 721"/>
                  <a:gd name="T27" fmla="*/ 577 h 657"/>
                  <a:gd name="T28" fmla="*/ 452 w 721"/>
                  <a:gd name="T29" fmla="*/ 538 h 657"/>
                  <a:gd name="T30" fmla="*/ 449 w 721"/>
                  <a:gd name="T31" fmla="*/ 511 h 657"/>
                  <a:gd name="T32" fmla="*/ 475 w 721"/>
                  <a:gd name="T33" fmla="*/ 508 h 657"/>
                  <a:gd name="T34" fmla="*/ 530 w 721"/>
                  <a:gd name="T35" fmla="*/ 551 h 657"/>
                  <a:gd name="T36" fmla="*/ 567 w 721"/>
                  <a:gd name="T37" fmla="*/ 557 h 657"/>
                  <a:gd name="T38" fmla="*/ 572 w 721"/>
                  <a:gd name="T39" fmla="*/ 549 h 657"/>
                  <a:gd name="T40" fmla="*/ 570 w 721"/>
                  <a:gd name="T41" fmla="*/ 532 h 657"/>
                  <a:gd name="T42" fmla="*/ 506 w 721"/>
                  <a:gd name="T43" fmla="*/ 481 h 657"/>
                  <a:gd name="T44" fmla="*/ 503 w 721"/>
                  <a:gd name="T45" fmla="*/ 455 h 657"/>
                  <a:gd name="T46" fmla="*/ 529 w 721"/>
                  <a:gd name="T47" fmla="*/ 451 h 657"/>
                  <a:gd name="T48" fmla="*/ 596 w 721"/>
                  <a:gd name="T49" fmla="*/ 504 h 657"/>
                  <a:gd name="T50" fmla="*/ 598 w 721"/>
                  <a:gd name="T51" fmla="*/ 505 h 657"/>
                  <a:gd name="T52" fmla="*/ 620 w 721"/>
                  <a:gd name="T53" fmla="*/ 467 h 657"/>
                  <a:gd name="T54" fmla="*/ 549 w 721"/>
                  <a:gd name="T55" fmla="*/ 414 h 657"/>
                  <a:gd name="T56" fmla="*/ 546 w 721"/>
                  <a:gd name="T57" fmla="*/ 388 h 657"/>
                  <a:gd name="T58" fmla="*/ 572 w 721"/>
                  <a:gd name="T59" fmla="*/ 384 h 657"/>
                  <a:gd name="T60" fmla="*/ 642 w 721"/>
                  <a:gd name="T61" fmla="*/ 437 h 657"/>
                  <a:gd name="T62" fmla="*/ 663 w 721"/>
                  <a:gd name="T63" fmla="*/ 429 h 657"/>
                  <a:gd name="T64" fmla="*/ 659 w 721"/>
                  <a:gd name="T65" fmla="*/ 394 h 657"/>
                  <a:gd name="T66" fmla="*/ 645 w 721"/>
                  <a:gd name="T67" fmla="*/ 379 h 657"/>
                  <a:gd name="T68" fmla="*/ 457 w 721"/>
                  <a:gd name="T69" fmla="*/ 209 h 657"/>
                  <a:gd name="T70" fmla="*/ 462 w 721"/>
                  <a:gd name="T71" fmla="*/ 198 h 657"/>
                  <a:gd name="T72" fmla="*/ 496 w 721"/>
                  <a:gd name="T73" fmla="*/ 196 h 657"/>
                  <a:gd name="T74" fmla="*/ 499 w 721"/>
                  <a:gd name="T75" fmla="*/ 196 h 657"/>
                  <a:gd name="T76" fmla="*/ 86 w 721"/>
                  <a:gd name="T77" fmla="*/ 355 h 657"/>
                  <a:gd name="T78" fmla="*/ 59 w 721"/>
                  <a:gd name="T79" fmla="*/ 262 h 657"/>
                  <a:gd name="T80" fmla="*/ 35 w 721"/>
                  <a:gd name="T81" fmla="*/ 239 h 657"/>
                  <a:gd name="T82" fmla="*/ 0 w 721"/>
                  <a:gd name="T83" fmla="*/ 176 h 657"/>
                  <a:gd name="T84" fmla="*/ 16 w 721"/>
                  <a:gd name="T85" fmla="*/ 135 h 657"/>
                  <a:gd name="T86" fmla="*/ 116 w 721"/>
                  <a:gd name="T87" fmla="*/ 27 h 657"/>
                  <a:gd name="T88" fmla="*/ 199 w 721"/>
                  <a:gd name="T89" fmla="*/ 20 h 657"/>
                  <a:gd name="T90" fmla="*/ 242 w 721"/>
                  <a:gd name="T91" fmla="*/ 46 h 657"/>
                  <a:gd name="T92" fmla="*/ 254 w 721"/>
                  <a:gd name="T93" fmla="*/ 50 h 657"/>
                  <a:gd name="T94" fmla="*/ 350 w 721"/>
                  <a:gd name="T95" fmla="*/ 33 h 657"/>
                  <a:gd name="T96" fmla="*/ 284 w 721"/>
                  <a:gd name="T97" fmla="*/ 82 h 657"/>
                  <a:gd name="T98" fmla="*/ 260 w 721"/>
                  <a:gd name="T99" fmla="*/ 87 h 657"/>
                  <a:gd name="T100" fmla="*/ 195 w 721"/>
                  <a:gd name="T101" fmla="*/ 64 h 657"/>
                  <a:gd name="T102" fmla="*/ 176 w 721"/>
                  <a:gd name="T103" fmla="*/ 50 h 657"/>
                  <a:gd name="T104" fmla="*/ 144 w 721"/>
                  <a:gd name="T105" fmla="*/ 53 h 657"/>
                  <a:gd name="T106" fmla="*/ 44 w 721"/>
                  <a:gd name="T107" fmla="*/ 161 h 657"/>
                  <a:gd name="T108" fmla="*/ 44 w 721"/>
                  <a:gd name="T109" fmla="*/ 193 h 657"/>
                  <a:gd name="T110" fmla="*/ 69 w 721"/>
                  <a:gd name="T111" fmla="*/ 220 h 657"/>
                  <a:gd name="T112" fmla="*/ 97 w 721"/>
                  <a:gd name="T113" fmla="*/ 257 h 657"/>
                  <a:gd name="T114" fmla="*/ 115 w 721"/>
                  <a:gd name="T115" fmla="*/ 330 h 657"/>
                  <a:gd name="T116" fmla="*/ 86 w 721"/>
                  <a:gd name="T117" fmla="*/ 35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21" h="657">
                    <a:moveTo>
                      <a:pt x="499" y="196"/>
                    </a:moveTo>
                    <a:cubicBezTo>
                      <a:pt x="545" y="237"/>
                      <a:pt x="592" y="279"/>
                      <a:pt x="637" y="322"/>
                    </a:cubicBezTo>
                    <a:cubicBezTo>
                      <a:pt x="640" y="325"/>
                      <a:pt x="643" y="327"/>
                      <a:pt x="646" y="329"/>
                    </a:cubicBezTo>
                    <a:cubicBezTo>
                      <a:pt x="672" y="353"/>
                      <a:pt x="672" y="353"/>
                      <a:pt x="672" y="353"/>
                    </a:cubicBezTo>
                    <a:cubicBezTo>
                      <a:pt x="686" y="367"/>
                      <a:pt x="686" y="367"/>
                      <a:pt x="686" y="367"/>
                    </a:cubicBezTo>
                    <a:cubicBezTo>
                      <a:pt x="721" y="403"/>
                      <a:pt x="707" y="456"/>
                      <a:pt x="669" y="472"/>
                    </a:cubicBezTo>
                    <a:cubicBezTo>
                      <a:pt x="685" y="513"/>
                      <a:pt x="652" y="552"/>
                      <a:pt x="611" y="550"/>
                    </a:cubicBezTo>
                    <a:cubicBezTo>
                      <a:pt x="606" y="584"/>
                      <a:pt x="574" y="607"/>
                      <a:pt x="539" y="598"/>
                    </a:cubicBezTo>
                    <a:cubicBezTo>
                      <a:pt x="529" y="641"/>
                      <a:pt x="479" y="657"/>
                      <a:pt x="439" y="633"/>
                    </a:cubicBezTo>
                    <a:cubicBezTo>
                      <a:pt x="433" y="629"/>
                      <a:pt x="433" y="629"/>
                      <a:pt x="433" y="629"/>
                    </a:cubicBezTo>
                    <a:cubicBezTo>
                      <a:pt x="441" y="619"/>
                      <a:pt x="446" y="607"/>
                      <a:pt x="449" y="594"/>
                    </a:cubicBezTo>
                    <a:cubicBezTo>
                      <a:pt x="460" y="601"/>
                      <a:pt x="468" y="607"/>
                      <a:pt x="481" y="606"/>
                    </a:cubicBezTo>
                    <a:cubicBezTo>
                      <a:pt x="490" y="605"/>
                      <a:pt x="499" y="600"/>
                      <a:pt x="501" y="591"/>
                    </a:cubicBezTo>
                    <a:cubicBezTo>
                      <a:pt x="502" y="587"/>
                      <a:pt x="502" y="583"/>
                      <a:pt x="501" y="577"/>
                    </a:cubicBezTo>
                    <a:cubicBezTo>
                      <a:pt x="452" y="538"/>
                      <a:pt x="452" y="538"/>
                      <a:pt x="452" y="538"/>
                    </a:cubicBezTo>
                    <a:cubicBezTo>
                      <a:pt x="444" y="531"/>
                      <a:pt x="442" y="519"/>
                      <a:pt x="449" y="511"/>
                    </a:cubicBezTo>
                    <a:cubicBezTo>
                      <a:pt x="455" y="503"/>
                      <a:pt x="467" y="502"/>
                      <a:pt x="475" y="508"/>
                    </a:cubicBezTo>
                    <a:cubicBezTo>
                      <a:pt x="530" y="551"/>
                      <a:pt x="530" y="551"/>
                      <a:pt x="530" y="551"/>
                    </a:cubicBezTo>
                    <a:cubicBezTo>
                      <a:pt x="543" y="562"/>
                      <a:pt x="556" y="566"/>
                      <a:pt x="567" y="557"/>
                    </a:cubicBezTo>
                    <a:cubicBezTo>
                      <a:pt x="569" y="555"/>
                      <a:pt x="571" y="552"/>
                      <a:pt x="572" y="549"/>
                    </a:cubicBezTo>
                    <a:cubicBezTo>
                      <a:pt x="574" y="544"/>
                      <a:pt x="576" y="536"/>
                      <a:pt x="570" y="532"/>
                    </a:cubicBezTo>
                    <a:cubicBezTo>
                      <a:pt x="506" y="481"/>
                      <a:pt x="506" y="481"/>
                      <a:pt x="506" y="481"/>
                    </a:cubicBezTo>
                    <a:cubicBezTo>
                      <a:pt x="498" y="475"/>
                      <a:pt x="496" y="463"/>
                      <a:pt x="503" y="455"/>
                    </a:cubicBezTo>
                    <a:cubicBezTo>
                      <a:pt x="509" y="446"/>
                      <a:pt x="521" y="445"/>
                      <a:pt x="529" y="451"/>
                    </a:cubicBezTo>
                    <a:cubicBezTo>
                      <a:pt x="596" y="504"/>
                      <a:pt x="596" y="504"/>
                      <a:pt x="596" y="504"/>
                    </a:cubicBezTo>
                    <a:cubicBezTo>
                      <a:pt x="597" y="504"/>
                      <a:pt x="597" y="505"/>
                      <a:pt x="598" y="505"/>
                    </a:cubicBezTo>
                    <a:cubicBezTo>
                      <a:pt x="620" y="525"/>
                      <a:pt x="656" y="496"/>
                      <a:pt x="620" y="467"/>
                    </a:cubicBezTo>
                    <a:cubicBezTo>
                      <a:pt x="549" y="414"/>
                      <a:pt x="549" y="414"/>
                      <a:pt x="549" y="414"/>
                    </a:cubicBezTo>
                    <a:cubicBezTo>
                      <a:pt x="541" y="408"/>
                      <a:pt x="539" y="396"/>
                      <a:pt x="546" y="388"/>
                    </a:cubicBezTo>
                    <a:cubicBezTo>
                      <a:pt x="552" y="379"/>
                      <a:pt x="564" y="378"/>
                      <a:pt x="572" y="384"/>
                    </a:cubicBezTo>
                    <a:cubicBezTo>
                      <a:pt x="642" y="437"/>
                      <a:pt x="642" y="437"/>
                      <a:pt x="642" y="437"/>
                    </a:cubicBezTo>
                    <a:cubicBezTo>
                      <a:pt x="649" y="441"/>
                      <a:pt x="659" y="436"/>
                      <a:pt x="663" y="429"/>
                    </a:cubicBezTo>
                    <a:cubicBezTo>
                      <a:pt x="671" y="419"/>
                      <a:pt x="670" y="405"/>
                      <a:pt x="659" y="394"/>
                    </a:cubicBezTo>
                    <a:cubicBezTo>
                      <a:pt x="645" y="379"/>
                      <a:pt x="645" y="379"/>
                      <a:pt x="645" y="379"/>
                    </a:cubicBezTo>
                    <a:cubicBezTo>
                      <a:pt x="457" y="209"/>
                      <a:pt x="457" y="209"/>
                      <a:pt x="457" y="209"/>
                    </a:cubicBezTo>
                    <a:cubicBezTo>
                      <a:pt x="453" y="205"/>
                      <a:pt x="456" y="198"/>
                      <a:pt x="462" y="198"/>
                    </a:cubicBezTo>
                    <a:cubicBezTo>
                      <a:pt x="473" y="198"/>
                      <a:pt x="485" y="198"/>
                      <a:pt x="496" y="196"/>
                    </a:cubicBezTo>
                    <a:cubicBezTo>
                      <a:pt x="497" y="196"/>
                      <a:pt x="498" y="196"/>
                      <a:pt x="499" y="196"/>
                    </a:cubicBezTo>
                    <a:close/>
                    <a:moveTo>
                      <a:pt x="86" y="355"/>
                    </a:moveTo>
                    <a:cubicBezTo>
                      <a:pt x="66" y="330"/>
                      <a:pt x="64" y="295"/>
                      <a:pt x="59" y="262"/>
                    </a:cubicBezTo>
                    <a:cubicBezTo>
                      <a:pt x="35" y="239"/>
                      <a:pt x="35" y="239"/>
                      <a:pt x="35" y="239"/>
                    </a:cubicBezTo>
                    <a:cubicBezTo>
                      <a:pt x="17" y="219"/>
                      <a:pt x="0" y="205"/>
                      <a:pt x="0" y="176"/>
                    </a:cubicBezTo>
                    <a:cubicBezTo>
                      <a:pt x="0" y="161"/>
                      <a:pt x="6" y="147"/>
                      <a:pt x="16" y="135"/>
                    </a:cubicBezTo>
                    <a:cubicBezTo>
                      <a:pt x="116" y="27"/>
                      <a:pt x="116" y="27"/>
                      <a:pt x="116" y="27"/>
                    </a:cubicBezTo>
                    <a:cubicBezTo>
                      <a:pt x="138" y="3"/>
                      <a:pt x="174" y="0"/>
                      <a:pt x="199" y="20"/>
                    </a:cubicBezTo>
                    <a:cubicBezTo>
                      <a:pt x="215" y="31"/>
                      <a:pt x="221" y="38"/>
                      <a:pt x="242" y="46"/>
                    </a:cubicBezTo>
                    <a:cubicBezTo>
                      <a:pt x="248" y="48"/>
                      <a:pt x="253" y="50"/>
                      <a:pt x="254" y="50"/>
                    </a:cubicBezTo>
                    <a:cubicBezTo>
                      <a:pt x="284" y="46"/>
                      <a:pt x="316" y="32"/>
                      <a:pt x="350" y="33"/>
                    </a:cubicBezTo>
                    <a:cubicBezTo>
                      <a:pt x="337" y="42"/>
                      <a:pt x="286" y="82"/>
                      <a:pt x="284" y="82"/>
                    </a:cubicBezTo>
                    <a:cubicBezTo>
                      <a:pt x="276" y="84"/>
                      <a:pt x="268" y="86"/>
                      <a:pt x="260" y="87"/>
                    </a:cubicBezTo>
                    <a:cubicBezTo>
                      <a:pt x="241" y="90"/>
                      <a:pt x="208" y="74"/>
                      <a:pt x="195" y="64"/>
                    </a:cubicBezTo>
                    <a:cubicBezTo>
                      <a:pt x="176" y="50"/>
                      <a:pt x="176" y="50"/>
                      <a:pt x="176" y="50"/>
                    </a:cubicBezTo>
                    <a:cubicBezTo>
                      <a:pt x="166" y="42"/>
                      <a:pt x="152" y="44"/>
                      <a:pt x="144" y="53"/>
                    </a:cubicBezTo>
                    <a:cubicBezTo>
                      <a:pt x="44" y="161"/>
                      <a:pt x="44" y="161"/>
                      <a:pt x="44" y="161"/>
                    </a:cubicBezTo>
                    <a:cubicBezTo>
                      <a:pt x="36" y="170"/>
                      <a:pt x="36" y="184"/>
                      <a:pt x="44" y="193"/>
                    </a:cubicBezTo>
                    <a:cubicBezTo>
                      <a:pt x="53" y="203"/>
                      <a:pt x="59" y="210"/>
                      <a:pt x="69" y="220"/>
                    </a:cubicBezTo>
                    <a:cubicBezTo>
                      <a:pt x="80" y="230"/>
                      <a:pt x="95" y="244"/>
                      <a:pt x="97" y="257"/>
                    </a:cubicBezTo>
                    <a:cubicBezTo>
                      <a:pt x="100" y="280"/>
                      <a:pt x="102" y="313"/>
                      <a:pt x="115" y="330"/>
                    </a:cubicBezTo>
                    <a:cubicBezTo>
                      <a:pt x="102" y="337"/>
                      <a:pt x="95" y="344"/>
                      <a:pt x="86" y="3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0" tIns="34280" rIns="68560" bIns="34280" numCol="1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 17"/>
              <p:cNvSpPr>
                <a:spLocks noEditPoints="1"/>
              </p:cNvSpPr>
              <p:nvPr/>
            </p:nvSpPr>
            <p:spPr bwMode="auto">
              <a:xfrm>
                <a:off x="7980982" y="3772690"/>
                <a:ext cx="595412" cy="551158"/>
              </a:xfrm>
              <a:custGeom>
                <a:avLst/>
                <a:gdLst>
                  <a:gd name="T0" fmla="*/ 319 w 689"/>
                  <a:gd name="T1" fmla="*/ 543 h 638"/>
                  <a:gd name="T2" fmla="*/ 262 w 689"/>
                  <a:gd name="T3" fmla="*/ 538 h 638"/>
                  <a:gd name="T4" fmla="*/ 258 w 689"/>
                  <a:gd name="T5" fmla="*/ 538 h 638"/>
                  <a:gd name="T6" fmla="*/ 257 w 689"/>
                  <a:gd name="T7" fmla="*/ 535 h 638"/>
                  <a:gd name="T8" fmla="*/ 241 w 689"/>
                  <a:gd name="T9" fmla="*/ 489 h 638"/>
                  <a:gd name="T10" fmla="*/ 241 w 689"/>
                  <a:gd name="T11" fmla="*/ 489 h 638"/>
                  <a:gd name="T12" fmla="*/ 185 w 689"/>
                  <a:gd name="T13" fmla="*/ 484 h 638"/>
                  <a:gd name="T14" fmla="*/ 181 w 689"/>
                  <a:gd name="T15" fmla="*/ 484 h 638"/>
                  <a:gd name="T16" fmla="*/ 180 w 689"/>
                  <a:gd name="T17" fmla="*/ 481 h 638"/>
                  <a:gd name="T18" fmla="*/ 164 w 689"/>
                  <a:gd name="T19" fmla="*/ 435 h 638"/>
                  <a:gd name="T20" fmla="*/ 164 w 689"/>
                  <a:gd name="T21" fmla="*/ 435 h 638"/>
                  <a:gd name="T22" fmla="*/ 117 w 689"/>
                  <a:gd name="T23" fmla="*/ 425 h 638"/>
                  <a:gd name="T24" fmla="*/ 113 w 689"/>
                  <a:gd name="T25" fmla="*/ 425 h 638"/>
                  <a:gd name="T26" fmla="*/ 113 w 689"/>
                  <a:gd name="T27" fmla="*/ 421 h 638"/>
                  <a:gd name="T28" fmla="*/ 100 w 689"/>
                  <a:gd name="T29" fmla="*/ 365 h 638"/>
                  <a:gd name="T30" fmla="*/ 100 w 689"/>
                  <a:gd name="T31" fmla="*/ 365 h 638"/>
                  <a:gd name="T32" fmla="*/ 32 w 689"/>
                  <a:gd name="T33" fmla="*/ 370 h 638"/>
                  <a:gd name="T34" fmla="*/ 18 w 689"/>
                  <a:gd name="T35" fmla="*/ 386 h 638"/>
                  <a:gd name="T36" fmla="*/ 23 w 689"/>
                  <a:gd name="T37" fmla="*/ 455 h 638"/>
                  <a:gd name="T38" fmla="*/ 23 w 689"/>
                  <a:gd name="T39" fmla="*/ 455 h 638"/>
                  <a:gd name="T40" fmla="*/ 66 w 689"/>
                  <a:gd name="T41" fmla="*/ 465 h 638"/>
                  <a:gd name="T42" fmla="*/ 70 w 689"/>
                  <a:gd name="T43" fmla="*/ 466 h 638"/>
                  <a:gd name="T44" fmla="*/ 69 w 689"/>
                  <a:gd name="T45" fmla="*/ 470 h 638"/>
                  <a:gd name="T46" fmla="*/ 76 w 689"/>
                  <a:gd name="T47" fmla="*/ 536 h 638"/>
                  <a:gd name="T48" fmla="*/ 76 w 689"/>
                  <a:gd name="T49" fmla="*/ 536 h 638"/>
                  <a:gd name="T50" fmla="*/ 142 w 689"/>
                  <a:gd name="T51" fmla="*/ 534 h 638"/>
                  <a:gd name="T52" fmla="*/ 145 w 689"/>
                  <a:gd name="T53" fmla="*/ 534 h 638"/>
                  <a:gd name="T54" fmla="*/ 147 w 689"/>
                  <a:gd name="T55" fmla="*/ 537 h 638"/>
                  <a:gd name="T56" fmla="*/ 164 w 689"/>
                  <a:gd name="T57" fmla="*/ 578 h 638"/>
                  <a:gd name="T58" fmla="*/ 164 w 689"/>
                  <a:gd name="T59" fmla="*/ 578 h 638"/>
                  <a:gd name="T60" fmla="*/ 230 w 689"/>
                  <a:gd name="T61" fmla="*/ 576 h 638"/>
                  <a:gd name="T62" fmla="*/ 233 w 689"/>
                  <a:gd name="T63" fmla="*/ 576 h 638"/>
                  <a:gd name="T64" fmla="*/ 235 w 689"/>
                  <a:gd name="T65" fmla="*/ 579 h 638"/>
                  <a:gd name="T66" fmla="*/ 252 w 689"/>
                  <a:gd name="T67" fmla="*/ 621 h 638"/>
                  <a:gd name="T68" fmla="*/ 320 w 689"/>
                  <a:gd name="T69" fmla="*/ 615 h 638"/>
                  <a:gd name="T70" fmla="*/ 324 w 689"/>
                  <a:gd name="T71" fmla="*/ 611 h 638"/>
                  <a:gd name="T72" fmla="*/ 319 w 689"/>
                  <a:gd name="T73" fmla="*/ 543 h 638"/>
                  <a:gd name="T74" fmla="*/ 449 w 689"/>
                  <a:gd name="T75" fmla="*/ 177 h 638"/>
                  <a:gd name="T76" fmla="*/ 576 w 689"/>
                  <a:gd name="T77" fmla="*/ 299 h 638"/>
                  <a:gd name="T78" fmla="*/ 597 w 689"/>
                  <a:gd name="T79" fmla="*/ 306 h 638"/>
                  <a:gd name="T80" fmla="*/ 616 w 689"/>
                  <a:gd name="T81" fmla="*/ 293 h 638"/>
                  <a:gd name="T82" fmla="*/ 636 w 689"/>
                  <a:gd name="T83" fmla="*/ 234 h 638"/>
                  <a:gd name="T84" fmla="*/ 649 w 689"/>
                  <a:gd name="T85" fmla="*/ 209 h 638"/>
                  <a:gd name="T86" fmla="*/ 671 w 689"/>
                  <a:gd name="T87" fmla="*/ 186 h 638"/>
                  <a:gd name="T88" fmla="*/ 672 w 689"/>
                  <a:gd name="T89" fmla="*/ 121 h 638"/>
                  <a:gd name="T90" fmla="*/ 580 w 689"/>
                  <a:gd name="T91" fmla="*/ 21 h 638"/>
                  <a:gd name="T92" fmla="*/ 515 w 689"/>
                  <a:gd name="T93" fmla="*/ 16 h 638"/>
                  <a:gd name="T94" fmla="*/ 493 w 689"/>
                  <a:gd name="T95" fmla="*/ 34 h 638"/>
                  <a:gd name="T96" fmla="*/ 457 w 689"/>
                  <a:gd name="T97" fmla="*/ 44 h 638"/>
                  <a:gd name="T98" fmla="*/ 390 w 689"/>
                  <a:gd name="T99" fmla="*/ 36 h 638"/>
                  <a:gd name="T100" fmla="*/ 274 w 689"/>
                  <a:gd name="T101" fmla="*/ 67 h 638"/>
                  <a:gd name="T102" fmla="*/ 139 w 689"/>
                  <a:gd name="T103" fmla="*/ 171 h 638"/>
                  <a:gd name="T104" fmla="*/ 203 w 689"/>
                  <a:gd name="T105" fmla="*/ 222 h 638"/>
                  <a:gd name="T106" fmla="*/ 301 w 689"/>
                  <a:gd name="T107" fmla="*/ 161 h 638"/>
                  <a:gd name="T108" fmla="*/ 346 w 689"/>
                  <a:gd name="T109" fmla="*/ 158 h 638"/>
                  <a:gd name="T110" fmla="*/ 408 w 689"/>
                  <a:gd name="T111" fmla="*/ 165 h 638"/>
                  <a:gd name="T112" fmla="*/ 449 w 689"/>
                  <a:gd name="T113" fmla="*/ 17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89" h="638">
                    <a:moveTo>
                      <a:pt x="319" y="543"/>
                    </a:moveTo>
                    <a:cubicBezTo>
                      <a:pt x="302" y="529"/>
                      <a:pt x="279" y="528"/>
                      <a:pt x="262" y="538"/>
                    </a:cubicBezTo>
                    <a:cubicBezTo>
                      <a:pt x="261" y="539"/>
                      <a:pt x="259" y="539"/>
                      <a:pt x="258" y="538"/>
                    </a:cubicBezTo>
                    <a:cubicBezTo>
                      <a:pt x="257" y="537"/>
                      <a:pt x="257" y="536"/>
                      <a:pt x="257" y="535"/>
                    </a:cubicBezTo>
                    <a:cubicBezTo>
                      <a:pt x="260" y="518"/>
                      <a:pt x="255" y="500"/>
                      <a:pt x="241" y="489"/>
                    </a:cubicBezTo>
                    <a:cubicBezTo>
                      <a:pt x="241" y="489"/>
                      <a:pt x="241" y="489"/>
                      <a:pt x="241" y="489"/>
                    </a:cubicBezTo>
                    <a:cubicBezTo>
                      <a:pt x="225" y="475"/>
                      <a:pt x="202" y="473"/>
                      <a:pt x="185" y="484"/>
                    </a:cubicBezTo>
                    <a:cubicBezTo>
                      <a:pt x="183" y="485"/>
                      <a:pt x="182" y="484"/>
                      <a:pt x="181" y="484"/>
                    </a:cubicBezTo>
                    <a:cubicBezTo>
                      <a:pt x="180" y="483"/>
                      <a:pt x="180" y="482"/>
                      <a:pt x="180" y="481"/>
                    </a:cubicBezTo>
                    <a:cubicBezTo>
                      <a:pt x="183" y="464"/>
                      <a:pt x="177" y="446"/>
                      <a:pt x="164" y="435"/>
                    </a:cubicBezTo>
                    <a:cubicBezTo>
                      <a:pt x="164" y="435"/>
                      <a:pt x="164" y="435"/>
                      <a:pt x="164" y="435"/>
                    </a:cubicBezTo>
                    <a:cubicBezTo>
                      <a:pt x="150" y="423"/>
                      <a:pt x="132" y="420"/>
                      <a:pt x="117" y="425"/>
                    </a:cubicBezTo>
                    <a:cubicBezTo>
                      <a:pt x="115" y="426"/>
                      <a:pt x="114" y="425"/>
                      <a:pt x="113" y="425"/>
                    </a:cubicBezTo>
                    <a:cubicBezTo>
                      <a:pt x="112" y="424"/>
                      <a:pt x="112" y="422"/>
                      <a:pt x="113" y="421"/>
                    </a:cubicBezTo>
                    <a:cubicBezTo>
                      <a:pt x="121" y="402"/>
                      <a:pt x="116" y="379"/>
                      <a:pt x="100" y="365"/>
                    </a:cubicBezTo>
                    <a:cubicBezTo>
                      <a:pt x="100" y="365"/>
                      <a:pt x="100" y="365"/>
                      <a:pt x="100" y="365"/>
                    </a:cubicBezTo>
                    <a:cubicBezTo>
                      <a:pt x="80" y="347"/>
                      <a:pt x="49" y="350"/>
                      <a:pt x="32" y="370"/>
                    </a:cubicBezTo>
                    <a:cubicBezTo>
                      <a:pt x="18" y="386"/>
                      <a:pt x="18" y="386"/>
                      <a:pt x="18" y="386"/>
                    </a:cubicBezTo>
                    <a:cubicBezTo>
                      <a:pt x="0" y="406"/>
                      <a:pt x="2" y="437"/>
                      <a:pt x="23" y="455"/>
                    </a:cubicBezTo>
                    <a:cubicBezTo>
                      <a:pt x="23" y="455"/>
                      <a:pt x="23" y="455"/>
                      <a:pt x="23" y="455"/>
                    </a:cubicBezTo>
                    <a:cubicBezTo>
                      <a:pt x="35" y="465"/>
                      <a:pt x="51" y="469"/>
                      <a:pt x="66" y="465"/>
                    </a:cubicBezTo>
                    <a:cubicBezTo>
                      <a:pt x="68" y="465"/>
                      <a:pt x="69" y="465"/>
                      <a:pt x="70" y="466"/>
                    </a:cubicBezTo>
                    <a:cubicBezTo>
                      <a:pt x="70" y="467"/>
                      <a:pt x="70" y="469"/>
                      <a:pt x="69" y="470"/>
                    </a:cubicBezTo>
                    <a:cubicBezTo>
                      <a:pt x="54" y="490"/>
                      <a:pt x="57" y="519"/>
                      <a:pt x="76" y="536"/>
                    </a:cubicBezTo>
                    <a:cubicBezTo>
                      <a:pt x="76" y="536"/>
                      <a:pt x="76" y="536"/>
                      <a:pt x="76" y="536"/>
                    </a:cubicBezTo>
                    <a:cubicBezTo>
                      <a:pt x="95" y="553"/>
                      <a:pt x="124" y="552"/>
                      <a:pt x="142" y="534"/>
                    </a:cubicBezTo>
                    <a:cubicBezTo>
                      <a:pt x="143" y="533"/>
                      <a:pt x="144" y="533"/>
                      <a:pt x="145" y="534"/>
                    </a:cubicBezTo>
                    <a:cubicBezTo>
                      <a:pt x="147" y="534"/>
                      <a:pt x="147" y="535"/>
                      <a:pt x="147" y="537"/>
                    </a:cubicBezTo>
                    <a:cubicBezTo>
                      <a:pt x="146" y="552"/>
                      <a:pt x="151" y="568"/>
                      <a:pt x="164" y="578"/>
                    </a:cubicBezTo>
                    <a:cubicBezTo>
                      <a:pt x="164" y="578"/>
                      <a:pt x="164" y="578"/>
                      <a:pt x="164" y="578"/>
                    </a:cubicBezTo>
                    <a:cubicBezTo>
                      <a:pt x="183" y="595"/>
                      <a:pt x="212" y="594"/>
                      <a:pt x="230" y="576"/>
                    </a:cubicBezTo>
                    <a:cubicBezTo>
                      <a:pt x="231" y="575"/>
                      <a:pt x="232" y="575"/>
                      <a:pt x="233" y="576"/>
                    </a:cubicBezTo>
                    <a:cubicBezTo>
                      <a:pt x="234" y="576"/>
                      <a:pt x="235" y="577"/>
                      <a:pt x="235" y="579"/>
                    </a:cubicBezTo>
                    <a:cubicBezTo>
                      <a:pt x="233" y="594"/>
                      <a:pt x="239" y="610"/>
                      <a:pt x="252" y="621"/>
                    </a:cubicBezTo>
                    <a:cubicBezTo>
                      <a:pt x="272" y="638"/>
                      <a:pt x="303" y="636"/>
                      <a:pt x="320" y="615"/>
                    </a:cubicBezTo>
                    <a:cubicBezTo>
                      <a:pt x="324" y="611"/>
                      <a:pt x="324" y="611"/>
                      <a:pt x="324" y="611"/>
                    </a:cubicBezTo>
                    <a:cubicBezTo>
                      <a:pt x="341" y="591"/>
                      <a:pt x="339" y="560"/>
                      <a:pt x="319" y="543"/>
                    </a:cubicBezTo>
                    <a:close/>
                    <a:moveTo>
                      <a:pt x="449" y="177"/>
                    </a:moveTo>
                    <a:cubicBezTo>
                      <a:pt x="489" y="216"/>
                      <a:pt x="535" y="260"/>
                      <a:pt x="576" y="299"/>
                    </a:cubicBezTo>
                    <a:cubicBezTo>
                      <a:pt x="582" y="305"/>
                      <a:pt x="589" y="307"/>
                      <a:pt x="597" y="306"/>
                    </a:cubicBezTo>
                    <a:cubicBezTo>
                      <a:pt x="605" y="305"/>
                      <a:pt x="612" y="300"/>
                      <a:pt x="616" y="293"/>
                    </a:cubicBezTo>
                    <a:cubicBezTo>
                      <a:pt x="626" y="275"/>
                      <a:pt x="632" y="256"/>
                      <a:pt x="636" y="234"/>
                    </a:cubicBezTo>
                    <a:cubicBezTo>
                      <a:pt x="638" y="224"/>
                      <a:pt x="642" y="216"/>
                      <a:pt x="649" y="209"/>
                    </a:cubicBezTo>
                    <a:cubicBezTo>
                      <a:pt x="671" y="186"/>
                      <a:pt x="671" y="186"/>
                      <a:pt x="671" y="186"/>
                    </a:cubicBezTo>
                    <a:cubicBezTo>
                      <a:pt x="688" y="168"/>
                      <a:pt x="689" y="139"/>
                      <a:pt x="672" y="121"/>
                    </a:cubicBezTo>
                    <a:cubicBezTo>
                      <a:pt x="580" y="21"/>
                      <a:pt x="580" y="21"/>
                      <a:pt x="580" y="21"/>
                    </a:cubicBezTo>
                    <a:cubicBezTo>
                      <a:pt x="563" y="3"/>
                      <a:pt x="534" y="0"/>
                      <a:pt x="515" y="16"/>
                    </a:cubicBezTo>
                    <a:cubicBezTo>
                      <a:pt x="493" y="34"/>
                      <a:pt x="493" y="34"/>
                      <a:pt x="493" y="34"/>
                    </a:cubicBezTo>
                    <a:cubicBezTo>
                      <a:pt x="483" y="42"/>
                      <a:pt x="471" y="45"/>
                      <a:pt x="457" y="44"/>
                    </a:cubicBezTo>
                    <a:cubicBezTo>
                      <a:pt x="435" y="41"/>
                      <a:pt x="412" y="38"/>
                      <a:pt x="390" y="36"/>
                    </a:cubicBezTo>
                    <a:cubicBezTo>
                      <a:pt x="347" y="30"/>
                      <a:pt x="308" y="41"/>
                      <a:pt x="274" y="67"/>
                    </a:cubicBezTo>
                    <a:cubicBezTo>
                      <a:pt x="229" y="101"/>
                      <a:pt x="184" y="136"/>
                      <a:pt x="139" y="171"/>
                    </a:cubicBezTo>
                    <a:cubicBezTo>
                      <a:pt x="95" y="207"/>
                      <a:pt x="151" y="255"/>
                      <a:pt x="203" y="222"/>
                    </a:cubicBezTo>
                    <a:cubicBezTo>
                      <a:pt x="301" y="161"/>
                      <a:pt x="301" y="161"/>
                      <a:pt x="301" y="161"/>
                    </a:cubicBezTo>
                    <a:cubicBezTo>
                      <a:pt x="315" y="153"/>
                      <a:pt x="331" y="152"/>
                      <a:pt x="346" y="158"/>
                    </a:cubicBezTo>
                    <a:cubicBezTo>
                      <a:pt x="364" y="167"/>
                      <a:pt x="388" y="168"/>
                      <a:pt x="408" y="165"/>
                    </a:cubicBezTo>
                    <a:cubicBezTo>
                      <a:pt x="423" y="162"/>
                      <a:pt x="437" y="166"/>
                      <a:pt x="449" y="1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0" tIns="34280" rIns="68560" bIns="34280" numCol="1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1576686" y="3470309"/>
            <a:ext cx="715665" cy="723860"/>
            <a:chOff x="1574800" y="3467100"/>
            <a:chExt cx="715963" cy="723900"/>
          </a:xfrm>
        </p:grpSpPr>
        <p:sp>
          <p:nvSpPr>
            <p:cNvPr id="61" name="Freeform 39"/>
            <p:cNvSpPr/>
            <p:nvPr/>
          </p:nvSpPr>
          <p:spPr bwMode="auto">
            <a:xfrm>
              <a:off x="1574800" y="3467100"/>
              <a:ext cx="715963" cy="723900"/>
            </a:xfrm>
            <a:custGeom>
              <a:avLst/>
              <a:gdLst>
                <a:gd name="T0" fmla="*/ 240 w 240"/>
                <a:gd name="T1" fmla="*/ 111 h 240"/>
                <a:gd name="T2" fmla="*/ 120 w 240"/>
                <a:gd name="T3" fmla="*/ 0 h 240"/>
                <a:gd name="T4" fmla="*/ 0 w 240"/>
                <a:gd name="T5" fmla="*/ 120 h 240"/>
                <a:gd name="T6" fmla="*/ 120 w 240"/>
                <a:gd name="T7" fmla="*/ 240 h 240"/>
                <a:gd name="T8" fmla="*/ 238 w 240"/>
                <a:gd name="T9" fmla="*/ 146 h 240"/>
                <a:gd name="T10" fmla="*/ 240 w 240"/>
                <a:gd name="T11" fmla="*/ 120 h 240"/>
                <a:gd name="T12" fmla="*/ 240 w 240"/>
                <a:gd name="T13" fmla="*/ 11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240">
                  <a:moveTo>
                    <a:pt x="240" y="111"/>
                  </a:moveTo>
                  <a:cubicBezTo>
                    <a:pt x="236" y="49"/>
                    <a:pt x="184" y="0"/>
                    <a:pt x="120" y="0"/>
                  </a:cubicBezTo>
                  <a:cubicBezTo>
                    <a:pt x="54" y="0"/>
                    <a:pt x="0" y="54"/>
                    <a:pt x="0" y="120"/>
                  </a:cubicBezTo>
                  <a:cubicBezTo>
                    <a:pt x="0" y="186"/>
                    <a:pt x="54" y="240"/>
                    <a:pt x="120" y="240"/>
                  </a:cubicBezTo>
                  <a:cubicBezTo>
                    <a:pt x="178" y="240"/>
                    <a:pt x="226" y="200"/>
                    <a:pt x="238" y="146"/>
                  </a:cubicBezTo>
                  <a:cubicBezTo>
                    <a:pt x="239" y="138"/>
                    <a:pt x="240" y="129"/>
                    <a:pt x="240" y="120"/>
                  </a:cubicBezTo>
                  <a:cubicBezTo>
                    <a:pt x="240" y="117"/>
                    <a:pt x="240" y="114"/>
                    <a:pt x="240" y="1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1839715" y="3735893"/>
              <a:ext cx="186133" cy="186314"/>
              <a:chOff x="5240338" y="2657475"/>
              <a:chExt cx="1630363" cy="1631951"/>
            </a:xfrm>
            <a:solidFill>
              <a:schemeClr val="bg1"/>
            </a:solidFill>
          </p:grpSpPr>
          <p:sp>
            <p:nvSpPr>
              <p:cNvPr id="63" name="Freeform 5"/>
              <p:cNvSpPr/>
              <p:nvPr/>
            </p:nvSpPr>
            <p:spPr bwMode="auto">
              <a:xfrm>
                <a:off x="5240338" y="2735263"/>
                <a:ext cx="1552575" cy="1554163"/>
              </a:xfrm>
              <a:custGeom>
                <a:avLst/>
                <a:gdLst>
                  <a:gd name="T0" fmla="*/ 391 w 517"/>
                  <a:gd name="T1" fmla="*/ 73 h 519"/>
                  <a:gd name="T2" fmla="*/ 346 w 517"/>
                  <a:gd name="T3" fmla="*/ 101 h 519"/>
                  <a:gd name="T4" fmla="*/ 325 w 517"/>
                  <a:gd name="T5" fmla="*/ 98 h 519"/>
                  <a:gd name="T6" fmla="*/ 122 w 517"/>
                  <a:gd name="T7" fmla="*/ 151 h 519"/>
                  <a:gd name="T8" fmla="*/ 125 w 517"/>
                  <a:gd name="T9" fmla="*/ 369 h 519"/>
                  <a:gd name="T10" fmla="*/ 332 w 517"/>
                  <a:gd name="T11" fmla="*/ 416 h 519"/>
                  <a:gd name="T12" fmla="*/ 421 w 517"/>
                  <a:gd name="T13" fmla="*/ 197 h 519"/>
                  <a:gd name="T14" fmla="*/ 425 w 517"/>
                  <a:gd name="T15" fmla="*/ 155 h 519"/>
                  <a:gd name="T16" fmla="*/ 443 w 517"/>
                  <a:gd name="T17" fmla="*/ 127 h 519"/>
                  <a:gd name="T18" fmla="*/ 444 w 517"/>
                  <a:gd name="T19" fmla="*/ 398 h 519"/>
                  <a:gd name="T20" fmla="*/ 113 w 517"/>
                  <a:gd name="T21" fmla="*/ 438 h 519"/>
                  <a:gd name="T22" fmla="*/ 88 w 517"/>
                  <a:gd name="T23" fmla="*/ 101 h 519"/>
                  <a:gd name="T24" fmla="*/ 391 w 517"/>
                  <a:gd name="T25" fmla="*/ 73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7" h="519">
                    <a:moveTo>
                      <a:pt x="391" y="73"/>
                    </a:moveTo>
                    <a:cubicBezTo>
                      <a:pt x="376" y="83"/>
                      <a:pt x="361" y="93"/>
                      <a:pt x="346" y="101"/>
                    </a:cubicBezTo>
                    <a:cubicBezTo>
                      <a:pt x="340" y="103"/>
                      <a:pt x="331" y="100"/>
                      <a:pt x="325" y="98"/>
                    </a:cubicBezTo>
                    <a:cubicBezTo>
                      <a:pt x="252" y="68"/>
                      <a:pt x="166" y="91"/>
                      <a:pt x="122" y="151"/>
                    </a:cubicBezTo>
                    <a:cubicBezTo>
                      <a:pt x="72" y="219"/>
                      <a:pt x="73" y="305"/>
                      <a:pt x="125" y="369"/>
                    </a:cubicBezTo>
                    <a:cubicBezTo>
                      <a:pt x="174" y="429"/>
                      <a:pt x="261" y="449"/>
                      <a:pt x="332" y="416"/>
                    </a:cubicBezTo>
                    <a:cubicBezTo>
                      <a:pt x="413" y="379"/>
                      <a:pt x="454" y="279"/>
                      <a:pt x="421" y="197"/>
                    </a:cubicBezTo>
                    <a:cubicBezTo>
                      <a:pt x="414" y="181"/>
                      <a:pt x="415" y="169"/>
                      <a:pt x="425" y="155"/>
                    </a:cubicBezTo>
                    <a:cubicBezTo>
                      <a:pt x="432" y="146"/>
                      <a:pt x="437" y="136"/>
                      <a:pt x="443" y="127"/>
                    </a:cubicBezTo>
                    <a:cubicBezTo>
                      <a:pt x="491" y="165"/>
                      <a:pt x="517" y="302"/>
                      <a:pt x="444" y="398"/>
                    </a:cubicBezTo>
                    <a:cubicBezTo>
                      <a:pt x="366" y="501"/>
                      <a:pt x="209" y="519"/>
                      <a:pt x="113" y="438"/>
                    </a:cubicBezTo>
                    <a:cubicBezTo>
                      <a:pt x="0" y="343"/>
                      <a:pt x="9" y="187"/>
                      <a:pt x="88" y="101"/>
                    </a:cubicBezTo>
                    <a:cubicBezTo>
                      <a:pt x="181" y="0"/>
                      <a:pt x="336" y="17"/>
                      <a:pt x="391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0" tIns="34280" rIns="68560" bIns="34280" numCol="1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" name="Freeform 6"/>
              <p:cNvSpPr/>
              <p:nvPr/>
            </p:nvSpPr>
            <p:spPr bwMode="auto">
              <a:xfrm>
                <a:off x="5618163" y="3103563"/>
                <a:ext cx="793750" cy="793750"/>
              </a:xfrm>
              <a:custGeom>
                <a:avLst/>
                <a:gdLst>
                  <a:gd name="T0" fmla="*/ 132 w 264"/>
                  <a:gd name="T1" fmla="*/ 265 h 265"/>
                  <a:gd name="T2" fmla="*/ 3 w 264"/>
                  <a:gd name="T3" fmla="*/ 128 h 265"/>
                  <a:gd name="T4" fmla="*/ 141 w 264"/>
                  <a:gd name="T5" fmla="*/ 5 h 265"/>
                  <a:gd name="T6" fmla="*/ 161 w 264"/>
                  <a:gd name="T7" fmla="*/ 8 h 265"/>
                  <a:gd name="T8" fmla="*/ 168 w 264"/>
                  <a:gd name="T9" fmla="*/ 27 h 265"/>
                  <a:gd name="T10" fmla="*/ 156 w 264"/>
                  <a:gd name="T11" fmla="*/ 50 h 265"/>
                  <a:gd name="T12" fmla="*/ 135 w 264"/>
                  <a:gd name="T13" fmla="*/ 63 h 265"/>
                  <a:gd name="T14" fmla="*/ 60 w 264"/>
                  <a:gd name="T15" fmla="*/ 131 h 265"/>
                  <a:gd name="T16" fmla="*/ 124 w 264"/>
                  <a:gd name="T17" fmla="*/ 207 h 265"/>
                  <a:gd name="T18" fmla="*/ 205 w 264"/>
                  <a:gd name="T19" fmla="*/ 136 h 265"/>
                  <a:gd name="T20" fmla="*/ 224 w 264"/>
                  <a:gd name="T21" fmla="*/ 110 h 265"/>
                  <a:gd name="T22" fmla="*/ 226 w 264"/>
                  <a:gd name="T23" fmla="*/ 109 h 265"/>
                  <a:gd name="T24" fmla="*/ 254 w 264"/>
                  <a:gd name="T25" fmla="*/ 97 h 265"/>
                  <a:gd name="T26" fmla="*/ 263 w 264"/>
                  <a:gd name="T27" fmla="*/ 135 h 265"/>
                  <a:gd name="T28" fmla="*/ 132 w 264"/>
                  <a:gd name="T29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4" h="265">
                    <a:moveTo>
                      <a:pt x="132" y="265"/>
                    </a:moveTo>
                    <a:cubicBezTo>
                      <a:pt x="57" y="265"/>
                      <a:pt x="0" y="205"/>
                      <a:pt x="3" y="128"/>
                    </a:cubicBezTo>
                    <a:cubicBezTo>
                      <a:pt x="5" y="58"/>
                      <a:pt x="70" y="0"/>
                      <a:pt x="141" y="5"/>
                    </a:cubicBezTo>
                    <a:cubicBezTo>
                      <a:pt x="148" y="6"/>
                      <a:pt x="155" y="7"/>
                      <a:pt x="161" y="8"/>
                    </a:cubicBezTo>
                    <a:cubicBezTo>
                      <a:pt x="173" y="11"/>
                      <a:pt x="175" y="17"/>
                      <a:pt x="168" y="27"/>
                    </a:cubicBezTo>
                    <a:cubicBezTo>
                      <a:pt x="164" y="34"/>
                      <a:pt x="159" y="42"/>
                      <a:pt x="156" y="50"/>
                    </a:cubicBezTo>
                    <a:cubicBezTo>
                      <a:pt x="152" y="60"/>
                      <a:pt x="147" y="63"/>
                      <a:pt x="135" y="63"/>
                    </a:cubicBezTo>
                    <a:cubicBezTo>
                      <a:pt x="94" y="63"/>
                      <a:pt x="63" y="92"/>
                      <a:pt x="60" y="131"/>
                    </a:cubicBezTo>
                    <a:cubicBezTo>
                      <a:pt x="57" y="167"/>
                      <a:pt x="85" y="200"/>
                      <a:pt x="124" y="207"/>
                    </a:cubicBezTo>
                    <a:cubicBezTo>
                      <a:pt x="164" y="214"/>
                      <a:pt x="204" y="180"/>
                      <a:pt x="205" y="136"/>
                    </a:cubicBezTo>
                    <a:cubicBezTo>
                      <a:pt x="205" y="120"/>
                      <a:pt x="209" y="113"/>
                      <a:pt x="224" y="110"/>
                    </a:cubicBezTo>
                    <a:cubicBezTo>
                      <a:pt x="225" y="110"/>
                      <a:pt x="225" y="109"/>
                      <a:pt x="226" y="109"/>
                    </a:cubicBezTo>
                    <a:cubicBezTo>
                      <a:pt x="235" y="105"/>
                      <a:pt x="244" y="101"/>
                      <a:pt x="254" y="97"/>
                    </a:cubicBezTo>
                    <a:cubicBezTo>
                      <a:pt x="257" y="109"/>
                      <a:pt x="263" y="122"/>
                      <a:pt x="263" y="135"/>
                    </a:cubicBezTo>
                    <a:cubicBezTo>
                      <a:pt x="264" y="207"/>
                      <a:pt x="205" y="265"/>
                      <a:pt x="132" y="2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0" tIns="34280" rIns="68560" bIns="34280" numCol="1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5" name="Freeform 7"/>
              <p:cNvSpPr/>
              <p:nvPr/>
            </p:nvSpPr>
            <p:spPr bwMode="auto">
              <a:xfrm>
                <a:off x="6018213" y="2657475"/>
                <a:ext cx="852488" cy="850900"/>
              </a:xfrm>
              <a:custGeom>
                <a:avLst/>
                <a:gdLst>
                  <a:gd name="T0" fmla="*/ 0 w 284"/>
                  <a:gd name="T1" fmla="*/ 280 h 284"/>
                  <a:gd name="T2" fmla="*/ 10 w 284"/>
                  <a:gd name="T3" fmla="*/ 266 h 284"/>
                  <a:gd name="T4" fmla="*/ 31 w 284"/>
                  <a:gd name="T5" fmla="*/ 214 h 284"/>
                  <a:gd name="T6" fmla="*/ 68 w 284"/>
                  <a:gd name="T7" fmla="*/ 156 h 284"/>
                  <a:gd name="T8" fmla="*/ 165 w 284"/>
                  <a:gd name="T9" fmla="*/ 97 h 284"/>
                  <a:gd name="T10" fmla="*/ 186 w 284"/>
                  <a:gd name="T11" fmla="*/ 62 h 284"/>
                  <a:gd name="T12" fmla="*/ 186 w 284"/>
                  <a:gd name="T13" fmla="*/ 41 h 284"/>
                  <a:gd name="T14" fmla="*/ 216 w 284"/>
                  <a:gd name="T15" fmla="*/ 2 h 284"/>
                  <a:gd name="T16" fmla="*/ 249 w 284"/>
                  <a:gd name="T17" fmla="*/ 34 h 284"/>
                  <a:gd name="T18" fmla="*/ 282 w 284"/>
                  <a:gd name="T19" fmla="*/ 68 h 284"/>
                  <a:gd name="T20" fmla="*/ 243 w 284"/>
                  <a:gd name="T21" fmla="*/ 97 h 284"/>
                  <a:gd name="T22" fmla="*/ 175 w 284"/>
                  <a:gd name="T23" fmla="*/ 142 h 284"/>
                  <a:gd name="T24" fmla="*/ 102 w 284"/>
                  <a:gd name="T25" fmla="*/ 240 h 284"/>
                  <a:gd name="T26" fmla="*/ 69 w 284"/>
                  <a:gd name="T27" fmla="*/ 253 h 284"/>
                  <a:gd name="T28" fmla="*/ 19 w 284"/>
                  <a:gd name="T29" fmla="*/ 273 h 284"/>
                  <a:gd name="T30" fmla="*/ 4 w 284"/>
                  <a:gd name="T31" fmla="*/ 284 h 284"/>
                  <a:gd name="T32" fmla="*/ 0 w 284"/>
                  <a:gd name="T33" fmla="*/ 28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4" h="284">
                    <a:moveTo>
                      <a:pt x="0" y="280"/>
                    </a:moveTo>
                    <a:cubicBezTo>
                      <a:pt x="4" y="275"/>
                      <a:pt x="6" y="270"/>
                      <a:pt x="10" y="266"/>
                    </a:cubicBezTo>
                    <a:cubicBezTo>
                      <a:pt x="23" y="251"/>
                      <a:pt x="31" y="236"/>
                      <a:pt x="31" y="214"/>
                    </a:cubicBezTo>
                    <a:cubicBezTo>
                      <a:pt x="31" y="189"/>
                      <a:pt x="48" y="169"/>
                      <a:pt x="68" y="156"/>
                    </a:cubicBezTo>
                    <a:cubicBezTo>
                      <a:pt x="100" y="134"/>
                      <a:pt x="132" y="115"/>
                      <a:pt x="165" y="97"/>
                    </a:cubicBezTo>
                    <a:cubicBezTo>
                      <a:pt x="180" y="89"/>
                      <a:pt x="188" y="79"/>
                      <a:pt x="186" y="62"/>
                    </a:cubicBezTo>
                    <a:cubicBezTo>
                      <a:pt x="185" y="55"/>
                      <a:pt x="185" y="48"/>
                      <a:pt x="186" y="41"/>
                    </a:cubicBezTo>
                    <a:cubicBezTo>
                      <a:pt x="187" y="17"/>
                      <a:pt x="198" y="4"/>
                      <a:pt x="216" y="2"/>
                    </a:cubicBezTo>
                    <a:cubicBezTo>
                      <a:pt x="234" y="0"/>
                      <a:pt x="243" y="9"/>
                      <a:pt x="249" y="34"/>
                    </a:cubicBezTo>
                    <a:cubicBezTo>
                      <a:pt x="274" y="40"/>
                      <a:pt x="284" y="50"/>
                      <a:pt x="282" y="68"/>
                    </a:cubicBezTo>
                    <a:cubicBezTo>
                      <a:pt x="280" y="86"/>
                      <a:pt x="266" y="100"/>
                      <a:pt x="243" y="97"/>
                    </a:cubicBezTo>
                    <a:cubicBezTo>
                      <a:pt x="205" y="92"/>
                      <a:pt x="189" y="111"/>
                      <a:pt x="175" y="142"/>
                    </a:cubicBezTo>
                    <a:cubicBezTo>
                      <a:pt x="159" y="181"/>
                      <a:pt x="137" y="215"/>
                      <a:pt x="102" y="240"/>
                    </a:cubicBezTo>
                    <a:cubicBezTo>
                      <a:pt x="92" y="246"/>
                      <a:pt x="80" y="253"/>
                      <a:pt x="69" y="253"/>
                    </a:cubicBezTo>
                    <a:cubicBezTo>
                      <a:pt x="49" y="252"/>
                      <a:pt x="33" y="259"/>
                      <a:pt x="19" y="273"/>
                    </a:cubicBezTo>
                    <a:cubicBezTo>
                      <a:pt x="15" y="277"/>
                      <a:pt x="9" y="280"/>
                      <a:pt x="4" y="284"/>
                    </a:cubicBezTo>
                    <a:cubicBezTo>
                      <a:pt x="3" y="283"/>
                      <a:pt x="1" y="281"/>
                      <a:pt x="0" y="2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0" tIns="34280" rIns="68560" bIns="34280" numCol="1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Freeform 8"/>
              <p:cNvSpPr/>
              <p:nvPr/>
            </p:nvSpPr>
            <p:spPr bwMode="auto">
              <a:xfrm>
                <a:off x="5907088" y="3403600"/>
                <a:ext cx="222250" cy="219075"/>
              </a:xfrm>
              <a:custGeom>
                <a:avLst/>
                <a:gdLst>
                  <a:gd name="T0" fmla="*/ 39 w 74"/>
                  <a:gd name="T1" fmla="*/ 3 h 73"/>
                  <a:gd name="T2" fmla="*/ 30 w 74"/>
                  <a:gd name="T3" fmla="*/ 43 h 73"/>
                  <a:gd name="T4" fmla="*/ 69 w 74"/>
                  <a:gd name="T5" fmla="*/ 35 h 73"/>
                  <a:gd name="T6" fmla="*/ 58 w 74"/>
                  <a:gd name="T7" fmla="*/ 62 h 73"/>
                  <a:gd name="T8" fmla="*/ 15 w 74"/>
                  <a:gd name="T9" fmla="*/ 63 h 73"/>
                  <a:gd name="T10" fmla="*/ 6 w 74"/>
                  <a:gd name="T11" fmla="*/ 21 h 73"/>
                  <a:gd name="T12" fmla="*/ 39 w 74"/>
                  <a:gd name="T13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73">
                    <a:moveTo>
                      <a:pt x="39" y="3"/>
                    </a:moveTo>
                    <a:cubicBezTo>
                      <a:pt x="40" y="19"/>
                      <a:pt x="14" y="29"/>
                      <a:pt x="30" y="43"/>
                    </a:cubicBezTo>
                    <a:cubicBezTo>
                      <a:pt x="37" y="48"/>
                      <a:pt x="54" y="38"/>
                      <a:pt x="69" y="35"/>
                    </a:cubicBezTo>
                    <a:cubicBezTo>
                      <a:pt x="74" y="46"/>
                      <a:pt x="68" y="56"/>
                      <a:pt x="58" y="62"/>
                    </a:cubicBezTo>
                    <a:cubicBezTo>
                      <a:pt x="44" y="72"/>
                      <a:pt x="29" y="73"/>
                      <a:pt x="15" y="63"/>
                    </a:cubicBezTo>
                    <a:cubicBezTo>
                      <a:pt x="1" y="52"/>
                      <a:pt x="0" y="36"/>
                      <a:pt x="6" y="21"/>
                    </a:cubicBezTo>
                    <a:cubicBezTo>
                      <a:pt x="11" y="7"/>
                      <a:pt x="22" y="0"/>
                      <a:pt x="3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0" tIns="34280" rIns="68560" bIns="34280" numCol="1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7" name="矩形 66"/>
          <p:cNvSpPr/>
          <p:nvPr/>
        </p:nvSpPr>
        <p:spPr>
          <a:xfrm>
            <a:off x="2206" y="0"/>
            <a:ext cx="1218759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Content Placeholder 2"/>
          <p:cNvSpPr txBox="1"/>
          <p:nvPr/>
        </p:nvSpPr>
        <p:spPr>
          <a:xfrm>
            <a:off x="5033613" y="451646"/>
            <a:ext cx="3059632" cy="36924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defTabSz="457200" fontAlgn="base">
              <a:buClr>
                <a:srgbClr val="47456D">
                  <a:lumMod val="75000"/>
                </a:srgbClr>
              </a:buClr>
              <a:defRPr/>
            </a:pPr>
            <a:r>
              <a:rPr lang="zh-CN" alt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冬季常见的传染病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矩形 66"/>
          <p:cNvSpPr/>
          <p:nvPr/>
        </p:nvSpPr>
        <p:spPr>
          <a:xfrm>
            <a:off x="2206" y="0"/>
            <a:ext cx="1218759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Content Placeholder 2"/>
          <p:cNvSpPr txBox="1"/>
          <p:nvPr/>
        </p:nvSpPr>
        <p:spPr>
          <a:xfrm>
            <a:off x="5033613" y="451646"/>
            <a:ext cx="3059632" cy="88926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defTabSz="457200" fontAlgn="base">
              <a:buClr>
                <a:srgbClr val="47456D">
                  <a:lumMod val="75000"/>
                </a:srgbClr>
              </a:buClr>
              <a:defRPr/>
            </a:pPr>
            <a:r>
              <a:rPr lang="zh-CN" alt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流行性感冒</a:t>
            </a:r>
          </a:p>
          <a:p>
            <a:pPr algn="ctr" defTabSz="457200" fontAlgn="base">
              <a:buClr>
                <a:srgbClr val="47456D">
                  <a:lumMod val="75000"/>
                </a:srgbClr>
              </a:buClr>
              <a:defRPr/>
            </a:pPr>
            <a:r>
              <a:rPr lang="zh-CN" alt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（简称流感）</a:t>
            </a:r>
          </a:p>
        </p:txBody>
      </p:sp>
      <p:grpSp>
        <p:nvGrpSpPr>
          <p:cNvPr id="69" name="fadfb1ca-8634-4fd8-9a4e-7ebe2d4b2bfc"/>
          <p:cNvGrpSpPr>
            <a:grpSpLocks noChangeAspect="1"/>
          </p:cNvGrpSpPr>
          <p:nvPr/>
        </p:nvGrpSpPr>
        <p:grpSpPr>
          <a:xfrm>
            <a:off x="344520" y="1800169"/>
            <a:ext cx="11328746" cy="4035513"/>
            <a:chOff x="346042" y="1666020"/>
            <a:chExt cx="11332843" cy="4035514"/>
          </a:xfrm>
        </p:grpSpPr>
        <p:sp>
          <p:nvSpPr>
            <p:cNvPr id="70" name="Freeform: Shape 3"/>
            <p:cNvSpPr/>
            <p:nvPr/>
          </p:nvSpPr>
          <p:spPr>
            <a:xfrm rot="16200000" flipV="1">
              <a:off x="6199742" y="3521281"/>
              <a:ext cx="1013589" cy="3346917"/>
            </a:xfrm>
            <a:custGeom>
              <a:avLst/>
              <a:gdLst>
                <a:gd name="connsiteX0" fmla="*/ 0 w 1041355"/>
                <a:gd name="connsiteY0" fmla="*/ 499990 h 4145773"/>
                <a:gd name="connsiteX1" fmla="*/ 520677 w 1041355"/>
                <a:gd name="connsiteY1" fmla="*/ 0 h 4145773"/>
                <a:gd name="connsiteX2" fmla="*/ 1041355 w 1041355"/>
                <a:gd name="connsiteY2" fmla="*/ 499990 h 4145773"/>
                <a:gd name="connsiteX3" fmla="*/ 1040980 w 1041355"/>
                <a:gd name="connsiteY3" fmla="*/ 499990 h 4145773"/>
                <a:gd name="connsiteX4" fmla="*/ 1040980 w 1041355"/>
                <a:gd name="connsiteY4" fmla="*/ 4145773 h 4145773"/>
                <a:gd name="connsiteX5" fmla="*/ 374 w 1041355"/>
                <a:gd name="connsiteY5" fmla="*/ 3103323 h 4145773"/>
                <a:gd name="connsiteX6" fmla="*/ 374 w 1041355"/>
                <a:gd name="connsiteY6" fmla="*/ 499990 h 414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355" h="4145773">
                  <a:moveTo>
                    <a:pt x="0" y="499990"/>
                  </a:moveTo>
                  <a:lnTo>
                    <a:pt x="520677" y="0"/>
                  </a:lnTo>
                  <a:lnTo>
                    <a:pt x="1041355" y="499990"/>
                  </a:lnTo>
                  <a:lnTo>
                    <a:pt x="1040980" y="499990"/>
                  </a:lnTo>
                  <a:lnTo>
                    <a:pt x="1040980" y="4145773"/>
                  </a:lnTo>
                  <a:lnTo>
                    <a:pt x="374" y="3103323"/>
                  </a:lnTo>
                  <a:lnTo>
                    <a:pt x="374" y="49999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287933" tIns="0" rIns="215950" bIns="647850" anchor="t" anchorCtr="1">
              <a:norm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10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高发期</a:t>
              </a:r>
            </a:p>
          </p:txBody>
        </p:sp>
        <p:sp>
          <p:nvSpPr>
            <p:cNvPr id="71" name="Freeform: Shape 4"/>
            <p:cNvSpPr/>
            <p:nvPr/>
          </p:nvSpPr>
          <p:spPr>
            <a:xfrm rot="16200000" flipH="1" flipV="1">
              <a:off x="6202338" y="1499243"/>
              <a:ext cx="1008397" cy="3346917"/>
            </a:xfrm>
            <a:custGeom>
              <a:avLst/>
              <a:gdLst>
                <a:gd name="connsiteX0" fmla="*/ 0 w 1041355"/>
                <a:gd name="connsiteY0" fmla="*/ 499990 h 4145773"/>
                <a:gd name="connsiteX1" fmla="*/ 520677 w 1041355"/>
                <a:gd name="connsiteY1" fmla="*/ 0 h 4145773"/>
                <a:gd name="connsiteX2" fmla="*/ 1041355 w 1041355"/>
                <a:gd name="connsiteY2" fmla="*/ 499990 h 4145773"/>
                <a:gd name="connsiteX3" fmla="*/ 1040980 w 1041355"/>
                <a:gd name="connsiteY3" fmla="*/ 499990 h 4145773"/>
                <a:gd name="connsiteX4" fmla="*/ 1040980 w 1041355"/>
                <a:gd name="connsiteY4" fmla="*/ 4145773 h 4145773"/>
                <a:gd name="connsiteX5" fmla="*/ 374 w 1041355"/>
                <a:gd name="connsiteY5" fmla="*/ 3103323 h 4145773"/>
                <a:gd name="connsiteX6" fmla="*/ 374 w 1041355"/>
                <a:gd name="connsiteY6" fmla="*/ 499990 h 414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355" h="4145773">
                  <a:moveTo>
                    <a:pt x="0" y="499990"/>
                  </a:moveTo>
                  <a:lnTo>
                    <a:pt x="520677" y="0"/>
                  </a:lnTo>
                  <a:lnTo>
                    <a:pt x="1041355" y="499990"/>
                  </a:lnTo>
                  <a:lnTo>
                    <a:pt x="1040980" y="499990"/>
                  </a:lnTo>
                  <a:lnTo>
                    <a:pt x="1040980" y="4145773"/>
                  </a:lnTo>
                  <a:lnTo>
                    <a:pt x="374" y="3103323"/>
                  </a:lnTo>
                  <a:lnTo>
                    <a:pt x="374" y="4999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0" tIns="0" rIns="0" bIns="359917" anchor="ctr">
              <a:norm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10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主要</a:t>
              </a:r>
              <a:endParaRPr lang="en-US" altLang="zh-CN" sz="21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10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传播渠道</a:t>
              </a:r>
            </a:p>
          </p:txBody>
        </p:sp>
        <p:sp>
          <p:nvSpPr>
            <p:cNvPr id="72" name="Freeform: Shape 5"/>
            <p:cNvSpPr/>
            <p:nvPr/>
          </p:nvSpPr>
          <p:spPr>
            <a:xfrm rot="5400000" flipH="1" flipV="1">
              <a:off x="5176603" y="2506257"/>
              <a:ext cx="1016928" cy="3346917"/>
            </a:xfrm>
            <a:custGeom>
              <a:avLst/>
              <a:gdLst>
                <a:gd name="connsiteX0" fmla="*/ 0 w 1041355"/>
                <a:gd name="connsiteY0" fmla="*/ 499990 h 4145773"/>
                <a:gd name="connsiteX1" fmla="*/ 520677 w 1041355"/>
                <a:gd name="connsiteY1" fmla="*/ 0 h 4145773"/>
                <a:gd name="connsiteX2" fmla="*/ 1041355 w 1041355"/>
                <a:gd name="connsiteY2" fmla="*/ 499990 h 4145773"/>
                <a:gd name="connsiteX3" fmla="*/ 1040980 w 1041355"/>
                <a:gd name="connsiteY3" fmla="*/ 499990 h 4145773"/>
                <a:gd name="connsiteX4" fmla="*/ 1040980 w 1041355"/>
                <a:gd name="connsiteY4" fmla="*/ 4145773 h 4145773"/>
                <a:gd name="connsiteX5" fmla="*/ 374 w 1041355"/>
                <a:gd name="connsiteY5" fmla="*/ 3103323 h 4145773"/>
                <a:gd name="connsiteX6" fmla="*/ 374 w 1041355"/>
                <a:gd name="connsiteY6" fmla="*/ 499990 h 414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355" h="4145773">
                  <a:moveTo>
                    <a:pt x="0" y="499990"/>
                  </a:moveTo>
                  <a:lnTo>
                    <a:pt x="520677" y="0"/>
                  </a:lnTo>
                  <a:lnTo>
                    <a:pt x="1041355" y="499990"/>
                  </a:lnTo>
                  <a:lnTo>
                    <a:pt x="1040980" y="499990"/>
                  </a:lnTo>
                  <a:lnTo>
                    <a:pt x="1040980" y="4145773"/>
                  </a:lnTo>
                  <a:lnTo>
                    <a:pt x="374" y="3103323"/>
                  </a:lnTo>
                  <a:lnTo>
                    <a:pt x="374" y="49999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none" lIns="0" rIns="0" bIns="647850" anchor="ctr">
              <a:norm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10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典型</a:t>
              </a:r>
              <a:endParaRPr lang="en-US" altLang="zh-CN" sz="21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10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临床症状</a:t>
              </a:r>
            </a:p>
          </p:txBody>
        </p:sp>
        <p:sp>
          <p:nvSpPr>
            <p:cNvPr id="73" name="Freeform: Shape 6"/>
            <p:cNvSpPr/>
            <p:nvPr/>
          </p:nvSpPr>
          <p:spPr>
            <a:xfrm rot="5400000" flipV="1">
              <a:off x="5182031" y="495090"/>
              <a:ext cx="1005057" cy="3346917"/>
            </a:xfrm>
            <a:custGeom>
              <a:avLst/>
              <a:gdLst>
                <a:gd name="connsiteX0" fmla="*/ 0 w 1041355"/>
                <a:gd name="connsiteY0" fmla="*/ 499990 h 4145773"/>
                <a:gd name="connsiteX1" fmla="*/ 520677 w 1041355"/>
                <a:gd name="connsiteY1" fmla="*/ 0 h 4145773"/>
                <a:gd name="connsiteX2" fmla="*/ 1041355 w 1041355"/>
                <a:gd name="connsiteY2" fmla="*/ 499990 h 4145773"/>
                <a:gd name="connsiteX3" fmla="*/ 1040980 w 1041355"/>
                <a:gd name="connsiteY3" fmla="*/ 499990 h 4145773"/>
                <a:gd name="connsiteX4" fmla="*/ 1040980 w 1041355"/>
                <a:gd name="connsiteY4" fmla="*/ 4145773 h 4145773"/>
                <a:gd name="connsiteX5" fmla="*/ 374 w 1041355"/>
                <a:gd name="connsiteY5" fmla="*/ 3103323 h 4145773"/>
                <a:gd name="connsiteX6" fmla="*/ 374 w 1041355"/>
                <a:gd name="connsiteY6" fmla="*/ 499990 h 414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355" h="4145773">
                  <a:moveTo>
                    <a:pt x="0" y="499990"/>
                  </a:moveTo>
                  <a:lnTo>
                    <a:pt x="520677" y="0"/>
                  </a:lnTo>
                  <a:lnTo>
                    <a:pt x="1041355" y="499990"/>
                  </a:lnTo>
                  <a:lnTo>
                    <a:pt x="1040980" y="499990"/>
                  </a:lnTo>
                  <a:lnTo>
                    <a:pt x="1040980" y="4145773"/>
                  </a:lnTo>
                  <a:lnTo>
                    <a:pt x="374" y="3103323"/>
                  </a:lnTo>
                  <a:lnTo>
                    <a:pt x="374" y="499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none" lIns="0" tIns="0" rIns="0" bIns="359917" anchor="ctr">
              <a:norm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10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流行性感冒</a:t>
              </a:r>
              <a:endParaRPr lang="en-US" altLang="zh-CN" sz="21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10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（简称流感）</a:t>
              </a:r>
            </a:p>
          </p:txBody>
        </p:sp>
        <p:sp>
          <p:nvSpPr>
            <p:cNvPr id="74" name="Freeform: Shape 8"/>
            <p:cNvSpPr/>
            <p:nvPr/>
          </p:nvSpPr>
          <p:spPr>
            <a:xfrm rot="12018952" flipH="1">
              <a:off x="6413714" y="1983828"/>
              <a:ext cx="404376" cy="369442"/>
            </a:xfrm>
            <a:custGeom>
              <a:avLst/>
              <a:gdLst>
                <a:gd name="connsiteX0" fmla="*/ 0 w 1826018"/>
                <a:gd name="connsiteY0" fmla="*/ 1 h 1683350"/>
                <a:gd name="connsiteX1" fmla="*/ 838286 w 1826018"/>
                <a:gd name="connsiteY1" fmla="*/ 1 h 1683350"/>
                <a:gd name="connsiteX2" fmla="*/ 833465 w 1826018"/>
                <a:gd name="connsiteY2" fmla="*/ 36530 h 1683350"/>
                <a:gd name="connsiteX3" fmla="*/ 386449 w 1826018"/>
                <a:gd name="connsiteY3" fmla="*/ 780061 h 1683350"/>
                <a:gd name="connsiteX4" fmla="*/ 310221 w 1826018"/>
                <a:gd name="connsiteY4" fmla="*/ 834538 h 1683350"/>
                <a:gd name="connsiteX5" fmla="*/ 1494538 w 1826018"/>
                <a:gd name="connsiteY5" fmla="*/ 0 h 1683350"/>
                <a:gd name="connsiteX6" fmla="*/ 1826018 w 1826018"/>
                <a:gd name="connsiteY6" fmla="*/ 0 h 1683350"/>
                <a:gd name="connsiteX7" fmla="*/ 625749 w 1826018"/>
                <a:gd name="connsiteY7" fmla="*/ 1683350 h 1683350"/>
                <a:gd name="connsiteX8" fmla="*/ 516809 w 1826018"/>
                <a:gd name="connsiteY8" fmla="*/ 1390285 h 1683350"/>
                <a:gd name="connsiteX9" fmla="*/ 607661 w 1826018"/>
                <a:gd name="connsiteY9" fmla="*/ 1357828 h 1683350"/>
                <a:gd name="connsiteX10" fmla="*/ 1495218 w 1826018"/>
                <a:gd name="connsiteY10" fmla="*/ 87840 h 1683350"/>
                <a:gd name="connsiteX11" fmla="*/ 1026236 w 1826018"/>
                <a:gd name="connsiteY11" fmla="*/ 0 h 1683350"/>
                <a:gd name="connsiteX12" fmla="*/ 1308197 w 1826018"/>
                <a:gd name="connsiteY12" fmla="*/ 0 h 1683350"/>
                <a:gd name="connsiteX13" fmla="*/ 1308788 w 1826018"/>
                <a:gd name="connsiteY13" fmla="*/ 76317 h 1683350"/>
                <a:gd name="connsiteX14" fmla="*/ 532761 w 1826018"/>
                <a:gd name="connsiteY14" fmla="*/ 1186719 h 1683350"/>
                <a:gd name="connsiteX15" fmla="*/ 451878 w 1826018"/>
                <a:gd name="connsiteY15" fmla="*/ 1215614 h 1683350"/>
                <a:gd name="connsiteX16" fmla="*/ 377492 w 1826018"/>
                <a:gd name="connsiteY16" fmla="*/ 1015506 h 1683350"/>
                <a:gd name="connsiteX17" fmla="*/ 505232 w 1826018"/>
                <a:gd name="connsiteY17" fmla="*/ 924217 h 1683350"/>
                <a:gd name="connsiteX18" fmla="*/ 1016493 w 1826018"/>
                <a:gd name="connsiteY18" fmla="*/ 73826 h 168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26018" h="1683350">
                  <a:moveTo>
                    <a:pt x="0" y="1"/>
                  </a:moveTo>
                  <a:lnTo>
                    <a:pt x="838286" y="1"/>
                  </a:lnTo>
                  <a:lnTo>
                    <a:pt x="833465" y="36530"/>
                  </a:lnTo>
                  <a:cubicBezTo>
                    <a:pt x="773762" y="329769"/>
                    <a:pt x="614769" y="591902"/>
                    <a:pt x="386449" y="780061"/>
                  </a:cubicBezTo>
                  <a:lnTo>
                    <a:pt x="310221" y="834538"/>
                  </a:lnTo>
                  <a:close/>
                  <a:moveTo>
                    <a:pt x="1494538" y="0"/>
                  </a:moveTo>
                  <a:lnTo>
                    <a:pt x="1826018" y="0"/>
                  </a:lnTo>
                  <a:cubicBezTo>
                    <a:pt x="1826018" y="752824"/>
                    <a:pt x="1346478" y="1425368"/>
                    <a:pt x="625749" y="1683350"/>
                  </a:cubicBezTo>
                  <a:lnTo>
                    <a:pt x="516809" y="1390285"/>
                  </a:lnTo>
                  <a:lnTo>
                    <a:pt x="607661" y="1357828"/>
                  </a:lnTo>
                  <a:cubicBezTo>
                    <a:pt x="1118196" y="1134356"/>
                    <a:pt x="1460834" y="644081"/>
                    <a:pt x="1495218" y="87840"/>
                  </a:cubicBezTo>
                  <a:close/>
                  <a:moveTo>
                    <a:pt x="1026236" y="0"/>
                  </a:moveTo>
                  <a:lnTo>
                    <a:pt x="1308197" y="0"/>
                  </a:lnTo>
                  <a:lnTo>
                    <a:pt x="1308788" y="76317"/>
                  </a:lnTo>
                  <a:cubicBezTo>
                    <a:pt x="1278725" y="562661"/>
                    <a:pt x="979141" y="991327"/>
                    <a:pt x="532761" y="1186719"/>
                  </a:cubicBezTo>
                  <a:lnTo>
                    <a:pt x="451878" y="1215614"/>
                  </a:lnTo>
                  <a:lnTo>
                    <a:pt x="377492" y="1015506"/>
                  </a:lnTo>
                  <a:lnTo>
                    <a:pt x="505232" y="924217"/>
                  </a:lnTo>
                  <a:cubicBezTo>
                    <a:pt x="766367" y="709016"/>
                    <a:pt x="948209" y="409208"/>
                    <a:pt x="1016493" y="738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75" name="Group 12"/>
            <p:cNvGrpSpPr/>
            <p:nvPr/>
          </p:nvGrpSpPr>
          <p:grpSpPr>
            <a:xfrm>
              <a:off x="6175374" y="3977301"/>
              <a:ext cx="392765" cy="404828"/>
              <a:chOff x="6082534" y="4035518"/>
              <a:chExt cx="2225846" cy="2048400"/>
            </a:xfrm>
            <a:solidFill>
              <a:schemeClr val="bg1"/>
            </a:solidFill>
          </p:grpSpPr>
          <p:sp>
            <p:nvSpPr>
              <p:cNvPr id="90" name="Freeform: Shape 14"/>
              <p:cNvSpPr/>
              <p:nvPr/>
            </p:nvSpPr>
            <p:spPr>
              <a:xfrm>
                <a:off x="6082534" y="4035518"/>
                <a:ext cx="2225846" cy="1987364"/>
              </a:xfrm>
              <a:custGeom>
                <a:avLst/>
                <a:gdLst>
                  <a:gd name="connsiteX0" fmla="*/ 0 w 1828800"/>
                  <a:gd name="connsiteY0" fmla="*/ 10886 h 1632858"/>
                  <a:gd name="connsiteX1" fmla="*/ 1828800 w 1828800"/>
                  <a:gd name="connsiteY1" fmla="*/ 0 h 1632858"/>
                  <a:gd name="connsiteX2" fmla="*/ 1828800 w 1828800"/>
                  <a:gd name="connsiteY2" fmla="*/ 87086 h 1632858"/>
                  <a:gd name="connsiteX3" fmla="*/ 1023257 w 1828800"/>
                  <a:gd name="connsiteY3" fmla="*/ 772886 h 1632858"/>
                  <a:gd name="connsiteX4" fmla="*/ 1034143 w 1828800"/>
                  <a:gd name="connsiteY4" fmla="*/ 1600200 h 1632858"/>
                  <a:gd name="connsiteX5" fmla="*/ 859972 w 1828800"/>
                  <a:gd name="connsiteY5" fmla="*/ 1632858 h 1632858"/>
                  <a:gd name="connsiteX6" fmla="*/ 838200 w 1828800"/>
                  <a:gd name="connsiteY6" fmla="*/ 805543 h 1632858"/>
                  <a:gd name="connsiteX7" fmla="*/ 21772 w 1828800"/>
                  <a:gd name="connsiteY7" fmla="*/ 163286 h 1632858"/>
                  <a:gd name="connsiteX8" fmla="*/ 0 w 1828800"/>
                  <a:gd name="connsiteY8" fmla="*/ 10886 h 1632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28800" h="1632858">
                    <a:moveTo>
                      <a:pt x="0" y="10886"/>
                    </a:moveTo>
                    <a:lnTo>
                      <a:pt x="1828800" y="0"/>
                    </a:lnTo>
                    <a:lnTo>
                      <a:pt x="1828800" y="87086"/>
                    </a:lnTo>
                    <a:lnTo>
                      <a:pt x="1023257" y="772886"/>
                    </a:lnTo>
                    <a:lnTo>
                      <a:pt x="1034143" y="1600200"/>
                    </a:lnTo>
                    <a:lnTo>
                      <a:pt x="859972" y="1632858"/>
                    </a:lnTo>
                    <a:lnTo>
                      <a:pt x="838200" y="805543"/>
                    </a:lnTo>
                    <a:lnTo>
                      <a:pt x="21772" y="163286"/>
                    </a:lnTo>
                    <a:lnTo>
                      <a:pt x="0" y="10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1" name="Rectangle 15"/>
              <p:cNvSpPr/>
              <p:nvPr/>
            </p:nvSpPr>
            <p:spPr>
              <a:xfrm>
                <a:off x="6419878" y="5975062"/>
                <a:ext cx="1698170" cy="1088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6" name="Freeform: Shape 21"/>
            <p:cNvSpPr/>
            <p:nvPr/>
          </p:nvSpPr>
          <p:spPr bwMode="auto">
            <a:xfrm>
              <a:off x="5878447" y="4971143"/>
              <a:ext cx="447189" cy="447192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7" name="Freeform: Shape 31"/>
            <p:cNvSpPr/>
            <p:nvPr/>
          </p:nvSpPr>
          <p:spPr bwMode="auto">
            <a:xfrm>
              <a:off x="5741147" y="2927899"/>
              <a:ext cx="450856" cy="489605"/>
            </a:xfrm>
            <a:custGeom>
              <a:avLst/>
              <a:gdLst/>
              <a:ahLst/>
              <a:cxnLst>
                <a:cxn ang="0">
                  <a:pos x="55" y="55"/>
                </a:cxn>
                <a:cxn ang="0">
                  <a:pos x="39" y="55"/>
                </a:cxn>
                <a:cxn ang="0">
                  <a:pos x="30" y="64"/>
                </a:cxn>
                <a:cxn ang="0">
                  <a:pos x="21" y="55"/>
                </a:cxn>
                <a:cxn ang="0">
                  <a:pos x="5" y="55"/>
                </a:cxn>
                <a:cxn ang="0">
                  <a:pos x="0" y="50"/>
                </a:cxn>
                <a:cxn ang="0">
                  <a:pos x="11" y="20"/>
                </a:cxn>
                <a:cxn ang="0">
                  <a:pos x="27" y="5"/>
                </a:cxn>
                <a:cxn ang="0">
                  <a:pos x="26" y="3"/>
                </a:cxn>
                <a:cxn ang="0">
                  <a:pos x="30" y="0"/>
                </a:cxn>
                <a:cxn ang="0">
                  <a:pos x="33" y="3"/>
                </a:cxn>
                <a:cxn ang="0">
                  <a:pos x="33" y="5"/>
                </a:cxn>
                <a:cxn ang="0">
                  <a:pos x="48" y="20"/>
                </a:cxn>
                <a:cxn ang="0">
                  <a:pos x="59" y="50"/>
                </a:cxn>
                <a:cxn ang="0">
                  <a:pos x="55" y="55"/>
                </a:cxn>
                <a:cxn ang="0">
                  <a:pos x="30" y="60"/>
                </a:cxn>
                <a:cxn ang="0">
                  <a:pos x="25" y="55"/>
                </a:cxn>
                <a:cxn ang="0">
                  <a:pos x="24" y="54"/>
                </a:cxn>
                <a:cxn ang="0">
                  <a:pos x="23" y="55"/>
                </a:cxn>
                <a:cxn ang="0">
                  <a:pos x="30" y="61"/>
                </a:cxn>
                <a:cxn ang="0">
                  <a:pos x="30" y="60"/>
                </a:cxn>
                <a:cxn ang="0">
                  <a:pos x="30" y="60"/>
                </a:cxn>
              </a:cxnLst>
              <a:rect l="0" t="0" r="r" b="b"/>
              <a:pathLst>
                <a:path w="59" h="64">
                  <a:moveTo>
                    <a:pt x="55" y="55"/>
                  </a:moveTo>
                  <a:cubicBezTo>
                    <a:pt x="39" y="55"/>
                    <a:pt x="39" y="55"/>
                    <a:pt x="39" y="55"/>
                  </a:cubicBezTo>
                  <a:cubicBezTo>
                    <a:pt x="39" y="60"/>
                    <a:pt x="35" y="64"/>
                    <a:pt x="30" y="64"/>
                  </a:cubicBezTo>
                  <a:cubicBezTo>
                    <a:pt x="25" y="64"/>
                    <a:pt x="21" y="60"/>
                    <a:pt x="21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2" y="55"/>
                    <a:pt x="0" y="53"/>
                    <a:pt x="0" y="50"/>
                  </a:cubicBezTo>
                  <a:cubicBezTo>
                    <a:pt x="5" y="46"/>
                    <a:pt x="11" y="38"/>
                    <a:pt x="11" y="20"/>
                  </a:cubicBezTo>
                  <a:cubicBezTo>
                    <a:pt x="11" y="13"/>
                    <a:pt x="17" y="6"/>
                    <a:pt x="27" y="5"/>
                  </a:cubicBezTo>
                  <a:cubicBezTo>
                    <a:pt x="26" y="4"/>
                    <a:pt x="26" y="4"/>
                    <a:pt x="26" y="3"/>
                  </a:cubicBezTo>
                  <a:cubicBezTo>
                    <a:pt x="26" y="1"/>
                    <a:pt x="28" y="0"/>
                    <a:pt x="30" y="0"/>
                  </a:cubicBezTo>
                  <a:cubicBezTo>
                    <a:pt x="32" y="0"/>
                    <a:pt x="33" y="1"/>
                    <a:pt x="33" y="3"/>
                  </a:cubicBezTo>
                  <a:cubicBezTo>
                    <a:pt x="33" y="4"/>
                    <a:pt x="33" y="4"/>
                    <a:pt x="33" y="5"/>
                  </a:cubicBezTo>
                  <a:cubicBezTo>
                    <a:pt x="42" y="6"/>
                    <a:pt x="48" y="13"/>
                    <a:pt x="48" y="20"/>
                  </a:cubicBezTo>
                  <a:cubicBezTo>
                    <a:pt x="48" y="38"/>
                    <a:pt x="54" y="46"/>
                    <a:pt x="59" y="50"/>
                  </a:cubicBezTo>
                  <a:cubicBezTo>
                    <a:pt x="59" y="53"/>
                    <a:pt x="57" y="55"/>
                    <a:pt x="55" y="55"/>
                  </a:cubicBezTo>
                  <a:close/>
                  <a:moveTo>
                    <a:pt x="30" y="60"/>
                  </a:moveTo>
                  <a:cubicBezTo>
                    <a:pt x="27" y="60"/>
                    <a:pt x="25" y="57"/>
                    <a:pt x="25" y="55"/>
                  </a:cubicBezTo>
                  <a:cubicBezTo>
                    <a:pt x="25" y="54"/>
                    <a:pt x="24" y="54"/>
                    <a:pt x="24" y="54"/>
                  </a:cubicBezTo>
                  <a:cubicBezTo>
                    <a:pt x="24" y="54"/>
                    <a:pt x="23" y="54"/>
                    <a:pt x="23" y="55"/>
                  </a:cubicBezTo>
                  <a:cubicBezTo>
                    <a:pt x="23" y="58"/>
                    <a:pt x="26" y="61"/>
                    <a:pt x="30" y="61"/>
                  </a:cubicBezTo>
                  <a:cubicBezTo>
                    <a:pt x="30" y="61"/>
                    <a:pt x="30" y="61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" name="TextBox 32"/>
            <p:cNvSpPr txBox="1"/>
            <p:nvPr/>
          </p:nvSpPr>
          <p:spPr>
            <a:xfrm>
              <a:off x="626281" y="2017025"/>
              <a:ext cx="3236657" cy="910874"/>
            </a:xfrm>
            <a:prstGeom prst="rect">
              <a:avLst/>
            </a:prstGeom>
          </p:spPr>
          <p:txBody>
            <a:bodyPr vert="horz" wrap="square" lIns="0" tIns="0" rIns="0" bIns="0" anchor="ctr">
              <a:noAutofit/>
            </a:bodyPr>
            <a:lstStyle/>
            <a:p>
              <a:pPr algn="r"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是流感病毒引起的急性呼吸道感染，也是一种传染性强、传播速度快的疾病</a:t>
              </a:r>
            </a:p>
          </p:txBody>
        </p:sp>
        <p:sp>
          <p:nvSpPr>
            <p:cNvPr id="87" name="TextBox 35"/>
            <p:cNvSpPr txBox="1"/>
            <p:nvPr/>
          </p:nvSpPr>
          <p:spPr>
            <a:xfrm>
              <a:off x="8442228" y="4739300"/>
              <a:ext cx="3236657" cy="910874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normAutofit/>
            </a:bodyPr>
            <a:lstStyle/>
            <a:p>
              <a:pPr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一般秋冬季节是其高发期，所引起的并发症和死亡现象非常严重</a:t>
              </a:r>
            </a:p>
          </p:txBody>
        </p:sp>
        <p:sp>
          <p:nvSpPr>
            <p:cNvPr id="85" name="TextBox 38"/>
            <p:cNvSpPr txBox="1"/>
            <p:nvPr/>
          </p:nvSpPr>
          <p:spPr>
            <a:xfrm>
              <a:off x="8476175" y="2703741"/>
              <a:ext cx="3168763" cy="910874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normAutofit/>
            </a:bodyPr>
            <a:lstStyle/>
            <a:p>
              <a:pPr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通过空气中的飞沫、人与人之间的接触或与被污染物品的接触传播</a:t>
              </a:r>
            </a:p>
          </p:txBody>
        </p:sp>
        <p:sp>
          <p:nvSpPr>
            <p:cNvPr id="83" name="TextBox 41"/>
            <p:cNvSpPr txBox="1"/>
            <p:nvPr/>
          </p:nvSpPr>
          <p:spPr>
            <a:xfrm>
              <a:off x="346042" y="3951114"/>
              <a:ext cx="3236657" cy="910874"/>
            </a:xfrm>
            <a:prstGeom prst="rect">
              <a:avLst/>
            </a:prstGeom>
          </p:spPr>
          <p:txBody>
            <a:bodyPr vert="horz" wrap="square" lIns="0" tIns="0" rIns="0" bIns="0" anchor="ctr">
              <a:normAutofit/>
            </a:bodyPr>
            <a:lstStyle/>
            <a:p>
              <a:pPr algn="r"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急起高热、全身疼痛、显著乏力和轻度呼吸道症状</a:t>
              </a: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154 -0.762427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9"/>
                                        </p:tgtEl>
                                      </p:cBhvr>
                                      <p:by x="150000" y="150000"/>
                                      <p:from x="5015" y="943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矩形 66"/>
          <p:cNvSpPr/>
          <p:nvPr/>
        </p:nvSpPr>
        <p:spPr>
          <a:xfrm>
            <a:off x="2206" y="0"/>
            <a:ext cx="1218759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Content Placeholder 2"/>
          <p:cNvSpPr txBox="1"/>
          <p:nvPr/>
        </p:nvSpPr>
        <p:spPr>
          <a:xfrm>
            <a:off x="5033613" y="451646"/>
            <a:ext cx="3059632" cy="36924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defTabSz="457200" fontAlgn="base">
              <a:buClr>
                <a:srgbClr val="47456D">
                  <a:lumMod val="75000"/>
                </a:srgbClr>
              </a:buClr>
              <a:defRPr/>
            </a:pPr>
            <a:r>
              <a:rPr lang="zh-CN" alt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水痘</a:t>
            </a:r>
          </a:p>
        </p:txBody>
      </p:sp>
      <p:sp>
        <p:nvSpPr>
          <p:cNvPr id="59" name="文本框 8"/>
          <p:cNvSpPr txBox="1"/>
          <p:nvPr/>
        </p:nvSpPr>
        <p:spPr>
          <a:xfrm>
            <a:off x="5690649" y="1939092"/>
            <a:ext cx="4805192" cy="907717"/>
          </a:xfrm>
          <a:prstGeom prst="rect">
            <a:avLst/>
          </a:prstGeom>
          <a:noFill/>
        </p:spPr>
        <p:txBody>
          <a:bodyPr wrap="square" lIns="91406" tIns="45702" rIns="91406" bIns="45702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700" b="1" dirty="0">
                <a:solidFill>
                  <a:srgbClr val="4745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r>
              <a:rPr lang="zh-CN" altLang="en-US" b="1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主要对象</a:t>
            </a:r>
            <a:endParaRPr lang="en-US" altLang="zh-CN" b="1" dirty="0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主要多发于儿童</a:t>
            </a:r>
            <a:endParaRPr lang="en-US" altLang="zh-CN" sz="1600" dirty="0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8"/>
          <p:cNvSpPr txBox="1"/>
          <p:nvPr/>
        </p:nvSpPr>
        <p:spPr>
          <a:xfrm>
            <a:off x="5690649" y="2946971"/>
            <a:ext cx="4805192" cy="1153881"/>
          </a:xfrm>
          <a:prstGeom prst="rect">
            <a:avLst/>
          </a:prstGeom>
          <a:noFill/>
        </p:spPr>
        <p:txBody>
          <a:bodyPr wrap="square" lIns="91406" tIns="45702" rIns="91406" bIns="45702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700" b="1" dirty="0">
                <a:solidFill>
                  <a:srgbClr val="8683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r>
              <a:rPr lang="zh-CN" altLang="en-US" b="1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特点</a:t>
            </a:r>
            <a:endParaRPr lang="en-US" altLang="zh-CN" b="1" dirty="0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为全身皮肤分批出现散在的斑疹、丘疹和水疱疹，并伴发热</a:t>
            </a:r>
            <a:endParaRPr lang="en-US" altLang="zh-CN" sz="1600" dirty="0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8"/>
          <p:cNvSpPr txBox="1"/>
          <p:nvPr/>
        </p:nvSpPr>
        <p:spPr>
          <a:xfrm>
            <a:off x="5690649" y="4163523"/>
            <a:ext cx="4805192" cy="1646209"/>
          </a:xfrm>
          <a:prstGeom prst="rect">
            <a:avLst/>
          </a:prstGeom>
          <a:noFill/>
        </p:spPr>
        <p:txBody>
          <a:bodyPr wrap="square" lIns="91406" tIns="45702" rIns="91406" bIns="45702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700" b="1" dirty="0">
                <a:solidFill>
                  <a:srgbClr val="FFFFFF">
                    <a:lumMod val="6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r>
              <a:rPr lang="zh-CN" altLang="en-US" b="1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措施</a:t>
            </a:r>
            <a:endParaRPr lang="en-US" altLang="zh-CN" b="1" dirty="0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水痘传染性很强，必须早期隔离患儿，直到隔离期满。水痘疫苗可用于所有易感者，是预防水痘最为的措施。此外，对水痘患儿的用具等要暴晒或煮沸消毒。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6" y="2576375"/>
            <a:ext cx="4735395" cy="2939934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</p:bldLst>
  </p:timing>
</p:sld>
</file>

<file path=ppt/theme/theme1.xml><?xml version="1.0" encoding="utf-8"?>
<a:theme xmlns:a="http://schemas.openxmlformats.org/drawingml/2006/main" name="1_自定义设计方案">
  <a:themeElements>
    <a:clrScheme name="茶绿搭配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7456D"/>
      </a:accent1>
      <a:accent2>
        <a:srgbClr val="86839E"/>
      </a:accent2>
      <a:accent3>
        <a:srgbClr val="47456D"/>
      </a:accent3>
      <a:accent4>
        <a:srgbClr val="86839E"/>
      </a:accent4>
      <a:accent5>
        <a:srgbClr val="47456D"/>
      </a:accent5>
      <a:accent6>
        <a:srgbClr val="86839E"/>
      </a:accent6>
      <a:hlink>
        <a:srgbClr val="47456D"/>
      </a:hlink>
      <a:folHlink>
        <a:srgbClr val="86839E"/>
      </a:folHlink>
    </a:clrScheme>
    <a:fontScheme name="自定义 1">
      <a:majorFont>
        <a:latin typeface="Franklin Gothic Medium"/>
        <a:ea typeface="微软雅黑"/>
        <a:cs typeface=""/>
      </a:majorFont>
      <a:minorFont>
        <a:latin typeface="Franklin Gothic Book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1194</Words>
  <Application>Microsoft Office PowerPoint</Application>
  <PresentationFormat>宽屏</PresentationFormat>
  <Paragraphs>154</Paragraphs>
  <Slides>20</Slides>
  <Notes>20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微软雅黑</vt:lpstr>
      <vt:lpstr>华文宋体</vt:lpstr>
      <vt:lpstr>Calibri</vt:lpstr>
      <vt:lpstr>Franklin Gothic Book</vt:lpstr>
      <vt:lpstr>等线</vt:lpstr>
      <vt:lpstr>Arial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5</cp:revision>
  <dcterms:created xsi:type="dcterms:W3CDTF">2018-03-29T08:15:00Z</dcterms:created>
  <dcterms:modified xsi:type="dcterms:W3CDTF">2021-01-05T11:58:53Z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