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66" r:id="rId19"/>
    <p:sldId id="281" r:id="rId20"/>
    <p:sldId id="282" r:id="rId21"/>
    <p:sldId id="283" r:id="rId22"/>
    <p:sldId id="284" r:id="rId23"/>
    <p:sldId id="286" r:id="rId24"/>
    <p:sldId id="285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 snapToGrid="0">
      <p:cViewPr varScale="1">
        <p:scale>
          <a:sx n="96" d="100"/>
          <a:sy n="96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F25D-2496-4A9D-91DF-7F4C46182D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9513-F20B-4985-A91B-E44A945EEA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71500" y="482600"/>
            <a:ext cx="11049000" cy="607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 userDrawn="1"/>
        </p:nvSpPr>
        <p:spPr>
          <a:xfrm>
            <a:off x="1162050" y="1093310"/>
            <a:ext cx="9867900" cy="561864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hemeOverride" Target="../theme/themeOverride1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hemeOverride" Target="../theme/themeOverride1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hemeOverride" Target="../theme/themeOverride1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hemeOverride" Target="../theme/themeOverride19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hemeOverride" Target="../theme/themeOverride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hemeOverride" Target="../theme/themeOverride21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hemeOverride" Target="../theme/themeOverride23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1499455" y="619680"/>
            <a:ext cx="9867900" cy="561864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4905" y="3717775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Lorem ipsum dolor sit amet, consectetuer adipiscing elit.Aenean commodo ligula eget dolor. Aenean massa. Cum sociis natoque penatibus et magnis dis parturient montes,nascetur ridiculus mus.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46093" y="4420499"/>
            <a:ext cx="3300904" cy="391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 w="3175">
                  <a:noFill/>
                </a:ln>
                <a:solidFill>
                  <a:srgbClr val="0D696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xiazaii     </a:t>
            </a:r>
            <a:r>
              <a:rPr kumimoji="0" lang="zh-CN" altLang="en-US" sz="1800" b="0" i="0" u="none" strike="noStrike" kern="1200" cap="none" spc="0" normalizeH="0" baseline="0" noProof="0">
                <a:ln w="3175">
                  <a:noFill/>
                </a:ln>
                <a:solidFill>
                  <a:srgbClr val="0D696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日期：</a:t>
            </a:r>
            <a:r>
              <a:rPr kumimoji="0" lang="en-US" altLang="zh-CN" sz="1800" b="0" i="0" u="none" strike="noStrike" kern="1200" cap="none" spc="0" normalizeH="0" baseline="0" noProof="0">
                <a:ln w="3175">
                  <a:noFill/>
                </a:ln>
                <a:solidFill>
                  <a:srgbClr val="0D696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20XX.XXX.XX</a:t>
            </a:r>
            <a:endParaRPr kumimoji="0" lang="zh-CN" altLang="en-US" sz="1800" b="0" i="0" u="none" strike="noStrike" kern="1200" cap="none" spc="0" normalizeH="0" baseline="0" noProof="0" dirty="0">
              <a:ln w="3175">
                <a:noFill/>
              </a:ln>
              <a:solidFill>
                <a:srgbClr val="0D696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pic>
        <p:nvPicPr>
          <p:cNvPr id="7" name="a5eb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7775" y="-12160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11230" y="2494321"/>
            <a:ext cx="7731345" cy="89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卡通儿童教育课件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PPT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>
            <a:off x="5640695" y="2459241"/>
            <a:ext cx="1015909" cy="3225957"/>
            <a:chOff x="5438775" y="1724025"/>
            <a:chExt cx="1085850" cy="3448050"/>
          </a:xfrm>
        </p:grpSpPr>
        <p:cxnSp>
          <p:nvCxnSpPr>
            <p:cNvPr id="29" name="Straight Connector 4"/>
            <p:cNvCxnSpPr/>
            <p:nvPr/>
          </p:nvCxnSpPr>
          <p:spPr>
            <a:xfrm>
              <a:off x="5981700" y="2200275"/>
              <a:ext cx="0" cy="2771775"/>
            </a:xfrm>
            <a:prstGeom prst="lin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1"/>
            <p:cNvSpPr/>
            <p:nvPr/>
          </p:nvSpPr>
          <p:spPr>
            <a:xfrm>
              <a:off x="5438775" y="1724025"/>
              <a:ext cx="1085850" cy="108585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1" name="Oval 2"/>
            <p:cNvSpPr/>
            <p:nvPr/>
          </p:nvSpPr>
          <p:spPr>
            <a:xfrm>
              <a:off x="5781675" y="4772025"/>
              <a:ext cx="400050" cy="40005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5" name="q"/>
          <p:cNvSpPr/>
          <p:nvPr>
            <p:custDataLst>
              <p:tags r:id="rId3"/>
            </p:custDataLst>
          </p:nvPr>
        </p:nvSpPr>
        <p:spPr>
          <a:xfrm>
            <a:off x="6335791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6" name="q"/>
          <p:cNvSpPr/>
          <p:nvPr>
            <p:custDataLst>
              <p:tags r:id="rId4"/>
            </p:custDataLst>
          </p:nvPr>
        </p:nvSpPr>
        <p:spPr>
          <a:xfrm flipH="1">
            <a:off x="3713736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7" name="q"/>
          <p:cNvSpPr/>
          <p:nvPr>
            <p:custDataLst>
              <p:tags r:id="rId5"/>
            </p:custDataLst>
          </p:nvPr>
        </p:nvSpPr>
        <p:spPr>
          <a:xfrm flipV="1">
            <a:off x="6335791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8" name="q"/>
          <p:cNvSpPr/>
          <p:nvPr>
            <p:custDataLst>
              <p:tags r:id="rId6"/>
            </p:custDataLst>
          </p:nvPr>
        </p:nvSpPr>
        <p:spPr>
          <a:xfrm flipH="1" flipV="1">
            <a:off x="4486914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9" name="q"/>
          <p:cNvGrpSpPr/>
          <p:nvPr>
            <p:custDataLst>
              <p:tags r:id="rId7"/>
            </p:custDataLst>
          </p:nvPr>
        </p:nvGrpSpPr>
        <p:grpSpPr>
          <a:xfrm>
            <a:off x="8166734" y="4453071"/>
            <a:ext cx="2299050" cy="781944"/>
            <a:chOff x="9029821" y="3139323"/>
            <a:chExt cx="2457329" cy="835777"/>
          </a:xfrm>
        </p:grpSpPr>
        <p:sp>
          <p:nvSpPr>
            <p:cNvPr id="27" name="TextBox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8" name="Rectangle 11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0" name="q"/>
          <p:cNvGrpSpPr/>
          <p:nvPr>
            <p:custDataLst>
              <p:tags r:id="rId8"/>
            </p:custDataLst>
          </p:nvPr>
        </p:nvGrpSpPr>
        <p:grpSpPr>
          <a:xfrm>
            <a:off x="1797469" y="4453071"/>
            <a:ext cx="2252538" cy="781944"/>
            <a:chOff x="609599" y="3139323"/>
            <a:chExt cx="2407615" cy="835777"/>
          </a:xfrm>
        </p:grpSpPr>
        <p:sp>
          <p:nvSpPr>
            <p:cNvPr id="25" name="TextBox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6" name="Rectangle 1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1" name="q"/>
          <p:cNvGrpSpPr/>
          <p:nvPr>
            <p:custDataLst>
              <p:tags r:id="rId9"/>
            </p:custDataLst>
          </p:nvPr>
        </p:nvGrpSpPr>
        <p:grpSpPr>
          <a:xfrm>
            <a:off x="8957846" y="2778425"/>
            <a:ext cx="2299050" cy="781944"/>
            <a:chOff x="9029821" y="3139323"/>
            <a:chExt cx="2457329" cy="835777"/>
          </a:xfrm>
        </p:grpSpPr>
        <p:sp>
          <p:nvSpPr>
            <p:cNvPr id="23" name="TextBox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4" name="Rectangle 1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2" name="q"/>
          <p:cNvGrpSpPr/>
          <p:nvPr>
            <p:custDataLst>
              <p:tags r:id="rId10"/>
            </p:custDataLst>
          </p:nvPr>
        </p:nvGrpSpPr>
        <p:grpSpPr>
          <a:xfrm>
            <a:off x="1086916" y="2778425"/>
            <a:ext cx="2252538" cy="781944"/>
            <a:chOff x="609599" y="3139323"/>
            <a:chExt cx="2407615" cy="835777"/>
          </a:xfrm>
        </p:grpSpPr>
        <p:sp>
          <p:nvSpPr>
            <p:cNvPr id="21" name="TextBox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2" name="Rectangle 2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3" name="q"/>
          <p:cNvGrpSpPr/>
          <p:nvPr>
            <p:custDataLst>
              <p:tags r:id="rId11"/>
            </p:custDataLst>
          </p:nvPr>
        </p:nvGrpSpPr>
        <p:grpSpPr>
          <a:xfrm>
            <a:off x="5194841" y="1484783"/>
            <a:ext cx="1890803" cy="867983"/>
            <a:chOff x="5122025" y="525814"/>
            <a:chExt cx="2020976" cy="927740"/>
          </a:xfrm>
        </p:grpSpPr>
        <p:sp>
          <p:nvSpPr>
            <p:cNvPr id="19" name="TextBox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办公资源</a:t>
              </a: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sp>
        <p:nvSpPr>
          <p:cNvPr id="14" name="q"/>
          <p:cNvSpPr/>
          <p:nvPr>
            <p:custDataLst>
              <p:tags r:id="rId12"/>
            </p:custDataLst>
          </p:nvPr>
        </p:nvSpPr>
        <p:spPr bwMode="auto">
          <a:xfrm>
            <a:off x="4338828" y="3102170"/>
            <a:ext cx="482929" cy="40810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5" name="q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6964361" y="4592482"/>
            <a:ext cx="507705" cy="42904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6" name="q"/>
          <p:cNvSpPr/>
          <p:nvPr>
            <p:custDataLst>
              <p:tags r:id="rId14"/>
            </p:custDataLst>
          </p:nvPr>
        </p:nvSpPr>
        <p:spPr bwMode="auto">
          <a:xfrm>
            <a:off x="4880501" y="4611776"/>
            <a:ext cx="462041" cy="3904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7" name="q"/>
          <p:cNvSpPr/>
          <p:nvPr>
            <p:custDataLst>
              <p:tags r:id="rId15"/>
            </p:custDataLst>
          </p:nvPr>
        </p:nvSpPr>
        <p:spPr bwMode="auto">
          <a:xfrm>
            <a:off x="7461690" y="3122713"/>
            <a:ext cx="434310" cy="36702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8" name="q"/>
          <p:cNvSpPr/>
          <p:nvPr>
            <p:custDataLst>
              <p:tags r:id="rId16"/>
            </p:custDataLst>
          </p:nvPr>
        </p:nvSpPr>
        <p:spPr bwMode="auto">
          <a:xfrm>
            <a:off x="5909286" y="2745330"/>
            <a:ext cx="478726" cy="4045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q"/>
          <p:cNvGrpSpPr/>
          <p:nvPr>
            <p:custDataLst>
              <p:tags r:id="rId2"/>
            </p:custDataLst>
          </p:nvPr>
        </p:nvGrpSpPr>
        <p:grpSpPr>
          <a:xfrm>
            <a:off x="1524000" y="2567766"/>
            <a:ext cx="9143997" cy="1828799"/>
            <a:chOff x="1524000" y="2567766"/>
            <a:chExt cx="9143997" cy="1828799"/>
          </a:xfrm>
        </p:grpSpPr>
        <p:sp>
          <p:nvSpPr>
            <p:cNvPr id="4" name="弧形 3"/>
            <p:cNvSpPr/>
            <p:nvPr/>
          </p:nvSpPr>
          <p:spPr>
            <a:xfrm>
              <a:off x="1524000" y="2567766"/>
              <a:ext cx="1828799" cy="1828799"/>
            </a:xfrm>
            <a:prstGeom prst="arc">
              <a:avLst>
                <a:gd name="adj1" fmla="val 10763432"/>
                <a:gd name="adj2" fmla="val 0"/>
              </a:avLst>
            </a:prstGeom>
            <a:noFill/>
            <a:ln w="63500" cap="rnd">
              <a:solidFill>
                <a:schemeClr val="tx2"/>
              </a:solidFill>
              <a:headEnd type="oval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>
              <a:off x="3352799" y="2567766"/>
              <a:ext cx="1828799" cy="1828799"/>
            </a:xfrm>
            <a:prstGeom prst="arc">
              <a:avLst>
                <a:gd name="adj1" fmla="val 10922726"/>
                <a:gd name="adj2" fmla="val 0"/>
              </a:avLst>
            </a:prstGeom>
            <a:noFill/>
            <a:ln w="63500" cap="rnd">
              <a:solidFill>
                <a:schemeClr val="tx2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5181599" y="2567766"/>
              <a:ext cx="1828799" cy="1828799"/>
            </a:xfrm>
            <a:prstGeom prst="arc">
              <a:avLst>
                <a:gd name="adj1" fmla="val 10881839"/>
                <a:gd name="adj2" fmla="val 0"/>
              </a:avLst>
            </a:prstGeom>
            <a:noFill/>
            <a:ln w="63500" cap="rnd">
              <a:solidFill>
                <a:schemeClr val="tx2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>
              <a:off x="7010398" y="2567766"/>
              <a:ext cx="1828799" cy="1828799"/>
            </a:xfrm>
            <a:prstGeom prst="arc">
              <a:avLst>
                <a:gd name="adj1" fmla="val 10839970"/>
                <a:gd name="adj2" fmla="val 0"/>
              </a:avLst>
            </a:prstGeom>
            <a:noFill/>
            <a:ln w="63500" cap="rnd">
              <a:solidFill>
                <a:schemeClr val="tx2"/>
              </a:solidFill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8839198" y="2567766"/>
              <a:ext cx="1828799" cy="1828799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63500" cap="rnd">
              <a:solidFill>
                <a:schemeClr val="tx2"/>
              </a:solidFill>
              <a:tailEnd type="triangle"/>
            </a:ln>
            <a:effectLst>
              <a:outerShdw blurRad="228600" dist="1016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" name="q"/>
          <p:cNvGrpSpPr/>
          <p:nvPr>
            <p:custDataLst>
              <p:tags r:id="rId3"/>
            </p:custDataLst>
          </p:nvPr>
        </p:nvGrpSpPr>
        <p:grpSpPr>
          <a:xfrm>
            <a:off x="1981200" y="1984378"/>
            <a:ext cx="914400" cy="1901823"/>
            <a:chOff x="1981200" y="1984378"/>
            <a:chExt cx="914400" cy="1901823"/>
          </a:xfrm>
        </p:grpSpPr>
        <p:sp>
          <p:nvSpPr>
            <p:cNvPr id="9" name="文本框 7"/>
            <p:cNvSpPr txBox="1"/>
            <p:nvPr/>
          </p:nvSpPr>
          <p:spPr>
            <a:xfrm>
              <a:off x="2089586" y="198437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1981200" y="2971801"/>
              <a:ext cx="914400" cy="914400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298734" y="330137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8255"/>
                  </a:moveTo>
                  <a:lnTo>
                    <a:pt x="12837" y="10800"/>
                  </a:lnTo>
                  <a:lnTo>
                    <a:pt x="8836" y="13345"/>
                  </a:lnTo>
                  <a:cubicBezTo>
                    <a:pt x="8836" y="13345"/>
                    <a:pt x="8836" y="8255"/>
                    <a:pt x="8836" y="8255"/>
                  </a:cubicBezTo>
                  <a:close/>
                  <a:moveTo>
                    <a:pt x="8345" y="14727"/>
                  </a:moveTo>
                  <a:cubicBezTo>
                    <a:pt x="8461" y="14727"/>
                    <a:pt x="8564" y="14681"/>
                    <a:pt x="8647" y="14614"/>
                  </a:cubicBezTo>
                  <a:lnTo>
                    <a:pt x="8652" y="14620"/>
                  </a:lnTo>
                  <a:lnTo>
                    <a:pt x="14052" y="11184"/>
                  </a:lnTo>
                  <a:lnTo>
                    <a:pt x="14047" y="11178"/>
                  </a:lnTo>
                  <a:cubicBezTo>
                    <a:pt x="14160" y="11088"/>
                    <a:pt x="14236" y="10955"/>
                    <a:pt x="14236" y="10800"/>
                  </a:cubicBezTo>
                  <a:cubicBezTo>
                    <a:pt x="14236" y="10645"/>
                    <a:pt x="14160" y="10512"/>
                    <a:pt x="14047" y="10422"/>
                  </a:cubicBezTo>
                  <a:lnTo>
                    <a:pt x="14052" y="10417"/>
                  </a:lnTo>
                  <a:lnTo>
                    <a:pt x="8652" y="6980"/>
                  </a:lnTo>
                  <a:lnTo>
                    <a:pt x="8647" y="6986"/>
                  </a:lnTo>
                  <a:cubicBezTo>
                    <a:pt x="8564" y="6919"/>
                    <a:pt x="8461" y="6873"/>
                    <a:pt x="8345" y="6873"/>
                  </a:cubicBezTo>
                  <a:cubicBezTo>
                    <a:pt x="8074" y="6873"/>
                    <a:pt x="7855" y="7093"/>
                    <a:pt x="7855" y="7364"/>
                  </a:cubicBezTo>
                  <a:lnTo>
                    <a:pt x="7855" y="14236"/>
                  </a:lnTo>
                  <a:cubicBezTo>
                    <a:pt x="7855" y="14507"/>
                    <a:pt x="8074" y="14727"/>
                    <a:pt x="8345" y="14727"/>
                  </a:cubicBezTo>
                  <a:moveTo>
                    <a:pt x="19636" y="18655"/>
                  </a:moveTo>
                  <a:lnTo>
                    <a:pt x="18655" y="18655"/>
                  </a:lnTo>
                  <a:lnTo>
                    <a:pt x="18655" y="19636"/>
                  </a:lnTo>
                  <a:lnTo>
                    <a:pt x="19636" y="19636"/>
                  </a:lnTo>
                  <a:cubicBezTo>
                    <a:pt x="19636" y="19636"/>
                    <a:pt x="19636" y="18655"/>
                    <a:pt x="19636" y="18655"/>
                  </a:cubicBezTo>
                  <a:close/>
                  <a:moveTo>
                    <a:pt x="19636" y="14727"/>
                  </a:moveTo>
                  <a:lnTo>
                    <a:pt x="18655" y="14727"/>
                  </a:lnTo>
                  <a:lnTo>
                    <a:pt x="18655" y="15709"/>
                  </a:lnTo>
                  <a:lnTo>
                    <a:pt x="19636" y="15709"/>
                  </a:lnTo>
                  <a:cubicBezTo>
                    <a:pt x="19636" y="15709"/>
                    <a:pt x="19636" y="14727"/>
                    <a:pt x="19636" y="14727"/>
                  </a:cubicBezTo>
                  <a:close/>
                  <a:moveTo>
                    <a:pt x="19636" y="12764"/>
                  </a:moveTo>
                  <a:lnTo>
                    <a:pt x="18655" y="12764"/>
                  </a:lnTo>
                  <a:lnTo>
                    <a:pt x="18655" y="13745"/>
                  </a:lnTo>
                  <a:lnTo>
                    <a:pt x="19636" y="13745"/>
                  </a:lnTo>
                  <a:cubicBezTo>
                    <a:pt x="19636" y="13745"/>
                    <a:pt x="19636" y="12764"/>
                    <a:pt x="19636" y="12764"/>
                  </a:cubicBezTo>
                  <a:close/>
                  <a:moveTo>
                    <a:pt x="19636" y="16691"/>
                  </a:moveTo>
                  <a:lnTo>
                    <a:pt x="18655" y="16691"/>
                  </a:lnTo>
                  <a:lnTo>
                    <a:pt x="18655" y="17673"/>
                  </a:lnTo>
                  <a:lnTo>
                    <a:pt x="19636" y="17673"/>
                  </a:lnTo>
                  <a:cubicBezTo>
                    <a:pt x="19636" y="17673"/>
                    <a:pt x="19636" y="16691"/>
                    <a:pt x="19636" y="16691"/>
                  </a:cubicBezTo>
                  <a:close/>
                  <a:moveTo>
                    <a:pt x="18655" y="2945"/>
                  </a:moveTo>
                  <a:lnTo>
                    <a:pt x="19636" y="2945"/>
                  </a:lnTo>
                  <a:lnTo>
                    <a:pt x="19636" y="1964"/>
                  </a:lnTo>
                  <a:lnTo>
                    <a:pt x="18655" y="1964"/>
                  </a:lnTo>
                  <a:cubicBezTo>
                    <a:pt x="18655" y="1964"/>
                    <a:pt x="18655" y="2945"/>
                    <a:pt x="18655" y="2945"/>
                  </a:cubicBezTo>
                  <a:close/>
                  <a:moveTo>
                    <a:pt x="20618" y="10309"/>
                  </a:moveTo>
                  <a:lnTo>
                    <a:pt x="17673" y="10309"/>
                  </a:ln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0309"/>
                    <a:pt x="20618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lnTo>
                    <a:pt x="17673" y="11291"/>
                  </a:lnTo>
                  <a:lnTo>
                    <a:pt x="20618" y="11291"/>
                  </a:lnTo>
                  <a:cubicBezTo>
                    <a:pt x="20618" y="11291"/>
                    <a:pt x="20618" y="19636"/>
                    <a:pt x="20618" y="19636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982"/>
                  </a:lnTo>
                  <a:lnTo>
                    <a:pt x="16691" y="982"/>
                  </a:lnTo>
                  <a:cubicBezTo>
                    <a:pt x="16691" y="982"/>
                    <a:pt x="16691" y="20618"/>
                    <a:pt x="16691" y="20618"/>
                  </a:cubicBezTo>
                  <a:close/>
                  <a:moveTo>
                    <a:pt x="3927" y="10309"/>
                  </a:moveTo>
                  <a:lnTo>
                    <a:pt x="982" y="10309"/>
                  </a:ln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3927" y="982"/>
                  </a:lnTo>
                  <a:cubicBezTo>
                    <a:pt x="3927" y="982"/>
                    <a:pt x="3927" y="10309"/>
                    <a:pt x="3927" y="10309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3927" y="11291"/>
                  </a:lnTo>
                  <a:cubicBezTo>
                    <a:pt x="3927" y="11291"/>
                    <a:pt x="3927" y="20618"/>
                    <a:pt x="3927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8655" y="8836"/>
                  </a:moveTo>
                  <a:lnTo>
                    <a:pt x="19636" y="8836"/>
                  </a:lnTo>
                  <a:lnTo>
                    <a:pt x="19636" y="7855"/>
                  </a:lnTo>
                  <a:lnTo>
                    <a:pt x="18655" y="7855"/>
                  </a:lnTo>
                  <a:cubicBezTo>
                    <a:pt x="18655" y="7855"/>
                    <a:pt x="18655" y="8836"/>
                    <a:pt x="18655" y="8836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1964" y="2945"/>
                  </a:moveTo>
                  <a:lnTo>
                    <a:pt x="2945" y="2945"/>
                  </a:lnTo>
                  <a:lnTo>
                    <a:pt x="2945" y="1964"/>
                  </a:lnTo>
                  <a:lnTo>
                    <a:pt x="1964" y="1964"/>
                  </a:lnTo>
                  <a:cubicBezTo>
                    <a:pt x="1964" y="1964"/>
                    <a:pt x="1964" y="2945"/>
                    <a:pt x="1964" y="2945"/>
                  </a:cubicBezTo>
                  <a:close/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2945" y="12764"/>
                  </a:moveTo>
                  <a:lnTo>
                    <a:pt x="1964" y="12764"/>
                  </a:lnTo>
                  <a:lnTo>
                    <a:pt x="1964" y="13745"/>
                  </a:lnTo>
                  <a:lnTo>
                    <a:pt x="2945" y="13745"/>
                  </a:lnTo>
                  <a:cubicBezTo>
                    <a:pt x="2945" y="13745"/>
                    <a:pt x="2945" y="12764"/>
                    <a:pt x="2945" y="12764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1964" y="4909"/>
                  </a:moveTo>
                  <a:lnTo>
                    <a:pt x="2945" y="4909"/>
                  </a:lnTo>
                  <a:lnTo>
                    <a:pt x="2945" y="3927"/>
                  </a:lnTo>
                  <a:lnTo>
                    <a:pt x="1964" y="3927"/>
                  </a:lnTo>
                  <a:cubicBezTo>
                    <a:pt x="1964" y="3927"/>
                    <a:pt x="1964" y="4909"/>
                    <a:pt x="1964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0" name="q"/>
          <p:cNvGrpSpPr/>
          <p:nvPr>
            <p:custDataLst>
              <p:tags r:id="rId4"/>
            </p:custDataLst>
          </p:nvPr>
        </p:nvGrpSpPr>
        <p:grpSpPr>
          <a:xfrm>
            <a:off x="3809999" y="1984378"/>
            <a:ext cx="914400" cy="1901823"/>
            <a:chOff x="3809999" y="1984378"/>
            <a:chExt cx="914400" cy="1901823"/>
          </a:xfrm>
        </p:grpSpPr>
        <p:sp>
          <p:nvSpPr>
            <p:cNvPr id="10" name="文本框 8"/>
            <p:cNvSpPr txBox="1"/>
            <p:nvPr/>
          </p:nvSpPr>
          <p:spPr>
            <a:xfrm>
              <a:off x="3918385" y="198437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809999" y="2971801"/>
              <a:ext cx="914400" cy="914400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127465" y="3301376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1" name="q"/>
          <p:cNvGrpSpPr/>
          <p:nvPr>
            <p:custDataLst>
              <p:tags r:id="rId5"/>
            </p:custDataLst>
          </p:nvPr>
        </p:nvGrpSpPr>
        <p:grpSpPr>
          <a:xfrm>
            <a:off x="5638799" y="1984378"/>
            <a:ext cx="914400" cy="1901823"/>
            <a:chOff x="5638799" y="1984378"/>
            <a:chExt cx="914400" cy="1901823"/>
          </a:xfrm>
        </p:grpSpPr>
        <p:sp>
          <p:nvSpPr>
            <p:cNvPr id="11" name="文本框 9"/>
            <p:cNvSpPr txBox="1"/>
            <p:nvPr/>
          </p:nvSpPr>
          <p:spPr>
            <a:xfrm>
              <a:off x="5747185" y="198437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5638799" y="2971801"/>
              <a:ext cx="914400" cy="914400"/>
            </a:xfrm>
            <a:prstGeom prst="ellipse">
              <a:avLst/>
            </a:prstGeom>
            <a:solidFill>
              <a:schemeClr val="accent3"/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961736" y="3307125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2" name="q"/>
          <p:cNvGrpSpPr/>
          <p:nvPr>
            <p:custDataLst>
              <p:tags r:id="rId6"/>
            </p:custDataLst>
          </p:nvPr>
        </p:nvGrpSpPr>
        <p:grpSpPr>
          <a:xfrm>
            <a:off x="7467598" y="1996417"/>
            <a:ext cx="914400" cy="1889784"/>
            <a:chOff x="7467598" y="1996417"/>
            <a:chExt cx="914400" cy="1889784"/>
          </a:xfrm>
        </p:grpSpPr>
        <p:sp>
          <p:nvSpPr>
            <p:cNvPr id="12" name="文本框 10"/>
            <p:cNvSpPr txBox="1"/>
            <p:nvPr/>
          </p:nvSpPr>
          <p:spPr>
            <a:xfrm>
              <a:off x="7575984" y="199641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7467598" y="2971801"/>
              <a:ext cx="914400" cy="914400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797871" y="3274126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3" name="q"/>
          <p:cNvGrpSpPr/>
          <p:nvPr>
            <p:custDataLst>
              <p:tags r:id="rId7"/>
            </p:custDataLst>
          </p:nvPr>
        </p:nvGrpSpPr>
        <p:grpSpPr>
          <a:xfrm>
            <a:off x="9296397" y="1996417"/>
            <a:ext cx="914400" cy="1889784"/>
            <a:chOff x="9296397" y="1996417"/>
            <a:chExt cx="914400" cy="1889784"/>
          </a:xfrm>
        </p:grpSpPr>
        <p:sp>
          <p:nvSpPr>
            <p:cNvPr id="13" name="文本框 11"/>
            <p:cNvSpPr txBox="1"/>
            <p:nvPr/>
          </p:nvSpPr>
          <p:spPr>
            <a:xfrm>
              <a:off x="9404783" y="1996417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2019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9296397" y="2971801"/>
              <a:ext cx="914400" cy="91440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613933" y="330137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5" name="a"/>
          <p:cNvGrpSpPr/>
          <p:nvPr>
            <p:custDataLst>
              <p:tags r:id="rId8"/>
            </p:custDataLst>
          </p:nvPr>
        </p:nvGrpSpPr>
        <p:grpSpPr>
          <a:xfrm>
            <a:off x="1414411" y="4215775"/>
            <a:ext cx="1777107" cy="857260"/>
            <a:chOff x="1732858" y="5001250"/>
            <a:chExt cx="2213143" cy="857260"/>
          </a:xfrm>
        </p:grpSpPr>
        <p:sp>
          <p:nvSpPr>
            <p:cNvPr id="38" name="文本框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9" name="文本框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26" name="q"/>
          <p:cNvGrpSpPr/>
          <p:nvPr>
            <p:custDataLst>
              <p:tags r:id="rId9"/>
            </p:custDataLst>
          </p:nvPr>
        </p:nvGrpSpPr>
        <p:grpSpPr>
          <a:xfrm>
            <a:off x="3310929" y="4215775"/>
            <a:ext cx="1777107" cy="857260"/>
            <a:chOff x="1732858" y="5001250"/>
            <a:chExt cx="2213143" cy="857260"/>
          </a:xfrm>
        </p:grpSpPr>
        <p:sp>
          <p:nvSpPr>
            <p:cNvPr id="36" name="文本框 4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7" name="文本框 4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27" name="qw"/>
          <p:cNvGrpSpPr/>
          <p:nvPr>
            <p:custDataLst>
              <p:tags r:id="rId10"/>
            </p:custDataLst>
          </p:nvPr>
        </p:nvGrpSpPr>
        <p:grpSpPr>
          <a:xfrm>
            <a:off x="5207448" y="4215775"/>
            <a:ext cx="1777107" cy="857260"/>
            <a:chOff x="1732858" y="5001250"/>
            <a:chExt cx="2213143" cy="857260"/>
          </a:xfrm>
        </p:grpSpPr>
        <p:sp>
          <p:nvSpPr>
            <p:cNvPr id="34" name="文本框 3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文本框 3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28" name="q"/>
          <p:cNvGrpSpPr/>
          <p:nvPr>
            <p:custDataLst>
              <p:tags r:id="rId11"/>
            </p:custDataLst>
          </p:nvPr>
        </p:nvGrpSpPr>
        <p:grpSpPr>
          <a:xfrm>
            <a:off x="7103966" y="4215775"/>
            <a:ext cx="1777107" cy="857260"/>
            <a:chOff x="1732858" y="5001250"/>
            <a:chExt cx="2213143" cy="857260"/>
          </a:xfrm>
        </p:grpSpPr>
        <p:sp>
          <p:nvSpPr>
            <p:cNvPr id="32" name="文本框 3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3" name="文本框 3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29" name="q"/>
          <p:cNvGrpSpPr/>
          <p:nvPr>
            <p:custDataLst>
              <p:tags r:id="rId12"/>
            </p:custDataLst>
          </p:nvPr>
        </p:nvGrpSpPr>
        <p:grpSpPr>
          <a:xfrm>
            <a:off x="9000484" y="4215775"/>
            <a:ext cx="1777107" cy="857260"/>
            <a:chOff x="1732858" y="5001250"/>
            <a:chExt cx="2213143" cy="857260"/>
          </a:xfrm>
        </p:grpSpPr>
        <p:sp>
          <p:nvSpPr>
            <p:cNvPr id="30" name="文本框 3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1" name="文本框 3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q"/>
          <p:cNvGrpSpPr/>
          <p:nvPr>
            <p:custDataLst>
              <p:tags r:id="rId2"/>
            </p:custDataLst>
          </p:nvPr>
        </p:nvGrpSpPr>
        <p:grpSpPr>
          <a:xfrm>
            <a:off x="4398726" y="1316245"/>
            <a:ext cx="3393511" cy="770279"/>
            <a:chOff x="4398726" y="1316245"/>
            <a:chExt cx="3393511" cy="770279"/>
          </a:xfrm>
        </p:grpSpPr>
        <p:grpSp>
          <p:nvGrpSpPr>
            <p:cNvPr id="18" name="Group 38"/>
            <p:cNvGrpSpPr/>
            <p:nvPr/>
          </p:nvGrpSpPr>
          <p:grpSpPr>
            <a:xfrm>
              <a:off x="4443287" y="1316245"/>
              <a:ext cx="3304387" cy="421158"/>
              <a:chOff x="2943846" y="3589710"/>
              <a:chExt cx="1731446" cy="421158"/>
            </a:xfrm>
          </p:grpSpPr>
          <p:cxnSp>
            <p:nvCxnSpPr>
              <p:cNvPr id="31" name="Straight Connector 39"/>
              <p:cNvCxnSpPr/>
              <p:nvPr/>
            </p:nvCxnSpPr>
            <p:spPr>
              <a:xfrm>
                <a:off x="2943846" y="3589710"/>
                <a:ext cx="173144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0"/>
              <p:cNvCxnSpPr/>
              <p:nvPr/>
            </p:nvCxnSpPr>
            <p:spPr>
              <a:xfrm>
                <a:off x="2943846" y="4010868"/>
                <a:ext cx="173144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41"/>
            <p:cNvSpPr/>
            <p:nvPr/>
          </p:nvSpPr>
          <p:spPr>
            <a:xfrm>
              <a:off x="4398726" y="1763359"/>
              <a:ext cx="3393511" cy="3231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办公资源</a:t>
              </a:r>
            </a:p>
          </p:txBody>
        </p:sp>
        <p:sp>
          <p:nvSpPr>
            <p:cNvPr id="20" name="TextBox 42"/>
            <p:cNvSpPr txBox="1"/>
            <p:nvPr/>
          </p:nvSpPr>
          <p:spPr bwMode="auto">
            <a:xfrm>
              <a:off x="5456684" y="1406943"/>
              <a:ext cx="1277594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 </a:t>
              </a:r>
            </a:p>
          </p:txBody>
        </p:sp>
      </p:grpSp>
      <p:grpSp>
        <p:nvGrpSpPr>
          <p:cNvPr id="2" name="q"/>
          <p:cNvGrpSpPr/>
          <p:nvPr>
            <p:custDataLst>
              <p:tags r:id="rId3"/>
            </p:custDataLst>
          </p:nvPr>
        </p:nvGrpSpPr>
        <p:grpSpPr>
          <a:xfrm>
            <a:off x="2278632" y="2523666"/>
            <a:ext cx="7580785" cy="3460463"/>
            <a:chOff x="2278632" y="2523666"/>
            <a:chExt cx="7580785" cy="3460463"/>
          </a:xfrm>
        </p:grpSpPr>
        <p:sp>
          <p:nvSpPr>
            <p:cNvPr id="4" name="Oval 1"/>
            <p:cNvSpPr/>
            <p:nvPr/>
          </p:nvSpPr>
          <p:spPr>
            <a:xfrm>
              <a:off x="6240016" y="2670446"/>
              <a:ext cx="1696520" cy="1696519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" name="Oval 2"/>
            <p:cNvSpPr/>
            <p:nvPr/>
          </p:nvSpPr>
          <p:spPr>
            <a:xfrm>
              <a:off x="4329962" y="3681032"/>
              <a:ext cx="1426797" cy="1426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2278632" y="3681032"/>
              <a:ext cx="1426797" cy="1426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432619" y="3681032"/>
              <a:ext cx="1426797" cy="14267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8" name="Straight Arrow Connector 8"/>
            <p:cNvCxnSpPr>
              <a:stCxn id="6" idx="6"/>
            </p:cNvCxnSpPr>
            <p:nvPr/>
          </p:nvCxnSpPr>
          <p:spPr>
            <a:xfrm flipV="1">
              <a:off x="3705429" y="4394432"/>
              <a:ext cx="564915" cy="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"/>
            <p:cNvGrpSpPr/>
            <p:nvPr/>
          </p:nvGrpSpPr>
          <p:grpSpPr>
            <a:xfrm>
              <a:off x="2959650" y="2523666"/>
              <a:ext cx="4013200" cy="1073831"/>
              <a:chOff x="1452530" y="2251239"/>
              <a:chExt cx="4013200" cy="1318462"/>
            </a:xfrm>
            <a:effectLst/>
          </p:grpSpPr>
          <p:cxnSp>
            <p:nvCxnSpPr>
              <p:cNvPr id="36" name="Straight Arrow Connector 10"/>
              <p:cNvCxnSpPr/>
              <p:nvPr/>
            </p:nvCxnSpPr>
            <p:spPr>
              <a:xfrm>
                <a:off x="1452530" y="2251239"/>
                <a:ext cx="0" cy="1318462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11"/>
              <p:cNvCxnSpPr/>
              <p:nvPr/>
            </p:nvCxnSpPr>
            <p:spPr>
              <a:xfrm>
                <a:off x="5465730" y="2251239"/>
                <a:ext cx="0" cy="333196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12"/>
              <p:cNvCxnSpPr/>
              <p:nvPr/>
            </p:nvCxnSpPr>
            <p:spPr>
              <a:xfrm>
                <a:off x="1452530" y="2251239"/>
                <a:ext cx="40132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13"/>
            <p:cNvSpPr/>
            <p:nvPr/>
          </p:nvSpPr>
          <p:spPr>
            <a:xfrm>
              <a:off x="6381291" y="2804732"/>
              <a:ext cx="1426797" cy="1426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" name="Oval 15"/>
            <p:cNvSpPr/>
            <p:nvPr/>
          </p:nvSpPr>
          <p:spPr>
            <a:xfrm>
              <a:off x="6381291" y="4557332"/>
              <a:ext cx="1426797" cy="1426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cxnSp>
          <p:nvCxnSpPr>
            <p:cNvPr id="12" name="Straight Arrow Connector 17"/>
            <p:cNvCxnSpPr>
              <a:endCxn id="4" idx="2"/>
            </p:cNvCxnSpPr>
            <p:nvPr/>
          </p:nvCxnSpPr>
          <p:spPr>
            <a:xfrm>
              <a:off x="5980161" y="3518131"/>
              <a:ext cx="259857" cy="5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8"/>
            <p:cNvCxnSpPr/>
            <p:nvPr/>
          </p:nvCxnSpPr>
          <p:spPr>
            <a:xfrm>
              <a:off x="5980159" y="5270731"/>
              <a:ext cx="363531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9"/>
            <p:cNvCxnSpPr/>
            <p:nvPr/>
          </p:nvCxnSpPr>
          <p:spPr>
            <a:xfrm>
              <a:off x="5980159" y="3518131"/>
              <a:ext cx="0" cy="175260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0"/>
            <p:cNvCxnSpPr/>
            <p:nvPr/>
          </p:nvCxnSpPr>
          <p:spPr>
            <a:xfrm>
              <a:off x="5710435" y="4394431"/>
              <a:ext cx="26972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1"/>
            <p:cNvGrpSpPr/>
            <p:nvPr/>
          </p:nvGrpSpPr>
          <p:grpSpPr>
            <a:xfrm flipH="1">
              <a:off x="7843382" y="4394431"/>
              <a:ext cx="543631" cy="876300"/>
              <a:chOff x="4276876" y="4219739"/>
              <a:chExt cx="494434" cy="876300"/>
            </a:xfrm>
            <a:effectLst/>
          </p:grpSpPr>
          <p:cxnSp>
            <p:nvCxnSpPr>
              <p:cNvPr id="33" name="Straight Arrow Connector 22"/>
              <p:cNvCxnSpPr/>
              <p:nvPr/>
            </p:nvCxnSpPr>
            <p:spPr>
              <a:xfrm>
                <a:off x="4546600" y="5096039"/>
                <a:ext cx="22471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23"/>
              <p:cNvCxnSpPr/>
              <p:nvPr/>
            </p:nvCxnSpPr>
            <p:spPr>
              <a:xfrm flipH="1">
                <a:off x="4546600" y="4219739"/>
                <a:ext cx="0" cy="87630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24"/>
              <p:cNvCxnSpPr/>
              <p:nvPr/>
            </p:nvCxnSpPr>
            <p:spPr>
              <a:xfrm>
                <a:off x="4276876" y="4219739"/>
                <a:ext cx="269724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25"/>
            <p:cNvSpPr txBox="1"/>
            <p:nvPr/>
          </p:nvSpPr>
          <p:spPr bwMode="auto">
            <a:xfrm>
              <a:off x="4496701" y="2829703"/>
              <a:ext cx="1093319" cy="21544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6381290" y="5388641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10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TextBox 45"/>
            <p:cNvSpPr txBox="1"/>
            <p:nvPr/>
          </p:nvSpPr>
          <p:spPr>
            <a:xfrm>
              <a:off x="8464322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10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4366429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10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TextBox 47"/>
            <p:cNvSpPr txBox="1"/>
            <p:nvPr/>
          </p:nvSpPr>
          <p:spPr>
            <a:xfrm>
              <a:off x="2342038" y="4543334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10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5" name="Freeform: Shape 48"/>
            <p:cNvSpPr/>
            <p:nvPr/>
          </p:nvSpPr>
          <p:spPr bwMode="auto">
            <a:xfrm>
              <a:off x="6846642" y="4749318"/>
              <a:ext cx="568775" cy="568775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6" name="Freeform: Shape 49"/>
            <p:cNvSpPr/>
            <p:nvPr/>
          </p:nvSpPr>
          <p:spPr bwMode="auto">
            <a:xfrm>
              <a:off x="2698374" y="3907353"/>
              <a:ext cx="568775" cy="56877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7" name="Freeform: Shape 50"/>
            <p:cNvSpPr/>
            <p:nvPr/>
          </p:nvSpPr>
          <p:spPr bwMode="auto">
            <a:xfrm>
              <a:off x="8883094" y="3849983"/>
              <a:ext cx="568775" cy="56877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8" name="Freeform: Shape 51"/>
            <p:cNvSpPr/>
            <p:nvPr/>
          </p:nvSpPr>
          <p:spPr bwMode="auto">
            <a:xfrm>
              <a:off x="4735194" y="3904289"/>
              <a:ext cx="568775" cy="568775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9" name="Freeform: Shape 52"/>
            <p:cNvSpPr/>
            <p:nvPr/>
          </p:nvSpPr>
          <p:spPr bwMode="auto">
            <a:xfrm>
              <a:off x="6803890" y="3034374"/>
              <a:ext cx="568775" cy="568775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0" name="TextBox 53"/>
            <p:cNvSpPr txBox="1"/>
            <p:nvPr/>
          </p:nvSpPr>
          <p:spPr>
            <a:xfrm>
              <a:off x="6397142" y="3692066"/>
              <a:ext cx="1395095" cy="27699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10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>
            <a:off x="3777232" y="1589567"/>
            <a:ext cx="3616391" cy="4141378"/>
            <a:chOff x="3777232" y="1589567"/>
            <a:chExt cx="3616391" cy="4141378"/>
          </a:xfrm>
        </p:grpSpPr>
        <p:sp>
          <p:nvSpPr>
            <p:cNvPr id="33" name="Freeform: Shape 3"/>
            <p:cNvSpPr/>
            <p:nvPr/>
          </p:nvSpPr>
          <p:spPr>
            <a:xfrm>
              <a:off x="3870257" y="4625160"/>
              <a:ext cx="2760036" cy="1105785"/>
            </a:xfrm>
            <a:custGeom>
              <a:avLst/>
              <a:gdLst>
                <a:gd name="connsiteX0" fmla="*/ 311948 w 2760036"/>
                <a:gd name="connsiteY0" fmla="*/ 0 h 1105785"/>
                <a:gd name="connsiteX1" fmla="*/ 1924950 w 2760036"/>
                <a:gd name="connsiteY1" fmla="*/ 0 h 1105785"/>
                <a:gd name="connsiteX2" fmla="*/ 1919200 w 2760036"/>
                <a:gd name="connsiteY2" fmla="*/ 41897 h 1105785"/>
                <a:gd name="connsiteX3" fmla="*/ 1935373 w 2760036"/>
                <a:gd name="connsiteY3" fmla="*/ 41897 h 1105785"/>
                <a:gd name="connsiteX4" fmla="*/ 1955599 w 2760036"/>
                <a:gd name="connsiteY4" fmla="*/ 49984 h 1105785"/>
                <a:gd name="connsiteX5" fmla="*/ 1969738 w 2760036"/>
                <a:gd name="connsiteY5" fmla="*/ 76279 h 1105785"/>
                <a:gd name="connsiteX6" fmla="*/ 1979807 w 2760036"/>
                <a:gd name="connsiteY6" fmla="*/ 102575 h 1105785"/>
                <a:gd name="connsiteX7" fmla="*/ 1993963 w 2760036"/>
                <a:gd name="connsiteY7" fmla="*/ 98540 h 1105785"/>
                <a:gd name="connsiteX8" fmla="*/ 2008066 w 2760036"/>
                <a:gd name="connsiteY8" fmla="*/ 94488 h 1105785"/>
                <a:gd name="connsiteX9" fmla="*/ 2036379 w 2760036"/>
                <a:gd name="connsiteY9" fmla="*/ 94488 h 1105785"/>
                <a:gd name="connsiteX10" fmla="*/ 2056552 w 2760036"/>
                <a:gd name="connsiteY10" fmla="*/ 94488 h 1105785"/>
                <a:gd name="connsiteX11" fmla="*/ 2076778 w 2760036"/>
                <a:gd name="connsiteY11" fmla="*/ 82349 h 1105785"/>
                <a:gd name="connsiteX12" fmla="*/ 2060587 w 2760036"/>
                <a:gd name="connsiteY12" fmla="*/ 33810 h 1105785"/>
                <a:gd name="connsiteX13" fmla="*/ 2113054 w 2760036"/>
                <a:gd name="connsiteY13" fmla="*/ 41897 h 1105785"/>
                <a:gd name="connsiteX14" fmla="*/ 2173661 w 2760036"/>
                <a:gd name="connsiteY14" fmla="*/ 62123 h 1105785"/>
                <a:gd name="connsiteX15" fmla="*/ 2189781 w 2760036"/>
                <a:gd name="connsiteY15" fmla="*/ 21671 h 1105785"/>
                <a:gd name="connsiteX16" fmla="*/ 2201920 w 2760036"/>
                <a:gd name="connsiteY16" fmla="*/ 66175 h 1105785"/>
                <a:gd name="connsiteX17" fmla="*/ 2226446 w 2760036"/>
                <a:gd name="connsiteY17" fmla="*/ 5497 h 1105785"/>
                <a:gd name="connsiteX18" fmla="*/ 2229558 w 2760036"/>
                <a:gd name="connsiteY18" fmla="*/ 0 h 1105785"/>
                <a:gd name="connsiteX19" fmla="*/ 2350545 w 2760036"/>
                <a:gd name="connsiteY19" fmla="*/ 0 h 1105785"/>
                <a:gd name="connsiteX20" fmla="*/ 2345077 w 2760036"/>
                <a:gd name="connsiteY20" fmla="*/ 54036 h 1105785"/>
                <a:gd name="connsiteX21" fmla="*/ 2357375 w 2760036"/>
                <a:gd name="connsiteY21" fmla="*/ 49984 h 1105785"/>
                <a:gd name="connsiteX22" fmla="*/ 2385971 w 2760036"/>
                <a:gd name="connsiteY22" fmla="*/ 58088 h 1105785"/>
                <a:gd name="connsiteX23" fmla="*/ 2422795 w 2760036"/>
                <a:gd name="connsiteY23" fmla="*/ 72245 h 1105785"/>
                <a:gd name="connsiteX24" fmla="*/ 2435094 w 2760036"/>
                <a:gd name="connsiteY24" fmla="*/ 54036 h 1105785"/>
                <a:gd name="connsiteX25" fmla="*/ 2447339 w 2760036"/>
                <a:gd name="connsiteY25" fmla="*/ 25723 h 1105785"/>
                <a:gd name="connsiteX26" fmla="*/ 2451321 w 2760036"/>
                <a:gd name="connsiteY26" fmla="*/ 58088 h 1105785"/>
                <a:gd name="connsiteX27" fmla="*/ 2559670 w 2760036"/>
                <a:gd name="connsiteY27" fmla="*/ 90436 h 1105785"/>
                <a:gd name="connsiteX28" fmla="*/ 2583683 w 2760036"/>
                <a:gd name="connsiteY28" fmla="*/ 17637 h 1105785"/>
                <a:gd name="connsiteX29" fmla="*/ 2595751 w 2760036"/>
                <a:gd name="connsiteY29" fmla="*/ 33810 h 1105785"/>
                <a:gd name="connsiteX30" fmla="*/ 2627798 w 2760036"/>
                <a:gd name="connsiteY30" fmla="*/ 66175 h 1105785"/>
                <a:gd name="connsiteX31" fmla="*/ 2652005 w 2760036"/>
                <a:gd name="connsiteY31" fmla="*/ 86401 h 1105785"/>
                <a:gd name="connsiteX32" fmla="*/ 2647970 w 2760036"/>
                <a:gd name="connsiteY32" fmla="*/ 122801 h 1105785"/>
                <a:gd name="connsiteX33" fmla="*/ 2635831 w 2760036"/>
                <a:gd name="connsiteY33" fmla="*/ 159218 h 1105785"/>
                <a:gd name="connsiteX34" fmla="*/ 2635831 w 2760036"/>
                <a:gd name="connsiteY34" fmla="*/ 167305 h 1105785"/>
                <a:gd name="connsiteX35" fmla="*/ 2695943 w 2760036"/>
                <a:gd name="connsiteY35" fmla="*/ 155166 h 1105785"/>
                <a:gd name="connsiteX36" fmla="*/ 2756037 w 2760036"/>
                <a:gd name="connsiteY36" fmla="*/ 122801 h 1105785"/>
                <a:gd name="connsiteX37" fmla="*/ 2760036 w 2760036"/>
                <a:gd name="connsiteY37" fmla="*/ 130888 h 1105785"/>
                <a:gd name="connsiteX38" fmla="*/ 2720026 w 2760036"/>
                <a:gd name="connsiteY38" fmla="*/ 155166 h 1105785"/>
                <a:gd name="connsiteX39" fmla="*/ 2732024 w 2760036"/>
                <a:gd name="connsiteY39" fmla="*/ 163253 h 1105785"/>
                <a:gd name="connsiteX40" fmla="*/ 2727989 w 2760036"/>
                <a:gd name="connsiteY40" fmla="*/ 171340 h 1105785"/>
                <a:gd name="connsiteX41" fmla="*/ 2703959 w 2760036"/>
                <a:gd name="connsiteY41" fmla="*/ 159218 h 1105785"/>
                <a:gd name="connsiteX42" fmla="*/ 2667931 w 2760036"/>
                <a:gd name="connsiteY42" fmla="*/ 175392 h 1105785"/>
                <a:gd name="connsiteX43" fmla="*/ 2688157 w 2760036"/>
                <a:gd name="connsiteY43" fmla="*/ 195618 h 1105785"/>
                <a:gd name="connsiteX44" fmla="*/ 2708383 w 2760036"/>
                <a:gd name="connsiteY44" fmla="*/ 227983 h 1105785"/>
                <a:gd name="connsiteX45" fmla="*/ 2706366 w 2760036"/>
                <a:gd name="connsiteY45" fmla="*/ 256296 h 1105785"/>
                <a:gd name="connsiteX46" fmla="*/ 2688157 w 2760036"/>
                <a:gd name="connsiteY46" fmla="*/ 256296 h 1105785"/>
                <a:gd name="connsiteX47" fmla="*/ 2665984 w 2760036"/>
                <a:gd name="connsiteY47" fmla="*/ 238087 h 1105785"/>
                <a:gd name="connsiteX48" fmla="*/ 2647900 w 2760036"/>
                <a:gd name="connsiteY48" fmla="*/ 219896 h 1105785"/>
                <a:gd name="connsiteX49" fmla="*/ 2631903 w 2760036"/>
                <a:gd name="connsiteY49" fmla="*/ 195618 h 1105785"/>
                <a:gd name="connsiteX50" fmla="*/ 2623887 w 2760036"/>
                <a:gd name="connsiteY50" fmla="*/ 211791 h 1105785"/>
                <a:gd name="connsiteX51" fmla="*/ 2631903 w 2760036"/>
                <a:gd name="connsiteY51" fmla="*/ 240122 h 1105785"/>
                <a:gd name="connsiteX52" fmla="*/ 2637919 w 2760036"/>
                <a:gd name="connsiteY52" fmla="*/ 274504 h 1105785"/>
                <a:gd name="connsiteX53" fmla="*/ 2631903 w 2760036"/>
                <a:gd name="connsiteY53" fmla="*/ 312921 h 1105785"/>
                <a:gd name="connsiteX54" fmla="*/ 2579825 w 2760036"/>
                <a:gd name="connsiteY54" fmla="*/ 288661 h 1105785"/>
                <a:gd name="connsiteX55" fmla="*/ 2549831 w 2760036"/>
                <a:gd name="connsiteY55" fmla="*/ 254278 h 1105785"/>
                <a:gd name="connsiteX56" fmla="*/ 2555812 w 2760036"/>
                <a:gd name="connsiteY56" fmla="*/ 199670 h 1105785"/>
                <a:gd name="connsiteX57" fmla="*/ 2539816 w 2760036"/>
                <a:gd name="connsiteY57" fmla="*/ 207757 h 1105785"/>
                <a:gd name="connsiteX58" fmla="*/ 2483756 w 2760036"/>
                <a:gd name="connsiteY58" fmla="*/ 203705 h 1105785"/>
                <a:gd name="connsiteX59" fmla="*/ 2413682 w 2760036"/>
                <a:gd name="connsiteY59" fmla="*/ 171340 h 1105785"/>
                <a:gd name="connsiteX60" fmla="*/ 2372452 w 2760036"/>
                <a:gd name="connsiteY60" fmla="*/ 163253 h 1105785"/>
                <a:gd name="connsiteX61" fmla="*/ 2355977 w 2760036"/>
                <a:gd name="connsiteY61" fmla="*/ 167305 h 1105785"/>
                <a:gd name="connsiteX62" fmla="*/ 2339520 w 2760036"/>
                <a:gd name="connsiteY62" fmla="*/ 167305 h 1105785"/>
                <a:gd name="connsiteX63" fmla="*/ 2323028 w 2760036"/>
                <a:gd name="connsiteY63" fmla="*/ 167305 h 1105785"/>
                <a:gd name="connsiteX64" fmla="*/ 2331115 w 2760036"/>
                <a:gd name="connsiteY64" fmla="*/ 191565 h 1105785"/>
                <a:gd name="connsiteX65" fmla="*/ 2359357 w 2760036"/>
                <a:gd name="connsiteY65" fmla="*/ 199670 h 1105785"/>
                <a:gd name="connsiteX66" fmla="*/ 2363409 w 2760036"/>
                <a:gd name="connsiteY66" fmla="*/ 211791 h 1105785"/>
                <a:gd name="connsiteX67" fmla="*/ 2310942 w 2760036"/>
                <a:gd name="connsiteY67" fmla="*/ 191565 h 1105785"/>
                <a:gd name="connsiteX68" fmla="*/ 2310942 w 2760036"/>
                <a:gd name="connsiteY68" fmla="*/ 183479 h 1105785"/>
                <a:gd name="connsiteX69" fmla="*/ 2290716 w 2760036"/>
                <a:gd name="connsiteY69" fmla="*/ 171340 h 1105785"/>
                <a:gd name="connsiteX70" fmla="*/ 2280648 w 2760036"/>
                <a:gd name="connsiteY70" fmla="*/ 169322 h 1105785"/>
                <a:gd name="connsiteX71" fmla="*/ 2282629 w 2760036"/>
                <a:gd name="connsiteY71" fmla="*/ 165270 h 1105785"/>
                <a:gd name="connsiteX72" fmla="*/ 2276595 w 2760036"/>
                <a:gd name="connsiteY72" fmla="*/ 161235 h 1105785"/>
                <a:gd name="connsiteX73" fmla="*/ 2242301 w 2760036"/>
                <a:gd name="connsiteY73" fmla="*/ 155166 h 1105785"/>
                <a:gd name="connsiteX74" fmla="*/ 2165574 w 2760036"/>
                <a:gd name="connsiteY74" fmla="*/ 147079 h 1105785"/>
                <a:gd name="connsiteX75" fmla="*/ 2145348 w 2760036"/>
                <a:gd name="connsiteY75" fmla="*/ 138992 h 1105785"/>
                <a:gd name="connsiteX76" fmla="*/ 2153435 w 2760036"/>
                <a:gd name="connsiteY76" fmla="*/ 167305 h 1105785"/>
                <a:gd name="connsiteX77" fmla="*/ 2161522 w 2760036"/>
                <a:gd name="connsiteY77" fmla="*/ 223931 h 1105785"/>
                <a:gd name="connsiteX78" fmla="*/ 2121140 w 2760036"/>
                <a:gd name="connsiteY78" fmla="*/ 207757 h 1105785"/>
                <a:gd name="connsiteX79" fmla="*/ 2092916 w 2760036"/>
                <a:gd name="connsiteY79" fmla="*/ 187531 h 1105785"/>
                <a:gd name="connsiteX80" fmla="*/ 2084794 w 2760036"/>
                <a:gd name="connsiteY80" fmla="*/ 155166 h 1105785"/>
                <a:gd name="connsiteX81" fmla="*/ 2076778 w 2760036"/>
                <a:gd name="connsiteY81" fmla="*/ 155166 h 1105785"/>
                <a:gd name="connsiteX82" fmla="*/ 2048447 w 2760036"/>
                <a:gd name="connsiteY82" fmla="*/ 163253 h 1105785"/>
                <a:gd name="connsiteX83" fmla="*/ 2020135 w 2760036"/>
                <a:gd name="connsiteY83" fmla="*/ 171340 h 1105785"/>
                <a:gd name="connsiteX84" fmla="*/ 2007996 w 2760036"/>
                <a:gd name="connsiteY84" fmla="*/ 171340 h 1105785"/>
                <a:gd name="connsiteX85" fmla="*/ 2016100 w 2760036"/>
                <a:gd name="connsiteY85" fmla="*/ 183479 h 1105785"/>
                <a:gd name="connsiteX86" fmla="*/ 2020135 w 2760036"/>
                <a:gd name="connsiteY86" fmla="*/ 197635 h 1105785"/>
                <a:gd name="connsiteX87" fmla="*/ 2024187 w 2760036"/>
                <a:gd name="connsiteY87" fmla="*/ 211791 h 1105785"/>
                <a:gd name="connsiteX88" fmla="*/ 2048447 w 2760036"/>
                <a:gd name="connsiteY88" fmla="*/ 242139 h 1105785"/>
                <a:gd name="connsiteX89" fmla="*/ 2064639 w 2760036"/>
                <a:gd name="connsiteY89" fmla="*/ 284608 h 1105785"/>
                <a:gd name="connsiteX90" fmla="*/ 2064639 w 2760036"/>
                <a:gd name="connsiteY90" fmla="*/ 337199 h 1105785"/>
                <a:gd name="connsiteX91" fmla="*/ 2032345 w 2760036"/>
                <a:gd name="connsiteY91" fmla="*/ 300800 h 1105785"/>
                <a:gd name="connsiteX92" fmla="*/ 2012172 w 2760036"/>
                <a:gd name="connsiteY92" fmla="*/ 304834 h 1105785"/>
                <a:gd name="connsiteX93" fmla="*/ 1994034 w 2760036"/>
                <a:gd name="connsiteY93" fmla="*/ 306852 h 1105785"/>
                <a:gd name="connsiteX94" fmla="*/ 1971844 w 2760036"/>
                <a:gd name="connsiteY94" fmla="*/ 300800 h 1105785"/>
                <a:gd name="connsiteX95" fmla="*/ 1967809 w 2760036"/>
                <a:gd name="connsiteY95" fmla="*/ 321026 h 1105785"/>
                <a:gd name="connsiteX96" fmla="*/ 1955723 w 2760036"/>
                <a:gd name="connsiteY96" fmla="*/ 349338 h 1105785"/>
                <a:gd name="connsiteX97" fmla="*/ 1941567 w 2760036"/>
                <a:gd name="connsiteY97" fmla="*/ 371582 h 1105785"/>
                <a:gd name="connsiteX98" fmla="*/ 1935497 w 2760036"/>
                <a:gd name="connsiteY98" fmla="*/ 389790 h 1105785"/>
                <a:gd name="connsiteX99" fmla="*/ 1919394 w 2760036"/>
                <a:gd name="connsiteY99" fmla="*/ 405964 h 1105785"/>
                <a:gd name="connsiteX100" fmla="*/ 1903274 w 2760036"/>
                <a:gd name="connsiteY100" fmla="*/ 410016 h 1105785"/>
                <a:gd name="connsiteX101" fmla="*/ 1899221 w 2760036"/>
                <a:gd name="connsiteY101" fmla="*/ 438329 h 1105785"/>
                <a:gd name="connsiteX102" fmla="*/ 1903274 w 2760036"/>
                <a:gd name="connsiteY102" fmla="*/ 486868 h 1105785"/>
                <a:gd name="connsiteX103" fmla="*/ 1911325 w 2760036"/>
                <a:gd name="connsiteY103" fmla="*/ 513163 h 1105785"/>
                <a:gd name="connsiteX104" fmla="*/ 1907308 w 2760036"/>
                <a:gd name="connsiteY104" fmla="*/ 543511 h 1105785"/>
                <a:gd name="connsiteX105" fmla="*/ 1903274 w 2760036"/>
                <a:gd name="connsiteY105" fmla="*/ 561702 h 1105785"/>
                <a:gd name="connsiteX106" fmla="*/ 1899221 w 2760036"/>
                <a:gd name="connsiteY106" fmla="*/ 583963 h 1105785"/>
                <a:gd name="connsiteX107" fmla="*/ 1901239 w 2760036"/>
                <a:gd name="connsiteY107" fmla="*/ 622380 h 1105785"/>
                <a:gd name="connsiteX108" fmla="*/ 1907308 w 2760036"/>
                <a:gd name="connsiteY108" fmla="*/ 660814 h 1105785"/>
                <a:gd name="connsiteX109" fmla="*/ 1975896 w 2760036"/>
                <a:gd name="connsiteY109" fmla="*/ 757892 h 1105785"/>
                <a:gd name="connsiteX110" fmla="*/ 1996051 w 2760036"/>
                <a:gd name="connsiteY110" fmla="*/ 761944 h 1105785"/>
                <a:gd name="connsiteX111" fmla="*/ 2024311 w 2760036"/>
                <a:gd name="connsiteY111" fmla="*/ 786222 h 1105785"/>
                <a:gd name="connsiteX112" fmla="*/ 2062639 w 2760036"/>
                <a:gd name="connsiteY112" fmla="*/ 802396 h 1105785"/>
                <a:gd name="connsiteX113" fmla="*/ 2101038 w 2760036"/>
                <a:gd name="connsiteY113" fmla="*/ 818570 h 1105785"/>
                <a:gd name="connsiteX114" fmla="*/ 2127334 w 2760036"/>
                <a:gd name="connsiteY114" fmla="*/ 826674 h 1105785"/>
                <a:gd name="connsiteX115" fmla="*/ 2173855 w 2760036"/>
                <a:gd name="connsiteY115" fmla="*/ 830709 h 1105785"/>
                <a:gd name="connsiteX116" fmla="*/ 2258811 w 2760036"/>
                <a:gd name="connsiteY116" fmla="*/ 842848 h 1105785"/>
                <a:gd name="connsiteX117" fmla="*/ 2319489 w 2760036"/>
                <a:gd name="connsiteY117" fmla="*/ 854987 h 1105785"/>
                <a:gd name="connsiteX118" fmla="*/ 2351837 w 2760036"/>
                <a:gd name="connsiteY118" fmla="*/ 861057 h 1105785"/>
                <a:gd name="connsiteX119" fmla="*/ 2384202 w 2760036"/>
                <a:gd name="connsiteY119" fmla="*/ 867126 h 1105785"/>
                <a:gd name="connsiteX120" fmla="*/ 2420619 w 2760036"/>
                <a:gd name="connsiteY120" fmla="*/ 899473 h 1105785"/>
                <a:gd name="connsiteX121" fmla="*/ 2406445 w 2760036"/>
                <a:gd name="connsiteY121" fmla="*/ 901508 h 1105785"/>
                <a:gd name="connsiteX122" fmla="*/ 2372062 w 2760036"/>
                <a:gd name="connsiteY122" fmla="*/ 895439 h 1105785"/>
                <a:gd name="connsiteX123" fmla="*/ 2331611 w 2760036"/>
                <a:gd name="connsiteY123" fmla="*/ 885317 h 1105785"/>
                <a:gd name="connsiteX124" fmla="*/ 2307350 w 2760036"/>
                <a:gd name="connsiteY124" fmla="*/ 879248 h 1105785"/>
                <a:gd name="connsiteX125" fmla="*/ 2277002 w 2760036"/>
                <a:gd name="connsiteY125" fmla="*/ 875213 h 1105785"/>
                <a:gd name="connsiteX126" fmla="*/ 2206220 w 2760036"/>
                <a:gd name="connsiteY126" fmla="*/ 867126 h 1105785"/>
                <a:gd name="connsiteX127" fmla="*/ 2169803 w 2760036"/>
                <a:gd name="connsiteY127" fmla="*/ 861057 h 1105785"/>
                <a:gd name="connsiteX128" fmla="*/ 2147560 w 2760036"/>
                <a:gd name="connsiteY128" fmla="*/ 857004 h 1105785"/>
                <a:gd name="connsiteX129" fmla="*/ 2125317 w 2760036"/>
                <a:gd name="connsiteY129" fmla="*/ 854987 h 1105785"/>
                <a:gd name="connsiteX130" fmla="*/ 2088899 w 2760036"/>
                <a:gd name="connsiteY130" fmla="*/ 850935 h 1105785"/>
                <a:gd name="connsiteX131" fmla="*/ 2030345 w 2760036"/>
                <a:gd name="connsiteY131" fmla="*/ 848917 h 1105785"/>
                <a:gd name="connsiteX132" fmla="*/ 2008119 w 2760036"/>
                <a:gd name="connsiteY132" fmla="*/ 854987 h 1105785"/>
                <a:gd name="connsiteX133" fmla="*/ 1998086 w 2760036"/>
                <a:gd name="connsiteY133" fmla="*/ 869143 h 1105785"/>
                <a:gd name="connsiteX134" fmla="*/ 2000103 w 2760036"/>
                <a:gd name="connsiteY134" fmla="*/ 891387 h 1105785"/>
                <a:gd name="connsiteX135" fmla="*/ 2026328 w 2760036"/>
                <a:gd name="connsiteY135" fmla="*/ 917682 h 1105785"/>
                <a:gd name="connsiteX136" fmla="*/ 2080812 w 2760036"/>
                <a:gd name="connsiteY136" fmla="*/ 956117 h 1105785"/>
                <a:gd name="connsiteX137" fmla="*/ 2131386 w 2760036"/>
                <a:gd name="connsiteY137" fmla="*/ 980377 h 1105785"/>
                <a:gd name="connsiteX138" fmla="*/ 2194081 w 2760036"/>
                <a:gd name="connsiteY138" fmla="*/ 996569 h 1105785"/>
                <a:gd name="connsiteX139" fmla="*/ 2291159 w 2760036"/>
                <a:gd name="connsiteY139" fmla="*/ 1037020 h 1105785"/>
                <a:gd name="connsiteX140" fmla="*/ 2303298 w 2760036"/>
                <a:gd name="connsiteY140" fmla="*/ 1061281 h 1105785"/>
                <a:gd name="connsiteX141" fmla="*/ 2283072 w 2760036"/>
                <a:gd name="connsiteY141" fmla="*/ 1063316 h 1105785"/>
                <a:gd name="connsiteX142" fmla="*/ 2254759 w 2760036"/>
                <a:gd name="connsiteY142" fmla="*/ 1049160 h 1105785"/>
                <a:gd name="connsiteX143" fmla="*/ 2226446 w 2760036"/>
                <a:gd name="connsiteY143" fmla="*/ 1037020 h 1105785"/>
                <a:gd name="connsiteX144" fmla="*/ 2181942 w 2760036"/>
                <a:gd name="connsiteY144" fmla="*/ 1018812 h 1105785"/>
                <a:gd name="connsiteX145" fmla="*/ 2137456 w 2760036"/>
                <a:gd name="connsiteY145" fmla="*/ 1002638 h 1105785"/>
                <a:gd name="connsiteX146" fmla="*/ 2109125 w 2760036"/>
                <a:gd name="connsiteY146" fmla="*/ 992516 h 1105785"/>
                <a:gd name="connsiteX147" fmla="*/ 2068709 w 2760036"/>
                <a:gd name="connsiteY147" fmla="*/ 982412 h 1105785"/>
                <a:gd name="connsiteX148" fmla="*/ 1992017 w 2760036"/>
                <a:gd name="connsiteY148" fmla="*/ 976343 h 1105785"/>
                <a:gd name="connsiteX149" fmla="*/ 1949636 w 2760036"/>
                <a:gd name="connsiteY149" fmla="*/ 966221 h 1105785"/>
                <a:gd name="connsiteX150" fmla="*/ 1923429 w 2760036"/>
                <a:gd name="connsiteY150" fmla="*/ 950047 h 1105785"/>
                <a:gd name="connsiteX151" fmla="*/ 1899257 w 2760036"/>
                <a:gd name="connsiteY151" fmla="*/ 929821 h 1105785"/>
                <a:gd name="connsiteX152" fmla="*/ 1862946 w 2760036"/>
                <a:gd name="connsiteY152" fmla="*/ 911613 h 1105785"/>
                <a:gd name="connsiteX153" fmla="*/ 1802392 w 2760036"/>
                <a:gd name="connsiteY153" fmla="*/ 885317 h 1105785"/>
                <a:gd name="connsiteX154" fmla="*/ 1774132 w 2760036"/>
                <a:gd name="connsiteY154" fmla="*/ 842848 h 1105785"/>
                <a:gd name="connsiteX155" fmla="*/ 1737856 w 2760036"/>
                <a:gd name="connsiteY155" fmla="*/ 818570 h 1105785"/>
                <a:gd name="connsiteX156" fmla="*/ 1729769 w 2760036"/>
                <a:gd name="connsiteY156" fmla="*/ 826674 h 1105785"/>
                <a:gd name="connsiteX157" fmla="*/ 1717701 w 2760036"/>
                <a:gd name="connsiteY157" fmla="*/ 899473 h 1105785"/>
                <a:gd name="connsiteX158" fmla="*/ 1707579 w 2760036"/>
                <a:gd name="connsiteY158" fmla="*/ 958134 h 1105785"/>
                <a:gd name="connsiteX159" fmla="*/ 1705562 w 2760036"/>
                <a:gd name="connsiteY159" fmla="*/ 992516 h 1105785"/>
                <a:gd name="connsiteX160" fmla="*/ 1703545 w 2760036"/>
                <a:gd name="connsiteY160" fmla="*/ 1008708 h 1105785"/>
                <a:gd name="connsiteX161" fmla="*/ 1705562 w 2760036"/>
                <a:gd name="connsiteY161" fmla="*/ 1028934 h 1105785"/>
                <a:gd name="connsiteX162" fmla="*/ 1715666 w 2760036"/>
                <a:gd name="connsiteY162" fmla="*/ 1051177 h 1105785"/>
                <a:gd name="connsiteX163" fmla="*/ 1741909 w 2760036"/>
                <a:gd name="connsiteY163" fmla="*/ 1061281 h 1105785"/>
                <a:gd name="connsiteX164" fmla="*/ 1774132 w 2760036"/>
                <a:gd name="connsiteY164" fmla="*/ 1085559 h 1105785"/>
                <a:gd name="connsiteX165" fmla="*/ 1782237 w 2760036"/>
                <a:gd name="connsiteY165" fmla="*/ 1097698 h 1105785"/>
                <a:gd name="connsiteX166" fmla="*/ 1745943 w 2760036"/>
                <a:gd name="connsiteY166" fmla="*/ 1105785 h 1105785"/>
                <a:gd name="connsiteX167" fmla="*/ 1705562 w 2760036"/>
                <a:gd name="connsiteY167" fmla="*/ 1103768 h 1105785"/>
                <a:gd name="connsiteX168" fmla="*/ 1657147 w 2760036"/>
                <a:gd name="connsiteY168" fmla="*/ 1081507 h 1105785"/>
                <a:gd name="connsiteX169" fmla="*/ 1608768 w 2760036"/>
                <a:gd name="connsiteY169" fmla="*/ 1032968 h 1105785"/>
                <a:gd name="connsiteX170" fmla="*/ 1612767 w 2760036"/>
                <a:gd name="connsiteY170" fmla="*/ 988482 h 1105785"/>
                <a:gd name="connsiteX171" fmla="*/ 1604715 w 2760036"/>
                <a:gd name="connsiteY171" fmla="*/ 956117 h 1105785"/>
                <a:gd name="connsiteX172" fmla="*/ 1592612 w 2760036"/>
                <a:gd name="connsiteY172" fmla="*/ 915665 h 1105785"/>
                <a:gd name="connsiteX173" fmla="*/ 1572421 w 2760036"/>
                <a:gd name="connsiteY173" fmla="*/ 879248 h 1105785"/>
                <a:gd name="connsiteX174" fmla="*/ 1548249 w 2760036"/>
                <a:gd name="connsiteY174" fmla="*/ 859022 h 1105785"/>
                <a:gd name="connsiteX175" fmla="*/ 1511920 w 2760036"/>
                <a:gd name="connsiteY175" fmla="*/ 859022 h 1105785"/>
                <a:gd name="connsiteX176" fmla="*/ 1451402 w 2760036"/>
                <a:gd name="connsiteY176" fmla="*/ 891387 h 1105785"/>
                <a:gd name="connsiteX177" fmla="*/ 1403022 w 2760036"/>
                <a:gd name="connsiteY177" fmla="*/ 929821 h 1105785"/>
                <a:gd name="connsiteX178" fmla="*/ 1378780 w 2760036"/>
                <a:gd name="connsiteY178" fmla="*/ 960151 h 1105785"/>
                <a:gd name="connsiteX179" fmla="*/ 1358624 w 2760036"/>
                <a:gd name="connsiteY179" fmla="*/ 986447 h 1105785"/>
                <a:gd name="connsiteX180" fmla="*/ 1330365 w 2760036"/>
                <a:gd name="connsiteY180" fmla="*/ 1024881 h 1105785"/>
                <a:gd name="connsiteX181" fmla="*/ 1316279 w 2760036"/>
                <a:gd name="connsiteY181" fmla="*/ 1061281 h 1105785"/>
                <a:gd name="connsiteX182" fmla="*/ 1294089 w 2760036"/>
                <a:gd name="connsiteY182" fmla="*/ 1081507 h 1105785"/>
                <a:gd name="connsiteX183" fmla="*/ 1279968 w 2760036"/>
                <a:gd name="connsiteY183" fmla="*/ 1073420 h 1105785"/>
                <a:gd name="connsiteX184" fmla="*/ 1286002 w 2760036"/>
                <a:gd name="connsiteY184" fmla="*/ 1037020 h 1105785"/>
                <a:gd name="connsiteX185" fmla="*/ 1290037 w 2760036"/>
                <a:gd name="connsiteY185" fmla="*/ 1004655 h 1105785"/>
                <a:gd name="connsiteX186" fmla="*/ 1302123 w 2760036"/>
                <a:gd name="connsiteY186" fmla="*/ 980377 h 1105785"/>
                <a:gd name="connsiteX187" fmla="*/ 1330365 w 2760036"/>
                <a:gd name="connsiteY187" fmla="*/ 927804 h 1105785"/>
                <a:gd name="connsiteX188" fmla="*/ 1352555 w 2760036"/>
                <a:gd name="connsiteY188" fmla="*/ 911613 h 1105785"/>
                <a:gd name="connsiteX189" fmla="*/ 1370693 w 2760036"/>
                <a:gd name="connsiteY189" fmla="*/ 891387 h 1105785"/>
                <a:gd name="connsiteX190" fmla="*/ 1374780 w 2760036"/>
                <a:gd name="connsiteY190" fmla="*/ 871161 h 1105785"/>
                <a:gd name="connsiteX191" fmla="*/ 1342504 w 2760036"/>
                <a:gd name="connsiteY191" fmla="*/ 854987 h 1105785"/>
                <a:gd name="connsiteX192" fmla="*/ 1298106 w 2760036"/>
                <a:gd name="connsiteY192" fmla="*/ 850935 h 1105785"/>
                <a:gd name="connsiteX193" fmla="*/ 1273934 w 2760036"/>
                <a:gd name="connsiteY193" fmla="*/ 854987 h 1105785"/>
                <a:gd name="connsiteX194" fmla="*/ 1243657 w 2760036"/>
                <a:gd name="connsiteY194" fmla="*/ 865091 h 1105785"/>
                <a:gd name="connsiteX195" fmla="*/ 1209328 w 2760036"/>
                <a:gd name="connsiteY195" fmla="*/ 879248 h 1105785"/>
                <a:gd name="connsiteX196" fmla="*/ 1177069 w 2760036"/>
                <a:gd name="connsiteY196" fmla="*/ 879248 h 1105785"/>
                <a:gd name="connsiteX197" fmla="*/ 1124566 w 2760036"/>
                <a:gd name="connsiteY197" fmla="*/ 875213 h 1105785"/>
                <a:gd name="connsiteX198" fmla="*/ 1082097 w 2760036"/>
                <a:gd name="connsiteY198" fmla="*/ 877230 h 1105785"/>
                <a:gd name="connsiteX199" fmla="*/ 1031523 w 2760036"/>
                <a:gd name="connsiteY199" fmla="*/ 887352 h 1105785"/>
                <a:gd name="connsiteX200" fmla="*/ 966811 w 2760036"/>
                <a:gd name="connsiteY200" fmla="*/ 893404 h 1105785"/>
                <a:gd name="connsiteX201" fmla="*/ 938498 w 2760036"/>
                <a:gd name="connsiteY201" fmla="*/ 899473 h 1105785"/>
                <a:gd name="connsiteX202" fmla="*/ 904116 w 2760036"/>
                <a:gd name="connsiteY202" fmla="*/ 915665 h 1105785"/>
                <a:gd name="connsiteX203" fmla="*/ 861629 w 2760036"/>
                <a:gd name="connsiteY203" fmla="*/ 923752 h 1105785"/>
                <a:gd name="connsiteX204" fmla="*/ 837368 w 2760036"/>
                <a:gd name="connsiteY204" fmla="*/ 921734 h 1105785"/>
                <a:gd name="connsiteX205" fmla="*/ 809038 w 2760036"/>
                <a:gd name="connsiteY205" fmla="*/ 919699 h 1105785"/>
                <a:gd name="connsiteX206" fmla="*/ 813090 w 2760036"/>
                <a:gd name="connsiteY206" fmla="*/ 907578 h 1105785"/>
                <a:gd name="connsiteX207" fmla="*/ 881855 w 2760036"/>
                <a:gd name="connsiteY207" fmla="*/ 887352 h 1105785"/>
                <a:gd name="connsiteX208" fmla="*/ 954672 w 2760036"/>
                <a:gd name="connsiteY208" fmla="*/ 867126 h 1105785"/>
                <a:gd name="connsiteX209" fmla="*/ 1031523 w 2760036"/>
                <a:gd name="connsiteY209" fmla="*/ 846900 h 1105785"/>
                <a:gd name="connsiteX210" fmla="*/ 1092201 w 2760036"/>
                <a:gd name="connsiteY210" fmla="*/ 836778 h 1105785"/>
                <a:gd name="connsiteX211" fmla="*/ 1144792 w 2760036"/>
                <a:gd name="connsiteY211" fmla="*/ 826674 h 1105785"/>
                <a:gd name="connsiteX212" fmla="*/ 1221661 w 2760036"/>
                <a:gd name="connsiteY212" fmla="*/ 816552 h 1105785"/>
                <a:gd name="connsiteX213" fmla="*/ 1310652 w 2760036"/>
                <a:gd name="connsiteY213" fmla="*/ 798344 h 1105785"/>
                <a:gd name="connsiteX214" fmla="*/ 1359191 w 2760036"/>
                <a:gd name="connsiteY214" fmla="*/ 786222 h 1105785"/>
                <a:gd name="connsiteX215" fmla="*/ 1363243 w 2760036"/>
                <a:gd name="connsiteY215" fmla="*/ 786222 h 1105785"/>
                <a:gd name="connsiteX216" fmla="*/ 1395590 w 2760036"/>
                <a:gd name="connsiteY216" fmla="*/ 765996 h 1105785"/>
                <a:gd name="connsiteX217" fmla="*/ 1421886 w 2760036"/>
                <a:gd name="connsiteY217" fmla="*/ 749805 h 1105785"/>
                <a:gd name="connsiteX218" fmla="*/ 1444147 w 2760036"/>
                <a:gd name="connsiteY218" fmla="*/ 733631 h 1105785"/>
                <a:gd name="connsiteX219" fmla="*/ 1472459 w 2760036"/>
                <a:gd name="connsiteY219" fmla="*/ 691144 h 1105785"/>
                <a:gd name="connsiteX220" fmla="*/ 1516946 w 2760036"/>
                <a:gd name="connsiteY220" fmla="*/ 656762 h 1105785"/>
                <a:gd name="connsiteX221" fmla="*/ 1533137 w 2760036"/>
                <a:gd name="connsiteY221" fmla="*/ 620363 h 1105785"/>
                <a:gd name="connsiteX222" fmla="*/ 1529085 w 2760036"/>
                <a:gd name="connsiteY222" fmla="*/ 616310 h 1105785"/>
                <a:gd name="connsiteX223" fmla="*/ 1527068 w 2760036"/>
                <a:gd name="connsiteY223" fmla="*/ 610241 h 1105785"/>
                <a:gd name="connsiteX224" fmla="*/ 1525050 w 2760036"/>
                <a:gd name="connsiteY224" fmla="*/ 600137 h 1105785"/>
                <a:gd name="connsiteX225" fmla="*/ 1523015 w 2760036"/>
                <a:gd name="connsiteY225" fmla="*/ 583963 h 1105785"/>
                <a:gd name="connsiteX226" fmla="*/ 1525050 w 2760036"/>
                <a:gd name="connsiteY226" fmla="*/ 567772 h 1105785"/>
                <a:gd name="connsiteX227" fmla="*/ 1533137 w 2760036"/>
                <a:gd name="connsiteY227" fmla="*/ 549563 h 1105785"/>
                <a:gd name="connsiteX228" fmla="*/ 1541224 w 2760036"/>
                <a:gd name="connsiteY228" fmla="*/ 531372 h 1105785"/>
                <a:gd name="connsiteX229" fmla="*/ 1549311 w 2760036"/>
                <a:gd name="connsiteY229" fmla="*/ 511146 h 1105785"/>
                <a:gd name="connsiteX230" fmla="*/ 1557398 w 2760036"/>
                <a:gd name="connsiteY230" fmla="*/ 478781 h 1105785"/>
                <a:gd name="connsiteX231" fmla="*/ 1561450 w 2760036"/>
                <a:gd name="connsiteY231" fmla="*/ 450468 h 1105785"/>
                <a:gd name="connsiteX232" fmla="*/ 1565502 w 2760036"/>
                <a:gd name="connsiteY232" fmla="*/ 426190 h 1105785"/>
                <a:gd name="connsiteX233" fmla="*/ 1567520 w 2760036"/>
                <a:gd name="connsiteY233" fmla="*/ 405964 h 1105785"/>
                <a:gd name="connsiteX234" fmla="*/ 1569537 w 2760036"/>
                <a:gd name="connsiteY234" fmla="*/ 385738 h 1105785"/>
                <a:gd name="connsiteX235" fmla="*/ 1573589 w 2760036"/>
                <a:gd name="connsiteY235" fmla="*/ 365512 h 1105785"/>
                <a:gd name="connsiteX236" fmla="*/ 1553363 w 2760036"/>
                <a:gd name="connsiteY236" fmla="*/ 373599 h 1105785"/>
                <a:gd name="connsiteX237" fmla="*/ 1529085 w 2760036"/>
                <a:gd name="connsiteY237" fmla="*/ 381703 h 1105785"/>
                <a:gd name="connsiteX238" fmla="*/ 1525050 w 2760036"/>
                <a:gd name="connsiteY238" fmla="*/ 369564 h 1105785"/>
                <a:gd name="connsiteX239" fmla="*/ 1525050 w 2760036"/>
                <a:gd name="connsiteY239" fmla="*/ 337199 h 1105785"/>
                <a:gd name="connsiteX240" fmla="*/ 1504824 w 2760036"/>
                <a:gd name="connsiteY240" fmla="*/ 329113 h 1105785"/>
                <a:gd name="connsiteX241" fmla="*/ 1492685 w 2760036"/>
                <a:gd name="connsiteY241" fmla="*/ 321026 h 1105785"/>
                <a:gd name="connsiteX242" fmla="*/ 1484599 w 2760036"/>
                <a:gd name="connsiteY242" fmla="*/ 316973 h 1105785"/>
                <a:gd name="connsiteX243" fmla="*/ 1478529 w 2760036"/>
                <a:gd name="connsiteY243" fmla="*/ 318991 h 1105785"/>
                <a:gd name="connsiteX244" fmla="*/ 1472459 w 2760036"/>
                <a:gd name="connsiteY244" fmla="*/ 321026 h 1105785"/>
                <a:gd name="connsiteX245" fmla="*/ 1468407 w 2760036"/>
                <a:gd name="connsiteY245" fmla="*/ 321026 h 1105785"/>
                <a:gd name="connsiteX246" fmla="*/ 1456268 w 2760036"/>
                <a:gd name="connsiteY246" fmla="*/ 325060 h 1105785"/>
                <a:gd name="connsiteX247" fmla="*/ 1427955 w 2760036"/>
                <a:gd name="connsiteY247" fmla="*/ 341252 h 1105785"/>
                <a:gd name="connsiteX248" fmla="*/ 1399642 w 2760036"/>
                <a:gd name="connsiteY248" fmla="*/ 381703 h 1105785"/>
                <a:gd name="connsiteX249" fmla="*/ 1399642 w 2760036"/>
                <a:gd name="connsiteY249" fmla="*/ 399894 h 1105785"/>
                <a:gd name="connsiteX250" fmla="*/ 1395590 w 2760036"/>
                <a:gd name="connsiteY250" fmla="*/ 418103 h 1105785"/>
                <a:gd name="connsiteX251" fmla="*/ 1399642 w 2760036"/>
                <a:gd name="connsiteY251" fmla="*/ 442381 h 1105785"/>
                <a:gd name="connsiteX252" fmla="*/ 1403695 w 2760036"/>
                <a:gd name="connsiteY252" fmla="*/ 454503 h 1105785"/>
                <a:gd name="connsiteX253" fmla="*/ 1399642 w 2760036"/>
                <a:gd name="connsiteY253" fmla="*/ 458555 h 1105785"/>
                <a:gd name="connsiteX254" fmla="*/ 1371330 w 2760036"/>
                <a:gd name="connsiteY254" fmla="*/ 446416 h 1105785"/>
                <a:gd name="connsiteX255" fmla="*/ 1355138 w 2760036"/>
                <a:gd name="connsiteY255" fmla="*/ 426190 h 1105785"/>
                <a:gd name="connsiteX256" fmla="*/ 1359191 w 2760036"/>
                <a:gd name="connsiteY256" fmla="*/ 422155 h 1105785"/>
                <a:gd name="connsiteX257" fmla="*/ 1355138 w 2760036"/>
                <a:gd name="connsiteY257" fmla="*/ 422155 h 1105785"/>
                <a:gd name="connsiteX258" fmla="*/ 1355138 w 2760036"/>
                <a:gd name="connsiteY258" fmla="*/ 426190 h 1105785"/>
                <a:gd name="connsiteX259" fmla="*/ 1326826 w 2760036"/>
                <a:gd name="connsiteY259" fmla="*/ 452485 h 1105785"/>
                <a:gd name="connsiteX260" fmla="*/ 1294461 w 2760036"/>
                <a:gd name="connsiteY260" fmla="*/ 466642 h 1105785"/>
                <a:gd name="connsiteX261" fmla="*/ 1258061 w 2760036"/>
                <a:gd name="connsiteY261" fmla="*/ 462607 h 1105785"/>
                <a:gd name="connsiteX262" fmla="*/ 1233783 w 2760036"/>
                <a:gd name="connsiteY262" fmla="*/ 458555 h 1105785"/>
                <a:gd name="connsiteX263" fmla="*/ 1233783 w 2760036"/>
                <a:gd name="connsiteY263" fmla="*/ 478781 h 1105785"/>
                <a:gd name="connsiteX264" fmla="*/ 1225696 w 2760036"/>
                <a:gd name="connsiteY264" fmla="*/ 507094 h 1105785"/>
                <a:gd name="connsiteX265" fmla="*/ 1215592 w 2760036"/>
                <a:gd name="connsiteY265" fmla="*/ 509111 h 1105785"/>
                <a:gd name="connsiteX266" fmla="*/ 1193331 w 2760036"/>
                <a:gd name="connsiteY266" fmla="*/ 527320 h 1105785"/>
                <a:gd name="connsiteX267" fmla="*/ 1140758 w 2760036"/>
                <a:gd name="connsiteY267" fmla="*/ 551598 h 1105785"/>
                <a:gd name="connsiteX268" fmla="*/ 1124566 w 2760036"/>
                <a:gd name="connsiteY268" fmla="*/ 519233 h 1105785"/>
                <a:gd name="connsiteX269" fmla="*/ 1138723 w 2760036"/>
                <a:gd name="connsiteY269" fmla="*/ 507094 h 1105785"/>
                <a:gd name="connsiteX270" fmla="*/ 1169070 w 2760036"/>
                <a:gd name="connsiteY270" fmla="*/ 486868 h 1105785"/>
                <a:gd name="connsiteX271" fmla="*/ 1193207 w 2760036"/>
                <a:gd name="connsiteY271" fmla="*/ 462607 h 1105785"/>
                <a:gd name="connsiteX272" fmla="*/ 1209328 w 2760036"/>
                <a:gd name="connsiteY272" fmla="*/ 450468 h 1105785"/>
                <a:gd name="connsiteX273" fmla="*/ 1197259 w 2760036"/>
                <a:gd name="connsiteY273" fmla="*/ 430242 h 1105785"/>
                <a:gd name="connsiteX274" fmla="*/ 1217414 w 2760036"/>
                <a:gd name="connsiteY274" fmla="*/ 426190 h 1105785"/>
                <a:gd name="connsiteX275" fmla="*/ 1237516 w 2760036"/>
                <a:gd name="connsiteY275" fmla="*/ 430242 h 1105785"/>
                <a:gd name="connsiteX276" fmla="*/ 1239534 w 2760036"/>
                <a:gd name="connsiteY276" fmla="*/ 440346 h 1105785"/>
                <a:gd name="connsiteX277" fmla="*/ 1241569 w 2760036"/>
                <a:gd name="connsiteY277" fmla="*/ 446416 h 1105785"/>
                <a:gd name="connsiteX278" fmla="*/ 1241569 w 2760036"/>
                <a:gd name="connsiteY278" fmla="*/ 450468 h 1105785"/>
                <a:gd name="connsiteX279" fmla="*/ 1269758 w 2760036"/>
                <a:gd name="connsiteY279" fmla="*/ 454503 h 1105785"/>
                <a:gd name="connsiteX280" fmla="*/ 1293930 w 2760036"/>
                <a:gd name="connsiteY280" fmla="*/ 452485 h 1105785"/>
                <a:gd name="connsiteX281" fmla="*/ 1318102 w 2760036"/>
                <a:gd name="connsiteY281" fmla="*/ 434277 h 1105785"/>
                <a:gd name="connsiteX282" fmla="*/ 1354395 w 2760036"/>
                <a:gd name="connsiteY282" fmla="*/ 405964 h 1105785"/>
                <a:gd name="connsiteX283" fmla="*/ 1370445 w 2760036"/>
                <a:gd name="connsiteY283" fmla="*/ 397877 h 1105785"/>
                <a:gd name="connsiteX284" fmla="*/ 1334222 w 2760036"/>
                <a:gd name="connsiteY284" fmla="*/ 389790 h 1105785"/>
                <a:gd name="connsiteX285" fmla="*/ 1306033 w 2760036"/>
                <a:gd name="connsiteY285" fmla="*/ 357425 h 1105785"/>
                <a:gd name="connsiteX286" fmla="*/ 1285878 w 2760036"/>
                <a:gd name="connsiteY286" fmla="*/ 381703 h 1105785"/>
                <a:gd name="connsiteX287" fmla="*/ 1205346 w 2760036"/>
                <a:gd name="connsiteY287" fmla="*/ 385738 h 1105785"/>
                <a:gd name="connsiteX288" fmla="*/ 1221396 w 2760036"/>
                <a:gd name="connsiteY288" fmla="*/ 333147 h 1105785"/>
                <a:gd name="connsiteX289" fmla="*/ 1249620 w 2760036"/>
                <a:gd name="connsiteY289" fmla="*/ 302817 h 1105785"/>
                <a:gd name="connsiteX290" fmla="*/ 1301981 w 2760036"/>
                <a:gd name="connsiteY290" fmla="*/ 300800 h 1105785"/>
                <a:gd name="connsiteX291" fmla="*/ 1285878 w 2760036"/>
                <a:gd name="connsiteY291" fmla="*/ 288661 h 1105785"/>
                <a:gd name="connsiteX292" fmla="*/ 1330188 w 2760036"/>
                <a:gd name="connsiteY292" fmla="*/ 308887 h 1105785"/>
                <a:gd name="connsiteX293" fmla="*/ 1338275 w 2760036"/>
                <a:gd name="connsiteY293" fmla="*/ 272469 h 1105785"/>
                <a:gd name="connsiteX294" fmla="*/ 1406721 w 2760036"/>
                <a:gd name="connsiteY294" fmla="*/ 260348 h 1105785"/>
                <a:gd name="connsiteX295" fmla="*/ 1410773 w 2760036"/>
                <a:gd name="connsiteY295" fmla="*/ 272469 h 1105785"/>
                <a:gd name="connsiteX296" fmla="*/ 1406721 w 2760036"/>
                <a:gd name="connsiteY296" fmla="*/ 296747 h 1105785"/>
                <a:gd name="connsiteX297" fmla="*/ 1451030 w 2760036"/>
                <a:gd name="connsiteY297" fmla="*/ 288661 h 1105785"/>
                <a:gd name="connsiteX298" fmla="*/ 1426894 w 2760036"/>
                <a:gd name="connsiteY298" fmla="*/ 260348 h 1105785"/>
                <a:gd name="connsiteX299" fmla="*/ 1459117 w 2760036"/>
                <a:gd name="connsiteY299" fmla="*/ 171340 h 1105785"/>
                <a:gd name="connsiteX300" fmla="*/ 1483271 w 2760036"/>
                <a:gd name="connsiteY300" fmla="*/ 203705 h 1105785"/>
                <a:gd name="connsiteX301" fmla="*/ 1495340 w 2760036"/>
                <a:gd name="connsiteY301" fmla="*/ 264382 h 1105785"/>
                <a:gd name="connsiteX302" fmla="*/ 1511460 w 2760036"/>
                <a:gd name="connsiteY302" fmla="*/ 260348 h 1105785"/>
                <a:gd name="connsiteX303" fmla="*/ 1495340 w 2760036"/>
                <a:gd name="connsiteY303" fmla="*/ 195618 h 1105785"/>
                <a:gd name="connsiteX304" fmla="*/ 1503427 w 2760036"/>
                <a:gd name="connsiteY304" fmla="*/ 191565 h 1105785"/>
                <a:gd name="connsiteX305" fmla="*/ 1511460 w 2760036"/>
                <a:gd name="connsiteY305" fmla="*/ 175392 h 1105785"/>
                <a:gd name="connsiteX306" fmla="*/ 1507408 w 2760036"/>
                <a:gd name="connsiteY306" fmla="*/ 159218 h 1105785"/>
                <a:gd name="connsiteX307" fmla="*/ 1519547 w 2760036"/>
                <a:gd name="connsiteY307" fmla="*/ 147079 h 1105785"/>
                <a:gd name="connsiteX308" fmla="*/ 1507408 w 2760036"/>
                <a:gd name="connsiteY308" fmla="*/ 134940 h 1105785"/>
                <a:gd name="connsiteX309" fmla="*/ 1491287 w 2760036"/>
                <a:gd name="connsiteY309" fmla="*/ 122801 h 1105785"/>
                <a:gd name="connsiteX310" fmla="*/ 1475238 w 2760036"/>
                <a:gd name="connsiteY310" fmla="*/ 106627 h 1105785"/>
                <a:gd name="connsiteX311" fmla="*/ 1469168 w 2760036"/>
                <a:gd name="connsiteY311" fmla="*/ 102575 h 1105785"/>
                <a:gd name="connsiteX312" fmla="*/ 1459117 w 2760036"/>
                <a:gd name="connsiteY312" fmla="*/ 94488 h 1105785"/>
                <a:gd name="connsiteX313" fmla="*/ 1422841 w 2760036"/>
                <a:gd name="connsiteY313" fmla="*/ 78314 h 1105785"/>
                <a:gd name="connsiteX314" fmla="*/ 1420824 w 2760036"/>
                <a:gd name="connsiteY314" fmla="*/ 68193 h 1105785"/>
                <a:gd name="connsiteX315" fmla="*/ 1418789 w 2760036"/>
                <a:gd name="connsiteY315" fmla="*/ 54036 h 1105785"/>
                <a:gd name="connsiteX316" fmla="*/ 1414808 w 2760036"/>
                <a:gd name="connsiteY316" fmla="*/ 37862 h 1105785"/>
                <a:gd name="connsiteX317" fmla="*/ 1398687 w 2760036"/>
                <a:gd name="connsiteY317" fmla="*/ 17637 h 1105785"/>
                <a:gd name="connsiteX318" fmla="*/ 1382584 w 2760036"/>
                <a:gd name="connsiteY318" fmla="*/ 25723 h 1105785"/>
                <a:gd name="connsiteX319" fmla="*/ 1378532 w 2760036"/>
                <a:gd name="connsiteY319" fmla="*/ 49984 h 1105785"/>
                <a:gd name="connsiteX320" fmla="*/ 1366463 w 2760036"/>
                <a:gd name="connsiteY320" fmla="*/ 70210 h 1105785"/>
                <a:gd name="connsiteX321" fmla="*/ 1350378 w 2760036"/>
                <a:gd name="connsiteY321" fmla="*/ 78314 h 1105785"/>
                <a:gd name="connsiteX322" fmla="*/ 1314120 w 2760036"/>
                <a:gd name="connsiteY322" fmla="*/ 86401 h 1105785"/>
                <a:gd name="connsiteX323" fmla="*/ 1279897 w 2760036"/>
                <a:gd name="connsiteY323" fmla="*/ 96505 h 1105785"/>
                <a:gd name="connsiteX324" fmla="*/ 1269811 w 2760036"/>
                <a:gd name="connsiteY324" fmla="*/ 94488 h 1105785"/>
                <a:gd name="connsiteX325" fmla="*/ 1261759 w 2760036"/>
                <a:gd name="connsiteY325" fmla="*/ 92471 h 1105785"/>
                <a:gd name="connsiteX326" fmla="*/ 1249656 w 2760036"/>
                <a:gd name="connsiteY326" fmla="*/ 90436 h 1105785"/>
                <a:gd name="connsiteX327" fmla="*/ 1237587 w 2760036"/>
                <a:gd name="connsiteY327" fmla="*/ 90436 h 1105785"/>
                <a:gd name="connsiteX328" fmla="*/ 1241622 w 2760036"/>
                <a:gd name="connsiteY328" fmla="*/ 74262 h 1105785"/>
                <a:gd name="connsiteX329" fmla="*/ 1229553 w 2760036"/>
                <a:gd name="connsiteY329" fmla="*/ 54036 h 1105785"/>
                <a:gd name="connsiteX330" fmla="*/ 1181209 w 2760036"/>
                <a:gd name="connsiteY330" fmla="*/ 74262 h 1105785"/>
                <a:gd name="connsiteX331" fmla="*/ 1189296 w 2760036"/>
                <a:gd name="connsiteY331" fmla="*/ 90436 h 1105785"/>
                <a:gd name="connsiteX332" fmla="*/ 1177157 w 2760036"/>
                <a:gd name="connsiteY332" fmla="*/ 114714 h 1105785"/>
                <a:gd name="connsiteX333" fmla="*/ 1150862 w 2760036"/>
                <a:gd name="connsiteY333" fmla="*/ 124818 h 1105785"/>
                <a:gd name="connsiteX334" fmla="*/ 1132653 w 2760036"/>
                <a:gd name="connsiteY334" fmla="*/ 122801 h 1105785"/>
                <a:gd name="connsiteX335" fmla="*/ 1096253 w 2760036"/>
                <a:gd name="connsiteY335" fmla="*/ 118766 h 1105785"/>
                <a:gd name="connsiteX336" fmla="*/ 1071975 w 2760036"/>
                <a:gd name="connsiteY336" fmla="*/ 122801 h 1105785"/>
                <a:gd name="connsiteX337" fmla="*/ 1031523 w 2760036"/>
                <a:gd name="connsiteY337" fmla="*/ 134940 h 1105785"/>
                <a:gd name="connsiteX338" fmla="*/ 987037 w 2760036"/>
                <a:gd name="connsiteY338" fmla="*/ 145044 h 1105785"/>
                <a:gd name="connsiteX339" fmla="*/ 958724 w 2760036"/>
                <a:gd name="connsiteY339" fmla="*/ 151114 h 1105785"/>
                <a:gd name="connsiteX340" fmla="*/ 920289 w 2760036"/>
                <a:gd name="connsiteY340" fmla="*/ 159218 h 1105785"/>
                <a:gd name="connsiteX341" fmla="*/ 881855 w 2760036"/>
                <a:gd name="connsiteY341" fmla="*/ 163253 h 1105785"/>
                <a:gd name="connsiteX342" fmla="*/ 849490 w 2760036"/>
                <a:gd name="connsiteY342" fmla="*/ 145044 h 1105785"/>
                <a:gd name="connsiteX343" fmla="*/ 809038 w 2760036"/>
                <a:gd name="connsiteY343" fmla="*/ 126853 h 1105785"/>
                <a:gd name="connsiteX344" fmla="*/ 792864 w 2760036"/>
                <a:gd name="connsiteY344" fmla="*/ 114714 h 1105785"/>
                <a:gd name="connsiteX345" fmla="*/ 788812 w 2760036"/>
                <a:gd name="connsiteY345" fmla="*/ 106627 h 1105785"/>
                <a:gd name="connsiteX346" fmla="*/ 800951 w 2760036"/>
                <a:gd name="connsiteY346" fmla="*/ 102575 h 1105785"/>
                <a:gd name="connsiteX347" fmla="*/ 829264 w 2760036"/>
                <a:gd name="connsiteY347" fmla="*/ 118766 h 1105785"/>
                <a:gd name="connsiteX348" fmla="*/ 873768 w 2760036"/>
                <a:gd name="connsiteY348" fmla="*/ 134940 h 1105785"/>
                <a:gd name="connsiteX349" fmla="*/ 891977 w 2760036"/>
                <a:gd name="connsiteY349" fmla="*/ 145044 h 1105785"/>
                <a:gd name="connsiteX350" fmla="*/ 914220 w 2760036"/>
                <a:gd name="connsiteY350" fmla="*/ 143027 h 1105785"/>
                <a:gd name="connsiteX351" fmla="*/ 934446 w 2760036"/>
                <a:gd name="connsiteY351" fmla="*/ 134940 h 1105785"/>
                <a:gd name="connsiteX352" fmla="*/ 958724 w 2760036"/>
                <a:gd name="connsiteY352" fmla="*/ 126853 h 1105785"/>
                <a:gd name="connsiteX353" fmla="*/ 982985 w 2760036"/>
                <a:gd name="connsiteY353" fmla="*/ 118766 h 1105785"/>
                <a:gd name="connsiteX354" fmla="*/ 978950 w 2760036"/>
                <a:gd name="connsiteY354" fmla="*/ 94488 h 1105785"/>
                <a:gd name="connsiteX355" fmla="*/ 987037 w 2760036"/>
                <a:gd name="connsiteY355" fmla="*/ 90436 h 1105785"/>
                <a:gd name="connsiteX356" fmla="*/ 991071 w 2760036"/>
                <a:gd name="connsiteY356" fmla="*/ 122801 h 1105785"/>
                <a:gd name="connsiteX357" fmla="*/ 1027489 w 2760036"/>
                <a:gd name="connsiteY357" fmla="*/ 110662 h 1105785"/>
                <a:gd name="connsiteX358" fmla="*/ 1015350 w 2760036"/>
                <a:gd name="connsiteY358" fmla="*/ 82349 h 1105785"/>
                <a:gd name="connsiteX359" fmla="*/ 1005246 w 2760036"/>
                <a:gd name="connsiteY359" fmla="*/ 64140 h 1105785"/>
                <a:gd name="connsiteX360" fmla="*/ 999176 w 2760036"/>
                <a:gd name="connsiteY360" fmla="*/ 49984 h 1105785"/>
                <a:gd name="connsiteX361" fmla="*/ 974898 w 2760036"/>
                <a:gd name="connsiteY361" fmla="*/ 33810 h 1105785"/>
                <a:gd name="connsiteX362" fmla="*/ 966811 w 2760036"/>
                <a:gd name="connsiteY362" fmla="*/ 21671 h 1105785"/>
                <a:gd name="connsiteX363" fmla="*/ 958724 w 2760036"/>
                <a:gd name="connsiteY363" fmla="*/ 29758 h 1105785"/>
                <a:gd name="connsiteX364" fmla="*/ 946585 w 2760036"/>
                <a:gd name="connsiteY364" fmla="*/ 54036 h 1105785"/>
                <a:gd name="connsiteX365" fmla="*/ 948602 w 2760036"/>
                <a:gd name="connsiteY365" fmla="*/ 80332 h 1105785"/>
                <a:gd name="connsiteX366" fmla="*/ 946585 w 2760036"/>
                <a:gd name="connsiteY366" fmla="*/ 90436 h 1105785"/>
                <a:gd name="connsiteX367" fmla="*/ 934446 w 2760036"/>
                <a:gd name="connsiteY367" fmla="*/ 96505 h 1105785"/>
                <a:gd name="connsiteX368" fmla="*/ 922307 w 2760036"/>
                <a:gd name="connsiteY368" fmla="*/ 78314 h 1105785"/>
                <a:gd name="connsiteX369" fmla="*/ 916237 w 2760036"/>
                <a:gd name="connsiteY369" fmla="*/ 58088 h 1105785"/>
                <a:gd name="connsiteX370" fmla="*/ 910168 w 2760036"/>
                <a:gd name="connsiteY370" fmla="*/ 37862 h 1105785"/>
                <a:gd name="connsiteX371" fmla="*/ 902081 w 2760036"/>
                <a:gd name="connsiteY371" fmla="*/ 21671 h 1105785"/>
                <a:gd name="connsiteX372" fmla="*/ 902081 w 2760036"/>
                <a:gd name="connsiteY372" fmla="*/ 33810 h 1105785"/>
                <a:gd name="connsiteX373" fmla="*/ 898046 w 2760036"/>
                <a:gd name="connsiteY373" fmla="*/ 43914 h 1105785"/>
                <a:gd name="connsiteX374" fmla="*/ 889942 w 2760036"/>
                <a:gd name="connsiteY374" fmla="*/ 54036 h 1105785"/>
                <a:gd name="connsiteX375" fmla="*/ 869716 w 2760036"/>
                <a:gd name="connsiteY375" fmla="*/ 78314 h 1105785"/>
                <a:gd name="connsiteX376" fmla="*/ 861629 w 2760036"/>
                <a:gd name="connsiteY376" fmla="*/ 90436 h 1105785"/>
                <a:gd name="connsiteX377" fmla="*/ 845455 w 2760036"/>
                <a:gd name="connsiteY377" fmla="*/ 66175 h 1105785"/>
                <a:gd name="connsiteX378" fmla="*/ 833316 w 2760036"/>
                <a:gd name="connsiteY378" fmla="*/ 25723 h 1105785"/>
                <a:gd name="connsiteX379" fmla="*/ 829264 w 2760036"/>
                <a:gd name="connsiteY379" fmla="*/ 25723 h 1105785"/>
                <a:gd name="connsiteX380" fmla="*/ 792864 w 2760036"/>
                <a:gd name="connsiteY380" fmla="*/ 25723 h 1105785"/>
                <a:gd name="connsiteX381" fmla="*/ 762534 w 2760036"/>
                <a:gd name="connsiteY381" fmla="*/ 33810 h 1105785"/>
                <a:gd name="connsiteX382" fmla="*/ 752412 w 2760036"/>
                <a:gd name="connsiteY382" fmla="*/ 37862 h 1105785"/>
                <a:gd name="connsiteX383" fmla="*/ 740273 w 2760036"/>
                <a:gd name="connsiteY383" fmla="*/ 54036 h 1105785"/>
                <a:gd name="connsiteX384" fmla="*/ 728134 w 2760036"/>
                <a:gd name="connsiteY384" fmla="*/ 62123 h 1105785"/>
                <a:gd name="connsiteX385" fmla="*/ 716013 w 2760036"/>
                <a:gd name="connsiteY385" fmla="*/ 66175 h 1105785"/>
                <a:gd name="connsiteX386" fmla="*/ 716013 w 2760036"/>
                <a:gd name="connsiteY386" fmla="*/ 90436 h 1105785"/>
                <a:gd name="connsiteX387" fmla="*/ 699821 w 2760036"/>
                <a:gd name="connsiteY387" fmla="*/ 122801 h 1105785"/>
                <a:gd name="connsiteX388" fmla="*/ 683648 w 2760036"/>
                <a:gd name="connsiteY388" fmla="*/ 145044 h 1105785"/>
                <a:gd name="connsiteX389" fmla="*/ 663422 w 2760036"/>
                <a:gd name="connsiteY389" fmla="*/ 159218 h 1105785"/>
                <a:gd name="connsiteX390" fmla="*/ 639144 w 2760036"/>
                <a:gd name="connsiteY390" fmla="*/ 161235 h 1105785"/>
                <a:gd name="connsiteX391" fmla="*/ 627004 w 2760036"/>
                <a:gd name="connsiteY391" fmla="*/ 147079 h 1105785"/>
                <a:gd name="connsiteX392" fmla="*/ 590605 w 2760036"/>
                <a:gd name="connsiteY392" fmla="*/ 122801 h 1105785"/>
                <a:gd name="connsiteX393" fmla="*/ 598692 w 2760036"/>
                <a:gd name="connsiteY393" fmla="*/ 114714 h 1105785"/>
                <a:gd name="connsiteX394" fmla="*/ 614883 w 2760036"/>
                <a:gd name="connsiteY394" fmla="*/ 94488 h 1105785"/>
                <a:gd name="connsiteX395" fmla="*/ 647230 w 2760036"/>
                <a:gd name="connsiteY395" fmla="*/ 78314 h 1105785"/>
                <a:gd name="connsiteX396" fmla="*/ 671509 w 2760036"/>
                <a:gd name="connsiteY396" fmla="*/ 62123 h 1105785"/>
                <a:gd name="connsiteX397" fmla="*/ 639144 w 2760036"/>
                <a:gd name="connsiteY397" fmla="*/ 66175 h 1105785"/>
                <a:gd name="connsiteX398" fmla="*/ 602744 w 2760036"/>
                <a:gd name="connsiteY398" fmla="*/ 66175 h 1105785"/>
                <a:gd name="connsiteX399" fmla="*/ 590605 w 2760036"/>
                <a:gd name="connsiteY399" fmla="*/ 70210 h 1105785"/>
                <a:gd name="connsiteX400" fmla="*/ 582518 w 2760036"/>
                <a:gd name="connsiteY400" fmla="*/ 70210 h 1105785"/>
                <a:gd name="connsiteX401" fmla="*/ 578466 w 2760036"/>
                <a:gd name="connsiteY401" fmla="*/ 82349 h 1105785"/>
                <a:gd name="connsiteX402" fmla="*/ 558240 w 2760036"/>
                <a:gd name="connsiteY402" fmla="*/ 102575 h 1105785"/>
                <a:gd name="connsiteX403" fmla="*/ 542066 w 2760036"/>
                <a:gd name="connsiteY403" fmla="*/ 122801 h 1105785"/>
                <a:gd name="connsiteX404" fmla="*/ 533979 w 2760036"/>
                <a:gd name="connsiteY404" fmla="*/ 120784 h 1105785"/>
                <a:gd name="connsiteX405" fmla="*/ 517788 w 2760036"/>
                <a:gd name="connsiteY405" fmla="*/ 126853 h 1105785"/>
                <a:gd name="connsiteX406" fmla="*/ 497562 w 2760036"/>
                <a:gd name="connsiteY406" fmla="*/ 163253 h 1105785"/>
                <a:gd name="connsiteX407" fmla="*/ 485423 w 2760036"/>
                <a:gd name="connsiteY407" fmla="*/ 161235 h 1105785"/>
                <a:gd name="connsiteX408" fmla="*/ 481388 w 2760036"/>
                <a:gd name="connsiteY408" fmla="*/ 147079 h 1105785"/>
                <a:gd name="connsiteX409" fmla="*/ 481388 w 2760036"/>
                <a:gd name="connsiteY409" fmla="*/ 126853 h 1105785"/>
                <a:gd name="connsiteX410" fmla="*/ 440936 w 2760036"/>
                <a:gd name="connsiteY410" fmla="*/ 122801 h 1105785"/>
                <a:gd name="connsiteX411" fmla="*/ 444971 w 2760036"/>
                <a:gd name="connsiteY411" fmla="*/ 98540 h 1105785"/>
                <a:gd name="connsiteX412" fmla="*/ 469249 w 2760036"/>
                <a:gd name="connsiteY412" fmla="*/ 49984 h 1105785"/>
                <a:gd name="connsiteX413" fmla="*/ 453076 w 2760036"/>
                <a:gd name="connsiteY413" fmla="*/ 37862 h 1105785"/>
                <a:gd name="connsiteX414" fmla="*/ 420710 w 2760036"/>
                <a:gd name="connsiteY414" fmla="*/ 33810 h 1105785"/>
                <a:gd name="connsiteX415" fmla="*/ 388345 w 2760036"/>
                <a:gd name="connsiteY415" fmla="*/ 43914 h 1105785"/>
                <a:gd name="connsiteX416" fmla="*/ 372172 w 2760036"/>
                <a:gd name="connsiteY416" fmla="*/ 49984 h 1105785"/>
                <a:gd name="connsiteX417" fmla="*/ 343841 w 2760036"/>
                <a:gd name="connsiteY417" fmla="*/ 70210 h 1105785"/>
                <a:gd name="connsiteX418" fmla="*/ 299355 w 2760036"/>
                <a:gd name="connsiteY418" fmla="*/ 102575 h 1105785"/>
                <a:gd name="connsiteX419" fmla="*/ 258903 w 2760036"/>
                <a:gd name="connsiteY419" fmla="*/ 118766 h 1105785"/>
                <a:gd name="connsiteX420" fmla="*/ 218451 w 2760036"/>
                <a:gd name="connsiteY420" fmla="*/ 138992 h 1105785"/>
                <a:gd name="connsiteX421" fmla="*/ 186086 w 2760036"/>
                <a:gd name="connsiteY421" fmla="*/ 167305 h 1105785"/>
                <a:gd name="connsiteX422" fmla="*/ 171930 w 2760036"/>
                <a:gd name="connsiteY422" fmla="*/ 155166 h 1105785"/>
                <a:gd name="connsiteX423" fmla="*/ 157773 w 2760036"/>
                <a:gd name="connsiteY423" fmla="*/ 147079 h 1105785"/>
                <a:gd name="connsiteX424" fmla="*/ 153721 w 2760036"/>
                <a:gd name="connsiteY424" fmla="*/ 132923 h 1105785"/>
                <a:gd name="connsiteX425" fmla="*/ 153721 w 2760036"/>
                <a:gd name="connsiteY425" fmla="*/ 118766 h 1105785"/>
                <a:gd name="connsiteX426" fmla="*/ 149686 w 2760036"/>
                <a:gd name="connsiteY426" fmla="*/ 106627 h 1105785"/>
                <a:gd name="connsiteX427" fmla="*/ 141582 w 2760036"/>
                <a:gd name="connsiteY427" fmla="*/ 94488 h 1105785"/>
                <a:gd name="connsiteX428" fmla="*/ 133495 w 2760036"/>
                <a:gd name="connsiteY428" fmla="*/ 82349 h 1105785"/>
                <a:gd name="connsiteX429" fmla="*/ 145634 w 2760036"/>
                <a:gd name="connsiteY429" fmla="*/ 78314 h 1105785"/>
                <a:gd name="connsiteX430" fmla="*/ 161808 w 2760036"/>
                <a:gd name="connsiteY430" fmla="*/ 70210 h 1105785"/>
                <a:gd name="connsiteX431" fmla="*/ 175982 w 2760036"/>
                <a:gd name="connsiteY431" fmla="*/ 66175 h 1105785"/>
                <a:gd name="connsiteX432" fmla="*/ 194173 w 2760036"/>
                <a:gd name="connsiteY432" fmla="*/ 62123 h 1105785"/>
                <a:gd name="connsiteX433" fmla="*/ 218451 w 2760036"/>
                <a:gd name="connsiteY433" fmla="*/ 58088 h 1105785"/>
                <a:gd name="connsiteX434" fmla="*/ 230590 w 2760036"/>
                <a:gd name="connsiteY434" fmla="*/ 45949 h 1105785"/>
                <a:gd name="connsiteX435" fmla="*/ 254851 w 2760036"/>
                <a:gd name="connsiteY435" fmla="*/ 45949 h 1105785"/>
                <a:gd name="connsiteX436" fmla="*/ 295303 w 2760036"/>
                <a:gd name="connsiteY436" fmla="*/ 21671 h 1105785"/>
                <a:gd name="connsiteX437" fmla="*/ 311494 w 2760036"/>
                <a:gd name="connsiteY437" fmla="*/ 5497 h 1105785"/>
                <a:gd name="connsiteX438" fmla="*/ 155385 w 2760036"/>
                <a:gd name="connsiteY438" fmla="*/ 0 h 1105785"/>
                <a:gd name="connsiteX439" fmla="*/ 257175 w 2760036"/>
                <a:gd name="connsiteY439" fmla="*/ 0 h 1105785"/>
                <a:gd name="connsiteX440" fmla="*/ 246764 w 2760036"/>
                <a:gd name="connsiteY440" fmla="*/ 15602 h 1105785"/>
                <a:gd name="connsiteX441" fmla="*/ 222486 w 2760036"/>
                <a:gd name="connsiteY441" fmla="*/ 25723 h 1105785"/>
                <a:gd name="connsiteX442" fmla="*/ 206312 w 2760036"/>
                <a:gd name="connsiteY442" fmla="*/ 23688 h 1105785"/>
                <a:gd name="connsiteX443" fmla="*/ 190138 w 2760036"/>
                <a:gd name="connsiteY443" fmla="*/ 21671 h 1105785"/>
                <a:gd name="connsiteX444" fmla="*/ 177999 w 2760036"/>
                <a:gd name="connsiteY444" fmla="*/ 21671 h 1105785"/>
                <a:gd name="connsiteX445" fmla="*/ 157773 w 2760036"/>
                <a:gd name="connsiteY445" fmla="*/ 9532 h 1105785"/>
                <a:gd name="connsiteX446" fmla="*/ 9195 w 2760036"/>
                <a:gd name="connsiteY446" fmla="*/ 0 h 1105785"/>
                <a:gd name="connsiteX447" fmla="*/ 66539 w 2760036"/>
                <a:gd name="connsiteY447" fmla="*/ 0 h 1105785"/>
                <a:gd name="connsiteX448" fmla="*/ 64730 w 2760036"/>
                <a:gd name="connsiteY448" fmla="*/ 1445 h 1105785"/>
                <a:gd name="connsiteX449" fmla="*/ 48557 w 2760036"/>
                <a:gd name="connsiteY449" fmla="*/ 25723 h 1105785"/>
                <a:gd name="connsiteX450" fmla="*/ 36418 w 2760036"/>
                <a:gd name="connsiteY450" fmla="*/ 41897 h 1105785"/>
                <a:gd name="connsiteX451" fmla="*/ 12139 w 2760036"/>
                <a:gd name="connsiteY451" fmla="*/ 45949 h 1105785"/>
                <a:gd name="connsiteX452" fmla="*/ 0 w 2760036"/>
                <a:gd name="connsiteY452" fmla="*/ 45949 h 1105785"/>
                <a:gd name="connsiteX453" fmla="*/ 4053 w 2760036"/>
                <a:gd name="connsiteY453" fmla="*/ 25723 h 11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</a:cxnLst>
              <a:rect l="l" t="t" r="r" b="b"/>
              <a:pathLst>
                <a:path w="2760036" h="1105785">
                  <a:moveTo>
                    <a:pt x="311948" y="0"/>
                  </a:moveTo>
                  <a:lnTo>
                    <a:pt x="1924950" y="0"/>
                  </a:lnTo>
                  <a:lnTo>
                    <a:pt x="1919200" y="41897"/>
                  </a:lnTo>
                  <a:lnTo>
                    <a:pt x="1935373" y="41897"/>
                  </a:lnTo>
                  <a:cubicBezTo>
                    <a:pt x="1943460" y="41897"/>
                    <a:pt x="1950202" y="44604"/>
                    <a:pt x="1955599" y="49984"/>
                  </a:cubicBezTo>
                  <a:cubicBezTo>
                    <a:pt x="1960996" y="55381"/>
                    <a:pt x="1965703" y="64140"/>
                    <a:pt x="1969738" y="76279"/>
                  </a:cubicBezTo>
                  <a:cubicBezTo>
                    <a:pt x="1973755" y="88418"/>
                    <a:pt x="1977117" y="97178"/>
                    <a:pt x="1979807" y="102575"/>
                  </a:cubicBezTo>
                  <a:cubicBezTo>
                    <a:pt x="1985204" y="102575"/>
                    <a:pt x="1989928" y="101230"/>
                    <a:pt x="1993963" y="98540"/>
                  </a:cubicBezTo>
                  <a:cubicBezTo>
                    <a:pt x="1998015" y="95833"/>
                    <a:pt x="2002705" y="94488"/>
                    <a:pt x="2008066" y="94488"/>
                  </a:cubicBezTo>
                  <a:lnTo>
                    <a:pt x="2036379" y="94488"/>
                  </a:lnTo>
                  <a:lnTo>
                    <a:pt x="2056552" y="94488"/>
                  </a:lnTo>
                  <a:lnTo>
                    <a:pt x="2076778" y="82349"/>
                  </a:lnTo>
                  <a:lnTo>
                    <a:pt x="2060587" y="33810"/>
                  </a:lnTo>
                  <a:cubicBezTo>
                    <a:pt x="2079432" y="36500"/>
                    <a:pt x="2096915" y="39207"/>
                    <a:pt x="2113054" y="41897"/>
                  </a:cubicBezTo>
                  <a:cubicBezTo>
                    <a:pt x="2148073" y="47294"/>
                    <a:pt x="2168264" y="54036"/>
                    <a:pt x="2173661" y="62123"/>
                  </a:cubicBezTo>
                  <a:lnTo>
                    <a:pt x="2189781" y="21671"/>
                  </a:lnTo>
                  <a:lnTo>
                    <a:pt x="2201920" y="66175"/>
                  </a:lnTo>
                  <a:cubicBezTo>
                    <a:pt x="2207353" y="44604"/>
                    <a:pt x="2215528" y="24379"/>
                    <a:pt x="2226446" y="5497"/>
                  </a:cubicBezTo>
                  <a:lnTo>
                    <a:pt x="2229558" y="0"/>
                  </a:lnTo>
                  <a:lnTo>
                    <a:pt x="2350545" y="0"/>
                  </a:lnTo>
                  <a:lnTo>
                    <a:pt x="2345077" y="54036"/>
                  </a:lnTo>
                  <a:cubicBezTo>
                    <a:pt x="2347820" y="51346"/>
                    <a:pt x="2351925" y="49984"/>
                    <a:pt x="2357375" y="49984"/>
                  </a:cubicBezTo>
                  <a:cubicBezTo>
                    <a:pt x="2362825" y="49984"/>
                    <a:pt x="2372363" y="52691"/>
                    <a:pt x="2385971" y="58088"/>
                  </a:cubicBezTo>
                  <a:cubicBezTo>
                    <a:pt x="2407807" y="66175"/>
                    <a:pt x="2420070" y="70882"/>
                    <a:pt x="2422795" y="72245"/>
                  </a:cubicBezTo>
                  <a:cubicBezTo>
                    <a:pt x="2425503" y="73590"/>
                    <a:pt x="2429608" y="67520"/>
                    <a:pt x="2435094" y="54036"/>
                  </a:cubicBezTo>
                  <a:lnTo>
                    <a:pt x="2447339" y="25723"/>
                  </a:lnTo>
                  <a:lnTo>
                    <a:pt x="2451321" y="58088"/>
                  </a:lnTo>
                  <a:lnTo>
                    <a:pt x="2559670" y="90436"/>
                  </a:lnTo>
                  <a:lnTo>
                    <a:pt x="2583683" y="17637"/>
                  </a:lnTo>
                  <a:cubicBezTo>
                    <a:pt x="2586372" y="23016"/>
                    <a:pt x="2590407" y="28413"/>
                    <a:pt x="2595751" y="33810"/>
                  </a:cubicBezTo>
                  <a:lnTo>
                    <a:pt x="2627798" y="66175"/>
                  </a:lnTo>
                  <a:cubicBezTo>
                    <a:pt x="2638539" y="76952"/>
                    <a:pt x="2646608" y="83694"/>
                    <a:pt x="2652005" y="86401"/>
                  </a:cubicBezTo>
                  <a:cubicBezTo>
                    <a:pt x="2657402" y="89091"/>
                    <a:pt x="2656057" y="101230"/>
                    <a:pt x="2647970" y="122801"/>
                  </a:cubicBezTo>
                  <a:cubicBezTo>
                    <a:pt x="2639866" y="144372"/>
                    <a:pt x="2635831" y="156511"/>
                    <a:pt x="2635831" y="159218"/>
                  </a:cubicBezTo>
                  <a:lnTo>
                    <a:pt x="2635831" y="167305"/>
                  </a:lnTo>
                  <a:lnTo>
                    <a:pt x="2695943" y="155166"/>
                  </a:lnTo>
                  <a:lnTo>
                    <a:pt x="2756037" y="122801"/>
                  </a:lnTo>
                  <a:lnTo>
                    <a:pt x="2760036" y="130888"/>
                  </a:lnTo>
                  <a:lnTo>
                    <a:pt x="2720026" y="155166"/>
                  </a:lnTo>
                  <a:lnTo>
                    <a:pt x="2732024" y="163253"/>
                  </a:lnTo>
                  <a:lnTo>
                    <a:pt x="2727989" y="171340"/>
                  </a:lnTo>
                  <a:lnTo>
                    <a:pt x="2703959" y="159218"/>
                  </a:lnTo>
                  <a:lnTo>
                    <a:pt x="2667931" y="175392"/>
                  </a:lnTo>
                  <a:lnTo>
                    <a:pt x="2688157" y="195618"/>
                  </a:lnTo>
                  <a:cubicBezTo>
                    <a:pt x="2701641" y="209102"/>
                    <a:pt x="2708383" y="219896"/>
                    <a:pt x="2708383" y="227983"/>
                  </a:cubicBezTo>
                  <a:cubicBezTo>
                    <a:pt x="2705693" y="236070"/>
                    <a:pt x="2705021" y="245501"/>
                    <a:pt x="2706366" y="256296"/>
                  </a:cubicBezTo>
                  <a:cubicBezTo>
                    <a:pt x="2707710" y="267090"/>
                    <a:pt x="2701641" y="267090"/>
                    <a:pt x="2688157" y="256296"/>
                  </a:cubicBezTo>
                  <a:cubicBezTo>
                    <a:pt x="2680070" y="250898"/>
                    <a:pt x="2672673" y="244829"/>
                    <a:pt x="2665984" y="238087"/>
                  </a:cubicBezTo>
                  <a:cubicBezTo>
                    <a:pt x="2659278" y="231345"/>
                    <a:pt x="2653244" y="225275"/>
                    <a:pt x="2647900" y="219896"/>
                  </a:cubicBezTo>
                  <a:cubicBezTo>
                    <a:pt x="2639901" y="211791"/>
                    <a:pt x="2634557" y="203705"/>
                    <a:pt x="2631903" y="195618"/>
                  </a:cubicBezTo>
                  <a:lnTo>
                    <a:pt x="2623887" y="211791"/>
                  </a:lnTo>
                  <a:cubicBezTo>
                    <a:pt x="2626577" y="219896"/>
                    <a:pt x="2629249" y="229328"/>
                    <a:pt x="2631903" y="240122"/>
                  </a:cubicBezTo>
                  <a:cubicBezTo>
                    <a:pt x="2634557" y="250898"/>
                    <a:pt x="2636557" y="262365"/>
                    <a:pt x="2637919" y="274504"/>
                  </a:cubicBezTo>
                  <a:cubicBezTo>
                    <a:pt x="2639264" y="286626"/>
                    <a:pt x="2637265" y="299437"/>
                    <a:pt x="2631903" y="312921"/>
                  </a:cubicBezTo>
                  <a:cubicBezTo>
                    <a:pt x="2610545" y="307542"/>
                    <a:pt x="2593185" y="299437"/>
                    <a:pt x="2579825" y="288661"/>
                  </a:cubicBezTo>
                  <a:cubicBezTo>
                    <a:pt x="2566518" y="280574"/>
                    <a:pt x="2556520" y="269107"/>
                    <a:pt x="2549831" y="254278"/>
                  </a:cubicBezTo>
                  <a:cubicBezTo>
                    <a:pt x="2543160" y="239432"/>
                    <a:pt x="2545142" y="221241"/>
                    <a:pt x="2555812" y="199670"/>
                  </a:cubicBezTo>
                  <a:cubicBezTo>
                    <a:pt x="2553158" y="202360"/>
                    <a:pt x="2547832" y="205049"/>
                    <a:pt x="2539816" y="207757"/>
                  </a:cubicBezTo>
                  <a:cubicBezTo>
                    <a:pt x="2526456" y="213154"/>
                    <a:pt x="2507769" y="211791"/>
                    <a:pt x="2483756" y="203705"/>
                  </a:cubicBezTo>
                  <a:cubicBezTo>
                    <a:pt x="2456275" y="190221"/>
                    <a:pt x="2432917" y="179444"/>
                    <a:pt x="2413682" y="171340"/>
                  </a:cubicBezTo>
                  <a:cubicBezTo>
                    <a:pt x="2394447" y="163253"/>
                    <a:pt x="2380716" y="160563"/>
                    <a:pt x="2372452" y="163253"/>
                  </a:cubicBezTo>
                  <a:cubicBezTo>
                    <a:pt x="2366966" y="165960"/>
                    <a:pt x="2361481" y="167305"/>
                    <a:pt x="2355977" y="167305"/>
                  </a:cubicBezTo>
                  <a:cubicBezTo>
                    <a:pt x="2350492" y="167305"/>
                    <a:pt x="2344988" y="167305"/>
                    <a:pt x="2339520" y="167305"/>
                  </a:cubicBezTo>
                  <a:lnTo>
                    <a:pt x="2323028" y="167305"/>
                  </a:lnTo>
                  <a:lnTo>
                    <a:pt x="2331115" y="191565"/>
                  </a:lnTo>
                  <a:lnTo>
                    <a:pt x="2359357" y="199670"/>
                  </a:lnTo>
                  <a:lnTo>
                    <a:pt x="2363409" y="211791"/>
                  </a:lnTo>
                  <a:lnTo>
                    <a:pt x="2310942" y="191565"/>
                  </a:lnTo>
                  <a:lnTo>
                    <a:pt x="2310942" y="183479"/>
                  </a:lnTo>
                  <a:cubicBezTo>
                    <a:pt x="2305563" y="178082"/>
                    <a:pt x="2298821" y="174047"/>
                    <a:pt x="2290716" y="171340"/>
                  </a:cubicBezTo>
                  <a:cubicBezTo>
                    <a:pt x="2282683" y="171340"/>
                    <a:pt x="2279320" y="170667"/>
                    <a:pt x="2280648" y="169322"/>
                  </a:cubicBezTo>
                  <a:cubicBezTo>
                    <a:pt x="2281975" y="167977"/>
                    <a:pt x="2282629" y="166633"/>
                    <a:pt x="2282629" y="165270"/>
                  </a:cubicBezTo>
                  <a:cubicBezTo>
                    <a:pt x="2282629" y="163925"/>
                    <a:pt x="2280612" y="162580"/>
                    <a:pt x="2276595" y="161235"/>
                  </a:cubicBezTo>
                  <a:cubicBezTo>
                    <a:pt x="2272578" y="159891"/>
                    <a:pt x="2261147" y="157856"/>
                    <a:pt x="2242301" y="155166"/>
                  </a:cubicBezTo>
                  <a:cubicBezTo>
                    <a:pt x="2212679" y="155166"/>
                    <a:pt x="2187109" y="152476"/>
                    <a:pt x="2165574" y="147079"/>
                  </a:cubicBezTo>
                  <a:cubicBezTo>
                    <a:pt x="2154780" y="144372"/>
                    <a:pt x="2148038" y="141682"/>
                    <a:pt x="2145348" y="138992"/>
                  </a:cubicBezTo>
                  <a:cubicBezTo>
                    <a:pt x="2148038" y="147079"/>
                    <a:pt x="2150745" y="156511"/>
                    <a:pt x="2153435" y="167305"/>
                  </a:cubicBezTo>
                  <a:cubicBezTo>
                    <a:pt x="2158832" y="188876"/>
                    <a:pt x="2161522" y="207757"/>
                    <a:pt x="2161522" y="223931"/>
                  </a:cubicBezTo>
                  <a:cubicBezTo>
                    <a:pt x="2145383" y="221241"/>
                    <a:pt x="2131935" y="215844"/>
                    <a:pt x="2121140" y="207757"/>
                  </a:cubicBezTo>
                  <a:cubicBezTo>
                    <a:pt x="2110399" y="202360"/>
                    <a:pt x="2100985" y="195618"/>
                    <a:pt x="2092916" y="187531"/>
                  </a:cubicBezTo>
                  <a:cubicBezTo>
                    <a:pt x="2084847" y="179444"/>
                    <a:pt x="2082140" y="168650"/>
                    <a:pt x="2084794" y="155166"/>
                  </a:cubicBezTo>
                  <a:lnTo>
                    <a:pt x="2076778" y="155166"/>
                  </a:lnTo>
                  <a:cubicBezTo>
                    <a:pt x="2074070" y="155166"/>
                    <a:pt x="2064639" y="157856"/>
                    <a:pt x="2048447" y="163253"/>
                  </a:cubicBezTo>
                  <a:cubicBezTo>
                    <a:pt x="2040361" y="168650"/>
                    <a:pt x="2030929" y="171340"/>
                    <a:pt x="2020135" y="171340"/>
                  </a:cubicBezTo>
                  <a:lnTo>
                    <a:pt x="2007996" y="171340"/>
                  </a:lnTo>
                  <a:cubicBezTo>
                    <a:pt x="2010703" y="174047"/>
                    <a:pt x="2013393" y="178082"/>
                    <a:pt x="2016100" y="183479"/>
                  </a:cubicBezTo>
                  <a:cubicBezTo>
                    <a:pt x="2018790" y="188876"/>
                    <a:pt x="2020135" y="193600"/>
                    <a:pt x="2020135" y="197635"/>
                  </a:cubicBezTo>
                  <a:cubicBezTo>
                    <a:pt x="2020135" y="201687"/>
                    <a:pt x="2021479" y="206412"/>
                    <a:pt x="2024187" y="211791"/>
                  </a:cubicBezTo>
                  <a:cubicBezTo>
                    <a:pt x="2029584" y="219896"/>
                    <a:pt x="2037671" y="230000"/>
                    <a:pt x="2048447" y="242139"/>
                  </a:cubicBezTo>
                  <a:cubicBezTo>
                    <a:pt x="2059242" y="254278"/>
                    <a:pt x="2064639" y="268435"/>
                    <a:pt x="2064639" y="284608"/>
                  </a:cubicBezTo>
                  <a:lnTo>
                    <a:pt x="2064639" y="337199"/>
                  </a:lnTo>
                  <a:lnTo>
                    <a:pt x="2032345" y="300800"/>
                  </a:lnTo>
                  <a:cubicBezTo>
                    <a:pt x="2026983" y="303489"/>
                    <a:pt x="2020258" y="304834"/>
                    <a:pt x="2012172" y="304834"/>
                  </a:cubicBezTo>
                  <a:cubicBezTo>
                    <a:pt x="2006828" y="304834"/>
                    <a:pt x="2000776" y="305507"/>
                    <a:pt x="1994034" y="306852"/>
                  </a:cubicBezTo>
                  <a:cubicBezTo>
                    <a:pt x="1987292" y="308214"/>
                    <a:pt x="1979895" y="306179"/>
                    <a:pt x="1971844" y="300800"/>
                  </a:cubicBezTo>
                  <a:cubicBezTo>
                    <a:pt x="1971844" y="306179"/>
                    <a:pt x="1970499" y="312921"/>
                    <a:pt x="1967809" y="321026"/>
                  </a:cubicBezTo>
                  <a:cubicBezTo>
                    <a:pt x="1962412" y="337199"/>
                    <a:pt x="1958377" y="346631"/>
                    <a:pt x="1955723" y="349338"/>
                  </a:cubicBezTo>
                  <a:cubicBezTo>
                    <a:pt x="1950344" y="357425"/>
                    <a:pt x="1945619" y="364840"/>
                    <a:pt x="1941567" y="371582"/>
                  </a:cubicBezTo>
                  <a:cubicBezTo>
                    <a:pt x="1937532" y="378324"/>
                    <a:pt x="1935497" y="384393"/>
                    <a:pt x="1935497" y="389790"/>
                  </a:cubicBezTo>
                  <a:cubicBezTo>
                    <a:pt x="1935497" y="395187"/>
                    <a:pt x="1930135" y="400567"/>
                    <a:pt x="1919394" y="405964"/>
                  </a:cubicBezTo>
                  <a:cubicBezTo>
                    <a:pt x="1914033" y="408671"/>
                    <a:pt x="1908671" y="410016"/>
                    <a:pt x="1903274" y="410016"/>
                  </a:cubicBezTo>
                  <a:cubicBezTo>
                    <a:pt x="1900566" y="418103"/>
                    <a:pt x="1899221" y="427535"/>
                    <a:pt x="1899221" y="438329"/>
                  </a:cubicBezTo>
                  <a:cubicBezTo>
                    <a:pt x="1899221" y="459900"/>
                    <a:pt x="1900566" y="476091"/>
                    <a:pt x="1903274" y="486868"/>
                  </a:cubicBezTo>
                  <a:cubicBezTo>
                    <a:pt x="1905963" y="503059"/>
                    <a:pt x="1908653" y="511818"/>
                    <a:pt x="1911325" y="513163"/>
                  </a:cubicBezTo>
                  <a:cubicBezTo>
                    <a:pt x="1913997" y="514508"/>
                    <a:pt x="1912670" y="524630"/>
                    <a:pt x="1907308" y="543511"/>
                  </a:cubicBezTo>
                  <a:cubicBezTo>
                    <a:pt x="1904619" y="548890"/>
                    <a:pt x="1903274" y="554960"/>
                    <a:pt x="1903274" y="561702"/>
                  </a:cubicBezTo>
                  <a:cubicBezTo>
                    <a:pt x="1903274" y="568444"/>
                    <a:pt x="1901929" y="575858"/>
                    <a:pt x="1899221" y="583963"/>
                  </a:cubicBezTo>
                  <a:cubicBezTo>
                    <a:pt x="1899221" y="597447"/>
                    <a:pt x="1899894" y="610241"/>
                    <a:pt x="1901239" y="622380"/>
                  </a:cubicBezTo>
                  <a:cubicBezTo>
                    <a:pt x="1902601" y="634519"/>
                    <a:pt x="1904619" y="647330"/>
                    <a:pt x="1907308" y="660814"/>
                  </a:cubicBezTo>
                  <a:cubicBezTo>
                    <a:pt x="1918067" y="706663"/>
                    <a:pt x="1940912" y="739028"/>
                    <a:pt x="1975896" y="757892"/>
                  </a:cubicBezTo>
                  <a:cubicBezTo>
                    <a:pt x="1981240" y="760599"/>
                    <a:pt x="1987964" y="761944"/>
                    <a:pt x="1996051" y="761944"/>
                  </a:cubicBezTo>
                  <a:cubicBezTo>
                    <a:pt x="2001448" y="772738"/>
                    <a:pt x="2010862" y="780825"/>
                    <a:pt x="2024311" y="786222"/>
                  </a:cubicBezTo>
                  <a:cubicBezTo>
                    <a:pt x="2035052" y="791602"/>
                    <a:pt x="2047828" y="796999"/>
                    <a:pt x="2062639" y="802396"/>
                  </a:cubicBezTo>
                  <a:cubicBezTo>
                    <a:pt x="2077450" y="807793"/>
                    <a:pt x="2090262" y="813190"/>
                    <a:pt x="2101038" y="818570"/>
                  </a:cubicBezTo>
                  <a:cubicBezTo>
                    <a:pt x="2109125" y="821277"/>
                    <a:pt x="2117902" y="823967"/>
                    <a:pt x="2127334" y="826674"/>
                  </a:cubicBezTo>
                  <a:cubicBezTo>
                    <a:pt x="2136766" y="829364"/>
                    <a:pt x="2152285" y="830709"/>
                    <a:pt x="2173855" y="830709"/>
                  </a:cubicBezTo>
                  <a:cubicBezTo>
                    <a:pt x="2195426" y="830709"/>
                    <a:pt x="2223739" y="834761"/>
                    <a:pt x="2258811" y="842848"/>
                  </a:cubicBezTo>
                  <a:cubicBezTo>
                    <a:pt x="2293866" y="850935"/>
                    <a:pt x="2314092" y="854987"/>
                    <a:pt x="2319489" y="854987"/>
                  </a:cubicBezTo>
                  <a:cubicBezTo>
                    <a:pt x="2324869" y="854987"/>
                    <a:pt x="2335663" y="857004"/>
                    <a:pt x="2351837" y="861057"/>
                  </a:cubicBezTo>
                  <a:cubicBezTo>
                    <a:pt x="2368028" y="865091"/>
                    <a:pt x="2378804" y="867126"/>
                    <a:pt x="2384202" y="867126"/>
                  </a:cubicBezTo>
                  <a:cubicBezTo>
                    <a:pt x="2397686" y="867126"/>
                    <a:pt x="2409825" y="877903"/>
                    <a:pt x="2420619" y="899473"/>
                  </a:cubicBezTo>
                  <a:cubicBezTo>
                    <a:pt x="2420619" y="902181"/>
                    <a:pt x="2415894" y="902853"/>
                    <a:pt x="2406445" y="901508"/>
                  </a:cubicBezTo>
                  <a:cubicBezTo>
                    <a:pt x="2397013" y="900146"/>
                    <a:pt x="2385546" y="898129"/>
                    <a:pt x="2372062" y="895439"/>
                  </a:cubicBezTo>
                  <a:cubicBezTo>
                    <a:pt x="2358578" y="892731"/>
                    <a:pt x="2345095" y="889369"/>
                    <a:pt x="2331611" y="885317"/>
                  </a:cubicBezTo>
                  <a:cubicBezTo>
                    <a:pt x="2318127" y="881282"/>
                    <a:pt x="2310040" y="879248"/>
                    <a:pt x="2307350" y="879248"/>
                  </a:cubicBezTo>
                  <a:cubicBezTo>
                    <a:pt x="2299263" y="879248"/>
                    <a:pt x="2289141" y="877903"/>
                    <a:pt x="2277002" y="875213"/>
                  </a:cubicBezTo>
                  <a:cubicBezTo>
                    <a:pt x="2264863" y="872506"/>
                    <a:pt x="2241275" y="869816"/>
                    <a:pt x="2206220" y="867126"/>
                  </a:cubicBezTo>
                  <a:cubicBezTo>
                    <a:pt x="2190029" y="864419"/>
                    <a:pt x="2177908" y="862401"/>
                    <a:pt x="2169803" y="861057"/>
                  </a:cubicBezTo>
                  <a:cubicBezTo>
                    <a:pt x="2161716" y="859694"/>
                    <a:pt x="2154302" y="858349"/>
                    <a:pt x="2147560" y="857004"/>
                  </a:cubicBezTo>
                  <a:cubicBezTo>
                    <a:pt x="2140818" y="855659"/>
                    <a:pt x="2133403" y="854987"/>
                    <a:pt x="2125317" y="854987"/>
                  </a:cubicBezTo>
                  <a:cubicBezTo>
                    <a:pt x="2117230" y="854987"/>
                    <a:pt x="2105091" y="853642"/>
                    <a:pt x="2088899" y="850935"/>
                  </a:cubicBezTo>
                  <a:cubicBezTo>
                    <a:pt x="2056587" y="845538"/>
                    <a:pt x="2037069" y="844865"/>
                    <a:pt x="2030345" y="848917"/>
                  </a:cubicBezTo>
                  <a:cubicBezTo>
                    <a:pt x="2023621" y="852952"/>
                    <a:pt x="2016224" y="854987"/>
                    <a:pt x="2008119" y="854987"/>
                  </a:cubicBezTo>
                  <a:cubicBezTo>
                    <a:pt x="2000086" y="854987"/>
                    <a:pt x="1996724" y="859694"/>
                    <a:pt x="1998086" y="869143"/>
                  </a:cubicBezTo>
                  <a:cubicBezTo>
                    <a:pt x="1999431" y="878575"/>
                    <a:pt x="2000103" y="885989"/>
                    <a:pt x="2000103" y="891387"/>
                  </a:cubicBezTo>
                  <a:cubicBezTo>
                    <a:pt x="2002793" y="896784"/>
                    <a:pt x="2011535" y="905543"/>
                    <a:pt x="2026328" y="917682"/>
                  </a:cubicBezTo>
                  <a:cubicBezTo>
                    <a:pt x="2041121" y="929821"/>
                    <a:pt x="2059277" y="942633"/>
                    <a:pt x="2080812" y="956117"/>
                  </a:cubicBezTo>
                  <a:cubicBezTo>
                    <a:pt x="2102383" y="969601"/>
                    <a:pt x="2119247" y="977687"/>
                    <a:pt x="2131386" y="980377"/>
                  </a:cubicBezTo>
                  <a:cubicBezTo>
                    <a:pt x="2143508" y="983085"/>
                    <a:pt x="2164424" y="988482"/>
                    <a:pt x="2194081" y="996569"/>
                  </a:cubicBezTo>
                  <a:cubicBezTo>
                    <a:pt x="2248017" y="1012742"/>
                    <a:pt x="2280382" y="1026226"/>
                    <a:pt x="2291159" y="1037020"/>
                  </a:cubicBezTo>
                  <a:cubicBezTo>
                    <a:pt x="2301953" y="1047797"/>
                    <a:pt x="2306005" y="1055902"/>
                    <a:pt x="2303298" y="1061281"/>
                  </a:cubicBezTo>
                  <a:cubicBezTo>
                    <a:pt x="2297901" y="1066678"/>
                    <a:pt x="2291159" y="1067351"/>
                    <a:pt x="2283072" y="1063316"/>
                  </a:cubicBezTo>
                  <a:cubicBezTo>
                    <a:pt x="2274985" y="1059264"/>
                    <a:pt x="2265553" y="1054539"/>
                    <a:pt x="2254759" y="1049160"/>
                  </a:cubicBezTo>
                  <a:cubicBezTo>
                    <a:pt x="2249362" y="1046452"/>
                    <a:pt x="2239930" y="1042418"/>
                    <a:pt x="2226446" y="1037020"/>
                  </a:cubicBezTo>
                  <a:cubicBezTo>
                    <a:pt x="2212962" y="1031623"/>
                    <a:pt x="2198134" y="1025554"/>
                    <a:pt x="2181942" y="1018812"/>
                  </a:cubicBezTo>
                  <a:cubicBezTo>
                    <a:pt x="2165768" y="1012070"/>
                    <a:pt x="2150940" y="1006673"/>
                    <a:pt x="2137456" y="1002638"/>
                  </a:cubicBezTo>
                  <a:cubicBezTo>
                    <a:pt x="2123972" y="998586"/>
                    <a:pt x="2114522" y="995224"/>
                    <a:pt x="2109125" y="992516"/>
                  </a:cubicBezTo>
                  <a:cubicBezTo>
                    <a:pt x="2095641" y="987119"/>
                    <a:pt x="2082175" y="983757"/>
                    <a:pt x="2068709" y="982412"/>
                  </a:cubicBezTo>
                  <a:cubicBezTo>
                    <a:pt x="2055242" y="981050"/>
                    <a:pt x="2029672" y="979032"/>
                    <a:pt x="1992017" y="976343"/>
                  </a:cubicBezTo>
                  <a:cubicBezTo>
                    <a:pt x="1973171" y="973635"/>
                    <a:pt x="1959050" y="970273"/>
                    <a:pt x="1949636" y="966221"/>
                  </a:cubicBezTo>
                  <a:cubicBezTo>
                    <a:pt x="1940204" y="962186"/>
                    <a:pt x="1931480" y="956789"/>
                    <a:pt x="1923429" y="950047"/>
                  </a:cubicBezTo>
                  <a:cubicBezTo>
                    <a:pt x="1915377" y="943305"/>
                    <a:pt x="1907326" y="936563"/>
                    <a:pt x="1899257" y="929821"/>
                  </a:cubicBezTo>
                  <a:cubicBezTo>
                    <a:pt x="1891188" y="923079"/>
                    <a:pt x="1879084" y="917010"/>
                    <a:pt x="1862946" y="911613"/>
                  </a:cubicBezTo>
                  <a:cubicBezTo>
                    <a:pt x="1827962" y="900836"/>
                    <a:pt x="1807789" y="892059"/>
                    <a:pt x="1802392" y="885317"/>
                  </a:cubicBezTo>
                  <a:cubicBezTo>
                    <a:pt x="1796995" y="878575"/>
                    <a:pt x="1787581" y="864419"/>
                    <a:pt x="1774132" y="842848"/>
                  </a:cubicBezTo>
                  <a:cubicBezTo>
                    <a:pt x="1760701" y="826674"/>
                    <a:pt x="1748597" y="818570"/>
                    <a:pt x="1737856" y="818570"/>
                  </a:cubicBezTo>
                  <a:cubicBezTo>
                    <a:pt x="1732459" y="818570"/>
                    <a:pt x="1729769" y="821277"/>
                    <a:pt x="1729769" y="826674"/>
                  </a:cubicBezTo>
                  <a:cubicBezTo>
                    <a:pt x="1724425" y="853642"/>
                    <a:pt x="1720391" y="877903"/>
                    <a:pt x="1717701" y="899473"/>
                  </a:cubicBezTo>
                  <a:cubicBezTo>
                    <a:pt x="1712304" y="921062"/>
                    <a:pt x="1708924" y="940598"/>
                    <a:pt x="1707579" y="958134"/>
                  </a:cubicBezTo>
                  <a:cubicBezTo>
                    <a:pt x="1706234" y="975670"/>
                    <a:pt x="1705562" y="987119"/>
                    <a:pt x="1705562" y="992516"/>
                  </a:cubicBezTo>
                  <a:cubicBezTo>
                    <a:pt x="1702872" y="1003311"/>
                    <a:pt x="1702182" y="1008708"/>
                    <a:pt x="1703545" y="1008708"/>
                  </a:cubicBezTo>
                  <a:cubicBezTo>
                    <a:pt x="1704890" y="1008708"/>
                    <a:pt x="1705562" y="1015450"/>
                    <a:pt x="1705562" y="1028934"/>
                  </a:cubicBezTo>
                  <a:cubicBezTo>
                    <a:pt x="1708252" y="1042418"/>
                    <a:pt x="1711632" y="1049832"/>
                    <a:pt x="1715666" y="1051177"/>
                  </a:cubicBezTo>
                  <a:cubicBezTo>
                    <a:pt x="1719718" y="1052522"/>
                    <a:pt x="1728460" y="1055902"/>
                    <a:pt x="1741909" y="1061281"/>
                  </a:cubicBezTo>
                  <a:cubicBezTo>
                    <a:pt x="1758047" y="1072075"/>
                    <a:pt x="1768788" y="1080162"/>
                    <a:pt x="1774132" y="1085559"/>
                  </a:cubicBezTo>
                  <a:cubicBezTo>
                    <a:pt x="1779529" y="1090956"/>
                    <a:pt x="1782237" y="1094991"/>
                    <a:pt x="1782237" y="1097698"/>
                  </a:cubicBezTo>
                  <a:cubicBezTo>
                    <a:pt x="1768788" y="1103095"/>
                    <a:pt x="1756702" y="1105785"/>
                    <a:pt x="1745943" y="1105785"/>
                  </a:cubicBezTo>
                  <a:cubicBezTo>
                    <a:pt x="1732459" y="1105785"/>
                    <a:pt x="1719011" y="1105113"/>
                    <a:pt x="1705562" y="1103768"/>
                  </a:cubicBezTo>
                  <a:cubicBezTo>
                    <a:pt x="1692113" y="1102405"/>
                    <a:pt x="1675975" y="1094991"/>
                    <a:pt x="1657147" y="1081507"/>
                  </a:cubicBezTo>
                  <a:cubicBezTo>
                    <a:pt x="1619509" y="1062644"/>
                    <a:pt x="1603388" y="1046452"/>
                    <a:pt x="1608768" y="1032968"/>
                  </a:cubicBezTo>
                  <a:cubicBezTo>
                    <a:pt x="1614129" y="1019484"/>
                    <a:pt x="1615474" y="1004655"/>
                    <a:pt x="1612767" y="988482"/>
                  </a:cubicBezTo>
                  <a:cubicBezTo>
                    <a:pt x="1610077" y="972290"/>
                    <a:pt x="1607387" y="961514"/>
                    <a:pt x="1604715" y="956117"/>
                  </a:cubicBezTo>
                  <a:cubicBezTo>
                    <a:pt x="1602043" y="950720"/>
                    <a:pt x="1598009" y="937236"/>
                    <a:pt x="1592612" y="915665"/>
                  </a:cubicBezTo>
                  <a:cubicBezTo>
                    <a:pt x="1587215" y="894094"/>
                    <a:pt x="1580490" y="881955"/>
                    <a:pt x="1572421" y="879248"/>
                  </a:cubicBezTo>
                  <a:cubicBezTo>
                    <a:pt x="1564352" y="876558"/>
                    <a:pt x="1556283" y="869816"/>
                    <a:pt x="1548249" y="859022"/>
                  </a:cubicBezTo>
                  <a:cubicBezTo>
                    <a:pt x="1542852" y="850935"/>
                    <a:pt x="1530748" y="850935"/>
                    <a:pt x="1511920" y="859022"/>
                  </a:cubicBezTo>
                  <a:cubicBezTo>
                    <a:pt x="1493110" y="867126"/>
                    <a:pt x="1472937" y="877903"/>
                    <a:pt x="1451402" y="891387"/>
                  </a:cubicBezTo>
                  <a:cubicBezTo>
                    <a:pt x="1427230" y="904871"/>
                    <a:pt x="1411091" y="917682"/>
                    <a:pt x="1403022" y="929821"/>
                  </a:cubicBezTo>
                  <a:cubicBezTo>
                    <a:pt x="1394953" y="941960"/>
                    <a:pt x="1386884" y="952064"/>
                    <a:pt x="1378780" y="960151"/>
                  </a:cubicBezTo>
                  <a:cubicBezTo>
                    <a:pt x="1370746" y="965548"/>
                    <a:pt x="1364021" y="974308"/>
                    <a:pt x="1358624" y="986447"/>
                  </a:cubicBezTo>
                  <a:cubicBezTo>
                    <a:pt x="1353227" y="998586"/>
                    <a:pt x="1343813" y="1011397"/>
                    <a:pt x="1330365" y="1024881"/>
                  </a:cubicBezTo>
                  <a:cubicBezTo>
                    <a:pt x="1322313" y="1041055"/>
                    <a:pt x="1317624" y="1053194"/>
                    <a:pt x="1316279" y="1061281"/>
                  </a:cubicBezTo>
                  <a:cubicBezTo>
                    <a:pt x="1314934" y="1069386"/>
                    <a:pt x="1307537" y="1076127"/>
                    <a:pt x="1294089" y="1081507"/>
                  </a:cubicBezTo>
                  <a:cubicBezTo>
                    <a:pt x="1280640" y="1086904"/>
                    <a:pt x="1275933" y="1084214"/>
                    <a:pt x="1279968" y="1073420"/>
                  </a:cubicBezTo>
                  <a:cubicBezTo>
                    <a:pt x="1283985" y="1062644"/>
                    <a:pt x="1286002" y="1050504"/>
                    <a:pt x="1286002" y="1037020"/>
                  </a:cubicBezTo>
                  <a:cubicBezTo>
                    <a:pt x="1286002" y="1020829"/>
                    <a:pt x="1287347" y="1010053"/>
                    <a:pt x="1290037" y="1004655"/>
                  </a:cubicBezTo>
                  <a:cubicBezTo>
                    <a:pt x="1292744" y="999258"/>
                    <a:pt x="1296761" y="991171"/>
                    <a:pt x="1302123" y="980377"/>
                  </a:cubicBezTo>
                  <a:cubicBezTo>
                    <a:pt x="1310209" y="958806"/>
                    <a:pt x="1319623" y="941288"/>
                    <a:pt x="1330365" y="927804"/>
                  </a:cubicBezTo>
                  <a:cubicBezTo>
                    <a:pt x="1341106" y="919699"/>
                    <a:pt x="1348503" y="914320"/>
                    <a:pt x="1352555" y="911613"/>
                  </a:cubicBezTo>
                  <a:cubicBezTo>
                    <a:pt x="1356607" y="908923"/>
                    <a:pt x="1362641" y="902181"/>
                    <a:pt x="1370693" y="891387"/>
                  </a:cubicBezTo>
                  <a:cubicBezTo>
                    <a:pt x="1381487" y="883300"/>
                    <a:pt x="1382849" y="876558"/>
                    <a:pt x="1374780" y="871161"/>
                  </a:cubicBezTo>
                  <a:cubicBezTo>
                    <a:pt x="1366711" y="865764"/>
                    <a:pt x="1355952" y="860384"/>
                    <a:pt x="1342504" y="854987"/>
                  </a:cubicBezTo>
                  <a:cubicBezTo>
                    <a:pt x="1323676" y="849590"/>
                    <a:pt x="1308865" y="848245"/>
                    <a:pt x="1298106" y="850935"/>
                  </a:cubicBezTo>
                  <a:cubicBezTo>
                    <a:pt x="1287329" y="853642"/>
                    <a:pt x="1279278" y="854987"/>
                    <a:pt x="1273934" y="854987"/>
                  </a:cubicBezTo>
                  <a:cubicBezTo>
                    <a:pt x="1268537" y="857677"/>
                    <a:pt x="1258433" y="861057"/>
                    <a:pt x="1243657" y="865091"/>
                  </a:cubicBezTo>
                  <a:cubicBezTo>
                    <a:pt x="1228863" y="869143"/>
                    <a:pt x="1217414" y="873868"/>
                    <a:pt x="1209328" y="879248"/>
                  </a:cubicBezTo>
                  <a:cubicBezTo>
                    <a:pt x="1201276" y="881955"/>
                    <a:pt x="1190517" y="881955"/>
                    <a:pt x="1177069" y="879248"/>
                  </a:cubicBezTo>
                  <a:cubicBezTo>
                    <a:pt x="1163602" y="876558"/>
                    <a:pt x="1146102" y="875213"/>
                    <a:pt x="1124566" y="875213"/>
                  </a:cubicBezTo>
                  <a:cubicBezTo>
                    <a:pt x="1100306" y="875213"/>
                    <a:pt x="1086149" y="875885"/>
                    <a:pt x="1082097" y="877230"/>
                  </a:cubicBezTo>
                  <a:cubicBezTo>
                    <a:pt x="1078045" y="878575"/>
                    <a:pt x="1061199" y="881955"/>
                    <a:pt x="1031523" y="887352"/>
                  </a:cubicBezTo>
                  <a:cubicBezTo>
                    <a:pt x="1001866" y="892731"/>
                    <a:pt x="980295" y="894766"/>
                    <a:pt x="966811" y="893404"/>
                  </a:cubicBezTo>
                  <a:cubicBezTo>
                    <a:pt x="953327" y="892059"/>
                    <a:pt x="943878" y="894094"/>
                    <a:pt x="938498" y="899473"/>
                  </a:cubicBezTo>
                  <a:cubicBezTo>
                    <a:pt x="933101" y="904871"/>
                    <a:pt x="921634" y="910268"/>
                    <a:pt x="904116" y="915665"/>
                  </a:cubicBezTo>
                  <a:cubicBezTo>
                    <a:pt x="886580" y="921062"/>
                    <a:pt x="872423" y="923752"/>
                    <a:pt x="861629" y="923752"/>
                  </a:cubicBezTo>
                  <a:cubicBezTo>
                    <a:pt x="850852" y="923752"/>
                    <a:pt x="842748" y="923079"/>
                    <a:pt x="837368" y="921734"/>
                  </a:cubicBezTo>
                  <a:cubicBezTo>
                    <a:pt x="831971" y="920372"/>
                    <a:pt x="822522" y="919699"/>
                    <a:pt x="809038" y="919699"/>
                  </a:cubicBezTo>
                  <a:cubicBezTo>
                    <a:pt x="795554" y="919699"/>
                    <a:pt x="796917" y="915665"/>
                    <a:pt x="813090" y="907578"/>
                  </a:cubicBezTo>
                  <a:cubicBezTo>
                    <a:pt x="829264" y="899473"/>
                    <a:pt x="852197" y="892731"/>
                    <a:pt x="881855" y="887352"/>
                  </a:cubicBezTo>
                  <a:cubicBezTo>
                    <a:pt x="911530" y="881955"/>
                    <a:pt x="935791" y="875213"/>
                    <a:pt x="954672" y="867126"/>
                  </a:cubicBezTo>
                  <a:cubicBezTo>
                    <a:pt x="973553" y="859022"/>
                    <a:pt x="999176" y="852280"/>
                    <a:pt x="1031523" y="846900"/>
                  </a:cubicBezTo>
                  <a:cubicBezTo>
                    <a:pt x="1063888" y="841503"/>
                    <a:pt x="1084114" y="838123"/>
                    <a:pt x="1092201" y="836778"/>
                  </a:cubicBezTo>
                  <a:cubicBezTo>
                    <a:pt x="1100306" y="835433"/>
                    <a:pt x="1117824" y="832054"/>
                    <a:pt x="1144792" y="826674"/>
                  </a:cubicBezTo>
                  <a:cubicBezTo>
                    <a:pt x="1174467" y="823967"/>
                    <a:pt x="1200073" y="820605"/>
                    <a:pt x="1221661" y="816552"/>
                  </a:cubicBezTo>
                  <a:cubicBezTo>
                    <a:pt x="1243232" y="812500"/>
                    <a:pt x="1272890" y="806448"/>
                    <a:pt x="1310652" y="798344"/>
                  </a:cubicBezTo>
                  <a:cubicBezTo>
                    <a:pt x="1329533" y="790257"/>
                    <a:pt x="1345707" y="786222"/>
                    <a:pt x="1359191" y="786222"/>
                  </a:cubicBezTo>
                  <a:lnTo>
                    <a:pt x="1363243" y="786222"/>
                  </a:lnTo>
                  <a:cubicBezTo>
                    <a:pt x="1374019" y="780825"/>
                    <a:pt x="1384814" y="774083"/>
                    <a:pt x="1395590" y="765996"/>
                  </a:cubicBezTo>
                  <a:cubicBezTo>
                    <a:pt x="1403695" y="760599"/>
                    <a:pt x="1412454" y="755202"/>
                    <a:pt x="1421886" y="749805"/>
                  </a:cubicBezTo>
                  <a:cubicBezTo>
                    <a:pt x="1431335" y="744408"/>
                    <a:pt x="1438750" y="739028"/>
                    <a:pt x="1444147" y="733631"/>
                  </a:cubicBezTo>
                  <a:cubicBezTo>
                    <a:pt x="1449526" y="728234"/>
                    <a:pt x="1458975" y="714078"/>
                    <a:pt x="1472459" y="691144"/>
                  </a:cubicBezTo>
                  <a:cubicBezTo>
                    <a:pt x="1485943" y="668229"/>
                    <a:pt x="1500772" y="656762"/>
                    <a:pt x="1516946" y="656762"/>
                  </a:cubicBezTo>
                  <a:lnTo>
                    <a:pt x="1533137" y="620363"/>
                  </a:lnTo>
                  <a:cubicBezTo>
                    <a:pt x="1530430" y="620363"/>
                    <a:pt x="1529085" y="619018"/>
                    <a:pt x="1529085" y="616310"/>
                  </a:cubicBezTo>
                  <a:cubicBezTo>
                    <a:pt x="1529085" y="613621"/>
                    <a:pt x="1528413" y="611603"/>
                    <a:pt x="1527068" y="610241"/>
                  </a:cubicBezTo>
                  <a:cubicBezTo>
                    <a:pt x="1525723" y="608896"/>
                    <a:pt x="1525050" y="605534"/>
                    <a:pt x="1525050" y="600137"/>
                  </a:cubicBezTo>
                  <a:cubicBezTo>
                    <a:pt x="1525050" y="594739"/>
                    <a:pt x="1524378" y="589342"/>
                    <a:pt x="1523015" y="583963"/>
                  </a:cubicBezTo>
                  <a:cubicBezTo>
                    <a:pt x="1521671" y="578566"/>
                    <a:pt x="1522343" y="573169"/>
                    <a:pt x="1525050" y="567772"/>
                  </a:cubicBezTo>
                  <a:cubicBezTo>
                    <a:pt x="1527740" y="562374"/>
                    <a:pt x="1530430" y="556305"/>
                    <a:pt x="1533137" y="549563"/>
                  </a:cubicBezTo>
                  <a:cubicBezTo>
                    <a:pt x="1535827" y="542821"/>
                    <a:pt x="1538534" y="536769"/>
                    <a:pt x="1541224" y="531372"/>
                  </a:cubicBezTo>
                  <a:cubicBezTo>
                    <a:pt x="1543914" y="523285"/>
                    <a:pt x="1546621" y="516543"/>
                    <a:pt x="1549311" y="511146"/>
                  </a:cubicBezTo>
                  <a:cubicBezTo>
                    <a:pt x="1552018" y="500352"/>
                    <a:pt x="1554708" y="489575"/>
                    <a:pt x="1557398" y="478781"/>
                  </a:cubicBezTo>
                  <a:cubicBezTo>
                    <a:pt x="1560105" y="470694"/>
                    <a:pt x="1561450" y="461245"/>
                    <a:pt x="1561450" y="450468"/>
                  </a:cubicBezTo>
                  <a:cubicBezTo>
                    <a:pt x="1561450" y="439674"/>
                    <a:pt x="1562795" y="431587"/>
                    <a:pt x="1565502" y="426190"/>
                  </a:cubicBezTo>
                  <a:cubicBezTo>
                    <a:pt x="1565502" y="420793"/>
                    <a:pt x="1566175" y="414051"/>
                    <a:pt x="1567520" y="405964"/>
                  </a:cubicBezTo>
                  <a:cubicBezTo>
                    <a:pt x="1568864" y="397877"/>
                    <a:pt x="1569537" y="391135"/>
                    <a:pt x="1569537" y="385738"/>
                  </a:cubicBezTo>
                  <a:cubicBezTo>
                    <a:pt x="1569537" y="377651"/>
                    <a:pt x="1570882" y="370909"/>
                    <a:pt x="1573589" y="365512"/>
                  </a:cubicBezTo>
                  <a:cubicBezTo>
                    <a:pt x="1568192" y="368220"/>
                    <a:pt x="1561450" y="370909"/>
                    <a:pt x="1553363" y="373599"/>
                  </a:cubicBezTo>
                  <a:lnTo>
                    <a:pt x="1529085" y="381703"/>
                  </a:lnTo>
                  <a:cubicBezTo>
                    <a:pt x="1526395" y="384393"/>
                    <a:pt x="1525050" y="380341"/>
                    <a:pt x="1525050" y="369564"/>
                  </a:cubicBezTo>
                  <a:lnTo>
                    <a:pt x="1525050" y="337199"/>
                  </a:lnTo>
                  <a:cubicBezTo>
                    <a:pt x="1516946" y="334510"/>
                    <a:pt x="1510204" y="331802"/>
                    <a:pt x="1504824" y="329113"/>
                  </a:cubicBezTo>
                  <a:cubicBezTo>
                    <a:pt x="1502117" y="329113"/>
                    <a:pt x="1498082" y="326405"/>
                    <a:pt x="1492685" y="321026"/>
                  </a:cubicBezTo>
                  <a:cubicBezTo>
                    <a:pt x="1489978" y="318318"/>
                    <a:pt x="1487288" y="316973"/>
                    <a:pt x="1484599" y="316973"/>
                  </a:cubicBezTo>
                  <a:cubicBezTo>
                    <a:pt x="1481891" y="316973"/>
                    <a:pt x="1479874" y="317646"/>
                    <a:pt x="1478529" y="318991"/>
                  </a:cubicBezTo>
                  <a:cubicBezTo>
                    <a:pt x="1477184" y="320336"/>
                    <a:pt x="1475149" y="321026"/>
                    <a:pt x="1472459" y="321026"/>
                  </a:cubicBezTo>
                  <a:lnTo>
                    <a:pt x="1468407" y="321026"/>
                  </a:lnTo>
                  <a:cubicBezTo>
                    <a:pt x="1465717" y="321026"/>
                    <a:pt x="1461665" y="322371"/>
                    <a:pt x="1456268" y="325060"/>
                  </a:cubicBezTo>
                  <a:cubicBezTo>
                    <a:pt x="1445491" y="330457"/>
                    <a:pt x="1436042" y="335854"/>
                    <a:pt x="1427955" y="341252"/>
                  </a:cubicBezTo>
                  <a:cubicBezTo>
                    <a:pt x="1409074" y="360115"/>
                    <a:pt x="1399642" y="373599"/>
                    <a:pt x="1399642" y="381703"/>
                  </a:cubicBezTo>
                  <a:cubicBezTo>
                    <a:pt x="1399642" y="387083"/>
                    <a:pt x="1399642" y="393152"/>
                    <a:pt x="1399642" y="399894"/>
                  </a:cubicBezTo>
                  <a:cubicBezTo>
                    <a:pt x="1399642" y="406636"/>
                    <a:pt x="1398298" y="412706"/>
                    <a:pt x="1395590" y="418103"/>
                  </a:cubicBezTo>
                  <a:cubicBezTo>
                    <a:pt x="1395590" y="428897"/>
                    <a:pt x="1396953" y="436984"/>
                    <a:pt x="1399642" y="442381"/>
                  </a:cubicBezTo>
                  <a:cubicBezTo>
                    <a:pt x="1399642" y="447761"/>
                    <a:pt x="1400987" y="451813"/>
                    <a:pt x="1403695" y="454503"/>
                  </a:cubicBezTo>
                  <a:cubicBezTo>
                    <a:pt x="1403695" y="457210"/>
                    <a:pt x="1402332" y="458555"/>
                    <a:pt x="1399642" y="458555"/>
                  </a:cubicBezTo>
                  <a:cubicBezTo>
                    <a:pt x="1391556" y="458555"/>
                    <a:pt x="1382106" y="454503"/>
                    <a:pt x="1371330" y="446416"/>
                  </a:cubicBezTo>
                  <a:cubicBezTo>
                    <a:pt x="1360535" y="435639"/>
                    <a:pt x="1355138" y="428897"/>
                    <a:pt x="1355138" y="426190"/>
                  </a:cubicBezTo>
                  <a:lnTo>
                    <a:pt x="1359191" y="422155"/>
                  </a:lnTo>
                  <a:lnTo>
                    <a:pt x="1355138" y="422155"/>
                  </a:lnTo>
                  <a:cubicBezTo>
                    <a:pt x="1355138" y="422155"/>
                    <a:pt x="1355138" y="423500"/>
                    <a:pt x="1355138" y="426190"/>
                  </a:cubicBezTo>
                  <a:cubicBezTo>
                    <a:pt x="1349759" y="434277"/>
                    <a:pt x="1340310" y="443054"/>
                    <a:pt x="1326826" y="452485"/>
                  </a:cubicBezTo>
                  <a:cubicBezTo>
                    <a:pt x="1313342" y="461917"/>
                    <a:pt x="1302565" y="466642"/>
                    <a:pt x="1294461" y="466642"/>
                  </a:cubicBezTo>
                  <a:cubicBezTo>
                    <a:pt x="1286374" y="469349"/>
                    <a:pt x="1274235" y="467987"/>
                    <a:pt x="1258061" y="462607"/>
                  </a:cubicBezTo>
                  <a:cubicBezTo>
                    <a:pt x="1249974" y="459900"/>
                    <a:pt x="1241887" y="458555"/>
                    <a:pt x="1233783" y="458555"/>
                  </a:cubicBezTo>
                  <a:lnTo>
                    <a:pt x="1233783" y="478781"/>
                  </a:lnTo>
                  <a:cubicBezTo>
                    <a:pt x="1233783" y="492265"/>
                    <a:pt x="1231093" y="501697"/>
                    <a:pt x="1225696" y="507094"/>
                  </a:cubicBezTo>
                  <a:cubicBezTo>
                    <a:pt x="1220299" y="509801"/>
                    <a:pt x="1216937" y="510474"/>
                    <a:pt x="1215592" y="509111"/>
                  </a:cubicBezTo>
                  <a:cubicBezTo>
                    <a:pt x="1214247" y="507766"/>
                    <a:pt x="1206815" y="513836"/>
                    <a:pt x="1193331" y="527320"/>
                  </a:cubicBezTo>
                  <a:cubicBezTo>
                    <a:pt x="1166363" y="554288"/>
                    <a:pt x="1148844" y="562374"/>
                    <a:pt x="1140758" y="551598"/>
                  </a:cubicBezTo>
                  <a:cubicBezTo>
                    <a:pt x="1129963" y="543511"/>
                    <a:pt x="1124566" y="532717"/>
                    <a:pt x="1124566" y="519233"/>
                  </a:cubicBezTo>
                  <a:cubicBezTo>
                    <a:pt x="1124566" y="516543"/>
                    <a:pt x="1129291" y="512491"/>
                    <a:pt x="1138723" y="507094"/>
                  </a:cubicBezTo>
                  <a:cubicBezTo>
                    <a:pt x="1148172" y="501697"/>
                    <a:pt x="1158276" y="494955"/>
                    <a:pt x="1169070" y="486868"/>
                  </a:cubicBezTo>
                  <a:lnTo>
                    <a:pt x="1193207" y="462607"/>
                  </a:lnTo>
                  <a:cubicBezTo>
                    <a:pt x="1198604" y="457210"/>
                    <a:pt x="1203983" y="453158"/>
                    <a:pt x="1209328" y="450468"/>
                  </a:cubicBezTo>
                  <a:lnTo>
                    <a:pt x="1197259" y="430242"/>
                  </a:lnTo>
                  <a:cubicBezTo>
                    <a:pt x="1205311" y="427535"/>
                    <a:pt x="1212035" y="426190"/>
                    <a:pt x="1217414" y="426190"/>
                  </a:cubicBezTo>
                  <a:cubicBezTo>
                    <a:pt x="1228173" y="426190"/>
                    <a:pt x="1234862" y="427535"/>
                    <a:pt x="1237516" y="430242"/>
                  </a:cubicBezTo>
                  <a:cubicBezTo>
                    <a:pt x="1237516" y="435639"/>
                    <a:pt x="1238189" y="439001"/>
                    <a:pt x="1239534" y="440346"/>
                  </a:cubicBezTo>
                  <a:cubicBezTo>
                    <a:pt x="1240896" y="441691"/>
                    <a:pt x="1241569" y="443726"/>
                    <a:pt x="1241569" y="446416"/>
                  </a:cubicBezTo>
                  <a:lnTo>
                    <a:pt x="1241569" y="450468"/>
                  </a:lnTo>
                  <a:cubicBezTo>
                    <a:pt x="1249620" y="453158"/>
                    <a:pt x="1259016" y="454503"/>
                    <a:pt x="1269758" y="454503"/>
                  </a:cubicBezTo>
                  <a:cubicBezTo>
                    <a:pt x="1277809" y="454503"/>
                    <a:pt x="1285861" y="453830"/>
                    <a:pt x="1293930" y="452485"/>
                  </a:cubicBezTo>
                  <a:cubicBezTo>
                    <a:pt x="1301999" y="451141"/>
                    <a:pt x="1310050" y="445071"/>
                    <a:pt x="1318102" y="434277"/>
                  </a:cubicBezTo>
                  <a:cubicBezTo>
                    <a:pt x="1331550" y="420793"/>
                    <a:pt x="1343636" y="411361"/>
                    <a:pt x="1354395" y="405964"/>
                  </a:cubicBezTo>
                  <a:lnTo>
                    <a:pt x="1370445" y="397877"/>
                  </a:lnTo>
                  <a:cubicBezTo>
                    <a:pt x="1357049" y="397877"/>
                    <a:pt x="1344963" y="395187"/>
                    <a:pt x="1334222" y="389790"/>
                  </a:cubicBezTo>
                  <a:cubicBezTo>
                    <a:pt x="1312740" y="378996"/>
                    <a:pt x="1303344" y="368220"/>
                    <a:pt x="1306033" y="357425"/>
                  </a:cubicBezTo>
                  <a:cubicBezTo>
                    <a:pt x="1303344" y="368220"/>
                    <a:pt x="1296619" y="376306"/>
                    <a:pt x="1285878" y="381703"/>
                  </a:cubicBezTo>
                  <a:cubicBezTo>
                    <a:pt x="1267086" y="395187"/>
                    <a:pt x="1240242" y="396532"/>
                    <a:pt x="1205346" y="385738"/>
                  </a:cubicBezTo>
                  <a:cubicBezTo>
                    <a:pt x="1205346" y="364167"/>
                    <a:pt x="1210708" y="346631"/>
                    <a:pt x="1221396" y="333147"/>
                  </a:cubicBezTo>
                  <a:cubicBezTo>
                    <a:pt x="1226793" y="319663"/>
                    <a:pt x="1236207" y="309559"/>
                    <a:pt x="1249620" y="302817"/>
                  </a:cubicBezTo>
                  <a:cubicBezTo>
                    <a:pt x="1263051" y="296075"/>
                    <a:pt x="1280499" y="295403"/>
                    <a:pt x="1301981" y="300800"/>
                  </a:cubicBezTo>
                  <a:lnTo>
                    <a:pt x="1285878" y="288661"/>
                  </a:lnTo>
                  <a:lnTo>
                    <a:pt x="1330188" y="308887"/>
                  </a:lnTo>
                  <a:cubicBezTo>
                    <a:pt x="1330188" y="295403"/>
                    <a:pt x="1332877" y="283263"/>
                    <a:pt x="1338275" y="272469"/>
                  </a:cubicBezTo>
                  <a:cubicBezTo>
                    <a:pt x="1349016" y="253606"/>
                    <a:pt x="1371825" y="249554"/>
                    <a:pt x="1406721" y="260348"/>
                  </a:cubicBezTo>
                  <a:cubicBezTo>
                    <a:pt x="1409410" y="263038"/>
                    <a:pt x="1410773" y="267090"/>
                    <a:pt x="1410773" y="272469"/>
                  </a:cubicBezTo>
                  <a:cubicBezTo>
                    <a:pt x="1410773" y="283263"/>
                    <a:pt x="1409410" y="291350"/>
                    <a:pt x="1406721" y="296747"/>
                  </a:cubicBezTo>
                  <a:lnTo>
                    <a:pt x="1451030" y="288661"/>
                  </a:lnTo>
                  <a:cubicBezTo>
                    <a:pt x="1440289" y="280574"/>
                    <a:pt x="1432238" y="271124"/>
                    <a:pt x="1426894" y="260348"/>
                  </a:cubicBezTo>
                  <a:cubicBezTo>
                    <a:pt x="1416135" y="236070"/>
                    <a:pt x="1426894" y="206412"/>
                    <a:pt x="1459117" y="171340"/>
                  </a:cubicBezTo>
                  <a:lnTo>
                    <a:pt x="1483271" y="203705"/>
                  </a:lnTo>
                  <a:cubicBezTo>
                    <a:pt x="1496702" y="227983"/>
                    <a:pt x="1500737" y="248209"/>
                    <a:pt x="1495340" y="264382"/>
                  </a:cubicBezTo>
                  <a:lnTo>
                    <a:pt x="1511460" y="260348"/>
                  </a:lnTo>
                  <a:lnTo>
                    <a:pt x="1495340" y="195618"/>
                  </a:lnTo>
                  <a:cubicBezTo>
                    <a:pt x="1498029" y="195618"/>
                    <a:pt x="1500737" y="194273"/>
                    <a:pt x="1503427" y="191565"/>
                  </a:cubicBezTo>
                  <a:cubicBezTo>
                    <a:pt x="1508771" y="186186"/>
                    <a:pt x="1511460" y="180789"/>
                    <a:pt x="1511460" y="175392"/>
                  </a:cubicBezTo>
                  <a:lnTo>
                    <a:pt x="1507408" y="159218"/>
                  </a:lnTo>
                  <a:lnTo>
                    <a:pt x="1519547" y="147079"/>
                  </a:lnTo>
                  <a:cubicBezTo>
                    <a:pt x="1516840" y="141682"/>
                    <a:pt x="1512805" y="137630"/>
                    <a:pt x="1507408" y="134940"/>
                  </a:cubicBezTo>
                  <a:cubicBezTo>
                    <a:pt x="1496667" y="129543"/>
                    <a:pt x="1491287" y="125508"/>
                    <a:pt x="1491287" y="122801"/>
                  </a:cubicBezTo>
                  <a:cubicBezTo>
                    <a:pt x="1488633" y="114714"/>
                    <a:pt x="1483289" y="109317"/>
                    <a:pt x="1475238" y="106627"/>
                  </a:cubicBezTo>
                  <a:cubicBezTo>
                    <a:pt x="1469840" y="103920"/>
                    <a:pt x="1467823" y="102575"/>
                    <a:pt x="1469168" y="102575"/>
                  </a:cubicBezTo>
                  <a:cubicBezTo>
                    <a:pt x="1470513" y="102575"/>
                    <a:pt x="1467168" y="99885"/>
                    <a:pt x="1459117" y="94488"/>
                  </a:cubicBezTo>
                  <a:cubicBezTo>
                    <a:pt x="1434927" y="89091"/>
                    <a:pt x="1422841" y="83694"/>
                    <a:pt x="1422841" y="78314"/>
                  </a:cubicBezTo>
                  <a:cubicBezTo>
                    <a:pt x="1422841" y="75607"/>
                    <a:pt x="1422169" y="72245"/>
                    <a:pt x="1420824" y="68193"/>
                  </a:cubicBezTo>
                  <a:cubicBezTo>
                    <a:pt x="1419461" y="64140"/>
                    <a:pt x="1418789" y="59433"/>
                    <a:pt x="1418789" y="54036"/>
                  </a:cubicBezTo>
                  <a:cubicBezTo>
                    <a:pt x="1416135" y="48639"/>
                    <a:pt x="1414808" y="43242"/>
                    <a:pt x="1414808" y="37862"/>
                  </a:cubicBezTo>
                  <a:lnTo>
                    <a:pt x="1398687" y="17637"/>
                  </a:lnTo>
                  <a:lnTo>
                    <a:pt x="1382584" y="25723"/>
                  </a:lnTo>
                  <a:cubicBezTo>
                    <a:pt x="1382584" y="33810"/>
                    <a:pt x="1381221" y="41897"/>
                    <a:pt x="1378532" y="49984"/>
                  </a:cubicBezTo>
                  <a:cubicBezTo>
                    <a:pt x="1373188" y="63468"/>
                    <a:pt x="1369153" y="70210"/>
                    <a:pt x="1366463" y="70210"/>
                  </a:cubicBezTo>
                  <a:cubicBezTo>
                    <a:pt x="1361102" y="72917"/>
                    <a:pt x="1355740" y="75607"/>
                    <a:pt x="1350378" y="78314"/>
                  </a:cubicBezTo>
                  <a:cubicBezTo>
                    <a:pt x="1344999" y="81004"/>
                    <a:pt x="1332913" y="83694"/>
                    <a:pt x="1314120" y="86401"/>
                  </a:cubicBezTo>
                  <a:cubicBezTo>
                    <a:pt x="1295328" y="89091"/>
                    <a:pt x="1283932" y="92471"/>
                    <a:pt x="1279897" y="96505"/>
                  </a:cubicBezTo>
                  <a:cubicBezTo>
                    <a:pt x="1275880" y="100558"/>
                    <a:pt x="1272518" y="99885"/>
                    <a:pt x="1269811" y="94488"/>
                  </a:cubicBezTo>
                  <a:cubicBezTo>
                    <a:pt x="1267121" y="94488"/>
                    <a:pt x="1264431" y="93816"/>
                    <a:pt x="1261759" y="92471"/>
                  </a:cubicBezTo>
                  <a:cubicBezTo>
                    <a:pt x="1259087" y="91108"/>
                    <a:pt x="1255053" y="90436"/>
                    <a:pt x="1249656" y="90436"/>
                  </a:cubicBezTo>
                  <a:lnTo>
                    <a:pt x="1237587" y="90436"/>
                  </a:lnTo>
                  <a:lnTo>
                    <a:pt x="1241622" y="74262"/>
                  </a:lnTo>
                  <a:lnTo>
                    <a:pt x="1229553" y="54036"/>
                  </a:lnTo>
                  <a:lnTo>
                    <a:pt x="1181209" y="74262"/>
                  </a:lnTo>
                  <a:lnTo>
                    <a:pt x="1189296" y="90436"/>
                  </a:lnTo>
                  <a:cubicBezTo>
                    <a:pt x="1194693" y="101230"/>
                    <a:pt x="1190641" y="109317"/>
                    <a:pt x="1177157" y="114714"/>
                  </a:cubicBezTo>
                  <a:cubicBezTo>
                    <a:pt x="1160983" y="120111"/>
                    <a:pt x="1152207" y="123473"/>
                    <a:pt x="1150862" y="124818"/>
                  </a:cubicBezTo>
                  <a:cubicBezTo>
                    <a:pt x="1149517" y="126181"/>
                    <a:pt x="1143447" y="125508"/>
                    <a:pt x="1132653" y="122801"/>
                  </a:cubicBezTo>
                  <a:cubicBezTo>
                    <a:pt x="1111082" y="120111"/>
                    <a:pt x="1098943" y="118766"/>
                    <a:pt x="1096253" y="118766"/>
                  </a:cubicBezTo>
                  <a:cubicBezTo>
                    <a:pt x="1090856" y="118766"/>
                    <a:pt x="1082769" y="120111"/>
                    <a:pt x="1071975" y="122801"/>
                  </a:cubicBezTo>
                  <a:cubicBezTo>
                    <a:pt x="1061199" y="125508"/>
                    <a:pt x="1047715" y="129543"/>
                    <a:pt x="1031523" y="134940"/>
                  </a:cubicBezTo>
                  <a:cubicBezTo>
                    <a:pt x="1018039" y="140337"/>
                    <a:pt x="1003211" y="143699"/>
                    <a:pt x="987037" y="145044"/>
                  </a:cubicBezTo>
                  <a:cubicBezTo>
                    <a:pt x="970845" y="146407"/>
                    <a:pt x="961414" y="148424"/>
                    <a:pt x="958724" y="151114"/>
                  </a:cubicBezTo>
                  <a:cubicBezTo>
                    <a:pt x="953327" y="151114"/>
                    <a:pt x="940515" y="153821"/>
                    <a:pt x="920289" y="159218"/>
                  </a:cubicBezTo>
                  <a:cubicBezTo>
                    <a:pt x="900064" y="164598"/>
                    <a:pt x="887252" y="165960"/>
                    <a:pt x="881855" y="163253"/>
                  </a:cubicBezTo>
                  <a:cubicBezTo>
                    <a:pt x="873768" y="157856"/>
                    <a:pt x="862974" y="151786"/>
                    <a:pt x="849490" y="145044"/>
                  </a:cubicBezTo>
                  <a:cubicBezTo>
                    <a:pt x="836006" y="138302"/>
                    <a:pt x="822522" y="132250"/>
                    <a:pt x="809038" y="126853"/>
                  </a:cubicBezTo>
                  <a:cubicBezTo>
                    <a:pt x="806348" y="126853"/>
                    <a:pt x="800951" y="122801"/>
                    <a:pt x="792864" y="114714"/>
                  </a:cubicBezTo>
                  <a:cubicBezTo>
                    <a:pt x="790175" y="112024"/>
                    <a:pt x="788812" y="109317"/>
                    <a:pt x="788812" y="106627"/>
                  </a:cubicBezTo>
                  <a:lnTo>
                    <a:pt x="800951" y="102575"/>
                  </a:lnTo>
                  <a:cubicBezTo>
                    <a:pt x="809038" y="107972"/>
                    <a:pt x="818487" y="113369"/>
                    <a:pt x="829264" y="118766"/>
                  </a:cubicBezTo>
                  <a:cubicBezTo>
                    <a:pt x="850852" y="129543"/>
                    <a:pt x="865681" y="134940"/>
                    <a:pt x="873768" y="134940"/>
                  </a:cubicBezTo>
                  <a:cubicBezTo>
                    <a:pt x="884562" y="137630"/>
                    <a:pt x="890632" y="141009"/>
                    <a:pt x="891977" y="145044"/>
                  </a:cubicBezTo>
                  <a:cubicBezTo>
                    <a:pt x="893322" y="149096"/>
                    <a:pt x="900736" y="148424"/>
                    <a:pt x="914220" y="143027"/>
                  </a:cubicBezTo>
                  <a:cubicBezTo>
                    <a:pt x="919617" y="140337"/>
                    <a:pt x="926359" y="137630"/>
                    <a:pt x="934446" y="134940"/>
                  </a:cubicBezTo>
                  <a:cubicBezTo>
                    <a:pt x="942533" y="132250"/>
                    <a:pt x="950620" y="129543"/>
                    <a:pt x="958724" y="126853"/>
                  </a:cubicBezTo>
                  <a:lnTo>
                    <a:pt x="982985" y="118766"/>
                  </a:lnTo>
                  <a:lnTo>
                    <a:pt x="978950" y="94488"/>
                  </a:lnTo>
                  <a:lnTo>
                    <a:pt x="987037" y="90436"/>
                  </a:lnTo>
                  <a:lnTo>
                    <a:pt x="991071" y="122801"/>
                  </a:lnTo>
                  <a:lnTo>
                    <a:pt x="1027489" y="110662"/>
                  </a:lnTo>
                  <a:cubicBezTo>
                    <a:pt x="1022092" y="102575"/>
                    <a:pt x="1018039" y="93143"/>
                    <a:pt x="1015350" y="82349"/>
                  </a:cubicBezTo>
                  <a:cubicBezTo>
                    <a:pt x="1009953" y="76952"/>
                    <a:pt x="1006590" y="70882"/>
                    <a:pt x="1005246" y="64140"/>
                  </a:cubicBezTo>
                  <a:cubicBezTo>
                    <a:pt x="1003883" y="57398"/>
                    <a:pt x="1001866" y="52691"/>
                    <a:pt x="999176" y="49984"/>
                  </a:cubicBezTo>
                  <a:cubicBezTo>
                    <a:pt x="985692" y="41897"/>
                    <a:pt x="977587" y="36500"/>
                    <a:pt x="974898" y="33810"/>
                  </a:cubicBezTo>
                  <a:cubicBezTo>
                    <a:pt x="969501" y="31121"/>
                    <a:pt x="966811" y="27068"/>
                    <a:pt x="966811" y="21671"/>
                  </a:cubicBezTo>
                  <a:lnTo>
                    <a:pt x="958724" y="29758"/>
                  </a:lnTo>
                  <a:cubicBezTo>
                    <a:pt x="950620" y="37862"/>
                    <a:pt x="946585" y="45949"/>
                    <a:pt x="946585" y="54036"/>
                  </a:cubicBezTo>
                  <a:cubicBezTo>
                    <a:pt x="943878" y="64830"/>
                    <a:pt x="944568" y="73590"/>
                    <a:pt x="948602" y="80332"/>
                  </a:cubicBezTo>
                  <a:cubicBezTo>
                    <a:pt x="952654" y="87074"/>
                    <a:pt x="951982" y="90436"/>
                    <a:pt x="946585" y="90436"/>
                  </a:cubicBezTo>
                  <a:cubicBezTo>
                    <a:pt x="941188" y="90436"/>
                    <a:pt x="937136" y="92471"/>
                    <a:pt x="934446" y="96505"/>
                  </a:cubicBezTo>
                  <a:cubicBezTo>
                    <a:pt x="931756" y="100558"/>
                    <a:pt x="927704" y="94488"/>
                    <a:pt x="922307" y="78314"/>
                  </a:cubicBezTo>
                  <a:cubicBezTo>
                    <a:pt x="919617" y="72917"/>
                    <a:pt x="917600" y="66175"/>
                    <a:pt x="916237" y="58088"/>
                  </a:cubicBezTo>
                  <a:cubicBezTo>
                    <a:pt x="914892" y="49984"/>
                    <a:pt x="912875" y="43242"/>
                    <a:pt x="910168" y="37862"/>
                  </a:cubicBezTo>
                  <a:cubicBezTo>
                    <a:pt x="907478" y="29758"/>
                    <a:pt x="904788" y="24379"/>
                    <a:pt x="902081" y="21671"/>
                  </a:cubicBezTo>
                  <a:lnTo>
                    <a:pt x="902081" y="33810"/>
                  </a:lnTo>
                  <a:cubicBezTo>
                    <a:pt x="902081" y="39207"/>
                    <a:pt x="900736" y="42569"/>
                    <a:pt x="898046" y="43914"/>
                  </a:cubicBezTo>
                  <a:cubicBezTo>
                    <a:pt x="895339" y="45277"/>
                    <a:pt x="892649" y="48639"/>
                    <a:pt x="889942" y="54036"/>
                  </a:cubicBezTo>
                  <a:cubicBezTo>
                    <a:pt x="879165" y="64830"/>
                    <a:pt x="872423" y="72917"/>
                    <a:pt x="869716" y="78314"/>
                  </a:cubicBezTo>
                  <a:cubicBezTo>
                    <a:pt x="867026" y="83694"/>
                    <a:pt x="864336" y="87746"/>
                    <a:pt x="861629" y="90436"/>
                  </a:cubicBezTo>
                  <a:lnTo>
                    <a:pt x="845455" y="66175"/>
                  </a:lnTo>
                  <a:cubicBezTo>
                    <a:pt x="837368" y="55381"/>
                    <a:pt x="833316" y="41897"/>
                    <a:pt x="833316" y="25723"/>
                  </a:cubicBezTo>
                  <a:lnTo>
                    <a:pt x="829264" y="25723"/>
                  </a:lnTo>
                  <a:lnTo>
                    <a:pt x="792864" y="25723"/>
                  </a:lnTo>
                  <a:cubicBezTo>
                    <a:pt x="773983" y="31121"/>
                    <a:pt x="763879" y="33810"/>
                    <a:pt x="762534" y="33810"/>
                  </a:cubicBezTo>
                  <a:cubicBezTo>
                    <a:pt x="761172" y="33810"/>
                    <a:pt x="757809" y="35155"/>
                    <a:pt x="752412" y="37862"/>
                  </a:cubicBezTo>
                  <a:cubicBezTo>
                    <a:pt x="752412" y="40552"/>
                    <a:pt x="748360" y="45949"/>
                    <a:pt x="740273" y="54036"/>
                  </a:cubicBezTo>
                  <a:cubicBezTo>
                    <a:pt x="734876" y="56726"/>
                    <a:pt x="730842" y="59433"/>
                    <a:pt x="728134" y="62123"/>
                  </a:cubicBezTo>
                  <a:lnTo>
                    <a:pt x="716013" y="66175"/>
                  </a:lnTo>
                  <a:lnTo>
                    <a:pt x="716013" y="90436"/>
                  </a:lnTo>
                  <a:cubicBezTo>
                    <a:pt x="716013" y="101230"/>
                    <a:pt x="710616" y="112024"/>
                    <a:pt x="699821" y="122801"/>
                  </a:cubicBezTo>
                  <a:cubicBezTo>
                    <a:pt x="691735" y="130888"/>
                    <a:pt x="686337" y="138302"/>
                    <a:pt x="683648" y="145044"/>
                  </a:cubicBezTo>
                  <a:cubicBezTo>
                    <a:pt x="680940" y="151786"/>
                    <a:pt x="674198" y="156511"/>
                    <a:pt x="663422" y="159218"/>
                  </a:cubicBezTo>
                  <a:cubicBezTo>
                    <a:pt x="649938" y="164598"/>
                    <a:pt x="641851" y="165270"/>
                    <a:pt x="639144" y="161235"/>
                  </a:cubicBezTo>
                  <a:cubicBezTo>
                    <a:pt x="636454" y="157183"/>
                    <a:pt x="632402" y="152476"/>
                    <a:pt x="627004" y="147079"/>
                  </a:cubicBezTo>
                  <a:lnTo>
                    <a:pt x="590605" y="122801"/>
                  </a:lnTo>
                  <a:lnTo>
                    <a:pt x="598692" y="114714"/>
                  </a:lnTo>
                  <a:cubicBezTo>
                    <a:pt x="606778" y="106627"/>
                    <a:pt x="612176" y="99885"/>
                    <a:pt x="614883" y="94488"/>
                  </a:cubicBezTo>
                  <a:cubicBezTo>
                    <a:pt x="620262" y="94488"/>
                    <a:pt x="631057" y="89091"/>
                    <a:pt x="647230" y="78314"/>
                  </a:cubicBezTo>
                  <a:lnTo>
                    <a:pt x="671509" y="62123"/>
                  </a:lnTo>
                  <a:cubicBezTo>
                    <a:pt x="660714" y="64830"/>
                    <a:pt x="649938" y="66175"/>
                    <a:pt x="639144" y="66175"/>
                  </a:cubicBezTo>
                  <a:lnTo>
                    <a:pt x="602744" y="66175"/>
                  </a:lnTo>
                  <a:cubicBezTo>
                    <a:pt x="600036" y="68865"/>
                    <a:pt x="596002" y="70210"/>
                    <a:pt x="590605" y="70210"/>
                  </a:cubicBezTo>
                  <a:lnTo>
                    <a:pt x="582518" y="70210"/>
                  </a:lnTo>
                  <a:cubicBezTo>
                    <a:pt x="582518" y="72917"/>
                    <a:pt x="581173" y="76952"/>
                    <a:pt x="578466" y="82349"/>
                  </a:cubicBezTo>
                  <a:cubicBezTo>
                    <a:pt x="573069" y="90436"/>
                    <a:pt x="566327" y="97178"/>
                    <a:pt x="558240" y="102575"/>
                  </a:cubicBezTo>
                  <a:cubicBezTo>
                    <a:pt x="550153" y="107972"/>
                    <a:pt x="544756" y="114714"/>
                    <a:pt x="542066" y="122801"/>
                  </a:cubicBezTo>
                  <a:cubicBezTo>
                    <a:pt x="542066" y="128198"/>
                    <a:pt x="539359" y="127526"/>
                    <a:pt x="533979" y="120784"/>
                  </a:cubicBezTo>
                  <a:cubicBezTo>
                    <a:pt x="528582" y="114042"/>
                    <a:pt x="523185" y="116059"/>
                    <a:pt x="517788" y="126853"/>
                  </a:cubicBezTo>
                  <a:cubicBezTo>
                    <a:pt x="507011" y="151114"/>
                    <a:pt x="500269" y="163253"/>
                    <a:pt x="497562" y="163253"/>
                  </a:cubicBezTo>
                  <a:cubicBezTo>
                    <a:pt x="492165" y="165960"/>
                    <a:pt x="488130" y="165270"/>
                    <a:pt x="485423" y="161235"/>
                  </a:cubicBezTo>
                  <a:cubicBezTo>
                    <a:pt x="482733" y="157183"/>
                    <a:pt x="481388" y="152476"/>
                    <a:pt x="481388" y="147079"/>
                  </a:cubicBezTo>
                  <a:lnTo>
                    <a:pt x="481388" y="126853"/>
                  </a:lnTo>
                  <a:lnTo>
                    <a:pt x="440936" y="122801"/>
                  </a:lnTo>
                  <a:cubicBezTo>
                    <a:pt x="440936" y="117404"/>
                    <a:pt x="442281" y="109317"/>
                    <a:pt x="444971" y="98540"/>
                  </a:cubicBezTo>
                  <a:cubicBezTo>
                    <a:pt x="450368" y="76952"/>
                    <a:pt x="458455" y="60778"/>
                    <a:pt x="469249" y="49984"/>
                  </a:cubicBezTo>
                  <a:cubicBezTo>
                    <a:pt x="463852" y="44604"/>
                    <a:pt x="458455" y="40552"/>
                    <a:pt x="453076" y="37862"/>
                  </a:cubicBezTo>
                  <a:cubicBezTo>
                    <a:pt x="439592" y="32465"/>
                    <a:pt x="428797" y="31121"/>
                    <a:pt x="420710" y="33810"/>
                  </a:cubicBezTo>
                  <a:cubicBezTo>
                    <a:pt x="407227" y="39207"/>
                    <a:pt x="396432" y="42569"/>
                    <a:pt x="388345" y="43914"/>
                  </a:cubicBezTo>
                  <a:cubicBezTo>
                    <a:pt x="380259" y="45277"/>
                    <a:pt x="374862" y="47294"/>
                    <a:pt x="372172" y="49984"/>
                  </a:cubicBezTo>
                  <a:cubicBezTo>
                    <a:pt x="366775" y="52691"/>
                    <a:pt x="357325" y="59433"/>
                    <a:pt x="343841" y="70210"/>
                  </a:cubicBezTo>
                  <a:cubicBezTo>
                    <a:pt x="330357" y="81004"/>
                    <a:pt x="315528" y="91798"/>
                    <a:pt x="299355" y="102575"/>
                  </a:cubicBezTo>
                  <a:cubicBezTo>
                    <a:pt x="285871" y="113369"/>
                    <a:pt x="272387" y="118766"/>
                    <a:pt x="258903" y="118766"/>
                  </a:cubicBezTo>
                  <a:cubicBezTo>
                    <a:pt x="245419" y="118766"/>
                    <a:pt x="231935" y="125508"/>
                    <a:pt x="218451" y="138992"/>
                  </a:cubicBezTo>
                  <a:cubicBezTo>
                    <a:pt x="196880" y="160563"/>
                    <a:pt x="186086" y="169995"/>
                    <a:pt x="186086" y="167305"/>
                  </a:cubicBezTo>
                  <a:cubicBezTo>
                    <a:pt x="183396" y="161908"/>
                    <a:pt x="178672" y="157856"/>
                    <a:pt x="171930" y="155166"/>
                  </a:cubicBezTo>
                  <a:cubicBezTo>
                    <a:pt x="165188" y="152476"/>
                    <a:pt x="160463" y="149769"/>
                    <a:pt x="157773" y="147079"/>
                  </a:cubicBezTo>
                  <a:cubicBezTo>
                    <a:pt x="157773" y="141682"/>
                    <a:pt x="156428" y="136957"/>
                    <a:pt x="153721" y="132923"/>
                  </a:cubicBezTo>
                  <a:cubicBezTo>
                    <a:pt x="151031" y="128870"/>
                    <a:pt x="151031" y="124146"/>
                    <a:pt x="153721" y="118766"/>
                  </a:cubicBezTo>
                  <a:cubicBezTo>
                    <a:pt x="153721" y="113369"/>
                    <a:pt x="152376" y="109317"/>
                    <a:pt x="149686" y="106627"/>
                  </a:cubicBezTo>
                  <a:cubicBezTo>
                    <a:pt x="146979" y="103920"/>
                    <a:pt x="144289" y="99885"/>
                    <a:pt x="141582" y="94488"/>
                  </a:cubicBezTo>
                  <a:cubicBezTo>
                    <a:pt x="138892" y="89091"/>
                    <a:pt x="136202" y="85056"/>
                    <a:pt x="133495" y="82349"/>
                  </a:cubicBezTo>
                  <a:cubicBezTo>
                    <a:pt x="136202" y="82349"/>
                    <a:pt x="140237" y="81004"/>
                    <a:pt x="145634" y="78314"/>
                  </a:cubicBezTo>
                  <a:cubicBezTo>
                    <a:pt x="151031" y="78314"/>
                    <a:pt x="156428" y="75607"/>
                    <a:pt x="161808" y="70210"/>
                  </a:cubicBezTo>
                  <a:cubicBezTo>
                    <a:pt x="164515" y="67520"/>
                    <a:pt x="169240" y="66175"/>
                    <a:pt x="175982" y="66175"/>
                  </a:cubicBezTo>
                  <a:cubicBezTo>
                    <a:pt x="182724" y="66175"/>
                    <a:pt x="188776" y="64830"/>
                    <a:pt x="194173" y="62123"/>
                  </a:cubicBezTo>
                  <a:cubicBezTo>
                    <a:pt x="202260" y="62123"/>
                    <a:pt x="210364" y="60778"/>
                    <a:pt x="218451" y="58088"/>
                  </a:cubicBezTo>
                  <a:cubicBezTo>
                    <a:pt x="221141" y="52691"/>
                    <a:pt x="225193" y="48639"/>
                    <a:pt x="230590" y="45949"/>
                  </a:cubicBezTo>
                  <a:cubicBezTo>
                    <a:pt x="238677" y="40552"/>
                    <a:pt x="246764" y="40552"/>
                    <a:pt x="254851" y="45949"/>
                  </a:cubicBezTo>
                  <a:lnTo>
                    <a:pt x="295303" y="21671"/>
                  </a:lnTo>
                  <a:cubicBezTo>
                    <a:pt x="303389" y="16274"/>
                    <a:pt x="308787" y="10895"/>
                    <a:pt x="311494" y="5497"/>
                  </a:cubicBezTo>
                  <a:close/>
                  <a:moveTo>
                    <a:pt x="155385" y="0"/>
                  </a:moveTo>
                  <a:lnTo>
                    <a:pt x="257175" y="0"/>
                  </a:lnTo>
                  <a:lnTo>
                    <a:pt x="246764" y="15602"/>
                  </a:lnTo>
                  <a:cubicBezTo>
                    <a:pt x="244074" y="22344"/>
                    <a:pt x="235970" y="25723"/>
                    <a:pt x="222486" y="25723"/>
                  </a:cubicBezTo>
                  <a:cubicBezTo>
                    <a:pt x="217106" y="25723"/>
                    <a:pt x="211709" y="25051"/>
                    <a:pt x="206312" y="23688"/>
                  </a:cubicBezTo>
                  <a:cubicBezTo>
                    <a:pt x="200915" y="22344"/>
                    <a:pt x="195518" y="21671"/>
                    <a:pt x="190138" y="21671"/>
                  </a:cubicBezTo>
                  <a:lnTo>
                    <a:pt x="177999" y="21671"/>
                  </a:lnTo>
                  <a:lnTo>
                    <a:pt x="157773" y="9532"/>
                  </a:lnTo>
                  <a:close/>
                  <a:moveTo>
                    <a:pt x="9195" y="0"/>
                  </a:moveTo>
                  <a:lnTo>
                    <a:pt x="66539" y="0"/>
                  </a:lnTo>
                  <a:lnTo>
                    <a:pt x="64730" y="1445"/>
                  </a:lnTo>
                  <a:cubicBezTo>
                    <a:pt x="56644" y="9532"/>
                    <a:pt x="51246" y="17637"/>
                    <a:pt x="48557" y="25723"/>
                  </a:cubicBezTo>
                  <a:cubicBezTo>
                    <a:pt x="45849" y="33810"/>
                    <a:pt x="41815" y="39207"/>
                    <a:pt x="36418" y="41897"/>
                  </a:cubicBezTo>
                  <a:cubicBezTo>
                    <a:pt x="31021" y="44604"/>
                    <a:pt x="22934" y="45949"/>
                    <a:pt x="12139" y="45949"/>
                  </a:cubicBezTo>
                  <a:lnTo>
                    <a:pt x="0" y="45949"/>
                  </a:lnTo>
                  <a:cubicBezTo>
                    <a:pt x="0" y="40552"/>
                    <a:pt x="1363" y="33810"/>
                    <a:pt x="4053" y="257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4" name="Freeform: Shape 4"/>
            <p:cNvSpPr/>
            <p:nvPr/>
          </p:nvSpPr>
          <p:spPr>
            <a:xfrm>
              <a:off x="3879452" y="4071970"/>
              <a:ext cx="3121791" cy="553188"/>
            </a:xfrm>
            <a:custGeom>
              <a:avLst/>
              <a:gdLst>
                <a:gd name="connsiteX0" fmla="*/ 2290882 w 3121791"/>
                <a:gd name="connsiteY0" fmla="*/ 469697 h 553188"/>
                <a:gd name="connsiteX1" fmla="*/ 2323619 w 3121791"/>
                <a:gd name="connsiteY1" fmla="*/ 502044 h 553188"/>
                <a:gd name="connsiteX2" fmla="*/ 2342022 w 3121791"/>
                <a:gd name="connsiteY2" fmla="*/ 546548 h 553188"/>
                <a:gd name="connsiteX3" fmla="*/ 2341350 w 3121791"/>
                <a:gd name="connsiteY3" fmla="*/ 553188 h 553188"/>
                <a:gd name="connsiteX4" fmla="*/ 2220364 w 3121791"/>
                <a:gd name="connsiteY4" fmla="*/ 553188 h 553188"/>
                <a:gd name="connsiteX5" fmla="*/ 2245883 w 3121791"/>
                <a:gd name="connsiteY5" fmla="*/ 508114 h 553188"/>
                <a:gd name="connsiteX6" fmla="*/ 2290882 w 3121791"/>
                <a:gd name="connsiteY6" fmla="*/ 469697 h 553188"/>
                <a:gd name="connsiteX7" fmla="*/ 1595113 w 3121791"/>
                <a:gd name="connsiteY7" fmla="*/ 190568 h 553188"/>
                <a:gd name="connsiteX8" fmla="*/ 1591061 w 3121791"/>
                <a:gd name="connsiteY8" fmla="*/ 218881 h 553188"/>
                <a:gd name="connsiteX9" fmla="*/ 1587027 w 3121791"/>
                <a:gd name="connsiteY9" fmla="*/ 245176 h 553188"/>
                <a:gd name="connsiteX10" fmla="*/ 1587027 w 3121791"/>
                <a:gd name="connsiteY10" fmla="*/ 271472 h 553188"/>
                <a:gd name="connsiteX11" fmla="*/ 1584992 w 3121791"/>
                <a:gd name="connsiteY11" fmla="*/ 299785 h 553188"/>
                <a:gd name="connsiteX12" fmla="*/ 1566854 w 3121791"/>
                <a:gd name="connsiteY12" fmla="*/ 332150 h 553188"/>
                <a:gd name="connsiteX13" fmla="*/ 1534560 w 3121791"/>
                <a:gd name="connsiteY13" fmla="*/ 340237 h 553188"/>
                <a:gd name="connsiteX14" fmla="*/ 1518386 w 3121791"/>
                <a:gd name="connsiteY14" fmla="*/ 320011 h 553188"/>
                <a:gd name="connsiteX15" fmla="*/ 1550680 w 3121791"/>
                <a:gd name="connsiteY15" fmla="*/ 388793 h 553188"/>
                <a:gd name="connsiteX16" fmla="*/ 1562819 w 3121791"/>
                <a:gd name="connsiteY16" fmla="*/ 384741 h 553188"/>
                <a:gd name="connsiteX17" fmla="*/ 1562819 w 3121791"/>
                <a:gd name="connsiteY17" fmla="*/ 409019 h 553188"/>
                <a:gd name="connsiteX18" fmla="*/ 1578922 w 3121791"/>
                <a:gd name="connsiteY18" fmla="*/ 413054 h 553188"/>
                <a:gd name="connsiteX19" fmla="*/ 1603200 w 3121791"/>
                <a:gd name="connsiteY19" fmla="*/ 421140 h 553188"/>
                <a:gd name="connsiteX20" fmla="*/ 1609199 w 3121791"/>
                <a:gd name="connsiteY20" fmla="*/ 425193 h 553188"/>
                <a:gd name="connsiteX21" fmla="*/ 1615269 w 3121791"/>
                <a:gd name="connsiteY21" fmla="*/ 429245 h 553188"/>
                <a:gd name="connsiteX22" fmla="*/ 1623355 w 3121791"/>
                <a:gd name="connsiteY22" fmla="*/ 437332 h 553188"/>
                <a:gd name="connsiteX23" fmla="*/ 1627408 w 3121791"/>
                <a:gd name="connsiteY23" fmla="*/ 378671 h 553188"/>
                <a:gd name="connsiteX24" fmla="*/ 1627408 w 3121791"/>
                <a:gd name="connsiteY24" fmla="*/ 324063 h 553188"/>
                <a:gd name="connsiteX25" fmla="*/ 1623355 w 3121791"/>
                <a:gd name="connsiteY25" fmla="*/ 267437 h 553188"/>
                <a:gd name="connsiteX26" fmla="*/ 1599148 w 3121791"/>
                <a:gd name="connsiteY26" fmla="*/ 235072 h 553188"/>
                <a:gd name="connsiteX27" fmla="*/ 1595113 w 3121791"/>
                <a:gd name="connsiteY27" fmla="*/ 190568 h 553188"/>
                <a:gd name="connsiteX28" fmla="*/ 1457832 w 3121791"/>
                <a:gd name="connsiteY28" fmla="*/ 12587 h 553188"/>
                <a:gd name="connsiteX29" fmla="*/ 1465919 w 3121791"/>
                <a:gd name="connsiteY29" fmla="*/ 40900 h 553188"/>
                <a:gd name="connsiteX30" fmla="*/ 1425467 w 3121791"/>
                <a:gd name="connsiteY30" fmla="*/ 36848 h 553188"/>
                <a:gd name="connsiteX31" fmla="*/ 1417380 w 3121791"/>
                <a:gd name="connsiteY31" fmla="*/ 40900 h 553188"/>
                <a:gd name="connsiteX32" fmla="*/ 1405241 w 3121791"/>
                <a:gd name="connsiteY32" fmla="*/ 53039 h 553188"/>
                <a:gd name="connsiteX33" fmla="*/ 1401189 w 3121791"/>
                <a:gd name="connsiteY33" fmla="*/ 71230 h 553188"/>
                <a:gd name="connsiteX34" fmla="*/ 1393102 w 3121791"/>
                <a:gd name="connsiteY34" fmla="*/ 97525 h 553188"/>
                <a:gd name="connsiteX35" fmla="*/ 1389050 w 3121791"/>
                <a:gd name="connsiteY35" fmla="*/ 117751 h 553188"/>
                <a:gd name="connsiteX36" fmla="*/ 1397154 w 3121791"/>
                <a:gd name="connsiteY36" fmla="*/ 125856 h 553188"/>
                <a:gd name="connsiteX37" fmla="*/ 1423450 w 3121791"/>
                <a:gd name="connsiteY37" fmla="*/ 137977 h 553188"/>
                <a:gd name="connsiteX38" fmla="*/ 1461866 w 3121791"/>
                <a:gd name="connsiteY38" fmla="*/ 129890 h 553188"/>
                <a:gd name="connsiteX39" fmla="*/ 1484127 w 3121791"/>
                <a:gd name="connsiteY39" fmla="*/ 121804 h 553188"/>
                <a:gd name="connsiteX40" fmla="*/ 1502318 w 3121791"/>
                <a:gd name="connsiteY40" fmla="*/ 109664 h 553188"/>
                <a:gd name="connsiteX41" fmla="*/ 1512440 w 3121791"/>
                <a:gd name="connsiteY41" fmla="*/ 99560 h 553188"/>
                <a:gd name="connsiteX42" fmla="*/ 1522544 w 3121791"/>
                <a:gd name="connsiteY42" fmla="*/ 85404 h 553188"/>
                <a:gd name="connsiteX43" fmla="*/ 1530631 w 3121791"/>
                <a:gd name="connsiteY43" fmla="*/ 65178 h 553188"/>
                <a:gd name="connsiteX44" fmla="*/ 1506371 w 3121791"/>
                <a:gd name="connsiteY44" fmla="*/ 20674 h 553188"/>
                <a:gd name="connsiteX45" fmla="*/ 1457832 w 3121791"/>
                <a:gd name="connsiteY45" fmla="*/ 12587 h 553188"/>
                <a:gd name="connsiteX46" fmla="*/ 3076422 w 3121791"/>
                <a:gd name="connsiteY46" fmla="*/ 295 h 553188"/>
                <a:gd name="connsiteX47" fmla="*/ 3119558 w 3121791"/>
                <a:gd name="connsiteY47" fmla="*/ 295 h 553188"/>
                <a:gd name="connsiteX48" fmla="*/ 3121791 w 3121791"/>
                <a:gd name="connsiteY48" fmla="*/ 12587 h 553188"/>
                <a:gd name="connsiteX49" fmla="*/ 3077287 w 3121791"/>
                <a:gd name="connsiteY49" fmla="*/ 448 h 553188"/>
                <a:gd name="connsiteX50" fmla="*/ 2918922 w 3121791"/>
                <a:gd name="connsiteY50" fmla="*/ 295 h 553188"/>
                <a:gd name="connsiteX51" fmla="*/ 3018872 w 3121791"/>
                <a:gd name="connsiteY51" fmla="*/ 295 h 553188"/>
                <a:gd name="connsiteX52" fmla="*/ 3018644 w 3121791"/>
                <a:gd name="connsiteY52" fmla="*/ 448 h 553188"/>
                <a:gd name="connsiteX53" fmla="*/ 3012575 w 3121791"/>
                <a:gd name="connsiteY53" fmla="*/ 28761 h 553188"/>
                <a:gd name="connsiteX54" fmla="*/ 3006505 w 3121791"/>
                <a:gd name="connsiteY54" fmla="*/ 57073 h 553188"/>
                <a:gd name="connsiteX55" fmla="*/ 3004470 w 3121791"/>
                <a:gd name="connsiteY55" fmla="*/ 73265 h 553188"/>
                <a:gd name="connsiteX56" fmla="*/ 3004470 w 3121791"/>
                <a:gd name="connsiteY56" fmla="*/ 85404 h 553188"/>
                <a:gd name="connsiteX57" fmla="*/ 2968071 w 3121791"/>
                <a:gd name="connsiteY57" fmla="*/ 44952 h 553188"/>
                <a:gd name="connsiteX58" fmla="*/ 2937741 w 3121791"/>
                <a:gd name="connsiteY58" fmla="*/ 14604 h 553188"/>
                <a:gd name="connsiteX59" fmla="*/ 2919532 w 3121791"/>
                <a:gd name="connsiteY59" fmla="*/ 448 h 553188"/>
                <a:gd name="connsiteX60" fmla="*/ 312827 w 3121791"/>
                <a:gd name="connsiteY60" fmla="*/ 295 h 553188"/>
                <a:gd name="connsiteX61" fmla="*/ 2899650 w 3121791"/>
                <a:gd name="connsiteY61" fmla="*/ 295 h 553188"/>
                <a:gd name="connsiteX62" fmla="*/ 2903341 w 3121791"/>
                <a:gd name="connsiteY62" fmla="*/ 85404 h 553188"/>
                <a:gd name="connsiteX63" fmla="*/ 2879080 w 3121791"/>
                <a:gd name="connsiteY63" fmla="*/ 61126 h 553188"/>
                <a:gd name="connsiteX64" fmla="*/ 2826489 w 3121791"/>
                <a:gd name="connsiteY64" fmla="*/ 53039 h 553188"/>
                <a:gd name="connsiteX65" fmla="*/ 2790090 w 3121791"/>
                <a:gd name="connsiteY65" fmla="*/ 69213 h 553188"/>
                <a:gd name="connsiteX66" fmla="*/ 2781985 w 3121791"/>
                <a:gd name="connsiteY66" fmla="*/ 69213 h 553188"/>
                <a:gd name="connsiteX67" fmla="*/ 2777950 w 3121791"/>
                <a:gd name="connsiteY67" fmla="*/ 48987 h 553188"/>
                <a:gd name="connsiteX68" fmla="*/ 2737499 w 3121791"/>
                <a:gd name="connsiteY68" fmla="*/ 40900 h 553188"/>
                <a:gd name="connsiteX69" fmla="*/ 2709186 w 3121791"/>
                <a:gd name="connsiteY69" fmla="*/ 53039 h 553188"/>
                <a:gd name="connsiteX70" fmla="*/ 2688960 w 3121791"/>
                <a:gd name="connsiteY70" fmla="*/ 61126 h 553188"/>
                <a:gd name="connsiteX71" fmla="*/ 2672768 w 3121791"/>
                <a:gd name="connsiteY71" fmla="*/ 65178 h 553188"/>
                <a:gd name="connsiteX72" fmla="*/ 2660629 w 3121791"/>
                <a:gd name="connsiteY72" fmla="*/ 89439 h 553188"/>
                <a:gd name="connsiteX73" fmla="*/ 2636369 w 3121791"/>
                <a:gd name="connsiteY73" fmla="*/ 93491 h 553188"/>
                <a:gd name="connsiteX74" fmla="*/ 2648508 w 3121791"/>
                <a:gd name="connsiteY74" fmla="*/ 121804 h 553188"/>
                <a:gd name="connsiteX75" fmla="*/ 2664682 w 3121791"/>
                <a:gd name="connsiteY75" fmla="*/ 154169 h 553188"/>
                <a:gd name="connsiteX76" fmla="*/ 2666699 w 3121791"/>
                <a:gd name="connsiteY76" fmla="*/ 158203 h 553188"/>
                <a:gd name="connsiteX77" fmla="*/ 2668734 w 3121791"/>
                <a:gd name="connsiteY77" fmla="*/ 162255 h 553188"/>
                <a:gd name="connsiteX78" fmla="*/ 2668734 w 3121791"/>
                <a:gd name="connsiteY78" fmla="*/ 170342 h 553188"/>
                <a:gd name="connsiteX79" fmla="*/ 2692994 w 3121791"/>
                <a:gd name="connsiteY79" fmla="*/ 170342 h 553188"/>
                <a:gd name="connsiteX80" fmla="*/ 2709186 w 3121791"/>
                <a:gd name="connsiteY80" fmla="*/ 210794 h 553188"/>
                <a:gd name="connsiteX81" fmla="*/ 2733446 w 3121791"/>
                <a:gd name="connsiteY81" fmla="*/ 210794 h 553188"/>
                <a:gd name="connsiteX82" fmla="*/ 2757725 w 3121791"/>
                <a:gd name="connsiteY82" fmla="*/ 247211 h 553188"/>
                <a:gd name="connsiteX83" fmla="*/ 2786037 w 3121791"/>
                <a:gd name="connsiteY83" fmla="*/ 247211 h 553188"/>
                <a:gd name="connsiteX84" fmla="*/ 2781985 w 3121791"/>
                <a:gd name="connsiteY84" fmla="*/ 222933 h 553188"/>
                <a:gd name="connsiteX85" fmla="*/ 2822437 w 3121791"/>
                <a:gd name="connsiteY85" fmla="*/ 214846 h 553188"/>
                <a:gd name="connsiteX86" fmla="*/ 2858854 w 3121791"/>
                <a:gd name="connsiteY86" fmla="*/ 226986 h 553188"/>
                <a:gd name="connsiteX87" fmla="*/ 2883115 w 3121791"/>
                <a:gd name="connsiteY87" fmla="*/ 235072 h 553188"/>
                <a:gd name="connsiteX88" fmla="*/ 2903341 w 3121791"/>
                <a:gd name="connsiteY88" fmla="*/ 239107 h 553188"/>
                <a:gd name="connsiteX89" fmla="*/ 2875028 w 3121791"/>
                <a:gd name="connsiteY89" fmla="*/ 255298 h 553188"/>
                <a:gd name="connsiteX90" fmla="*/ 2891219 w 3121791"/>
                <a:gd name="connsiteY90" fmla="*/ 279559 h 553188"/>
                <a:gd name="connsiteX91" fmla="*/ 2895254 w 3121791"/>
                <a:gd name="connsiteY91" fmla="*/ 340237 h 553188"/>
                <a:gd name="connsiteX92" fmla="*/ 2835142 w 3121791"/>
                <a:gd name="connsiteY92" fmla="*/ 328115 h 553188"/>
                <a:gd name="connsiteX93" fmla="*/ 2797097 w 3121791"/>
                <a:gd name="connsiteY93" fmla="*/ 309907 h 553188"/>
                <a:gd name="connsiteX94" fmla="*/ 2779083 w 3121791"/>
                <a:gd name="connsiteY94" fmla="*/ 279559 h 553188"/>
                <a:gd name="connsiteX95" fmla="*/ 2759052 w 3121791"/>
                <a:gd name="connsiteY95" fmla="*/ 279559 h 553188"/>
                <a:gd name="connsiteX96" fmla="*/ 2743055 w 3121791"/>
                <a:gd name="connsiteY96" fmla="*/ 299785 h 553188"/>
                <a:gd name="connsiteX97" fmla="*/ 2714990 w 3121791"/>
                <a:gd name="connsiteY97" fmla="*/ 287663 h 553188"/>
                <a:gd name="connsiteX98" fmla="*/ 2698940 w 3121791"/>
                <a:gd name="connsiteY98" fmla="*/ 251246 h 553188"/>
                <a:gd name="connsiteX99" fmla="*/ 2678962 w 3121791"/>
                <a:gd name="connsiteY99" fmla="*/ 259333 h 553188"/>
                <a:gd name="connsiteX100" fmla="*/ 2626884 w 3121791"/>
                <a:gd name="connsiteY100" fmla="*/ 263385 h 553188"/>
                <a:gd name="connsiteX101" fmla="*/ 2626884 w 3121791"/>
                <a:gd name="connsiteY101" fmla="*/ 243159 h 553188"/>
                <a:gd name="connsiteX102" fmla="*/ 2638899 w 3121791"/>
                <a:gd name="connsiteY102" fmla="*/ 210794 h 553188"/>
                <a:gd name="connsiteX103" fmla="*/ 2634847 w 3121791"/>
                <a:gd name="connsiteY103" fmla="*/ 202707 h 553188"/>
                <a:gd name="connsiteX104" fmla="*/ 2594838 w 3121791"/>
                <a:gd name="connsiteY104" fmla="*/ 186534 h 553188"/>
                <a:gd name="connsiteX105" fmla="*/ 2522728 w 3121791"/>
                <a:gd name="connsiteY105" fmla="*/ 162255 h 553188"/>
                <a:gd name="connsiteX106" fmla="*/ 2498698 w 3121791"/>
                <a:gd name="connsiteY106" fmla="*/ 154169 h 553188"/>
                <a:gd name="connsiteX107" fmla="*/ 2482648 w 3121791"/>
                <a:gd name="connsiteY107" fmla="*/ 150116 h 553188"/>
                <a:gd name="connsiteX108" fmla="*/ 2458370 w 3121791"/>
                <a:gd name="connsiteY108" fmla="*/ 170342 h 553188"/>
                <a:gd name="connsiteX109" fmla="*/ 2458370 w 3121791"/>
                <a:gd name="connsiteY109" fmla="*/ 162255 h 553188"/>
                <a:gd name="connsiteX110" fmla="*/ 2454335 w 3121791"/>
                <a:gd name="connsiteY110" fmla="*/ 150116 h 553188"/>
                <a:gd name="connsiteX111" fmla="*/ 2444214 w 3121791"/>
                <a:gd name="connsiteY111" fmla="*/ 152134 h 553188"/>
                <a:gd name="connsiteX112" fmla="*/ 2430057 w 3121791"/>
                <a:gd name="connsiteY112" fmla="*/ 154169 h 553188"/>
                <a:gd name="connsiteX113" fmla="*/ 2409831 w 3121791"/>
                <a:gd name="connsiteY113" fmla="*/ 154169 h 553188"/>
                <a:gd name="connsiteX114" fmla="*/ 2421970 w 3121791"/>
                <a:gd name="connsiteY114" fmla="*/ 125856 h 553188"/>
                <a:gd name="connsiteX115" fmla="*/ 2415901 w 3121791"/>
                <a:gd name="connsiteY115" fmla="*/ 109664 h 553188"/>
                <a:gd name="connsiteX116" fmla="*/ 2377466 w 3121791"/>
                <a:gd name="connsiteY116" fmla="*/ 97525 h 553188"/>
                <a:gd name="connsiteX117" fmla="*/ 2256111 w 3121791"/>
                <a:gd name="connsiteY117" fmla="*/ 73265 h 553188"/>
                <a:gd name="connsiteX118" fmla="*/ 2195433 w 3121791"/>
                <a:gd name="connsiteY118" fmla="*/ 53039 h 553188"/>
                <a:gd name="connsiteX119" fmla="*/ 2150946 w 3121791"/>
                <a:gd name="connsiteY119" fmla="*/ 44952 h 553188"/>
                <a:gd name="connsiteX120" fmla="*/ 2098355 w 3121791"/>
                <a:gd name="connsiteY120" fmla="*/ 44952 h 553188"/>
                <a:gd name="connsiteX121" fmla="*/ 2070043 w 3121791"/>
                <a:gd name="connsiteY121" fmla="*/ 69213 h 553188"/>
                <a:gd name="connsiteX122" fmla="*/ 2053851 w 3121791"/>
                <a:gd name="connsiteY122" fmla="*/ 93491 h 553188"/>
                <a:gd name="connsiteX123" fmla="*/ 2074077 w 3121791"/>
                <a:gd name="connsiteY123" fmla="*/ 101578 h 553188"/>
                <a:gd name="connsiteX124" fmla="*/ 2094303 w 3121791"/>
                <a:gd name="connsiteY124" fmla="*/ 125856 h 553188"/>
                <a:gd name="connsiteX125" fmla="*/ 2106442 w 3121791"/>
                <a:gd name="connsiteY125" fmla="*/ 125856 h 553188"/>
                <a:gd name="connsiteX126" fmla="*/ 2122634 w 3121791"/>
                <a:gd name="connsiteY126" fmla="*/ 113717 h 553188"/>
                <a:gd name="connsiteX127" fmla="*/ 2134755 w 3121791"/>
                <a:gd name="connsiteY127" fmla="*/ 101578 h 553188"/>
                <a:gd name="connsiteX128" fmla="*/ 2142859 w 3121791"/>
                <a:gd name="connsiteY128" fmla="*/ 97525 h 553188"/>
                <a:gd name="connsiteX129" fmla="*/ 2154981 w 3121791"/>
                <a:gd name="connsiteY129" fmla="*/ 93491 h 553188"/>
                <a:gd name="connsiteX130" fmla="*/ 2171172 w 3121791"/>
                <a:gd name="connsiteY130" fmla="*/ 91456 h 553188"/>
                <a:gd name="connsiteX131" fmla="*/ 2187346 w 3121791"/>
                <a:gd name="connsiteY131" fmla="*/ 89439 h 553188"/>
                <a:gd name="connsiteX132" fmla="*/ 2205555 w 3121791"/>
                <a:gd name="connsiteY132" fmla="*/ 91456 h 553188"/>
                <a:gd name="connsiteX133" fmla="*/ 2223763 w 3121791"/>
                <a:gd name="connsiteY133" fmla="*/ 93491 h 553188"/>
                <a:gd name="connsiteX134" fmla="*/ 2239937 w 3121791"/>
                <a:gd name="connsiteY134" fmla="*/ 93491 h 553188"/>
                <a:gd name="connsiteX135" fmla="*/ 2227798 w 3121791"/>
                <a:gd name="connsiteY135" fmla="*/ 113717 h 553188"/>
                <a:gd name="connsiteX136" fmla="*/ 2239937 w 3121791"/>
                <a:gd name="connsiteY136" fmla="*/ 133943 h 553188"/>
                <a:gd name="connsiteX137" fmla="*/ 2266232 w 3121791"/>
                <a:gd name="connsiteY137" fmla="*/ 137977 h 553188"/>
                <a:gd name="connsiteX138" fmla="*/ 2284441 w 3121791"/>
                <a:gd name="connsiteY138" fmla="*/ 142030 h 553188"/>
                <a:gd name="connsiteX139" fmla="*/ 2296562 w 3121791"/>
                <a:gd name="connsiteY139" fmla="*/ 150116 h 553188"/>
                <a:gd name="connsiteX140" fmla="*/ 2365345 w 3121791"/>
                <a:gd name="connsiteY140" fmla="*/ 174395 h 553188"/>
                <a:gd name="connsiteX141" fmla="*/ 2413884 w 3121791"/>
                <a:gd name="connsiteY141" fmla="*/ 220916 h 553188"/>
                <a:gd name="connsiteX142" fmla="*/ 2434109 w 3121791"/>
                <a:gd name="connsiteY142" fmla="*/ 307889 h 553188"/>
                <a:gd name="connsiteX143" fmla="*/ 2421652 w 3121791"/>
                <a:gd name="connsiteY143" fmla="*/ 320011 h 553188"/>
                <a:gd name="connsiteX144" fmla="*/ 2317868 w 3121791"/>
                <a:gd name="connsiteY144" fmla="*/ 231020 h 553188"/>
                <a:gd name="connsiteX145" fmla="*/ 2317868 w 3121791"/>
                <a:gd name="connsiteY145" fmla="*/ 259333 h 553188"/>
                <a:gd name="connsiteX146" fmla="*/ 2309781 w 3121791"/>
                <a:gd name="connsiteY146" fmla="*/ 307889 h 553188"/>
                <a:gd name="connsiteX147" fmla="*/ 2281521 w 3121791"/>
                <a:gd name="connsiteY147" fmla="*/ 275524 h 553188"/>
                <a:gd name="connsiteX148" fmla="*/ 2257296 w 3121791"/>
                <a:gd name="connsiteY148" fmla="*/ 253263 h 553188"/>
                <a:gd name="connsiteX149" fmla="*/ 2233053 w 3121791"/>
                <a:gd name="connsiteY149" fmla="*/ 243159 h 553188"/>
                <a:gd name="connsiteX150" fmla="*/ 2200741 w 3121791"/>
                <a:gd name="connsiteY150" fmla="*/ 210794 h 553188"/>
                <a:gd name="connsiteX151" fmla="*/ 2184639 w 3121791"/>
                <a:gd name="connsiteY151" fmla="*/ 218881 h 553188"/>
                <a:gd name="connsiteX152" fmla="*/ 2180586 w 3121791"/>
                <a:gd name="connsiteY152" fmla="*/ 271472 h 553188"/>
                <a:gd name="connsiteX153" fmla="*/ 2140205 w 3121791"/>
                <a:gd name="connsiteY153" fmla="*/ 235072 h 553188"/>
                <a:gd name="connsiteX154" fmla="*/ 2148292 w 3121791"/>
                <a:gd name="connsiteY154" fmla="*/ 259333 h 553188"/>
                <a:gd name="connsiteX155" fmla="*/ 2107893 w 3121791"/>
                <a:gd name="connsiteY155" fmla="*/ 251246 h 553188"/>
                <a:gd name="connsiteX156" fmla="*/ 2103859 w 3121791"/>
                <a:gd name="connsiteY156" fmla="*/ 255298 h 553188"/>
                <a:gd name="connsiteX157" fmla="*/ 2103859 w 3121791"/>
                <a:gd name="connsiteY157" fmla="*/ 265402 h 553188"/>
                <a:gd name="connsiteX158" fmla="*/ 2111945 w 3121791"/>
                <a:gd name="connsiteY158" fmla="*/ 283611 h 553188"/>
                <a:gd name="connsiteX159" fmla="*/ 2132171 w 3121791"/>
                <a:gd name="connsiteY159" fmla="*/ 315976 h 553188"/>
                <a:gd name="connsiteX160" fmla="*/ 2103859 w 3121791"/>
                <a:gd name="connsiteY160" fmla="*/ 315976 h 553188"/>
                <a:gd name="connsiteX161" fmla="*/ 2107893 w 3121791"/>
                <a:gd name="connsiteY161" fmla="*/ 372602 h 553188"/>
                <a:gd name="connsiteX162" fmla="*/ 2011010 w 3121791"/>
                <a:gd name="connsiteY162" fmla="*/ 283611 h 553188"/>
                <a:gd name="connsiteX163" fmla="*/ 1974664 w 3121791"/>
                <a:gd name="connsiteY163" fmla="*/ 372602 h 553188"/>
                <a:gd name="connsiteX164" fmla="*/ 1954491 w 3121791"/>
                <a:gd name="connsiteY164" fmla="*/ 315976 h 553188"/>
                <a:gd name="connsiteX165" fmla="*/ 1942370 w 3121791"/>
                <a:gd name="connsiteY165" fmla="*/ 279559 h 553188"/>
                <a:gd name="connsiteX166" fmla="*/ 1934265 w 3121791"/>
                <a:gd name="connsiteY166" fmla="*/ 388793 h 553188"/>
                <a:gd name="connsiteX167" fmla="*/ 1924161 w 3121791"/>
                <a:gd name="connsiteY167" fmla="*/ 491940 h 553188"/>
                <a:gd name="connsiteX168" fmla="*/ 1915755 w 3121791"/>
                <a:gd name="connsiteY168" fmla="*/ 553188 h 553188"/>
                <a:gd name="connsiteX169" fmla="*/ 302754 w 3121791"/>
                <a:gd name="connsiteY169" fmla="*/ 553188 h 553188"/>
                <a:gd name="connsiteX170" fmla="*/ 303303 w 3121791"/>
                <a:gd name="connsiteY170" fmla="*/ 546544 h 553188"/>
                <a:gd name="connsiteX171" fmla="*/ 290160 w 3121791"/>
                <a:gd name="connsiteY171" fmla="*/ 542496 h 553188"/>
                <a:gd name="connsiteX172" fmla="*/ 265882 w 3121791"/>
                <a:gd name="connsiteY172" fmla="*/ 542496 h 553188"/>
                <a:gd name="connsiteX173" fmla="*/ 249708 w 3121791"/>
                <a:gd name="connsiteY173" fmla="*/ 550601 h 553188"/>
                <a:gd name="connsiteX174" fmla="*/ 247981 w 3121791"/>
                <a:gd name="connsiteY174" fmla="*/ 553188 h 553188"/>
                <a:gd name="connsiteX175" fmla="*/ 146190 w 3121791"/>
                <a:gd name="connsiteY175" fmla="*/ 553188 h 553188"/>
                <a:gd name="connsiteX176" fmla="*/ 144526 w 3121791"/>
                <a:gd name="connsiteY176" fmla="*/ 546548 h 553188"/>
                <a:gd name="connsiteX177" fmla="*/ 146561 w 3121791"/>
                <a:gd name="connsiteY177" fmla="*/ 530375 h 553188"/>
                <a:gd name="connsiteX178" fmla="*/ 156665 w 3121791"/>
                <a:gd name="connsiteY178" fmla="*/ 514183 h 553188"/>
                <a:gd name="connsiteX179" fmla="*/ 136439 w 3121791"/>
                <a:gd name="connsiteY179" fmla="*/ 522270 h 553188"/>
                <a:gd name="connsiteX180" fmla="*/ 120265 w 3121791"/>
                <a:gd name="connsiteY180" fmla="*/ 530375 h 553188"/>
                <a:gd name="connsiteX181" fmla="*/ 108126 w 3121791"/>
                <a:gd name="connsiteY181" fmla="*/ 534409 h 553188"/>
                <a:gd name="connsiteX182" fmla="*/ 95987 w 3121791"/>
                <a:gd name="connsiteY182" fmla="*/ 538461 h 553188"/>
                <a:gd name="connsiteX183" fmla="*/ 79814 w 3121791"/>
                <a:gd name="connsiteY183" fmla="*/ 542496 h 553188"/>
                <a:gd name="connsiteX184" fmla="*/ 65657 w 3121791"/>
                <a:gd name="connsiteY184" fmla="*/ 546548 h 553188"/>
                <a:gd name="connsiteX185" fmla="*/ 57346 w 3121791"/>
                <a:gd name="connsiteY185" fmla="*/ 553188 h 553188"/>
                <a:gd name="connsiteX186" fmla="*/ 0 w 3121791"/>
                <a:gd name="connsiteY186" fmla="*/ 553188 h 553188"/>
                <a:gd name="connsiteX187" fmla="*/ 2944 w 3121791"/>
                <a:gd name="connsiteY187" fmla="*/ 538461 h 553188"/>
                <a:gd name="connsiteX188" fmla="*/ 6997 w 3121791"/>
                <a:gd name="connsiteY188" fmla="*/ 510149 h 553188"/>
                <a:gd name="connsiteX189" fmla="*/ 15083 w 3121791"/>
                <a:gd name="connsiteY189" fmla="*/ 498010 h 553188"/>
                <a:gd name="connsiteX190" fmla="*/ 23170 w 3121791"/>
                <a:gd name="connsiteY190" fmla="*/ 481818 h 553188"/>
                <a:gd name="connsiteX191" fmla="*/ 47449 w 3121791"/>
                <a:gd name="connsiteY191" fmla="*/ 485871 h 553188"/>
                <a:gd name="connsiteX192" fmla="*/ 59588 w 3121791"/>
                <a:gd name="connsiteY192" fmla="*/ 473731 h 553188"/>
                <a:gd name="connsiteX193" fmla="*/ 104074 w 3121791"/>
                <a:gd name="connsiteY193" fmla="*/ 469697 h 553188"/>
                <a:gd name="connsiteX194" fmla="*/ 83848 w 3121791"/>
                <a:gd name="connsiteY194" fmla="*/ 453505 h 553188"/>
                <a:gd name="connsiteX195" fmla="*/ 79814 w 3121791"/>
                <a:gd name="connsiteY195" fmla="*/ 441366 h 553188"/>
                <a:gd name="connsiteX196" fmla="*/ 75761 w 3121791"/>
                <a:gd name="connsiteY196" fmla="*/ 433280 h 553188"/>
                <a:gd name="connsiteX197" fmla="*/ 67674 w 3121791"/>
                <a:gd name="connsiteY197" fmla="*/ 429245 h 553188"/>
                <a:gd name="connsiteX198" fmla="*/ 43396 w 3121791"/>
                <a:gd name="connsiteY198" fmla="*/ 421140 h 553188"/>
                <a:gd name="connsiteX199" fmla="*/ 31257 w 3121791"/>
                <a:gd name="connsiteY199" fmla="*/ 413054 h 553188"/>
                <a:gd name="connsiteX200" fmla="*/ 43396 w 3121791"/>
                <a:gd name="connsiteY200" fmla="*/ 400914 h 553188"/>
                <a:gd name="connsiteX201" fmla="*/ 91935 w 3121791"/>
                <a:gd name="connsiteY201" fmla="*/ 433280 h 553188"/>
                <a:gd name="connsiteX202" fmla="*/ 108126 w 3121791"/>
                <a:gd name="connsiteY202" fmla="*/ 421140 h 553188"/>
                <a:gd name="connsiteX203" fmla="*/ 120265 w 3121791"/>
                <a:gd name="connsiteY203" fmla="*/ 380689 h 553188"/>
                <a:gd name="connsiteX204" fmla="*/ 110144 w 3121791"/>
                <a:gd name="connsiteY204" fmla="*/ 342272 h 553188"/>
                <a:gd name="connsiteX205" fmla="*/ 124300 w 3121791"/>
                <a:gd name="connsiteY205" fmla="*/ 307889 h 553188"/>
                <a:gd name="connsiteX206" fmla="*/ 136439 w 3121791"/>
                <a:gd name="connsiteY206" fmla="*/ 328115 h 553188"/>
                <a:gd name="connsiteX207" fmla="*/ 172839 w 3121791"/>
                <a:gd name="connsiteY207" fmla="*/ 352376 h 553188"/>
                <a:gd name="connsiteX208" fmla="*/ 180943 w 3121791"/>
                <a:gd name="connsiteY208" fmla="*/ 356428 h 553188"/>
                <a:gd name="connsiteX209" fmla="*/ 184978 w 3121791"/>
                <a:gd name="connsiteY209" fmla="*/ 352376 h 553188"/>
                <a:gd name="connsiteX210" fmla="*/ 172839 w 3121791"/>
                <a:gd name="connsiteY210" fmla="*/ 352376 h 553188"/>
                <a:gd name="connsiteX211" fmla="*/ 172839 w 3121791"/>
                <a:gd name="connsiteY211" fmla="*/ 328115 h 553188"/>
                <a:gd name="connsiteX212" fmla="*/ 172839 w 3121791"/>
                <a:gd name="connsiteY212" fmla="*/ 283611 h 553188"/>
                <a:gd name="connsiteX213" fmla="*/ 172839 w 3121791"/>
                <a:gd name="connsiteY213" fmla="*/ 275524 h 553188"/>
                <a:gd name="connsiteX214" fmla="*/ 180943 w 3121791"/>
                <a:gd name="connsiteY214" fmla="*/ 287663 h 553188"/>
                <a:gd name="connsiteX215" fmla="*/ 197117 w 3121791"/>
                <a:gd name="connsiteY215" fmla="*/ 291698 h 553188"/>
                <a:gd name="connsiteX216" fmla="*/ 199134 w 3121791"/>
                <a:gd name="connsiteY216" fmla="*/ 287663 h 553188"/>
                <a:gd name="connsiteX217" fmla="*/ 201169 w 3121791"/>
                <a:gd name="connsiteY217" fmla="*/ 283611 h 553188"/>
                <a:gd name="connsiteX218" fmla="*/ 205204 w 3121791"/>
                <a:gd name="connsiteY218" fmla="*/ 279559 h 553188"/>
                <a:gd name="connsiteX219" fmla="*/ 237569 w 3121791"/>
                <a:gd name="connsiteY219" fmla="*/ 283611 h 553188"/>
                <a:gd name="connsiteX220" fmla="*/ 233517 w 3121791"/>
                <a:gd name="connsiteY220" fmla="*/ 259333 h 553188"/>
                <a:gd name="connsiteX221" fmla="*/ 265882 w 3121791"/>
                <a:gd name="connsiteY221" fmla="*/ 218881 h 553188"/>
                <a:gd name="connsiteX222" fmla="*/ 282073 w 3121791"/>
                <a:gd name="connsiteY222" fmla="*/ 239107 h 553188"/>
                <a:gd name="connsiteX223" fmla="*/ 286108 w 3121791"/>
                <a:gd name="connsiteY223" fmla="*/ 291698 h 553188"/>
                <a:gd name="connsiteX224" fmla="*/ 334646 w 3121791"/>
                <a:gd name="connsiteY224" fmla="*/ 267437 h 553188"/>
                <a:gd name="connsiteX225" fmla="*/ 346785 w 3121791"/>
                <a:gd name="connsiteY225" fmla="*/ 255298 h 553188"/>
                <a:gd name="connsiteX226" fmla="*/ 354872 w 3121791"/>
                <a:gd name="connsiteY226" fmla="*/ 251246 h 553188"/>
                <a:gd name="connsiteX227" fmla="*/ 350838 w 3121791"/>
                <a:gd name="connsiteY227" fmla="*/ 267437 h 553188"/>
                <a:gd name="connsiteX228" fmla="*/ 387237 w 3121791"/>
                <a:gd name="connsiteY228" fmla="*/ 239107 h 553188"/>
                <a:gd name="connsiteX229" fmla="*/ 419602 w 3121791"/>
                <a:gd name="connsiteY229" fmla="*/ 287663 h 553188"/>
                <a:gd name="connsiteX230" fmla="*/ 407463 w 3121791"/>
                <a:gd name="connsiteY230" fmla="*/ 235072 h 553188"/>
                <a:gd name="connsiteX231" fmla="*/ 460054 w 3121791"/>
                <a:gd name="connsiteY231" fmla="*/ 287663 h 553188"/>
                <a:gd name="connsiteX232" fmla="*/ 468141 w 3121791"/>
                <a:gd name="connsiteY232" fmla="*/ 271472 h 553188"/>
                <a:gd name="connsiteX233" fmla="*/ 488367 w 3121791"/>
                <a:gd name="connsiteY233" fmla="*/ 239107 h 553188"/>
                <a:gd name="connsiteX234" fmla="*/ 492419 w 3121791"/>
                <a:gd name="connsiteY234" fmla="*/ 200690 h 553188"/>
                <a:gd name="connsiteX235" fmla="*/ 492419 w 3121791"/>
                <a:gd name="connsiteY235" fmla="*/ 174395 h 553188"/>
                <a:gd name="connsiteX236" fmla="*/ 512645 w 3121791"/>
                <a:gd name="connsiteY236" fmla="*/ 150116 h 553188"/>
                <a:gd name="connsiteX237" fmla="*/ 516680 w 3121791"/>
                <a:gd name="connsiteY237" fmla="*/ 121804 h 553188"/>
                <a:gd name="connsiteX238" fmla="*/ 510628 w 3121791"/>
                <a:gd name="connsiteY238" fmla="*/ 103595 h 553188"/>
                <a:gd name="connsiteX239" fmla="*/ 492419 w 3121791"/>
                <a:gd name="connsiteY239" fmla="*/ 101578 h 553188"/>
                <a:gd name="connsiteX240" fmla="*/ 460054 w 3121791"/>
                <a:gd name="connsiteY240" fmla="*/ 107647 h 553188"/>
                <a:gd name="connsiteX241" fmla="*/ 439828 w 3121791"/>
                <a:gd name="connsiteY241" fmla="*/ 101578 h 553188"/>
                <a:gd name="connsiteX242" fmla="*/ 437811 w 3121791"/>
                <a:gd name="connsiteY242" fmla="*/ 89439 h 553188"/>
                <a:gd name="connsiteX243" fmla="*/ 427689 w 3121791"/>
                <a:gd name="connsiteY243" fmla="*/ 77299 h 553188"/>
                <a:gd name="connsiteX244" fmla="*/ 411515 w 3121791"/>
                <a:gd name="connsiteY244" fmla="*/ 53039 h 553188"/>
                <a:gd name="connsiteX245" fmla="*/ 411515 w 3121791"/>
                <a:gd name="connsiteY245" fmla="*/ 36848 h 553188"/>
                <a:gd name="connsiteX246" fmla="*/ 206383 w 3121791"/>
                <a:gd name="connsiteY246" fmla="*/ 295 h 553188"/>
                <a:gd name="connsiteX247" fmla="*/ 296059 w 3121791"/>
                <a:gd name="connsiteY247" fmla="*/ 295 h 553188"/>
                <a:gd name="connsiteX248" fmla="*/ 269934 w 3121791"/>
                <a:gd name="connsiteY248" fmla="*/ 16622 h 553188"/>
                <a:gd name="connsiteX249" fmla="*/ 241621 w 3121791"/>
                <a:gd name="connsiteY249" fmla="*/ 30778 h 553188"/>
                <a:gd name="connsiteX250" fmla="*/ 213291 w 3121791"/>
                <a:gd name="connsiteY250" fmla="*/ 32813 h 553188"/>
                <a:gd name="connsiteX251" fmla="*/ 189030 w 3121791"/>
                <a:gd name="connsiteY251" fmla="*/ 26743 h 553188"/>
                <a:gd name="connsiteX252" fmla="*/ 172839 w 3121791"/>
                <a:gd name="connsiteY252" fmla="*/ 24726 h 553188"/>
                <a:gd name="connsiteX253" fmla="*/ 176891 w 3121791"/>
                <a:gd name="connsiteY253" fmla="*/ 16622 h 553188"/>
                <a:gd name="connsiteX254" fmla="*/ 205204 w 3121791"/>
                <a:gd name="connsiteY254" fmla="*/ 8535 h 5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3121791" h="553188">
                  <a:moveTo>
                    <a:pt x="2290882" y="469697"/>
                  </a:moveTo>
                  <a:cubicBezTo>
                    <a:pt x="2301800" y="480473"/>
                    <a:pt x="2312701" y="491268"/>
                    <a:pt x="2323619" y="502044"/>
                  </a:cubicBezTo>
                  <a:cubicBezTo>
                    <a:pt x="2331794" y="515528"/>
                    <a:pt x="2337935" y="530375"/>
                    <a:pt x="2342022" y="546548"/>
                  </a:cubicBezTo>
                  <a:lnTo>
                    <a:pt x="2341350" y="553188"/>
                  </a:lnTo>
                  <a:lnTo>
                    <a:pt x="2220364" y="553188"/>
                  </a:lnTo>
                  <a:lnTo>
                    <a:pt x="2245883" y="508114"/>
                  </a:lnTo>
                  <a:cubicBezTo>
                    <a:pt x="2256801" y="490595"/>
                    <a:pt x="2271789" y="477784"/>
                    <a:pt x="2290882" y="469697"/>
                  </a:cubicBezTo>
                  <a:close/>
                  <a:moveTo>
                    <a:pt x="1595113" y="190568"/>
                  </a:moveTo>
                  <a:cubicBezTo>
                    <a:pt x="1592406" y="198655"/>
                    <a:pt x="1591061" y="208104"/>
                    <a:pt x="1591061" y="218881"/>
                  </a:cubicBezTo>
                  <a:cubicBezTo>
                    <a:pt x="1588371" y="226986"/>
                    <a:pt x="1587027" y="235745"/>
                    <a:pt x="1587027" y="245176"/>
                  </a:cubicBezTo>
                  <a:cubicBezTo>
                    <a:pt x="1587027" y="254626"/>
                    <a:pt x="1587027" y="263385"/>
                    <a:pt x="1587027" y="271472"/>
                  </a:cubicBezTo>
                  <a:cubicBezTo>
                    <a:pt x="1587027" y="290353"/>
                    <a:pt x="1586337" y="299785"/>
                    <a:pt x="1584992" y="299785"/>
                  </a:cubicBezTo>
                  <a:cubicBezTo>
                    <a:pt x="1583647" y="299785"/>
                    <a:pt x="1577595" y="310579"/>
                    <a:pt x="1566854" y="332150"/>
                  </a:cubicBezTo>
                  <a:cubicBezTo>
                    <a:pt x="1558767" y="351031"/>
                    <a:pt x="1548008" y="353721"/>
                    <a:pt x="1534560" y="340237"/>
                  </a:cubicBezTo>
                  <a:cubicBezTo>
                    <a:pt x="1526473" y="334857"/>
                    <a:pt x="1521076" y="328115"/>
                    <a:pt x="1518386" y="320011"/>
                  </a:cubicBezTo>
                  <a:lnTo>
                    <a:pt x="1550680" y="388793"/>
                  </a:lnTo>
                  <a:lnTo>
                    <a:pt x="1562819" y="384741"/>
                  </a:lnTo>
                  <a:lnTo>
                    <a:pt x="1562819" y="409019"/>
                  </a:lnTo>
                  <a:cubicBezTo>
                    <a:pt x="1568199" y="409019"/>
                    <a:pt x="1573578" y="410364"/>
                    <a:pt x="1578922" y="413054"/>
                  </a:cubicBezTo>
                  <a:cubicBezTo>
                    <a:pt x="1589716" y="418451"/>
                    <a:pt x="1597803" y="421140"/>
                    <a:pt x="1603200" y="421140"/>
                  </a:cubicBezTo>
                  <a:cubicBezTo>
                    <a:pt x="1605855" y="423848"/>
                    <a:pt x="1607854" y="425193"/>
                    <a:pt x="1609199" y="425193"/>
                  </a:cubicBezTo>
                  <a:cubicBezTo>
                    <a:pt x="1610544" y="425193"/>
                    <a:pt x="1612579" y="426538"/>
                    <a:pt x="1615269" y="429245"/>
                  </a:cubicBezTo>
                  <a:lnTo>
                    <a:pt x="1623355" y="437332"/>
                  </a:lnTo>
                  <a:cubicBezTo>
                    <a:pt x="1626063" y="418451"/>
                    <a:pt x="1627408" y="398897"/>
                    <a:pt x="1627408" y="378671"/>
                  </a:cubicBezTo>
                  <a:cubicBezTo>
                    <a:pt x="1627408" y="358445"/>
                    <a:pt x="1627408" y="340237"/>
                    <a:pt x="1627408" y="324063"/>
                  </a:cubicBezTo>
                  <a:cubicBezTo>
                    <a:pt x="1627408" y="305182"/>
                    <a:pt x="1626063" y="286301"/>
                    <a:pt x="1623355" y="267437"/>
                  </a:cubicBezTo>
                  <a:cubicBezTo>
                    <a:pt x="1612579" y="272817"/>
                    <a:pt x="1604510" y="262040"/>
                    <a:pt x="1599148" y="235072"/>
                  </a:cubicBezTo>
                  <a:cubicBezTo>
                    <a:pt x="1596458" y="224278"/>
                    <a:pt x="1595113" y="209449"/>
                    <a:pt x="1595113" y="190568"/>
                  </a:cubicBezTo>
                  <a:close/>
                  <a:moveTo>
                    <a:pt x="1457832" y="12587"/>
                  </a:moveTo>
                  <a:lnTo>
                    <a:pt x="1465919" y="40900"/>
                  </a:lnTo>
                  <a:lnTo>
                    <a:pt x="1425467" y="36848"/>
                  </a:lnTo>
                  <a:cubicBezTo>
                    <a:pt x="1422759" y="36848"/>
                    <a:pt x="1420070" y="38210"/>
                    <a:pt x="1417380" y="40900"/>
                  </a:cubicBezTo>
                  <a:lnTo>
                    <a:pt x="1405241" y="53039"/>
                  </a:lnTo>
                  <a:cubicBezTo>
                    <a:pt x="1402534" y="61126"/>
                    <a:pt x="1401189" y="67195"/>
                    <a:pt x="1401189" y="71230"/>
                  </a:cubicBezTo>
                  <a:cubicBezTo>
                    <a:pt x="1401189" y="75282"/>
                    <a:pt x="1398499" y="84041"/>
                    <a:pt x="1393102" y="97525"/>
                  </a:cubicBezTo>
                  <a:cubicBezTo>
                    <a:pt x="1387705" y="113717"/>
                    <a:pt x="1386360" y="120459"/>
                    <a:pt x="1389050" y="117751"/>
                  </a:cubicBezTo>
                  <a:cubicBezTo>
                    <a:pt x="1391757" y="115062"/>
                    <a:pt x="1394447" y="117751"/>
                    <a:pt x="1397154" y="125856"/>
                  </a:cubicBezTo>
                  <a:cubicBezTo>
                    <a:pt x="1399844" y="136632"/>
                    <a:pt x="1408603" y="140685"/>
                    <a:pt x="1423450" y="137977"/>
                  </a:cubicBezTo>
                  <a:cubicBezTo>
                    <a:pt x="1438278" y="135288"/>
                    <a:pt x="1451090" y="132598"/>
                    <a:pt x="1461866" y="129890"/>
                  </a:cubicBezTo>
                  <a:cubicBezTo>
                    <a:pt x="1475350" y="127201"/>
                    <a:pt x="1482765" y="124493"/>
                    <a:pt x="1484127" y="121804"/>
                  </a:cubicBezTo>
                  <a:cubicBezTo>
                    <a:pt x="1485472" y="119114"/>
                    <a:pt x="1491542" y="115062"/>
                    <a:pt x="1502318" y="109664"/>
                  </a:cubicBezTo>
                  <a:cubicBezTo>
                    <a:pt x="1505026" y="106975"/>
                    <a:pt x="1508388" y="103595"/>
                    <a:pt x="1512440" y="99560"/>
                  </a:cubicBezTo>
                  <a:cubicBezTo>
                    <a:pt x="1516475" y="95508"/>
                    <a:pt x="1519855" y="90783"/>
                    <a:pt x="1522544" y="85404"/>
                  </a:cubicBezTo>
                  <a:cubicBezTo>
                    <a:pt x="1525252" y="80007"/>
                    <a:pt x="1527941" y="73265"/>
                    <a:pt x="1530631" y="65178"/>
                  </a:cubicBezTo>
                  <a:cubicBezTo>
                    <a:pt x="1541425" y="46297"/>
                    <a:pt x="1533339" y="31468"/>
                    <a:pt x="1506371" y="20674"/>
                  </a:cubicBezTo>
                  <a:cubicBezTo>
                    <a:pt x="1495576" y="15277"/>
                    <a:pt x="1479403" y="12587"/>
                    <a:pt x="1457832" y="12587"/>
                  </a:cubicBezTo>
                  <a:close/>
                  <a:moveTo>
                    <a:pt x="3076422" y="295"/>
                  </a:moveTo>
                  <a:lnTo>
                    <a:pt x="3119558" y="295"/>
                  </a:lnTo>
                  <a:lnTo>
                    <a:pt x="3121791" y="12587"/>
                  </a:lnTo>
                  <a:cubicBezTo>
                    <a:pt x="3105600" y="7190"/>
                    <a:pt x="3090771" y="3138"/>
                    <a:pt x="3077287" y="448"/>
                  </a:cubicBezTo>
                  <a:close/>
                  <a:moveTo>
                    <a:pt x="2918922" y="295"/>
                  </a:moveTo>
                  <a:lnTo>
                    <a:pt x="3018872" y="295"/>
                  </a:lnTo>
                  <a:lnTo>
                    <a:pt x="3018644" y="448"/>
                  </a:lnTo>
                  <a:cubicBezTo>
                    <a:pt x="3019989" y="-2242"/>
                    <a:pt x="3017954" y="7190"/>
                    <a:pt x="3012575" y="28761"/>
                  </a:cubicBezTo>
                  <a:cubicBezTo>
                    <a:pt x="3009867" y="42245"/>
                    <a:pt x="3007850" y="51694"/>
                    <a:pt x="3006505" y="57073"/>
                  </a:cubicBezTo>
                  <a:cubicBezTo>
                    <a:pt x="3005160" y="62471"/>
                    <a:pt x="3004470" y="67868"/>
                    <a:pt x="3004470" y="73265"/>
                  </a:cubicBezTo>
                  <a:lnTo>
                    <a:pt x="3004470" y="85404"/>
                  </a:lnTo>
                  <a:cubicBezTo>
                    <a:pt x="2990986" y="69213"/>
                    <a:pt x="2978865" y="55729"/>
                    <a:pt x="2968071" y="44952"/>
                  </a:cubicBezTo>
                  <a:cubicBezTo>
                    <a:pt x="2957276" y="34158"/>
                    <a:pt x="2947172" y="24036"/>
                    <a:pt x="2937741" y="14604"/>
                  </a:cubicBezTo>
                  <a:cubicBezTo>
                    <a:pt x="2928291" y="5173"/>
                    <a:pt x="2922222" y="448"/>
                    <a:pt x="2919532" y="448"/>
                  </a:cubicBezTo>
                  <a:close/>
                  <a:moveTo>
                    <a:pt x="312827" y="295"/>
                  </a:moveTo>
                  <a:lnTo>
                    <a:pt x="2899650" y="295"/>
                  </a:lnTo>
                  <a:lnTo>
                    <a:pt x="2903341" y="85404"/>
                  </a:lnTo>
                  <a:cubicBezTo>
                    <a:pt x="2897961" y="77299"/>
                    <a:pt x="2889857" y="69213"/>
                    <a:pt x="2879080" y="61126"/>
                  </a:cubicBezTo>
                  <a:cubicBezTo>
                    <a:pt x="2860199" y="47642"/>
                    <a:pt x="2842663" y="44952"/>
                    <a:pt x="2826489" y="53039"/>
                  </a:cubicBezTo>
                  <a:cubicBezTo>
                    <a:pt x="2807608" y="63815"/>
                    <a:pt x="2795469" y="69213"/>
                    <a:pt x="2790090" y="69213"/>
                  </a:cubicBezTo>
                  <a:lnTo>
                    <a:pt x="2781985" y="69213"/>
                  </a:lnTo>
                  <a:cubicBezTo>
                    <a:pt x="2781985" y="61126"/>
                    <a:pt x="2780640" y="54384"/>
                    <a:pt x="2777950" y="48987"/>
                  </a:cubicBezTo>
                  <a:cubicBezTo>
                    <a:pt x="2772553" y="38210"/>
                    <a:pt x="2759069" y="35503"/>
                    <a:pt x="2737499" y="40900"/>
                  </a:cubicBezTo>
                  <a:cubicBezTo>
                    <a:pt x="2726704" y="46297"/>
                    <a:pt x="2717273" y="50331"/>
                    <a:pt x="2709186" y="53039"/>
                  </a:cubicBezTo>
                  <a:cubicBezTo>
                    <a:pt x="2701081" y="55729"/>
                    <a:pt x="2694339" y="58436"/>
                    <a:pt x="2688960" y="61126"/>
                  </a:cubicBezTo>
                  <a:cubicBezTo>
                    <a:pt x="2680855" y="63815"/>
                    <a:pt x="2675476" y="65178"/>
                    <a:pt x="2672768" y="65178"/>
                  </a:cubicBezTo>
                  <a:lnTo>
                    <a:pt x="2660629" y="89439"/>
                  </a:lnTo>
                  <a:lnTo>
                    <a:pt x="2636369" y="93491"/>
                  </a:lnTo>
                  <a:cubicBezTo>
                    <a:pt x="2639059" y="101578"/>
                    <a:pt x="2643111" y="111009"/>
                    <a:pt x="2648508" y="121804"/>
                  </a:cubicBezTo>
                  <a:cubicBezTo>
                    <a:pt x="2659285" y="143374"/>
                    <a:pt x="2664682" y="154169"/>
                    <a:pt x="2664682" y="154169"/>
                  </a:cubicBezTo>
                  <a:cubicBezTo>
                    <a:pt x="2664682" y="156858"/>
                    <a:pt x="2665354" y="158203"/>
                    <a:pt x="2666699" y="158203"/>
                  </a:cubicBezTo>
                  <a:cubicBezTo>
                    <a:pt x="2668061" y="158203"/>
                    <a:pt x="2668734" y="159566"/>
                    <a:pt x="2668734" y="162255"/>
                  </a:cubicBezTo>
                  <a:lnTo>
                    <a:pt x="2668734" y="170342"/>
                  </a:lnTo>
                  <a:cubicBezTo>
                    <a:pt x="2676821" y="167653"/>
                    <a:pt x="2684908" y="167653"/>
                    <a:pt x="2692994" y="170342"/>
                  </a:cubicBezTo>
                  <a:cubicBezTo>
                    <a:pt x="2706478" y="175739"/>
                    <a:pt x="2711876" y="189223"/>
                    <a:pt x="2709186" y="210794"/>
                  </a:cubicBezTo>
                  <a:cubicBezTo>
                    <a:pt x="2717273" y="208104"/>
                    <a:pt x="2725359" y="208104"/>
                    <a:pt x="2733446" y="210794"/>
                  </a:cubicBezTo>
                  <a:cubicBezTo>
                    <a:pt x="2749638" y="216191"/>
                    <a:pt x="2757725" y="228330"/>
                    <a:pt x="2757725" y="247211"/>
                  </a:cubicBezTo>
                  <a:lnTo>
                    <a:pt x="2786037" y="247211"/>
                  </a:lnTo>
                  <a:cubicBezTo>
                    <a:pt x="2783348" y="239107"/>
                    <a:pt x="2781985" y="231020"/>
                    <a:pt x="2781985" y="222933"/>
                  </a:cubicBezTo>
                  <a:cubicBezTo>
                    <a:pt x="2781985" y="212139"/>
                    <a:pt x="2795469" y="209449"/>
                    <a:pt x="2822437" y="214846"/>
                  </a:cubicBezTo>
                  <a:cubicBezTo>
                    <a:pt x="2835921" y="220244"/>
                    <a:pt x="2848060" y="224278"/>
                    <a:pt x="2858854" y="226986"/>
                  </a:cubicBezTo>
                  <a:cubicBezTo>
                    <a:pt x="2869631" y="229675"/>
                    <a:pt x="2877735" y="232365"/>
                    <a:pt x="2883115" y="235072"/>
                  </a:cubicBezTo>
                  <a:cubicBezTo>
                    <a:pt x="2891219" y="237762"/>
                    <a:pt x="2897961" y="239107"/>
                    <a:pt x="2903341" y="239107"/>
                  </a:cubicBezTo>
                  <a:lnTo>
                    <a:pt x="2875028" y="255298"/>
                  </a:lnTo>
                  <a:cubicBezTo>
                    <a:pt x="2880425" y="260695"/>
                    <a:pt x="2885822" y="268782"/>
                    <a:pt x="2891219" y="279559"/>
                  </a:cubicBezTo>
                  <a:cubicBezTo>
                    <a:pt x="2899306" y="293043"/>
                    <a:pt x="2900651" y="313269"/>
                    <a:pt x="2895254" y="340237"/>
                  </a:cubicBezTo>
                  <a:cubicBezTo>
                    <a:pt x="2871241" y="337547"/>
                    <a:pt x="2851210" y="333495"/>
                    <a:pt x="2835142" y="328115"/>
                  </a:cubicBezTo>
                  <a:cubicBezTo>
                    <a:pt x="2821800" y="322718"/>
                    <a:pt x="2809112" y="316649"/>
                    <a:pt x="2797097" y="309907"/>
                  </a:cubicBezTo>
                  <a:cubicBezTo>
                    <a:pt x="2785082" y="303165"/>
                    <a:pt x="2779083" y="293043"/>
                    <a:pt x="2779083" y="279559"/>
                  </a:cubicBezTo>
                  <a:lnTo>
                    <a:pt x="2759052" y="279559"/>
                  </a:lnTo>
                  <a:lnTo>
                    <a:pt x="2743055" y="299785"/>
                  </a:lnTo>
                  <a:cubicBezTo>
                    <a:pt x="2732349" y="297095"/>
                    <a:pt x="2723006" y="293043"/>
                    <a:pt x="2714990" y="287663"/>
                  </a:cubicBezTo>
                  <a:cubicBezTo>
                    <a:pt x="2698975" y="276869"/>
                    <a:pt x="2693631" y="264730"/>
                    <a:pt x="2698940" y="251246"/>
                  </a:cubicBezTo>
                  <a:cubicBezTo>
                    <a:pt x="2693631" y="253953"/>
                    <a:pt x="2686978" y="256643"/>
                    <a:pt x="2678962" y="259333"/>
                  </a:cubicBezTo>
                  <a:cubicBezTo>
                    <a:pt x="2670910" y="262040"/>
                    <a:pt x="2653551" y="263385"/>
                    <a:pt x="2626884" y="263385"/>
                  </a:cubicBezTo>
                  <a:lnTo>
                    <a:pt x="2626884" y="243159"/>
                  </a:lnTo>
                  <a:cubicBezTo>
                    <a:pt x="2626884" y="229675"/>
                    <a:pt x="2630883" y="218881"/>
                    <a:pt x="2638899" y="210794"/>
                  </a:cubicBezTo>
                  <a:cubicBezTo>
                    <a:pt x="2638899" y="208104"/>
                    <a:pt x="2637554" y="205397"/>
                    <a:pt x="2634847" y="202707"/>
                  </a:cubicBezTo>
                  <a:cubicBezTo>
                    <a:pt x="2632193" y="200018"/>
                    <a:pt x="2618850" y="194620"/>
                    <a:pt x="2594838" y="186534"/>
                  </a:cubicBezTo>
                  <a:cubicBezTo>
                    <a:pt x="2549413" y="173050"/>
                    <a:pt x="2525383" y="164945"/>
                    <a:pt x="2522728" y="162255"/>
                  </a:cubicBezTo>
                  <a:cubicBezTo>
                    <a:pt x="2517367" y="162255"/>
                    <a:pt x="2509368" y="159566"/>
                    <a:pt x="2498698" y="154169"/>
                  </a:cubicBezTo>
                  <a:cubicBezTo>
                    <a:pt x="2493354" y="151461"/>
                    <a:pt x="2487992" y="150116"/>
                    <a:pt x="2482648" y="150116"/>
                  </a:cubicBezTo>
                  <a:lnTo>
                    <a:pt x="2458370" y="170342"/>
                  </a:lnTo>
                  <a:lnTo>
                    <a:pt x="2458370" y="162255"/>
                  </a:lnTo>
                  <a:cubicBezTo>
                    <a:pt x="2458370" y="154169"/>
                    <a:pt x="2457025" y="150116"/>
                    <a:pt x="2454335" y="150116"/>
                  </a:cubicBezTo>
                  <a:cubicBezTo>
                    <a:pt x="2451628" y="150116"/>
                    <a:pt x="2448266" y="150789"/>
                    <a:pt x="2444214" y="152134"/>
                  </a:cubicBezTo>
                  <a:cubicBezTo>
                    <a:pt x="2440179" y="153496"/>
                    <a:pt x="2435454" y="154169"/>
                    <a:pt x="2430057" y="154169"/>
                  </a:cubicBezTo>
                  <a:lnTo>
                    <a:pt x="2409831" y="154169"/>
                  </a:lnTo>
                  <a:cubicBezTo>
                    <a:pt x="2415228" y="143374"/>
                    <a:pt x="2419281" y="133943"/>
                    <a:pt x="2421970" y="125856"/>
                  </a:cubicBezTo>
                  <a:cubicBezTo>
                    <a:pt x="2421970" y="120459"/>
                    <a:pt x="2419953" y="115062"/>
                    <a:pt x="2415901" y="109664"/>
                  </a:cubicBezTo>
                  <a:cubicBezTo>
                    <a:pt x="2411866" y="104267"/>
                    <a:pt x="2399055" y="100233"/>
                    <a:pt x="2377466" y="97525"/>
                  </a:cubicBezTo>
                  <a:cubicBezTo>
                    <a:pt x="2331635" y="92146"/>
                    <a:pt x="2291183" y="84041"/>
                    <a:pt x="2256111" y="73265"/>
                  </a:cubicBezTo>
                  <a:cubicBezTo>
                    <a:pt x="2234540" y="67868"/>
                    <a:pt x="2214314" y="61126"/>
                    <a:pt x="2195433" y="53039"/>
                  </a:cubicBezTo>
                  <a:cubicBezTo>
                    <a:pt x="2179259" y="50331"/>
                    <a:pt x="2164430" y="47642"/>
                    <a:pt x="2150946" y="44952"/>
                  </a:cubicBezTo>
                  <a:cubicBezTo>
                    <a:pt x="2121271" y="39555"/>
                    <a:pt x="2103752" y="39555"/>
                    <a:pt x="2098355" y="44952"/>
                  </a:cubicBezTo>
                  <a:cubicBezTo>
                    <a:pt x="2084871" y="50331"/>
                    <a:pt x="2075440" y="58436"/>
                    <a:pt x="2070043" y="69213"/>
                  </a:cubicBezTo>
                  <a:lnTo>
                    <a:pt x="2053851" y="93491"/>
                  </a:lnTo>
                  <a:cubicBezTo>
                    <a:pt x="2059248" y="96180"/>
                    <a:pt x="2065990" y="98888"/>
                    <a:pt x="2074077" y="101578"/>
                  </a:cubicBezTo>
                  <a:cubicBezTo>
                    <a:pt x="2087561" y="109664"/>
                    <a:pt x="2094303" y="117751"/>
                    <a:pt x="2094303" y="125856"/>
                  </a:cubicBezTo>
                  <a:lnTo>
                    <a:pt x="2106442" y="125856"/>
                  </a:lnTo>
                  <a:cubicBezTo>
                    <a:pt x="2111839" y="125856"/>
                    <a:pt x="2117236" y="121804"/>
                    <a:pt x="2122634" y="113717"/>
                  </a:cubicBezTo>
                  <a:lnTo>
                    <a:pt x="2134755" y="101578"/>
                  </a:lnTo>
                  <a:cubicBezTo>
                    <a:pt x="2137462" y="98888"/>
                    <a:pt x="2140152" y="97525"/>
                    <a:pt x="2142859" y="97525"/>
                  </a:cubicBezTo>
                  <a:cubicBezTo>
                    <a:pt x="2145549" y="97525"/>
                    <a:pt x="2149601" y="96180"/>
                    <a:pt x="2154981" y="93491"/>
                  </a:cubicBezTo>
                  <a:cubicBezTo>
                    <a:pt x="2160378" y="93491"/>
                    <a:pt x="2165775" y="92818"/>
                    <a:pt x="2171172" y="91456"/>
                  </a:cubicBezTo>
                  <a:cubicBezTo>
                    <a:pt x="2176569" y="90111"/>
                    <a:pt x="2181949" y="89439"/>
                    <a:pt x="2187346" y="89439"/>
                  </a:cubicBezTo>
                  <a:cubicBezTo>
                    <a:pt x="2192743" y="89439"/>
                    <a:pt x="2198813" y="90111"/>
                    <a:pt x="2205555" y="91456"/>
                  </a:cubicBezTo>
                  <a:cubicBezTo>
                    <a:pt x="2212297" y="92818"/>
                    <a:pt x="2218366" y="93491"/>
                    <a:pt x="2223763" y="93491"/>
                  </a:cubicBezTo>
                  <a:lnTo>
                    <a:pt x="2239937" y="93491"/>
                  </a:lnTo>
                  <a:cubicBezTo>
                    <a:pt x="2234540" y="101578"/>
                    <a:pt x="2230505" y="108320"/>
                    <a:pt x="2227798" y="113717"/>
                  </a:cubicBezTo>
                  <a:cubicBezTo>
                    <a:pt x="2219711" y="127201"/>
                    <a:pt x="2223763" y="133943"/>
                    <a:pt x="2239937" y="133943"/>
                  </a:cubicBezTo>
                  <a:cubicBezTo>
                    <a:pt x="2250731" y="136632"/>
                    <a:pt x="2259490" y="137977"/>
                    <a:pt x="2266232" y="137977"/>
                  </a:cubicBezTo>
                  <a:cubicBezTo>
                    <a:pt x="2272974" y="137977"/>
                    <a:pt x="2279044" y="139340"/>
                    <a:pt x="2284441" y="142030"/>
                  </a:cubicBezTo>
                  <a:cubicBezTo>
                    <a:pt x="2289820" y="144719"/>
                    <a:pt x="2293873" y="147427"/>
                    <a:pt x="2296562" y="150116"/>
                  </a:cubicBezTo>
                  <a:cubicBezTo>
                    <a:pt x="2320841" y="155513"/>
                    <a:pt x="2343756" y="163600"/>
                    <a:pt x="2365345" y="174395"/>
                  </a:cubicBezTo>
                  <a:cubicBezTo>
                    <a:pt x="2384208" y="185171"/>
                    <a:pt x="2400400" y="200690"/>
                    <a:pt x="2413884" y="220916"/>
                  </a:cubicBezTo>
                  <a:cubicBezTo>
                    <a:pt x="2427367" y="241142"/>
                    <a:pt x="2434109" y="270127"/>
                    <a:pt x="2434109" y="307889"/>
                  </a:cubicBezTo>
                  <a:lnTo>
                    <a:pt x="2421652" y="320011"/>
                  </a:lnTo>
                  <a:lnTo>
                    <a:pt x="2317868" y="231020"/>
                  </a:lnTo>
                  <a:lnTo>
                    <a:pt x="2317868" y="259333"/>
                  </a:lnTo>
                  <a:cubicBezTo>
                    <a:pt x="2317868" y="275524"/>
                    <a:pt x="2315178" y="291698"/>
                    <a:pt x="2309781" y="307889"/>
                  </a:cubicBezTo>
                  <a:cubicBezTo>
                    <a:pt x="2301730" y="297095"/>
                    <a:pt x="2292316" y="286301"/>
                    <a:pt x="2281521" y="275524"/>
                  </a:cubicBezTo>
                  <a:cubicBezTo>
                    <a:pt x="2273434" y="267437"/>
                    <a:pt x="2265365" y="260005"/>
                    <a:pt x="2257296" y="253263"/>
                  </a:cubicBezTo>
                  <a:cubicBezTo>
                    <a:pt x="2249227" y="246521"/>
                    <a:pt x="2241140" y="243159"/>
                    <a:pt x="2233053" y="243159"/>
                  </a:cubicBezTo>
                  <a:lnTo>
                    <a:pt x="2200741" y="210794"/>
                  </a:lnTo>
                  <a:cubicBezTo>
                    <a:pt x="2195397" y="210794"/>
                    <a:pt x="2190018" y="213502"/>
                    <a:pt x="2184639" y="218881"/>
                  </a:cubicBezTo>
                  <a:cubicBezTo>
                    <a:pt x="2173844" y="229675"/>
                    <a:pt x="2172499" y="247211"/>
                    <a:pt x="2180586" y="271472"/>
                  </a:cubicBezTo>
                  <a:lnTo>
                    <a:pt x="2140205" y="235072"/>
                  </a:lnTo>
                  <a:lnTo>
                    <a:pt x="2148292" y="259333"/>
                  </a:lnTo>
                  <a:lnTo>
                    <a:pt x="2107893" y="251246"/>
                  </a:lnTo>
                  <a:cubicBezTo>
                    <a:pt x="2105203" y="251246"/>
                    <a:pt x="2103859" y="252591"/>
                    <a:pt x="2103859" y="255298"/>
                  </a:cubicBezTo>
                  <a:cubicBezTo>
                    <a:pt x="2103859" y="257988"/>
                    <a:pt x="2103859" y="261368"/>
                    <a:pt x="2103859" y="265402"/>
                  </a:cubicBezTo>
                  <a:cubicBezTo>
                    <a:pt x="2103859" y="269455"/>
                    <a:pt x="2106548" y="275524"/>
                    <a:pt x="2111945" y="283611"/>
                  </a:cubicBezTo>
                  <a:lnTo>
                    <a:pt x="2132171" y="315976"/>
                  </a:lnTo>
                  <a:lnTo>
                    <a:pt x="2103859" y="315976"/>
                  </a:lnTo>
                  <a:lnTo>
                    <a:pt x="2107893" y="372602"/>
                  </a:lnTo>
                  <a:lnTo>
                    <a:pt x="2011010" y="283611"/>
                  </a:lnTo>
                  <a:lnTo>
                    <a:pt x="1974664" y="372602"/>
                  </a:lnTo>
                  <a:lnTo>
                    <a:pt x="1954491" y="315976"/>
                  </a:lnTo>
                  <a:lnTo>
                    <a:pt x="1942370" y="279559"/>
                  </a:lnTo>
                  <a:cubicBezTo>
                    <a:pt x="1939662" y="317321"/>
                    <a:pt x="1936973" y="353721"/>
                    <a:pt x="1934265" y="388793"/>
                  </a:cubicBezTo>
                  <a:cubicBezTo>
                    <a:pt x="1931575" y="421140"/>
                    <a:pt x="1928213" y="455523"/>
                    <a:pt x="1924161" y="491940"/>
                  </a:cubicBezTo>
                  <a:lnTo>
                    <a:pt x="1915755" y="553188"/>
                  </a:lnTo>
                  <a:lnTo>
                    <a:pt x="302754" y="553188"/>
                  </a:lnTo>
                  <a:lnTo>
                    <a:pt x="303303" y="546544"/>
                  </a:lnTo>
                  <a:cubicBezTo>
                    <a:pt x="301281" y="543846"/>
                    <a:pt x="296902" y="542496"/>
                    <a:pt x="290160" y="542496"/>
                  </a:cubicBezTo>
                  <a:cubicBezTo>
                    <a:pt x="276676" y="542496"/>
                    <a:pt x="268589" y="542496"/>
                    <a:pt x="265882" y="542496"/>
                  </a:cubicBezTo>
                  <a:cubicBezTo>
                    <a:pt x="263192" y="542496"/>
                    <a:pt x="257795" y="545203"/>
                    <a:pt x="249708" y="550601"/>
                  </a:cubicBezTo>
                  <a:lnTo>
                    <a:pt x="247981" y="553188"/>
                  </a:lnTo>
                  <a:lnTo>
                    <a:pt x="146190" y="553188"/>
                  </a:lnTo>
                  <a:lnTo>
                    <a:pt x="144526" y="546548"/>
                  </a:lnTo>
                  <a:cubicBezTo>
                    <a:pt x="144526" y="541151"/>
                    <a:pt x="145198" y="535754"/>
                    <a:pt x="146561" y="530375"/>
                  </a:cubicBezTo>
                  <a:cubicBezTo>
                    <a:pt x="147906" y="524978"/>
                    <a:pt x="151268" y="519580"/>
                    <a:pt x="156665" y="514183"/>
                  </a:cubicBezTo>
                  <a:cubicBezTo>
                    <a:pt x="151268" y="516891"/>
                    <a:pt x="144526" y="519580"/>
                    <a:pt x="136439" y="522270"/>
                  </a:cubicBezTo>
                  <a:cubicBezTo>
                    <a:pt x="131042" y="524978"/>
                    <a:pt x="125645" y="527667"/>
                    <a:pt x="120265" y="530375"/>
                  </a:cubicBezTo>
                  <a:cubicBezTo>
                    <a:pt x="114868" y="533064"/>
                    <a:pt x="110816" y="534409"/>
                    <a:pt x="108126" y="534409"/>
                  </a:cubicBezTo>
                  <a:lnTo>
                    <a:pt x="95987" y="538461"/>
                  </a:lnTo>
                  <a:cubicBezTo>
                    <a:pt x="90590" y="541151"/>
                    <a:pt x="85193" y="542496"/>
                    <a:pt x="79814" y="542496"/>
                  </a:cubicBezTo>
                  <a:cubicBezTo>
                    <a:pt x="74416" y="545203"/>
                    <a:pt x="69692" y="546548"/>
                    <a:pt x="65657" y="546548"/>
                  </a:cubicBezTo>
                  <a:lnTo>
                    <a:pt x="57346" y="553188"/>
                  </a:lnTo>
                  <a:lnTo>
                    <a:pt x="0" y="553188"/>
                  </a:lnTo>
                  <a:lnTo>
                    <a:pt x="2944" y="538461"/>
                  </a:lnTo>
                  <a:cubicBezTo>
                    <a:pt x="255" y="530375"/>
                    <a:pt x="1600" y="520925"/>
                    <a:pt x="6997" y="510149"/>
                  </a:cubicBezTo>
                  <a:cubicBezTo>
                    <a:pt x="9686" y="504752"/>
                    <a:pt x="12394" y="500699"/>
                    <a:pt x="15083" y="498010"/>
                  </a:cubicBezTo>
                  <a:cubicBezTo>
                    <a:pt x="15083" y="492612"/>
                    <a:pt x="17773" y="487215"/>
                    <a:pt x="23170" y="481818"/>
                  </a:cubicBezTo>
                  <a:cubicBezTo>
                    <a:pt x="31257" y="473731"/>
                    <a:pt x="39362" y="475076"/>
                    <a:pt x="47449" y="485871"/>
                  </a:cubicBezTo>
                  <a:cubicBezTo>
                    <a:pt x="50138" y="480473"/>
                    <a:pt x="54191" y="476439"/>
                    <a:pt x="59588" y="473731"/>
                  </a:cubicBezTo>
                  <a:cubicBezTo>
                    <a:pt x="73072" y="468334"/>
                    <a:pt x="87900" y="466989"/>
                    <a:pt x="104074" y="469697"/>
                  </a:cubicBezTo>
                  <a:lnTo>
                    <a:pt x="83848" y="453505"/>
                  </a:lnTo>
                  <a:cubicBezTo>
                    <a:pt x="81158" y="450816"/>
                    <a:pt x="79814" y="446763"/>
                    <a:pt x="79814" y="441366"/>
                  </a:cubicBezTo>
                  <a:cubicBezTo>
                    <a:pt x="77106" y="438677"/>
                    <a:pt x="75761" y="435987"/>
                    <a:pt x="75761" y="433280"/>
                  </a:cubicBezTo>
                  <a:cubicBezTo>
                    <a:pt x="75761" y="430590"/>
                    <a:pt x="73072" y="429245"/>
                    <a:pt x="67674" y="429245"/>
                  </a:cubicBezTo>
                  <a:cubicBezTo>
                    <a:pt x="62277" y="429245"/>
                    <a:pt x="54191" y="426538"/>
                    <a:pt x="43396" y="421140"/>
                  </a:cubicBezTo>
                  <a:cubicBezTo>
                    <a:pt x="37999" y="418451"/>
                    <a:pt x="33965" y="415761"/>
                    <a:pt x="31257" y="413054"/>
                  </a:cubicBezTo>
                  <a:lnTo>
                    <a:pt x="43396" y="400914"/>
                  </a:lnTo>
                  <a:lnTo>
                    <a:pt x="91935" y="433280"/>
                  </a:lnTo>
                  <a:cubicBezTo>
                    <a:pt x="97332" y="430590"/>
                    <a:pt x="102729" y="426538"/>
                    <a:pt x="108126" y="421140"/>
                  </a:cubicBezTo>
                  <a:cubicBezTo>
                    <a:pt x="116213" y="413054"/>
                    <a:pt x="120265" y="399570"/>
                    <a:pt x="120265" y="380689"/>
                  </a:cubicBezTo>
                  <a:cubicBezTo>
                    <a:pt x="114868" y="367205"/>
                    <a:pt x="111489" y="354393"/>
                    <a:pt x="110144" y="342272"/>
                  </a:cubicBezTo>
                  <a:cubicBezTo>
                    <a:pt x="108799" y="330133"/>
                    <a:pt x="113524" y="318666"/>
                    <a:pt x="124300" y="307889"/>
                  </a:cubicBezTo>
                  <a:cubicBezTo>
                    <a:pt x="127007" y="313269"/>
                    <a:pt x="131042" y="320011"/>
                    <a:pt x="136439" y="328115"/>
                  </a:cubicBezTo>
                  <a:cubicBezTo>
                    <a:pt x="147233" y="344289"/>
                    <a:pt x="159355" y="352376"/>
                    <a:pt x="172839" y="352376"/>
                  </a:cubicBezTo>
                  <a:cubicBezTo>
                    <a:pt x="172839" y="355083"/>
                    <a:pt x="175546" y="356428"/>
                    <a:pt x="180943" y="356428"/>
                  </a:cubicBezTo>
                  <a:cubicBezTo>
                    <a:pt x="183633" y="356428"/>
                    <a:pt x="184978" y="355083"/>
                    <a:pt x="184978" y="352376"/>
                  </a:cubicBezTo>
                  <a:lnTo>
                    <a:pt x="172839" y="352376"/>
                  </a:lnTo>
                  <a:lnTo>
                    <a:pt x="172839" y="328115"/>
                  </a:lnTo>
                  <a:lnTo>
                    <a:pt x="172839" y="283611"/>
                  </a:lnTo>
                  <a:lnTo>
                    <a:pt x="172839" y="275524"/>
                  </a:lnTo>
                  <a:cubicBezTo>
                    <a:pt x="175546" y="280921"/>
                    <a:pt x="178236" y="284956"/>
                    <a:pt x="180943" y="287663"/>
                  </a:cubicBezTo>
                  <a:cubicBezTo>
                    <a:pt x="186323" y="295750"/>
                    <a:pt x="191720" y="297095"/>
                    <a:pt x="197117" y="291698"/>
                  </a:cubicBezTo>
                  <a:cubicBezTo>
                    <a:pt x="197117" y="289008"/>
                    <a:pt x="197789" y="287663"/>
                    <a:pt x="199134" y="287663"/>
                  </a:cubicBezTo>
                  <a:cubicBezTo>
                    <a:pt x="200497" y="287663"/>
                    <a:pt x="201169" y="286301"/>
                    <a:pt x="201169" y="283611"/>
                  </a:cubicBezTo>
                  <a:lnTo>
                    <a:pt x="205204" y="279559"/>
                  </a:lnTo>
                  <a:lnTo>
                    <a:pt x="237569" y="283611"/>
                  </a:lnTo>
                  <a:cubicBezTo>
                    <a:pt x="234879" y="278214"/>
                    <a:pt x="233517" y="270127"/>
                    <a:pt x="233517" y="259333"/>
                  </a:cubicBezTo>
                  <a:cubicBezTo>
                    <a:pt x="233517" y="240469"/>
                    <a:pt x="244311" y="226986"/>
                    <a:pt x="265882" y="218881"/>
                  </a:cubicBezTo>
                  <a:cubicBezTo>
                    <a:pt x="271279" y="224278"/>
                    <a:pt x="276676" y="231020"/>
                    <a:pt x="282073" y="239107"/>
                  </a:cubicBezTo>
                  <a:cubicBezTo>
                    <a:pt x="292850" y="255298"/>
                    <a:pt x="294194" y="272817"/>
                    <a:pt x="286108" y="291698"/>
                  </a:cubicBezTo>
                  <a:lnTo>
                    <a:pt x="334646" y="267437"/>
                  </a:lnTo>
                  <a:cubicBezTo>
                    <a:pt x="334646" y="267437"/>
                    <a:pt x="338699" y="263385"/>
                    <a:pt x="346785" y="255298"/>
                  </a:cubicBezTo>
                  <a:cubicBezTo>
                    <a:pt x="349493" y="252591"/>
                    <a:pt x="352183" y="251246"/>
                    <a:pt x="354872" y="251246"/>
                  </a:cubicBezTo>
                  <a:lnTo>
                    <a:pt x="350838" y="267437"/>
                  </a:lnTo>
                  <a:lnTo>
                    <a:pt x="387237" y="239107"/>
                  </a:lnTo>
                  <a:lnTo>
                    <a:pt x="419602" y="287663"/>
                  </a:lnTo>
                  <a:lnTo>
                    <a:pt x="407463" y="235072"/>
                  </a:lnTo>
                  <a:lnTo>
                    <a:pt x="460054" y="287663"/>
                  </a:lnTo>
                  <a:lnTo>
                    <a:pt x="468141" y="271472"/>
                  </a:lnTo>
                  <a:cubicBezTo>
                    <a:pt x="470848" y="266075"/>
                    <a:pt x="477590" y="255298"/>
                    <a:pt x="488367" y="239107"/>
                  </a:cubicBezTo>
                  <a:cubicBezTo>
                    <a:pt x="493764" y="225623"/>
                    <a:pt x="495109" y="212811"/>
                    <a:pt x="492419" y="200690"/>
                  </a:cubicBezTo>
                  <a:cubicBezTo>
                    <a:pt x="489712" y="188551"/>
                    <a:pt x="489712" y="179792"/>
                    <a:pt x="492419" y="174395"/>
                  </a:cubicBezTo>
                  <a:cubicBezTo>
                    <a:pt x="497816" y="168997"/>
                    <a:pt x="504558" y="160911"/>
                    <a:pt x="512645" y="150116"/>
                  </a:cubicBezTo>
                  <a:cubicBezTo>
                    <a:pt x="520732" y="139340"/>
                    <a:pt x="522077" y="129890"/>
                    <a:pt x="516680" y="121804"/>
                  </a:cubicBezTo>
                  <a:cubicBezTo>
                    <a:pt x="511300" y="111009"/>
                    <a:pt x="509265" y="104940"/>
                    <a:pt x="510628" y="103595"/>
                  </a:cubicBezTo>
                  <a:cubicBezTo>
                    <a:pt x="511973" y="102250"/>
                    <a:pt x="505903" y="101578"/>
                    <a:pt x="492419" y="101578"/>
                  </a:cubicBezTo>
                  <a:cubicBezTo>
                    <a:pt x="478935" y="101578"/>
                    <a:pt x="468141" y="103595"/>
                    <a:pt x="460054" y="107647"/>
                  </a:cubicBezTo>
                  <a:cubicBezTo>
                    <a:pt x="451967" y="111682"/>
                    <a:pt x="445225" y="109664"/>
                    <a:pt x="439828" y="101578"/>
                  </a:cubicBezTo>
                  <a:cubicBezTo>
                    <a:pt x="434431" y="96180"/>
                    <a:pt x="433759" y="92146"/>
                    <a:pt x="437811" y="89439"/>
                  </a:cubicBezTo>
                  <a:cubicBezTo>
                    <a:pt x="441846" y="86749"/>
                    <a:pt x="438483" y="82697"/>
                    <a:pt x="427689" y="77299"/>
                  </a:cubicBezTo>
                  <a:cubicBezTo>
                    <a:pt x="416913" y="69213"/>
                    <a:pt x="411515" y="61126"/>
                    <a:pt x="411515" y="53039"/>
                  </a:cubicBezTo>
                  <a:lnTo>
                    <a:pt x="411515" y="36848"/>
                  </a:lnTo>
                  <a:close/>
                  <a:moveTo>
                    <a:pt x="206383" y="295"/>
                  </a:moveTo>
                  <a:lnTo>
                    <a:pt x="296059" y="295"/>
                  </a:lnTo>
                  <a:lnTo>
                    <a:pt x="269934" y="16622"/>
                  </a:lnTo>
                  <a:cubicBezTo>
                    <a:pt x="261847" y="22019"/>
                    <a:pt x="252398" y="26743"/>
                    <a:pt x="241621" y="30778"/>
                  </a:cubicBezTo>
                  <a:cubicBezTo>
                    <a:pt x="230827" y="34830"/>
                    <a:pt x="221395" y="35503"/>
                    <a:pt x="213291" y="32813"/>
                  </a:cubicBezTo>
                  <a:cubicBezTo>
                    <a:pt x="199807" y="32813"/>
                    <a:pt x="191720" y="30778"/>
                    <a:pt x="189030" y="26743"/>
                  </a:cubicBezTo>
                  <a:cubicBezTo>
                    <a:pt x="186323" y="22691"/>
                    <a:pt x="180943" y="22019"/>
                    <a:pt x="172839" y="24726"/>
                  </a:cubicBezTo>
                  <a:cubicBezTo>
                    <a:pt x="172839" y="22019"/>
                    <a:pt x="174201" y="19329"/>
                    <a:pt x="176891" y="16622"/>
                  </a:cubicBezTo>
                  <a:cubicBezTo>
                    <a:pt x="182288" y="11242"/>
                    <a:pt x="191720" y="8535"/>
                    <a:pt x="205204" y="85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5" name="Freeform: Shape 5"/>
            <p:cNvSpPr/>
            <p:nvPr/>
          </p:nvSpPr>
          <p:spPr>
            <a:xfrm>
              <a:off x="3777232" y="3189765"/>
              <a:ext cx="3616391" cy="882500"/>
            </a:xfrm>
            <a:custGeom>
              <a:avLst/>
              <a:gdLst>
                <a:gd name="connsiteX0" fmla="*/ 1434768 w 3616391"/>
                <a:gd name="connsiteY0" fmla="*/ 465995 h 882500"/>
                <a:gd name="connsiteX1" fmla="*/ 1370055 w 3616391"/>
                <a:gd name="connsiteY1" fmla="*/ 510499 h 882500"/>
                <a:gd name="connsiteX2" fmla="*/ 1327569 w 3616391"/>
                <a:gd name="connsiteY2" fmla="*/ 544881 h 882500"/>
                <a:gd name="connsiteX3" fmla="*/ 1309378 w 3616391"/>
                <a:gd name="connsiteY3" fmla="*/ 563090 h 882500"/>
                <a:gd name="connsiteX4" fmla="*/ 1321499 w 3616391"/>
                <a:gd name="connsiteY4" fmla="*/ 595437 h 882500"/>
                <a:gd name="connsiteX5" fmla="*/ 1337690 w 3616391"/>
                <a:gd name="connsiteY5" fmla="*/ 615663 h 882500"/>
                <a:gd name="connsiteX6" fmla="*/ 1406455 w 3616391"/>
                <a:gd name="connsiteY6" fmla="*/ 587351 h 882500"/>
                <a:gd name="connsiteX7" fmla="*/ 1414542 w 3616391"/>
                <a:gd name="connsiteY7" fmla="*/ 554986 h 882500"/>
                <a:gd name="connsiteX8" fmla="*/ 1430733 w 3616391"/>
                <a:gd name="connsiteY8" fmla="*/ 530725 h 882500"/>
                <a:gd name="connsiteX9" fmla="*/ 1450959 w 3616391"/>
                <a:gd name="connsiteY9" fmla="*/ 510499 h 882500"/>
                <a:gd name="connsiteX10" fmla="*/ 1495446 w 3616391"/>
                <a:gd name="connsiteY10" fmla="*/ 567125 h 882500"/>
                <a:gd name="connsiteX11" fmla="*/ 1519653 w 3616391"/>
                <a:gd name="connsiteY11" fmla="*/ 510499 h 882500"/>
                <a:gd name="connsiteX12" fmla="*/ 1539879 w 3616391"/>
                <a:gd name="connsiteY12" fmla="*/ 571177 h 882500"/>
                <a:gd name="connsiteX13" fmla="*/ 1580278 w 3616391"/>
                <a:gd name="connsiteY13" fmla="*/ 546899 h 882500"/>
                <a:gd name="connsiteX14" fmla="*/ 1572173 w 3616391"/>
                <a:gd name="connsiteY14" fmla="*/ 583316 h 882500"/>
                <a:gd name="connsiteX15" fmla="*/ 1588294 w 3616391"/>
                <a:gd name="connsiteY15" fmla="*/ 587351 h 882500"/>
                <a:gd name="connsiteX16" fmla="*/ 1608520 w 3616391"/>
                <a:gd name="connsiteY16" fmla="*/ 611629 h 882500"/>
                <a:gd name="connsiteX17" fmla="*/ 1612572 w 3616391"/>
                <a:gd name="connsiteY17" fmla="*/ 627803 h 882500"/>
                <a:gd name="connsiteX18" fmla="*/ 1620659 w 3616391"/>
                <a:gd name="connsiteY18" fmla="*/ 643994 h 882500"/>
                <a:gd name="connsiteX19" fmla="*/ 1628746 w 3616391"/>
                <a:gd name="connsiteY19" fmla="*/ 656115 h 882500"/>
                <a:gd name="connsiteX20" fmla="*/ 1612572 w 3616391"/>
                <a:gd name="connsiteY20" fmla="*/ 660168 h 882500"/>
                <a:gd name="connsiteX21" fmla="*/ 1628746 w 3616391"/>
                <a:gd name="connsiteY21" fmla="*/ 676341 h 882500"/>
                <a:gd name="connsiteX22" fmla="*/ 1632798 w 3616391"/>
                <a:gd name="connsiteY22" fmla="*/ 704672 h 882500"/>
                <a:gd name="connsiteX23" fmla="*/ 1622676 w 3616391"/>
                <a:gd name="connsiteY23" fmla="*/ 716793 h 882500"/>
                <a:gd name="connsiteX24" fmla="*/ 1580278 w 3616391"/>
                <a:gd name="connsiteY24" fmla="*/ 745124 h 882500"/>
                <a:gd name="connsiteX25" fmla="*/ 1541843 w 3616391"/>
                <a:gd name="connsiteY25" fmla="*/ 793662 h 882500"/>
                <a:gd name="connsiteX26" fmla="*/ 1547913 w 3616391"/>
                <a:gd name="connsiteY26" fmla="*/ 801749 h 882500"/>
                <a:gd name="connsiteX27" fmla="*/ 1558017 w 3616391"/>
                <a:gd name="connsiteY27" fmla="*/ 795680 h 882500"/>
                <a:gd name="connsiteX28" fmla="*/ 1572173 w 3616391"/>
                <a:gd name="connsiteY28" fmla="*/ 789610 h 882500"/>
                <a:gd name="connsiteX29" fmla="*/ 1588294 w 3616391"/>
                <a:gd name="connsiteY29" fmla="*/ 785575 h 882500"/>
                <a:gd name="connsiteX30" fmla="*/ 1588294 w 3616391"/>
                <a:gd name="connsiteY30" fmla="*/ 821975 h 882500"/>
                <a:gd name="connsiteX31" fmla="*/ 1632798 w 3616391"/>
                <a:gd name="connsiteY31" fmla="*/ 801749 h 882500"/>
                <a:gd name="connsiteX32" fmla="*/ 1657059 w 3616391"/>
                <a:gd name="connsiteY32" fmla="*/ 850288 h 882500"/>
                <a:gd name="connsiteX33" fmla="*/ 1665163 w 3616391"/>
                <a:gd name="connsiteY33" fmla="*/ 862427 h 882500"/>
                <a:gd name="connsiteX34" fmla="*/ 1701563 w 3616391"/>
                <a:gd name="connsiteY34" fmla="*/ 870514 h 882500"/>
                <a:gd name="connsiteX35" fmla="*/ 1685389 w 3616391"/>
                <a:gd name="connsiteY35" fmla="*/ 696567 h 882500"/>
                <a:gd name="connsiteX36" fmla="*/ 1673250 w 3616391"/>
                <a:gd name="connsiteY36" fmla="*/ 563090 h 882500"/>
                <a:gd name="connsiteX37" fmla="*/ 1665163 w 3616391"/>
                <a:gd name="connsiteY37" fmla="*/ 478134 h 882500"/>
                <a:gd name="connsiteX38" fmla="*/ 1657059 w 3616391"/>
                <a:gd name="connsiteY38" fmla="*/ 490273 h 882500"/>
                <a:gd name="connsiteX39" fmla="*/ 1640885 w 3616391"/>
                <a:gd name="connsiteY39" fmla="*/ 498360 h 882500"/>
                <a:gd name="connsiteX40" fmla="*/ 1624711 w 3616391"/>
                <a:gd name="connsiteY40" fmla="*/ 502412 h 882500"/>
                <a:gd name="connsiteX41" fmla="*/ 1582260 w 3616391"/>
                <a:gd name="connsiteY41" fmla="*/ 498360 h 882500"/>
                <a:gd name="connsiteX42" fmla="*/ 1556000 w 3616391"/>
                <a:gd name="connsiteY42" fmla="*/ 490273 h 882500"/>
                <a:gd name="connsiteX43" fmla="*/ 1531757 w 3616391"/>
                <a:gd name="connsiteY43" fmla="*/ 486221 h 882500"/>
                <a:gd name="connsiteX44" fmla="*/ 1491411 w 3616391"/>
                <a:gd name="connsiteY44" fmla="*/ 478134 h 882500"/>
                <a:gd name="connsiteX45" fmla="*/ 1434768 w 3616391"/>
                <a:gd name="connsiteY45" fmla="*/ 465995 h 882500"/>
                <a:gd name="connsiteX46" fmla="*/ 529909 w 3616391"/>
                <a:gd name="connsiteY46" fmla="*/ 0 h 882500"/>
                <a:gd name="connsiteX47" fmla="*/ 1900315 w 3616391"/>
                <a:gd name="connsiteY47" fmla="*/ 0 h 882500"/>
                <a:gd name="connsiteX48" fmla="*/ 1895169 w 3616391"/>
                <a:gd name="connsiteY48" fmla="*/ 9009 h 882500"/>
                <a:gd name="connsiteX49" fmla="*/ 1881013 w 3616391"/>
                <a:gd name="connsiteY49" fmla="*/ 35340 h 882500"/>
                <a:gd name="connsiteX50" fmla="*/ 1870891 w 3616391"/>
                <a:gd name="connsiteY50" fmla="*/ 57619 h 882500"/>
                <a:gd name="connsiteX51" fmla="*/ 1862804 w 3616391"/>
                <a:gd name="connsiteY51" fmla="*/ 83914 h 882500"/>
                <a:gd name="connsiteX52" fmla="*/ 1858752 w 3616391"/>
                <a:gd name="connsiteY52" fmla="*/ 110210 h 882500"/>
                <a:gd name="connsiteX53" fmla="*/ 1854717 w 3616391"/>
                <a:gd name="connsiteY53" fmla="*/ 134488 h 882500"/>
                <a:gd name="connsiteX54" fmla="*/ 1891117 w 3616391"/>
                <a:gd name="connsiteY54" fmla="*/ 140557 h 882500"/>
                <a:gd name="connsiteX55" fmla="*/ 1919430 w 3616391"/>
                <a:gd name="connsiteY55" fmla="*/ 134488 h 882500"/>
                <a:gd name="connsiteX56" fmla="*/ 1947689 w 3616391"/>
                <a:gd name="connsiteY56" fmla="*/ 126383 h 882500"/>
                <a:gd name="connsiteX57" fmla="*/ 1931569 w 3616391"/>
                <a:gd name="connsiteY57" fmla="*/ 69758 h 882500"/>
                <a:gd name="connsiteX58" fmla="*/ 1951741 w 3616391"/>
                <a:gd name="connsiteY58" fmla="*/ 49532 h 882500"/>
                <a:gd name="connsiteX59" fmla="*/ 1923482 w 3616391"/>
                <a:gd name="connsiteY59" fmla="*/ 45426 h 882500"/>
                <a:gd name="connsiteX60" fmla="*/ 1947689 w 3616391"/>
                <a:gd name="connsiteY60" fmla="*/ 25200 h 882500"/>
                <a:gd name="connsiteX61" fmla="*/ 1927108 w 3616391"/>
                <a:gd name="connsiteY61" fmla="*/ 0 h 882500"/>
                <a:gd name="connsiteX62" fmla="*/ 3082228 w 3616391"/>
                <a:gd name="connsiteY62" fmla="*/ 0 h 882500"/>
                <a:gd name="connsiteX63" fmla="*/ 3094569 w 3616391"/>
                <a:gd name="connsiteY63" fmla="*/ 5612 h 882500"/>
                <a:gd name="connsiteX64" fmla="*/ 3118829 w 3616391"/>
                <a:gd name="connsiteY64" fmla="*/ 9593 h 882500"/>
                <a:gd name="connsiteX65" fmla="*/ 3139055 w 3616391"/>
                <a:gd name="connsiteY65" fmla="*/ 21714 h 882500"/>
                <a:gd name="connsiteX66" fmla="*/ 3139055 w 3616391"/>
                <a:gd name="connsiteY66" fmla="*/ 33800 h 882500"/>
                <a:gd name="connsiteX67" fmla="*/ 3151195 w 3616391"/>
                <a:gd name="connsiteY67" fmla="*/ 53956 h 882500"/>
                <a:gd name="connsiteX68" fmla="*/ 3135021 w 3616391"/>
                <a:gd name="connsiteY68" fmla="*/ 82215 h 882500"/>
                <a:gd name="connsiteX69" fmla="*/ 3183560 w 3616391"/>
                <a:gd name="connsiteY69" fmla="*/ 78163 h 882500"/>
                <a:gd name="connsiteX70" fmla="*/ 3195699 w 3616391"/>
                <a:gd name="connsiteY70" fmla="*/ 90355 h 882500"/>
                <a:gd name="connsiteX71" fmla="*/ 3203785 w 3616391"/>
                <a:gd name="connsiteY71" fmla="*/ 110776 h 882500"/>
                <a:gd name="connsiteX72" fmla="*/ 3189629 w 3616391"/>
                <a:gd name="connsiteY72" fmla="*/ 127144 h 882500"/>
                <a:gd name="connsiteX73" fmla="*/ 3175473 w 3616391"/>
                <a:gd name="connsiteY73" fmla="*/ 143459 h 882500"/>
                <a:gd name="connsiteX74" fmla="*/ 3175473 w 3616391"/>
                <a:gd name="connsiteY74" fmla="*/ 155722 h 882500"/>
                <a:gd name="connsiteX75" fmla="*/ 3175473 w 3616391"/>
                <a:gd name="connsiteY75" fmla="*/ 163880 h 882500"/>
                <a:gd name="connsiteX76" fmla="*/ 3207820 w 3616391"/>
                <a:gd name="connsiteY76" fmla="*/ 159828 h 882500"/>
                <a:gd name="connsiteX77" fmla="*/ 3232098 w 3616391"/>
                <a:gd name="connsiteY77" fmla="*/ 153670 h 882500"/>
                <a:gd name="connsiteX78" fmla="*/ 3248272 w 3616391"/>
                <a:gd name="connsiteY78" fmla="*/ 143459 h 882500"/>
                <a:gd name="connsiteX79" fmla="*/ 3264463 w 3616391"/>
                <a:gd name="connsiteY79" fmla="*/ 184283 h 882500"/>
                <a:gd name="connsiteX80" fmla="*/ 3284689 w 3616391"/>
                <a:gd name="connsiteY80" fmla="*/ 196546 h 882500"/>
                <a:gd name="connsiteX81" fmla="*/ 3260411 w 3616391"/>
                <a:gd name="connsiteY81" fmla="*/ 200651 h 882500"/>
                <a:gd name="connsiteX82" fmla="*/ 3232098 w 3616391"/>
                <a:gd name="connsiteY82" fmla="*/ 216966 h 882500"/>
                <a:gd name="connsiteX83" fmla="*/ 3203785 w 3616391"/>
                <a:gd name="connsiteY83" fmla="*/ 245598 h 882500"/>
                <a:gd name="connsiteX84" fmla="*/ 3232098 w 3616391"/>
                <a:gd name="connsiteY84" fmla="*/ 286421 h 882500"/>
                <a:gd name="connsiteX85" fmla="*/ 3248272 w 3616391"/>
                <a:gd name="connsiteY85" fmla="*/ 329315 h 882500"/>
                <a:gd name="connsiteX86" fmla="*/ 3248272 w 3616391"/>
                <a:gd name="connsiteY86" fmla="*/ 376244 h 882500"/>
                <a:gd name="connsiteX87" fmla="*/ 3215925 w 3616391"/>
                <a:gd name="connsiteY87" fmla="*/ 368086 h 882500"/>
                <a:gd name="connsiteX88" fmla="*/ 3147142 w 3616391"/>
                <a:gd name="connsiteY88" fmla="*/ 433453 h 882500"/>
                <a:gd name="connsiteX89" fmla="*/ 3187594 w 3616391"/>
                <a:gd name="connsiteY89" fmla="*/ 461766 h 882500"/>
                <a:gd name="connsiteX90" fmla="*/ 3203785 w 3616391"/>
                <a:gd name="connsiteY90" fmla="*/ 445574 h 882500"/>
                <a:gd name="connsiteX91" fmla="*/ 3211872 w 3616391"/>
                <a:gd name="connsiteY91" fmla="*/ 473905 h 882500"/>
                <a:gd name="connsiteX92" fmla="*/ 3252324 w 3616391"/>
                <a:gd name="connsiteY92" fmla="*/ 465800 h 882500"/>
                <a:gd name="connsiteX93" fmla="*/ 3268498 w 3616391"/>
                <a:gd name="connsiteY93" fmla="*/ 433453 h 882500"/>
                <a:gd name="connsiteX94" fmla="*/ 3284689 w 3616391"/>
                <a:gd name="connsiteY94" fmla="*/ 469853 h 882500"/>
                <a:gd name="connsiteX95" fmla="*/ 3308950 w 3616391"/>
                <a:gd name="connsiteY95" fmla="*/ 457714 h 882500"/>
                <a:gd name="connsiteX96" fmla="*/ 3292776 w 3616391"/>
                <a:gd name="connsiteY96" fmla="*/ 441540 h 882500"/>
                <a:gd name="connsiteX97" fmla="*/ 3288724 w 3616391"/>
                <a:gd name="connsiteY97" fmla="*/ 425260 h 882500"/>
                <a:gd name="connsiteX98" fmla="*/ 3308950 w 3616391"/>
                <a:gd name="connsiteY98" fmla="*/ 408927 h 882500"/>
                <a:gd name="connsiteX99" fmla="*/ 3353454 w 3616391"/>
                <a:gd name="connsiteY99" fmla="*/ 400769 h 882500"/>
                <a:gd name="connsiteX100" fmla="*/ 3365593 w 3616391"/>
                <a:gd name="connsiteY100" fmla="*/ 400769 h 882500"/>
                <a:gd name="connsiteX101" fmla="*/ 3353454 w 3616391"/>
                <a:gd name="connsiteY101" fmla="*/ 433453 h 882500"/>
                <a:gd name="connsiteX102" fmla="*/ 3361541 w 3616391"/>
                <a:gd name="connsiteY102" fmla="*/ 453856 h 882500"/>
                <a:gd name="connsiteX103" fmla="*/ 3371663 w 3616391"/>
                <a:gd name="connsiteY103" fmla="*/ 461960 h 882500"/>
                <a:gd name="connsiteX104" fmla="*/ 3385819 w 3616391"/>
                <a:gd name="connsiteY104" fmla="*/ 449821 h 882500"/>
                <a:gd name="connsiteX105" fmla="*/ 3393906 w 3616391"/>
                <a:gd name="connsiteY105" fmla="*/ 425543 h 882500"/>
                <a:gd name="connsiteX106" fmla="*/ 3401993 w 3616391"/>
                <a:gd name="connsiteY106" fmla="*/ 409369 h 882500"/>
                <a:gd name="connsiteX107" fmla="*/ 3406045 w 3616391"/>
                <a:gd name="connsiteY107" fmla="*/ 397230 h 882500"/>
                <a:gd name="connsiteX108" fmla="*/ 3410079 w 3616391"/>
                <a:gd name="connsiteY108" fmla="*/ 413404 h 882500"/>
                <a:gd name="connsiteX109" fmla="*/ 3430305 w 3616391"/>
                <a:gd name="connsiteY109" fmla="*/ 405317 h 882500"/>
                <a:gd name="connsiteX110" fmla="*/ 3478862 w 3616391"/>
                <a:gd name="connsiteY110" fmla="*/ 405317 h 882500"/>
                <a:gd name="connsiteX111" fmla="*/ 3505157 w 3616391"/>
                <a:gd name="connsiteY111" fmla="*/ 417456 h 882500"/>
                <a:gd name="connsiteX112" fmla="*/ 3531435 w 3616391"/>
                <a:gd name="connsiteY112" fmla="*/ 425543 h 882500"/>
                <a:gd name="connsiteX113" fmla="*/ 3563800 w 3616391"/>
                <a:gd name="connsiteY113" fmla="*/ 425543 h 882500"/>
                <a:gd name="connsiteX114" fmla="*/ 3575939 w 3616391"/>
                <a:gd name="connsiteY114" fmla="*/ 421509 h 882500"/>
                <a:gd name="connsiteX115" fmla="*/ 3575939 w 3616391"/>
                <a:gd name="connsiteY115" fmla="*/ 437682 h 882500"/>
                <a:gd name="connsiteX116" fmla="*/ 3567852 w 3616391"/>
                <a:gd name="connsiteY116" fmla="*/ 465995 h 882500"/>
                <a:gd name="connsiteX117" fmla="*/ 3565835 w 3616391"/>
                <a:gd name="connsiteY117" fmla="*/ 482186 h 882500"/>
                <a:gd name="connsiteX118" fmla="*/ 3535487 w 3616391"/>
                <a:gd name="connsiteY118" fmla="*/ 486221 h 882500"/>
                <a:gd name="connsiteX119" fmla="*/ 3507175 w 3616391"/>
                <a:gd name="connsiteY119" fmla="*/ 486221 h 882500"/>
                <a:gd name="connsiteX120" fmla="*/ 3474810 w 3616391"/>
                <a:gd name="connsiteY120" fmla="*/ 494308 h 882500"/>
                <a:gd name="connsiteX121" fmla="*/ 3408062 w 3616391"/>
                <a:gd name="connsiteY121" fmla="*/ 504430 h 882500"/>
                <a:gd name="connsiteX122" fmla="*/ 3369628 w 3616391"/>
                <a:gd name="connsiteY122" fmla="*/ 510499 h 882500"/>
                <a:gd name="connsiteX123" fmla="*/ 3357506 w 3616391"/>
                <a:gd name="connsiteY123" fmla="*/ 522638 h 882500"/>
                <a:gd name="connsiteX124" fmla="*/ 3349402 w 3616391"/>
                <a:gd name="connsiteY124" fmla="*/ 526673 h 882500"/>
                <a:gd name="connsiteX125" fmla="*/ 3385819 w 3616391"/>
                <a:gd name="connsiteY125" fmla="*/ 563090 h 882500"/>
                <a:gd name="connsiteX126" fmla="*/ 3325141 w 3616391"/>
                <a:gd name="connsiteY126" fmla="*/ 542864 h 882500"/>
                <a:gd name="connsiteX127" fmla="*/ 3337280 w 3616391"/>
                <a:gd name="connsiteY127" fmla="*/ 583316 h 882500"/>
                <a:gd name="connsiteX128" fmla="*/ 3308950 w 3616391"/>
                <a:gd name="connsiteY128" fmla="*/ 591403 h 882500"/>
                <a:gd name="connsiteX129" fmla="*/ 3317054 w 3616391"/>
                <a:gd name="connsiteY129" fmla="*/ 615663 h 882500"/>
                <a:gd name="connsiteX130" fmla="*/ 3313002 w 3616391"/>
                <a:gd name="connsiteY130" fmla="*/ 643994 h 882500"/>
                <a:gd name="connsiteX131" fmla="*/ 3296828 w 3616391"/>
                <a:gd name="connsiteY131" fmla="*/ 680393 h 882500"/>
                <a:gd name="connsiteX132" fmla="*/ 3321089 w 3616391"/>
                <a:gd name="connsiteY132" fmla="*/ 672307 h 882500"/>
                <a:gd name="connsiteX133" fmla="*/ 3381767 w 3616391"/>
                <a:gd name="connsiteY133" fmla="*/ 676341 h 882500"/>
                <a:gd name="connsiteX134" fmla="*/ 3420201 w 3616391"/>
                <a:gd name="connsiteY134" fmla="*/ 688480 h 882500"/>
                <a:gd name="connsiteX135" fmla="*/ 3438410 w 3616391"/>
                <a:gd name="connsiteY135" fmla="*/ 676341 h 882500"/>
                <a:gd name="connsiteX136" fmla="*/ 3490983 w 3616391"/>
                <a:gd name="connsiteY136" fmla="*/ 672307 h 882500"/>
                <a:gd name="connsiteX137" fmla="*/ 3539540 w 3616391"/>
                <a:gd name="connsiteY137" fmla="*/ 690498 h 882500"/>
                <a:gd name="connsiteX138" fmla="*/ 3584026 w 3616391"/>
                <a:gd name="connsiteY138" fmla="*/ 720845 h 882500"/>
                <a:gd name="connsiteX139" fmla="*/ 3594148 w 3616391"/>
                <a:gd name="connsiteY139" fmla="*/ 745124 h 882500"/>
                <a:gd name="connsiteX140" fmla="*/ 3604252 w 3616391"/>
                <a:gd name="connsiteY140" fmla="*/ 765350 h 882500"/>
                <a:gd name="connsiteX141" fmla="*/ 3616391 w 3616391"/>
                <a:gd name="connsiteY141" fmla="*/ 785575 h 882500"/>
                <a:gd name="connsiteX142" fmla="*/ 3555713 w 3616391"/>
                <a:gd name="connsiteY142" fmla="*/ 753210 h 882500"/>
                <a:gd name="connsiteX143" fmla="*/ 3555713 w 3616391"/>
                <a:gd name="connsiteY143" fmla="*/ 785575 h 882500"/>
                <a:gd name="connsiteX144" fmla="*/ 3535487 w 3616391"/>
                <a:gd name="connsiteY144" fmla="*/ 838149 h 882500"/>
                <a:gd name="connsiteX145" fmla="*/ 3495035 w 3616391"/>
                <a:gd name="connsiteY145" fmla="*/ 797697 h 882500"/>
                <a:gd name="connsiteX146" fmla="*/ 3430305 w 3616391"/>
                <a:gd name="connsiteY146" fmla="*/ 753210 h 882500"/>
                <a:gd name="connsiteX147" fmla="*/ 3393906 w 3616391"/>
                <a:gd name="connsiteY147" fmla="*/ 761297 h 882500"/>
                <a:gd name="connsiteX148" fmla="*/ 3357506 w 3616391"/>
                <a:gd name="connsiteY148" fmla="*/ 737019 h 882500"/>
                <a:gd name="connsiteX149" fmla="*/ 3333228 w 3616391"/>
                <a:gd name="connsiteY149" fmla="*/ 728932 h 882500"/>
                <a:gd name="connsiteX150" fmla="*/ 3321089 w 3616391"/>
                <a:gd name="connsiteY150" fmla="*/ 745124 h 882500"/>
                <a:gd name="connsiteX151" fmla="*/ 3337280 w 3616391"/>
                <a:gd name="connsiteY151" fmla="*/ 785575 h 882500"/>
                <a:gd name="connsiteX152" fmla="*/ 3357506 w 3616391"/>
                <a:gd name="connsiteY152" fmla="*/ 797697 h 882500"/>
                <a:gd name="connsiteX153" fmla="*/ 3337280 w 3616391"/>
                <a:gd name="connsiteY153" fmla="*/ 805801 h 882500"/>
                <a:gd name="connsiteX154" fmla="*/ 3317054 w 3616391"/>
                <a:gd name="connsiteY154" fmla="*/ 813888 h 882500"/>
                <a:gd name="connsiteX155" fmla="*/ 3296828 w 3616391"/>
                <a:gd name="connsiteY155" fmla="*/ 817923 h 882500"/>
                <a:gd name="connsiteX156" fmla="*/ 3248272 w 3616391"/>
                <a:gd name="connsiteY156" fmla="*/ 813888 h 882500"/>
                <a:gd name="connsiteX157" fmla="*/ 3224011 w 3616391"/>
                <a:gd name="connsiteY157" fmla="*/ 805801 h 882500"/>
                <a:gd name="connsiteX158" fmla="*/ 3248272 w 3616391"/>
                <a:gd name="connsiteY158" fmla="*/ 866479 h 882500"/>
                <a:gd name="connsiteX159" fmla="*/ 3215925 w 3616391"/>
                <a:gd name="connsiteY159" fmla="*/ 850288 h 882500"/>
                <a:gd name="connsiteX160" fmla="*/ 3221778 w 3616391"/>
                <a:gd name="connsiteY160" fmla="*/ 882500 h 882500"/>
                <a:gd name="connsiteX161" fmla="*/ 3178642 w 3616391"/>
                <a:gd name="connsiteY161" fmla="*/ 882500 h 882500"/>
                <a:gd name="connsiteX162" fmla="*/ 3145125 w 3616391"/>
                <a:gd name="connsiteY162" fmla="*/ 876583 h 882500"/>
                <a:gd name="connsiteX163" fmla="*/ 3126916 w 3616391"/>
                <a:gd name="connsiteY163" fmla="*/ 878601 h 882500"/>
                <a:gd name="connsiteX164" fmla="*/ 3121092 w 3616391"/>
                <a:gd name="connsiteY164" fmla="*/ 882500 h 882500"/>
                <a:gd name="connsiteX165" fmla="*/ 3021142 w 3616391"/>
                <a:gd name="connsiteY165" fmla="*/ 882500 h 882500"/>
                <a:gd name="connsiteX166" fmla="*/ 3005561 w 3616391"/>
                <a:gd name="connsiteY166" fmla="*/ 878601 h 882500"/>
                <a:gd name="connsiteX167" fmla="*/ 3001526 w 3616391"/>
                <a:gd name="connsiteY167" fmla="*/ 874566 h 882500"/>
                <a:gd name="connsiteX168" fmla="*/ 3001870 w 3616391"/>
                <a:gd name="connsiteY168" fmla="*/ 882500 h 882500"/>
                <a:gd name="connsiteX169" fmla="*/ 415047 w 3616391"/>
                <a:gd name="connsiteY169" fmla="*/ 882500 h 882500"/>
                <a:gd name="connsiteX170" fmla="*/ 404519 w 3616391"/>
                <a:gd name="connsiteY170" fmla="*/ 878601 h 882500"/>
                <a:gd name="connsiteX171" fmla="*/ 398279 w 3616391"/>
                <a:gd name="connsiteY171" fmla="*/ 882500 h 882500"/>
                <a:gd name="connsiteX172" fmla="*/ 308603 w 3616391"/>
                <a:gd name="connsiteY172" fmla="*/ 882500 h 882500"/>
                <a:gd name="connsiteX173" fmla="*/ 311476 w 3616391"/>
                <a:gd name="connsiteY173" fmla="*/ 862427 h 882500"/>
                <a:gd name="connsiteX174" fmla="*/ 279111 w 3616391"/>
                <a:gd name="connsiteY174" fmla="*/ 858375 h 882500"/>
                <a:gd name="connsiteX175" fmla="*/ 250798 w 3616391"/>
                <a:gd name="connsiteY175" fmla="*/ 826027 h 882500"/>
                <a:gd name="connsiteX176" fmla="*/ 234607 w 3616391"/>
                <a:gd name="connsiteY176" fmla="*/ 850288 h 882500"/>
                <a:gd name="connsiteX177" fmla="*/ 226520 w 3616391"/>
                <a:gd name="connsiteY177" fmla="*/ 850288 h 882500"/>
                <a:gd name="connsiteX178" fmla="*/ 226520 w 3616391"/>
                <a:gd name="connsiteY178" fmla="*/ 801749 h 882500"/>
                <a:gd name="connsiteX179" fmla="*/ 218433 w 3616391"/>
                <a:gd name="connsiteY179" fmla="*/ 805801 h 882500"/>
                <a:gd name="connsiteX180" fmla="*/ 190120 w 3616391"/>
                <a:gd name="connsiteY180" fmla="*/ 813888 h 882500"/>
                <a:gd name="connsiteX181" fmla="*/ 165842 w 3616391"/>
                <a:gd name="connsiteY181" fmla="*/ 817923 h 882500"/>
                <a:gd name="connsiteX182" fmla="*/ 157755 w 3616391"/>
                <a:gd name="connsiteY182" fmla="*/ 821975 h 882500"/>
                <a:gd name="connsiteX183" fmla="*/ 153703 w 3616391"/>
                <a:gd name="connsiteY183" fmla="*/ 793662 h 882500"/>
                <a:gd name="connsiteX184" fmla="*/ 186068 w 3616391"/>
                <a:gd name="connsiteY184" fmla="*/ 773436 h 882500"/>
                <a:gd name="connsiteX185" fmla="*/ 129443 w 3616391"/>
                <a:gd name="connsiteY185" fmla="*/ 720845 h 882500"/>
                <a:gd name="connsiteX186" fmla="*/ 125390 w 3616391"/>
                <a:gd name="connsiteY186" fmla="*/ 720845 h 882500"/>
                <a:gd name="connsiteX187" fmla="*/ 109217 w 3616391"/>
                <a:gd name="connsiteY187" fmla="*/ 728932 h 882500"/>
                <a:gd name="connsiteX188" fmla="*/ 91008 w 3616391"/>
                <a:gd name="connsiteY188" fmla="*/ 749158 h 882500"/>
                <a:gd name="connsiteX189" fmla="*/ 72799 w 3616391"/>
                <a:gd name="connsiteY189" fmla="*/ 761297 h 882500"/>
                <a:gd name="connsiteX190" fmla="*/ 68765 w 3616391"/>
                <a:gd name="connsiteY190" fmla="*/ 775454 h 882500"/>
                <a:gd name="connsiteX191" fmla="*/ 44487 w 3616391"/>
                <a:gd name="connsiteY191" fmla="*/ 773436 h 882500"/>
                <a:gd name="connsiteX192" fmla="*/ 30330 w 3616391"/>
                <a:gd name="connsiteY192" fmla="*/ 763315 h 882500"/>
                <a:gd name="connsiteX193" fmla="*/ 16174 w 3616391"/>
                <a:gd name="connsiteY193" fmla="*/ 753210 h 882500"/>
                <a:gd name="connsiteX194" fmla="*/ 0 w 3616391"/>
                <a:gd name="connsiteY194" fmla="*/ 745124 h 882500"/>
                <a:gd name="connsiteX195" fmla="*/ 40452 w 3616391"/>
                <a:gd name="connsiteY195" fmla="*/ 749158 h 882500"/>
                <a:gd name="connsiteX196" fmla="*/ 52573 w 3616391"/>
                <a:gd name="connsiteY196" fmla="*/ 737019 h 882500"/>
                <a:gd name="connsiteX197" fmla="*/ 64712 w 3616391"/>
                <a:gd name="connsiteY197" fmla="*/ 726915 h 882500"/>
                <a:gd name="connsiteX198" fmla="*/ 72799 w 3616391"/>
                <a:gd name="connsiteY198" fmla="*/ 716793 h 882500"/>
                <a:gd name="connsiteX199" fmla="*/ 78869 w 3616391"/>
                <a:gd name="connsiteY199" fmla="*/ 706689 h 882500"/>
                <a:gd name="connsiteX200" fmla="*/ 84939 w 3616391"/>
                <a:gd name="connsiteY200" fmla="*/ 692533 h 882500"/>
                <a:gd name="connsiteX201" fmla="*/ 93025 w 3616391"/>
                <a:gd name="connsiteY201" fmla="*/ 680393 h 882500"/>
                <a:gd name="connsiteX202" fmla="*/ 113251 w 3616391"/>
                <a:gd name="connsiteY202" fmla="*/ 680393 h 882500"/>
                <a:gd name="connsiteX203" fmla="*/ 117303 w 3616391"/>
                <a:gd name="connsiteY203" fmla="*/ 672307 h 882500"/>
                <a:gd name="connsiteX204" fmla="*/ 113251 w 3616391"/>
                <a:gd name="connsiteY204" fmla="*/ 652081 h 882500"/>
                <a:gd name="connsiteX205" fmla="*/ 101130 w 3616391"/>
                <a:gd name="connsiteY205" fmla="*/ 623768 h 882500"/>
                <a:gd name="connsiteX206" fmla="*/ 101130 w 3616391"/>
                <a:gd name="connsiteY206" fmla="*/ 595437 h 882500"/>
                <a:gd name="connsiteX207" fmla="*/ 115286 w 3616391"/>
                <a:gd name="connsiteY207" fmla="*/ 571177 h 882500"/>
                <a:gd name="connsiteX208" fmla="*/ 129443 w 3616391"/>
                <a:gd name="connsiteY208" fmla="*/ 546899 h 882500"/>
                <a:gd name="connsiteX209" fmla="*/ 133477 w 3616391"/>
                <a:gd name="connsiteY209" fmla="*/ 524656 h 882500"/>
                <a:gd name="connsiteX210" fmla="*/ 141582 w 3616391"/>
                <a:gd name="connsiteY210" fmla="*/ 526673 h 882500"/>
                <a:gd name="connsiteX211" fmla="*/ 143599 w 3616391"/>
                <a:gd name="connsiteY211" fmla="*/ 542864 h 882500"/>
                <a:gd name="connsiteX212" fmla="*/ 149669 w 3616391"/>
                <a:gd name="connsiteY212" fmla="*/ 563090 h 882500"/>
                <a:gd name="connsiteX213" fmla="*/ 163825 w 3616391"/>
                <a:gd name="connsiteY213" fmla="*/ 593420 h 882500"/>
                <a:gd name="connsiteX214" fmla="*/ 177981 w 3616391"/>
                <a:gd name="connsiteY214" fmla="*/ 615663 h 882500"/>
                <a:gd name="connsiteX215" fmla="*/ 182034 w 3616391"/>
                <a:gd name="connsiteY215" fmla="*/ 643994 h 882500"/>
                <a:gd name="connsiteX216" fmla="*/ 169894 w 3616391"/>
                <a:gd name="connsiteY216" fmla="*/ 660168 h 882500"/>
                <a:gd name="connsiteX217" fmla="*/ 161808 w 3616391"/>
                <a:gd name="connsiteY217" fmla="*/ 680393 h 882500"/>
                <a:gd name="connsiteX218" fmla="*/ 177981 w 3616391"/>
                <a:gd name="connsiteY218" fmla="*/ 700619 h 882500"/>
                <a:gd name="connsiteX219" fmla="*/ 206294 w 3616391"/>
                <a:gd name="connsiteY219" fmla="*/ 680393 h 882500"/>
                <a:gd name="connsiteX220" fmla="*/ 210346 w 3616391"/>
                <a:gd name="connsiteY220" fmla="*/ 666237 h 882500"/>
                <a:gd name="connsiteX221" fmla="*/ 214381 w 3616391"/>
                <a:gd name="connsiteY221" fmla="*/ 652081 h 882500"/>
                <a:gd name="connsiteX222" fmla="*/ 218433 w 3616391"/>
                <a:gd name="connsiteY222" fmla="*/ 635889 h 882500"/>
                <a:gd name="connsiteX223" fmla="*/ 238659 w 3616391"/>
                <a:gd name="connsiteY223" fmla="*/ 648028 h 882500"/>
                <a:gd name="connsiteX224" fmla="*/ 266972 w 3616391"/>
                <a:gd name="connsiteY224" fmla="*/ 680393 h 882500"/>
                <a:gd name="connsiteX225" fmla="*/ 283163 w 3616391"/>
                <a:gd name="connsiteY225" fmla="*/ 656115 h 882500"/>
                <a:gd name="connsiteX226" fmla="*/ 327650 w 3616391"/>
                <a:gd name="connsiteY226" fmla="*/ 643994 h 882500"/>
                <a:gd name="connsiteX227" fmla="*/ 368102 w 3616391"/>
                <a:gd name="connsiteY227" fmla="*/ 583316 h 882500"/>
                <a:gd name="connsiteX228" fmla="*/ 396414 w 3616391"/>
                <a:gd name="connsiteY228" fmla="*/ 571177 h 882500"/>
                <a:gd name="connsiteX229" fmla="*/ 394397 w 3616391"/>
                <a:gd name="connsiteY229" fmla="*/ 587351 h 882500"/>
                <a:gd name="connsiteX230" fmla="*/ 400467 w 3616391"/>
                <a:gd name="connsiteY230" fmla="*/ 603542 h 882500"/>
                <a:gd name="connsiteX231" fmla="*/ 408553 w 3616391"/>
                <a:gd name="connsiteY231" fmla="*/ 613646 h 882500"/>
                <a:gd name="connsiteX232" fmla="*/ 424745 w 3616391"/>
                <a:gd name="connsiteY232" fmla="*/ 611629 h 882500"/>
                <a:gd name="connsiteX233" fmla="*/ 434849 w 3616391"/>
                <a:gd name="connsiteY233" fmla="*/ 601507 h 882500"/>
                <a:gd name="connsiteX234" fmla="*/ 453058 w 3616391"/>
                <a:gd name="connsiteY234" fmla="*/ 607577 h 882500"/>
                <a:gd name="connsiteX235" fmla="*/ 479353 w 3616391"/>
                <a:gd name="connsiteY235" fmla="*/ 609594 h 882500"/>
                <a:gd name="connsiteX236" fmla="*/ 489457 w 3616391"/>
                <a:gd name="connsiteY236" fmla="*/ 595437 h 882500"/>
                <a:gd name="connsiteX237" fmla="*/ 513735 w 3616391"/>
                <a:gd name="connsiteY237" fmla="*/ 591403 h 882500"/>
                <a:gd name="connsiteX238" fmla="*/ 525875 w 3616391"/>
                <a:gd name="connsiteY238" fmla="*/ 595437 h 882500"/>
                <a:gd name="connsiteX239" fmla="*/ 529909 w 3616391"/>
                <a:gd name="connsiteY239" fmla="*/ 623768 h 882500"/>
                <a:gd name="connsiteX240" fmla="*/ 505649 w 3616391"/>
                <a:gd name="connsiteY240" fmla="*/ 631855 h 882500"/>
                <a:gd name="connsiteX241" fmla="*/ 529909 w 3616391"/>
                <a:gd name="connsiteY241" fmla="*/ 643994 h 882500"/>
                <a:gd name="connsiteX242" fmla="*/ 525875 w 3616391"/>
                <a:gd name="connsiteY242" fmla="*/ 656115 h 882500"/>
                <a:gd name="connsiteX243" fmla="*/ 533961 w 3616391"/>
                <a:gd name="connsiteY243" fmla="*/ 648028 h 882500"/>
                <a:gd name="connsiteX244" fmla="*/ 570361 w 3616391"/>
                <a:gd name="connsiteY244" fmla="*/ 664220 h 882500"/>
                <a:gd name="connsiteX245" fmla="*/ 614865 w 3616391"/>
                <a:gd name="connsiteY245" fmla="*/ 680393 h 882500"/>
                <a:gd name="connsiteX246" fmla="*/ 631039 w 3616391"/>
                <a:gd name="connsiteY246" fmla="*/ 676341 h 882500"/>
                <a:gd name="connsiteX247" fmla="*/ 610813 w 3616391"/>
                <a:gd name="connsiteY247" fmla="*/ 660168 h 882500"/>
                <a:gd name="connsiteX248" fmla="*/ 606778 w 3616391"/>
                <a:gd name="connsiteY248" fmla="*/ 607577 h 882500"/>
                <a:gd name="connsiteX249" fmla="*/ 614865 w 3616391"/>
                <a:gd name="connsiteY249" fmla="*/ 575212 h 882500"/>
                <a:gd name="connsiteX250" fmla="*/ 618900 w 3616391"/>
                <a:gd name="connsiteY250" fmla="*/ 554986 h 882500"/>
                <a:gd name="connsiteX251" fmla="*/ 618900 w 3616391"/>
                <a:gd name="connsiteY251" fmla="*/ 542864 h 882500"/>
                <a:gd name="connsiteX252" fmla="*/ 594639 w 3616391"/>
                <a:gd name="connsiteY252" fmla="*/ 579264 h 882500"/>
                <a:gd name="connsiteX253" fmla="*/ 590587 w 3616391"/>
                <a:gd name="connsiteY253" fmla="*/ 554986 h 882500"/>
                <a:gd name="connsiteX254" fmla="*/ 588570 w 3616391"/>
                <a:gd name="connsiteY254" fmla="*/ 536795 h 882500"/>
                <a:gd name="connsiteX255" fmla="*/ 590587 w 3616391"/>
                <a:gd name="connsiteY255" fmla="*/ 518586 h 882500"/>
                <a:gd name="connsiteX256" fmla="*/ 594639 w 3616391"/>
                <a:gd name="connsiteY256" fmla="*/ 490273 h 882500"/>
                <a:gd name="connsiteX257" fmla="*/ 598674 w 3616391"/>
                <a:gd name="connsiteY257" fmla="*/ 482186 h 882500"/>
                <a:gd name="connsiteX258" fmla="*/ 582500 w 3616391"/>
                <a:gd name="connsiteY258" fmla="*/ 457908 h 882500"/>
                <a:gd name="connsiteX259" fmla="*/ 574413 w 3616391"/>
                <a:gd name="connsiteY259" fmla="*/ 478134 h 882500"/>
                <a:gd name="connsiteX260" fmla="*/ 554187 w 3616391"/>
                <a:gd name="connsiteY260" fmla="*/ 510499 h 882500"/>
                <a:gd name="connsiteX261" fmla="*/ 533961 w 3616391"/>
                <a:gd name="connsiteY261" fmla="*/ 524656 h 882500"/>
                <a:gd name="connsiteX262" fmla="*/ 513735 w 3616391"/>
                <a:gd name="connsiteY262" fmla="*/ 538812 h 882500"/>
                <a:gd name="connsiteX263" fmla="*/ 489457 w 3616391"/>
                <a:gd name="connsiteY263" fmla="*/ 554986 h 882500"/>
                <a:gd name="connsiteX264" fmla="*/ 497544 w 3616391"/>
                <a:gd name="connsiteY264" fmla="*/ 538812 h 882500"/>
                <a:gd name="connsiteX265" fmla="*/ 501596 w 3616391"/>
                <a:gd name="connsiteY265" fmla="*/ 520603 h 882500"/>
                <a:gd name="connsiteX266" fmla="*/ 505649 w 3616391"/>
                <a:gd name="connsiteY266" fmla="*/ 498360 h 882500"/>
                <a:gd name="connsiteX267" fmla="*/ 513735 w 3616391"/>
                <a:gd name="connsiteY267" fmla="*/ 474082 h 882500"/>
                <a:gd name="connsiteX268" fmla="*/ 517770 w 3616391"/>
                <a:gd name="connsiteY268" fmla="*/ 465995 h 882500"/>
                <a:gd name="connsiteX269" fmla="*/ 497544 w 3616391"/>
                <a:gd name="connsiteY269" fmla="*/ 465995 h 882500"/>
                <a:gd name="connsiteX270" fmla="*/ 473284 w 3616391"/>
                <a:gd name="connsiteY270" fmla="*/ 494308 h 882500"/>
                <a:gd name="connsiteX271" fmla="*/ 457092 w 3616391"/>
                <a:gd name="connsiteY271" fmla="*/ 474082 h 882500"/>
                <a:gd name="connsiteX272" fmla="*/ 453058 w 3616391"/>
                <a:gd name="connsiteY272" fmla="*/ 453732 h 882500"/>
                <a:gd name="connsiteX273" fmla="*/ 465197 w 3616391"/>
                <a:gd name="connsiteY273" fmla="*/ 425172 h 882500"/>
                <a:gd name="connsiteX274" fmla="*/ 424745 w 3616391"/>
                <a:gd name="connsiteY274" fmla="*/ 441469 h 882500"/>
                <a:gd name="connsiteX275" fmla="*/ 394397 w 3616391"/>
                <a:gd name="connsiteY275" fmla="*/ 455785 h 882500"/>
                <a:gd name="connsiteX276" fmla="*/ 372154 w 3616391"/>
                <a:gd name="connsiteY276" fmla="*/ 465995 h 882500"/>
                <a:gd name="connsiteX277" fmla="*/ 337772 w 3616391"/>
                <a:gd name="connsiteY277" fmla="*/ 484204 h 882500"/>
                <a:gd name="connsiteX278" fmla="*/ 307424 w 3616391"/>
                <a:gd name="connsiteY278" fmla="*/ 490273 h 882500"/>
                <a:gd name="connsiteX279" fmla="*/ 299337 w 3616391"/>
                <a:gd name="connsiteY279" fmla="*/ 490273 h 882500"/>
                <a:gd name="connsiteX280" fmla="*/ 315511 w 3616391"/>
                <a:gd name="connsiteY280" fmla="*/ 470047 h 882500"/>
                <a:gd name="connsiteX281" fmla="*/ 327650 w 3616391"/>
                <a:gd name="connsiteY281" fmla="*/ 455785 h 882500"/>
                <a:gd name="connsiteX282" fmla="*/ 335737 w 3616391"/>
                <a:gd name="connsiteY282" fmla="*/ 441469 h 882500"/>
                <a:gd name="connsiteX283" fmla="*/ 349911 w 3616391"/>
                <a:gd name="connsiteY283" fmla="*/ 417014 h 882500"/>
                <a:gd name="connsiteX284" fmla="*/ 372154 w 3616391"/>
                <a:gd name="connsiteY284" fmla="*/ 400646 h 882500"/>
                <a:gd name="connsiteX285" fmla="*/ 404519 w 3616391"/>
                <a:gd name="connsiteY285" fmla="*/ 402734 h 882500"/>
                <a:gd name="connsiteX286" fmla="*/ 449005 w 3616391"/>
                <a:gd name="connsiteY286" fmla="*/ 392488 h 882500"/>
                <a:gd name="connsiteX287" fmla="*/ 477318 w 3616391"/>
                <a:gd name="connsiteY287" fmla="*/ 376190 h 882500"/>
                <a:gd name="connsiteX288" fmla="*/ 477318 w 3616391"/>
                <a:gd name="connsiteY288" fmla="*/ 372067 h 882500"/>
                <a:gd name="connsiteX289" fmla="*/ 453058 w 3616391"/>
                <a:gd name="connsiteY289" fmla="*/ 359804 h 882500"/>
                <a:gd name="connsiteX290" fmla="*/ 420693 w 3616391"/>
                <a:gd name="connsiteY290" fmla="*/ 355770 h 882500"/>
                <a:gd name="connsiteX291" fmla="*/ 398449 w 3616391"/>
                <a:gd name="connsiteY291" fmla="*/ 363927 h 882500"/>
                <a:gd name="connsiteX292" fmla="*/ 368102 w 3616391"/>
                <a:gd name="connsiteY292" fmla="*/ 368033 h 882500"/>
                <a:gd name="connsiteX293" fmla="*/ 355962 w 3616391"/>
                <a:gd name="connsiteY293" fmla="*/ 370050 h 882500"/>
                <a:gd name="connsiteX294" fmla="*/ 347876 w 3616391"/>
                <a:gd name="connsiteY294" fmla="*/ 368033 h 882500"/>
                <a:gd name="connsiteX295" fmla="*/ 339789 w 3616391"/>
                <a:gd name="connsiteY295" fmla="*/ 368033 h 882500"/>
                <a:gd name="connsiteX296" fmla="*/ 347876 w 3616391"/>
                <a:gd name="connsiteY296" fmla="*/ 355770 h 882500"/>
                <a:gd name="connsiteX297" fmla="*/ 364067 w 3616391"/>
                <a:gd name="connsiteY297" fmla="*/ 331244 h 882500"/>
                <a:gd name="connsiteX298" fmla="*/ 372154 w 3616391"/>
                <a:gd name="connsiteY298" fmla="*/ 325104 h 882500"/>
                <a:gd name="connsiteX299" fmla="*/ 380241 w 3616391"/>
                <a:gd name="connsiteY299" fmla="*/ 318981 h 882500"/>
                <a:gd name="connsiteX300" fmla="*/ 388328 w 3616391"/>
                <a:gd name="connsiteY300" fmla="*/ 314929 h 882500"/>
                <a:gd name="connsiteX301" fmla="*/ 364067 w 3616391"/>
                <a:gd name="connsiteY301" fmla="*/ 298560 h 882500"/>
                <a:gd name="connsiteX302" fmla="*/ 339789 w 3616391"/>
                <a:gd name="connsiteY302" fmla="*/ 292473 h 882500"/>
                <a:gd name="connsiteX303" fmla="*/ 319563 w 3616391"/>
                <a:gd name="connsiteY303" fmla="*/ 286297 h 882500"/>
                <a:gd name="connsiteX304" fmla="*/ 311476 w 3616391"/>
                <a:gd name="connsiteY304" fmla="*/ 274105 h 882500"/>
                <a:gd name="connsiteX305" fmla="*/ 311476 w 3616391"/>
                <a:gd name="connsiteY305" fmla="*/ 265894 h 882500"/>
                <a:gd name="connsiteX306" fmla="*/ 299337 w 3616391"/>
                <a:gd name="connsiteY306" fmla="*/ 270000 h 882500"/>
                <a:gd name="connsiteX307" fmla="*/ 287198 w 3616391"/>
                <a:gd name="connsiteY307" fmla="*/ 274105 h 882500"/>
                <a:gd name="connsiteX308" fmla="*/ 279111 w 3616391"/>
                <a:gd name="connsiteY308" fmla="*/ 278157 h 882500"/>
                <a:gd name="connsiteX309" fmla="*/ 269007 w 3616391"/>
                <a:gd name="connsiteY309" fmla="*/ 290403 h 882500"/>
                <a:gd name="connsiteX310" fmla="*/ 258885 w 3616391"/>
                <a:gd name="connsiteY310" fmla="*/ 298560 h 882500"/>
                <a:gd name="connsiteX311" fmla="*/ 242711 w 3616391"/>
                <a:gd name="connsiteY311" fmla="*/ 296543 h 882500"/>
                <a:gd name="connsiteX312" fmla="*/ 234607 w 3616391"/>
                <a:gd name="connsiteY312" fmla="*/ 282263 h 882500"/>
                <a:gd name="connsiteX313" fmla="*/ 234607 w 3616391"/>
                <a:gd name="connsiteY313" fmla="*/ 265912 h 882500"/>
                <a:gd name="connsiteX314" fmla="*/ 238659 w 3616391"/>
                <a:gd name="connsiteY314" fmla="*/ 237316 h 882500"/>
                <a:gd name="connsiteX315" fmla="*/ 242711 w 3616391"/>
                <a:gd name="connsiteY315" fmla="*/ 196493 h 882500"/>
                <a:gd name="connsiteX316" fmla="*/ 258885 w 3616391"/>
                <a:gd name="connsiteY316" fmla="*/ 192440 h 882500"/>
                <a:gd name="connsiteX317" fmla="*/ 273042 w 3616391"/>
                <a:gd name="connsiteY317" fmla="*/ 190388 h 882500"/>
                <a:gd name="connsiteX318" fmla="*/ 287198 w 3616391"/>
                <a:gd name="connsiteY318" fmla="*/ 192440 h 882500"/>
                <a:gd name="connsiteX319" fmla="*/ 262937 w 3616391"/>
                <a:gd name="connsiteY319" fmla="*/ 172020 h 882500"/>
                <a:gd name="connsiteX320" fmla="*/ 234607 w 3616391"/>
                <a:gd name="connsiteY320" fmla="*/ 143389 h 882500"/>
                <a:gd name="connsiteX321" fmla="*/ 246746 w 3616391"/>
                <a:gd name="connsiteY321" fmla="*/ 127091 h 882500"/>
                <a:gd name="connsiteX322" fmla="*/ 242711 w 3616391"/>
                <a:gd name="connsiteY322" fmla="*/ 125038 h 882500"/>
                <a:gd name="connsiteX323" fmla="*/ 275059 w 3616391"/>
                <a:gd name="connsiteY323" fmla="*/ 127091 h 882500"/>
                <a:gd name="connsiteX324" fmla="*/ 301354 w 3616391"/>
                <a:gd name="connsiteY324" fmla="*/ 131161 h 882500"/>
                <a:gd name="connsiteX325" fmla="*/ 309459 w 3616391"/>
                <a:gd name="connsiteY325" fmla="*/ 137301 h 882500"/>
                <a:gd name="connsiteX326" fmla="*/ 313493 w 3616391"/>
                <a:gd name="connsiteY326" fmla="*/ 139354 h 882500"/>
                <a:gd name="connsiteX327" fmla="*/ 331702 w 3616391"/>
                <a:gd name="connsiteY327" fmla="*/ 135249 h 882500"/>
                <a:gd name="connsiteX328" fmla="*/ 347876 w 3616391"/>
                <a:gd name="connsiteY328" fmla="*/ 118933 h 882500"/>
                <a:gd name="connsiteX329" fmla="*/ 343841 w 3616391"/>
                <a:gd name="connsiteY329" fmla="*/ 110723 h 882500"/>
                <a:gd name="connsiteX330" fmla="*/ 360015 w 3616391"/>
                <a:gd name="connsiteY330" fmla="*/ 118933 h 882500"/>
                <a:gd name="connsiteX331" fmla="*/ 372154 w 3616391"/>
                <a:gd name="connsiteY331" fmla="*/ 139354 h 882500"/>
                <a:gd name="connsiteX332" fmla="*/ 380241 w 3616391"/>
                <a:gd name="connsiteY332" fmla="*/ 106670 h 882500"/>
                <a:gd name="connsiteX333" fmla="*/ 398449 w 3616391"/>
                <a:gd name="connsiteY333" fmla="*/ 82145 h 882500"/>
                <a:gd name="connsiteX334" fmla="*/ 428779 w 3616391"/>
                <a:gd name="connsiteY334" fmla="*/ 65847 h 882500"/>
                <a:gd name="connsiteX335" fmla="*/ 436866 w 3616391"/>
                <a:gd name="connsiteY335" fmla="*/ 16990 h 882500"/>
                <a:gd name="connsiteX336" fmla="*/ 461144 w 3616391"/>
                <a:gd name="connsiteY336" fmla="*/ 37269 h 882500"/>
                <a:gd name="connsiteX337" fmla="*/ 479353 w 3616391"/>
                <a:gd name="connsiteY337" fmla="*/ 59707 h 882500"/>
                <a:gd name="connsiteX338" fmla="*/ 489457 w 3616391"/>
                <a:gd name="connsiteY338" fmla="*/ 90302 h 882500"/>
                <a:gd name="connsiteX339" fmla="*/ 501596 w 3616391"/>
                <a:gd name="connsiteY339" fmla="*/ 69882 h 882500"/>
                <a:gd name="connsiteX340" fmla="*/ 533961 w 3616391"/>
                <a:gd name="connsiteY340" fmla="*/ 57689 h 882500"/>
                <a:gd name="connsiteX341" fmla="*/ 529909 w 3616391"/>
                <a:gd name="connsiteY341" fmla="*/ 33163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3616391" h="882500">
                  <a:moveTo>
                    <a:pt x="1434768" y="465995"/>
                  </a:moveTo>
                  <a:cubicBezTo>
                    <a:pt x="1410507" y="482186"/>
                    <a:pt x="1388919" y="497015"/>
                    <a:pt x="1370055" y="510499"/>
                  </a:cubicBezTo>
                  <a:cubicBezTo>
                    <a:pt x="1353864" y="523983"/>
                    <a:pt x="1339708" y="535432"/>
                    <a:pt x="1327569" y="544881"/>
                  </a:cubicBezTo>
                  <a:cubicBezTo>
                    <a:pt x="1315447" y="554313"/>
                    <a:pt x="1309378" y="560383"/>
                    <a:pt x="1309378" y="563090"/>
                  </a:cubicBezTo>
                  <a:cubicBezTo>
                    <a:pt x="1306670" y="568470"/>
                    <a:pt x="1310723" y="579264"/>
                    <a:pt x="1321499" y="595437"/>
                  </a:cubicBezTo>
                  <a:cubicBezTo>
                    <a:pt x="1326896" y="603542"/>
                    <a:pt x="1332293" y="610284"/>
                    <a:pt x="1337690" y="615663"/>
                  </a:cubicBezTo>
                  <a:lnTo>
                    <a:pt x="1406455" y="587351"/>
                  </a:lnTo>
                  <a:cubicBezTo>
                    <a:pt x="1406455" y="576574"/>
                    <a:pt x="1409145" y="565780"/>
                    <a:pt x="1414542" y="554986"/>
                  </a:cubicBezTo>
                  <a:cubicBezTo>
                    <a:pt x="1419939" y="546899"/>
                    <a:pt x="1425336" y="538812"/>
                    <a:pt x="1430733" y="530725"/>
                  </a:cubicBezTo>
                  <a:cubicBezTo>
                    <a:pt x="1436113" y="522638"/>
                    <a:pt x="1442855" y="515896"/>
                    <a:pt x="1450959" y="510499"/>
                  </a:cubicBezTo>
                  <a:lnTo>
                    <a:pt x="1495446" y="567125"/>
                  </a:lnTo>
                  <a:lnTo>
                    <a:pt x="1519653" y="510499"/>
                  </a:lnTo>
                  <a:lnTo>
                    <a:pt x="1539879" y="571177"/>
                  </a:lnTo>
                  <a:lnTo>
                    <a:pt x="1580278" y="546899"/>
                  </a:lnTo>
                  <a:lnTo>
                    <a:pt x="1572173" y="583316"/>
                  </a:lnTo>
                  <a:cubicBezTo>
                    <a:pt x="1577570" y="583316"/>
                    <a:pt x="1582950" y="584661"/>
                    <a:pt x="1588294" y="587351"/>
                  </a:cubicBezTo>
                  <a:cubicBezTo>
                    <a:pt x="1599088" y="592748"/>
                    <a:pt x="1605830" y="600835"/>
                    <a:pt x="1608520" y="611629"/>
                  </a:cubicBezTo>
                  <a:cubicBezTo>
                    <a:pt x="1608520" y="617026"/>
                    <a:pt x="1609865" y="622405"/>
                    <a:pt x="1612572" y="627803"/>
                  </a:cubicBezTo>
                  <a:cubicBezTo>
                    <a:pt x="1615262" y="633200"/>
                    <a:pt x="1617969" y="638597"/>
                    <a:pt x="1620659" y="643994"/>
                  </a:cubicBezTo>
                  <a:cubicBezTo>
                    <a:pt x="1623349" y="649373"/>
                    <a:pt x="1626056" y="653426"/>
                    <a:pt x="1628746" y="656115"/>
                  </a:cubicBezTo>
                  <a:lnTo>
                    <a:pt x="1612572" y="660168"/>
                  </a:lnTo>
                  <a:lnTo>
                    <a:pt x="1628746" y="676341"/>
                  </a:lnTo>
                  <a:cubicBezTo>
                    <a:pt x="1636833" y="684446"/>
                    <a:pt x="1638195" y="693877"/>
                    <a:pt x="1632798" y="704672"/>
                  </a:cubicBezTo>
                  <a:cubicBezTo>
                    <a:pt x="1627401" y="715448"/>
                    <a:pt x="1624039" y="719501"/>
                    <a:pt x="1622676" y="716793"/>
                  </a:cubicBezTo>
                  <a:cubicBezTo>
                    <a:pt x="1621331" y="714103"/>
                    <a:pt x="1607193" y="723535"/>
                    <a:pt x="1580278" y="745124"/>
                  </a:cubicBezTo>
                  <a:cubicBezTo>
                    <a:pt x="1556000" y="769384"/>
                    <a:pt x="1543188" y="785575"/>
                    <a:pt x="1541843" y="793662"/>
                  </a:cubicBezTo>
                  <a:cubicBezTo>
                    <a:pt x="1540498" y="801749"/>
                    <a:pt x="1542516" y="804439"/>
                    <a:pt x="1547913" y="801749"/>
                  </a:cubicBezTo>
                  <a:cubicBezTo>
                    <a:pt x="1550603" y="799059"/>
                    <a:pt x="1553982" y="797024"/>
                    <a:pt x="1558017" y="795680"/>
                  </a:cubicBezTo>
                  <a:cubicBezTo>
                    <a:pt x="1562069" y="794335"/>
                    <a:pt x="1566794" y="792317"/>
                    <a:pt x="1572173" y="789610"/>
                  </a:cubicBezTo>
                  <a:cubicBezTo>
                    <a:pt x="1577570" y="786920"/>
                    <a:pt x="1582950" y="785575"/>
                    <a:pt x="1588294" y="785575"/>
                  </a:cubicBezTo>
                  <a:lnTo>
                    <a:pt x="1588294" y="821975"/>
                  </a:lnTo>
                  <a:lnTo>
                    <a:pt x="1632798" y="801749"/>
                  </a:lnTo>
                  <a:lnTo>
                    <a:pt x="1657059" y="850288"/>
                  </a:lnTo>
                  <a:cubicBezTo>
                    <a:pt x="1657059" y="855685"/>
                    <a:pt x="1659766" y="859737"/>
                    <a:pt x="1665163" y="862427"/>
                  </a:cubicBezTo>
                  <a:cubicBezTo>
                    <a:pt x="1670543" y="870514"/>
                    <a:pt x="1682682" y="873221"/>
                    <a:pt x="1701563" y="870514"/>
                  </a:cubicBezTo>
                  <a:cubicBezTo>
                    <a:pt x="1696166" y="808491"/>
                    <a:pt x="1690768" y="750503"/>
                    <a:pt x="1685389" y="696567"/>
                  </a:cubicBezTo>
                  <a:cubicBezTo>
                    <a:pt x="1679992" y="650736"/>
                    <a:pt x="1675940" y="606232"/>
                    <a:pt x="1673250" y="563090"/>
                  </a:cubicBezTo>
                  <a:cubicBezTo>
                    <a:pt x="1670543" y="519931"/>
                    <a:pt x="1667853" y="491618"/>
                    <a:pt x="1665163" y="478134"/>
                  </a:cubicBezTo>
                  <a:cubicBezTo>
                    <a:pt x="1665163" y="483531"/>
                    <a:pt x="1662456" y="487566"/>
                    <a:pt x="1657059" y="490273"/>
                  </a:cubicBezTo>
                  <a:cubicBezTo>
                    <a:pt x="1651679" y="492963"/>
                    <a:pt x="1646282" y="495670"/>
                    <a:pt x="1640885" y="498360"/>
                  </a:cubicBezTo>
                  <a:cubicBezTo>
                    <a:pt x="1635488" y="501050"/>
                    <a:pt x="1630091" y="502412"/>
                    <a:pt x="1624711" y="502412"/>
                  </a:cubicBezTo>
                  <a:cubicBezTo>
                    <a:pt x="1608520" y="502412"/>
                    <a:pt x="1594381" y="501050"/>
                    <a:pt x="1582260" y="498360"/>
                  </a:cubicBezTo>
                  <a:cubicBezTo>
                    <a:pt x="1570156" y="495670"/>
                    <a:pt x="1561397" y="492963"/>
                    <a:pt x="1556000" y="490273"/>
                  </a:cubicBezTo>
                  <a:cubicBezTo>
                    <a:pt x="1553310" y="490273"/>
                    <a:pt x="1545223" y="488928"/>
                    <a:pt x="1531757" y="486221"/>
                  </a:cubicBezTo>
                  <a:cubicBezTo>
                    <a:pt x="1518291" y="483531"/>
                    <a:pt x="1504842" y="480824"/>
                    <a:pt x="1491411" y="478134"/>
                  </a:cubicBezTo>
                  <a:cubicBezTo>
                    <a:pt x="1475220" y="475444"/>
                    <a:pt x="1456339" y="471392"/>
                    <a:pt x="1434768" y="465995"/>
                  </a:cubicBezTo>
                  <a:close/>
                  <a:moveTo>
                    <a:pt x="529909" y="0"/>
                  </a:moveTo>
                  <a:lnTo>
                    <a:pt x="1900315" y="0"/>
                  </a:lnTo>
                  <a:lnTo>
                    <a:pt x="1895169" y="9009"/>
                  </a:lnTo>
                  <a:cubicBezTo>
                    <a:pt x="1889772" y="17114"/>
                    <a:pt x="1885047" y="25891"/>
                    <a:pt x="1881013" y="35340"/>
                  </a:cubicBezTo>
                  <a:cubicBezTo>
                    <a:pt x="1876960" y="44807"/>
                    <a:pt x="1873598" y="52221"/>
                    <a:pt x="1870891" y="57619"/>
                  </a:cubicBezTo>
                  <a:cubicBezTo>
                    <a:pt x="1865494" y="65705"/>
                    <a:pt x="1862804" y="74482"/>
                    <a:pt x="1862804" y="83914"/>
                  </a:cubicBezTo>
                  <a:cubicBezTo>
                    <a:pt x="1862804" y="93363"/>
                    <a:pt x="1861459" y="102123"/>
                    <a:pt x="1858752" y="110210"/>
                  </a:cubicBezTo>
                  <a:cubicBezTo>
                    <a:pt x="1856062" y="121004"/>
                    <a:pt x="1854717" y="129091"/>
                    <a:pt x="1854717" y="134488"/>
                  </a:cubicBezTo>
                  <a:cubicBezTo>
                    <a:pt x="1868201" y="139867"/>
                    <a:pt x="1880340" y="141902"/>
                    <a:pt x="1891117" y="140557"/>
                  </a:cubicBezTo>
                  <a:cubicBezTo>
                    <a:pt x="1901911" y="139195"/>
                    <a:pt x="1911343" y="137177"/>
                    <a:pt x="1919430" y="134488"/>
                  </a:cubicBezTo>
                  <a:cubicBezTo>
                    <a:pt x="1930224" y="131780"/>
                    <a:pt x="1939638" y="129091"/>
                    <a:pt x="1947689" y="126383"/>
                  </a:cubicBezTo>
                  <a:lnTo>
                    <a:pt x="1931569" y="69758"/>
                  </a:lnTo>
                  <a:lnTo>
                    <a:pt x="1951741" y="49532"/>
                  </a:lnTo>
                  <a:lnTo>
                    <a:pt x="1923482" y="45426"/>
                  </a:lnTo>
                  <a:lnTo>
                    <a:pt x="1947689" y="25200"/>
                  </a:lnTo>
                  <a:lnTo>
                    <a:pt x="1927108" y="0"/>
                  </a:lnTo>
                  <a:lnTo>
                    <a:pt x="3082228" y="0"/>
                  </a:lnTo>
                  <a:lnTo>
                    <a:pt x="3094569" y="5612"/>
                  </a:lnTo>
                  <a:cubicBezTo>
                    <a:pt x="3102656" y="8266"/>
                    <a:pt x="3110743" y="9593"/>
                    <a:pt x="3118829" y="9593"/>
                  </a:cubicBezTo>
                  <a:lnTo>
                    <a:pt x="3139055" y="21714"/>
                  </a:lnTo>
                  <a:lnTo>
                    <a:pt x="3139055" y="33800"/>
                  </a:lnTo>
                  <a:lnTo>
                    <a:pt x="3151195" y="53956"/>
                  </a:lnTo>
                  <a:lnTo>
                    <a:pt x="3135021" y="82215"/>
                  </a:lnTo>
                  <a:lnTo>
                    <a:pt x="3183560" y="78163"/>
                  </a:lnTo>
                  <a:lnTo>
                    <a:pt x="3195699" y="90355"/>
                  </a:lnTo>
                  <a:cubicBezTo>
                    <a:pt x="3201078" y="103981"/>
                    <a:pt x="3203785" y="110776"/>
                    <a:pt x="3203785" y="110776"/>
                  </a:cubicBezTo>
                  <a:cubicBezTo>
                    <a:pt x="3201078" y="116261"/>
                    <a:pt x="3196371" y="121712"/>
                    <a:pt x="3189629" y="127144"/>
                  </a:cubicBezTo>
                  <a:cubicBezTo>
                    <a:pt x="3182887" y="132577"/>
                    <a:pt x="3178162" y="138027"/>
                    <a:pt x="3175473" y="143459"/>
                  </a:cubicBezTo>
                  <a:cubicBezTo>
                    <a:pt x="3175473" y="143459"/>
                    <a:pt x="3175473" y="147547"/>
                    <a:pt x="3175473" y="155722"/>
                  </a:cubicBezTo>
                  <a:lnTo>
                    <a:pt x="3175473" y="163880"/>
                  </a:lnTo>
                  <a:cubicBezTo>
                    <a:pt x="3186249" y="163880"/>
                    <a:pt x="3197044" y="162517"/>
                    <a:pt x="3207820" y="159828"/>
                  </a:cubicBezTo>
                  <a:cubicBezTo>
                    <a:pt x="3215925" y="157085"/>
                    <a:pt x="3224011" y="155032"/>
                    <a:pt x="3232098" y="153670"/>
                  </a:cubicBezTo>
                  <a:cubicBezTo>
                    <a:pt x="3240185" y="152289"/>
                    <a:pt x="3245582" y="148892"/>
                    <a:pt x="3248272" y="143459"/>
                  </a:cubicBezTo>
                  <a:lnTo>
                    <a:pt x="3264463" y="184283"/>
                  </a:lnTo>
                  <a:lnTo>
                    <a:pt x="3284689" y="196546"/>
                  </a:lnTo>
                  <a:cubicBezTo>
                    <a:pt x="3276602" y="196546"/>
                    <a:pt x="3268498" y="197926"/>
                    <a:pt x="3260411" y="200651"/>
                  </a:cubicBezTo>
                  <a:cubicBezTo>
                    <a:pt x="3246927" y="206101"/>
                    <a:pt x="3237495" y="211534"/>
                    <a:pt x="3232098" y="216966"/>
                  </a:cubicBezTo>
                  <a:lnTo>
                    <a:pt x="3203785" y="245598"/>
                  </a:lnTo>
                  <a:cubicBezTo>
                    <a:pt x="3214562" y="259206"/>
                    <a:pt x="3224011" y="272813"/>
                    <a:pt x="3232098" y="286421"/>
                  </a:cubicBezTo>
                  <a:cubicBezTo>
                    <a:pt x="3237495" y="300047"/>
                    <a:pt x="3242893" y="314327"/>
                    <a:pt x="3248272" y="329315"/>
                  </a:cubicBezTo>
                  <a:cubicBezTo>
                    <a:pt x="3253669" y="344285"/>
                    <a:pt x="3253669" y="359946"/>
                    <a:pt x="3248272" y="376244"/>
                  </a:cubicBezTo>
                  <a:lnTo>
                    <a:pt x="3215925" y="368086"/>
                  </a:lnTo>
                  <a:lnTo>
                    <a:pt x="3147142" y="433453"/>
                  </a:lnTo>
                  <a:lnTo>
                    <a:pt x="3187594" y="461766"/>
                  </a:lnTo>
                  <a:lnTo>
                    <a:pt x="3203785" y="445574"/>
                  </a:lnTo>
                  <a:lnTo>
                    <a:pt x="3211872" y="473905"/>
                  </a:lnTo>
                  <a:lnTo>
                    <a:pt x="3252324" y="465800"/>
                  </a:lnTo>
                  <a:lnTo>
                    <a:pt x="3268498" y="433453"/>
                  </a:lnTo>
                  <a:lnTo>
                    <a:pt x="3284689" y="469853"/>
                  </a:lnTo>
                  <a:lnTo>
                    <a:pt x="3308950" y="457714"/>
                  </a:lnTo>
                  <a:cubicBezTo>
                    <a:pt x="3300863" y="455024"/>
                    <a:pt x="3295466" y="449627"/>
                    <a:pt x="3292776" y="441540"/>
                  </a:cubicBezTo>
                  <a:cubicBezTo>
                    <a:pt x="3290086" y="436143"/>
                    <a:pt x="3288724" y="430710"/>
                    <a:pt x="3288724" y="425260"/>
                  </a:cubicBezTo>
                  <a:cubicBezTo>
                    <a:pt x="3288724" y="419810"/>
                    <a:pt x="3295466" y="414360"/>
                    <a:pt x="3308950" y="408927"/>
                  </a:cubicBezTo>
                  <a:cubicBezTo>
                    <a:pt x="3335918" y="403495"/>
                    <a:pt x="3350764" y="400769"/>
                    <a:pt x="3353454" y="400769"/>
                  </a:cubicBezTo>
                  <a:lnTo>
                    <a:pt x="3365593" y="400769"/>
                  </a:lnTo>
                  <a:lnTo>
                    <a:pt x="3353454" y="433453"/>
                  </a:lnTo>
                  <a:cubicBezTo>
                    <a:pt x="3353454" y="441628"/>
                    <a:pt x="3356144" y="448423"/>
                    <a:pt x="3361541" y="453856"/>
                  </a:cubicBezTo>
                  <a:cubicBezTo>
                    <a:pt x="3364248" y="459253"/>
                    <a:pt x="3367610" y="461960"/>
                    <a:pt x="3371663" y="461960"/>
                  </a:cubicBezTo>
                  <a:cubicBezTo>
                    <a:pt x="3375697" y="461960"/>
                    <a:pt x="3380422" y="457908"/>
                    <a:pt x="3385819" y="449821"/>
                  </a:cubicBezTo>
                  <a:cubicBezTo>
                    <a:pt x="3388509" y="439027"/>
                    <a:pt x="3391216" y="430940"/>
                    <a:pt x="3393906" y="425543"/>
                  </a:cubicBezTo>
                  <a:cubicBezTo>
                    <a:pt x="3396595" y="420146"/>
                    <a:pt x="3399303" y="414767"/>
                    <a:pt x="3401993" y="409369"/>
                  </a:cubicBezTo>
                  <a:cubicBezTo>
                    <a:pt x="3404700" y="403972"/>
                    <a:pt x="3406045" y="399920"/>
                    <a:pt x="3406045" y="397230"/>
                  </a:cubicBezTo>
                  <a:lnTo>
                    <a:pt x="3410079" y="413404"/>
                  </a:lnTo>
                  <a:cubicBezTo>
                    <a:pt x="3415477" y="410714"/>
                    <a:pt x="3422219" y="408025"/>
                    <a:pt x="3430305" y="405317"/>
                  </a:cubicBezTo>
                  <a:cubicBezTo>
                    <a:pt x="3443789" y="399920"/>
                    <a:pt x="3459981" y="399920"/>
                    <a:pt x="3478862" y="405317"/>
                  </a:cubicBezTo>
                  <a:cubicBezTo>
                    <a:pt x="3492346" y="410714"/>
                    <a:pt x="3501105" y="414767"/>
                    <a:pt x="3505157" y="417456"/>
                  </a:cubicBezTo>
                  <a:cubicBezTo>
                    <a:pt x="3509192" y="420146"/>
                    <a:pt x="3517951" y="422853"/>
                    <a:pt x="3531435" y="425543"/>
                  </a:cubicBezTo>
                  <a:cubicBezTo>
                    <a:pt x="3544919" y="428251"/>
                    <a:pt x="3555713" y="428251"/>
                    <a:pt x="3563800" y="425543"/>
                  </a:cubicBezTo>
                  <a:cubicBezTo>
                    <a:pt x="3569197" y="425543"/>
                    <a:pt x="3573250" y="424198"/>
                    <a:pt x="3575939" y="421509"/>
                  </a:cubicBezTo>
                  <a:lnTo>
                    <a:pt x="3575939" y="437682"/>
                  </a:lnTo>
                  <a:cubicBezTo>
                    <a:pt x="3575939" y="451166"/>
                    <a:pt x="3573250" y="460598"/>
                    <a:pt x="3567852" y="465995"/>
                  </a:cubicBezTo>
                  <a:cubicBezTo>
                    <a:pt x="3562455" y="474082"/>
                    <a:pt x="3561783" y="479479"/>
                    <a:pt x="3565835" y="482186"/>
                  </a:cubicBezTo>
                  <a:cubicBezTo>
                    <a:pt x="3569870" y="484876"/>
                    <a:pt x="3559766" y="486221"/>
                    <a:pt x="3535487" y="486221"/>
                  </a:cubicBezTo>
                  <a:cubicBezTo>
                    <a:pt x="3513917" y="486221"/>
                    <a:pt x="3504467" y="486221"/>
                    <a:pt x="3507175" y="486221"/>
                  </a:cubicBezTo>
                  <a:cubicBezTo>
                    <a:pt x="3509864" y="486221"/>
                    <a:pt x="3499088" y="488928"/>
                    <a:pt x="3474810" y="494308"/>
                  </a:cubicBezTo>
                  <a:cubicBezTo>
                    <a:pt x="3450531" y="499705"/>
                    <a:pt x="3428288" y="503085"/>
                    <a:pt x="3408062" y="504430"/>
                  </a:cubicBezTo>
                  <a:cubicBezTo>
                    <a:pt x="3387836" y="505774"/>
                    <a:pt x="3375025" y="507792"/>
                    <a:pt x="3369628" y="510499"/>
                  </a:cubicBezTo>
                  <a:lnTo>
                    <a:pt x="3357506" y="522638"/>
                  </a:lnTo>
                  <a:cubicBezTo>
                    <a:pt x="3354799" y="525328"/>
                    <a:pt x="3352109" y="526673"/>
                    <a:pt x="3349402" y="526673"/>
                  </a:cubicBezTo>
                  <a:lnTo>
                    <a:pt x="3385819" y="563090"/>
                  </a:lnTo>
                  <a:lnTo>
                    <a:pt x="3325141" y="542864"/>
                  </a:lnTo>
                  <a:lnTo>
                    <a:pt x="3337280" y="583316"/>
                  </a:lnTo>
                  <a:lnTo>
                    <a:pt x="3308950" y="591403"/>
                  </a:lnTo>
                  <a:cubicBezTo>
                    <a:pt x="3314347" y="596800"/>
                    <a:pt x="3317054" y="604887"/>
                    <a:pt x="3317054" y="615663"/>
                  </a:cubicBezTo>
                  <a:cubicBezTo>
                    <a:pt x="3317054" y="623768"/>
                    <a:pt x="3315692" y="633200"/>
                    <a:pt x="3313002" y="643994"/>
                  </a:cubicBezTo>
                  <a:cubicBezTo>
                    <a:pt x="3310312" y="654770"/>
                    <a:pt x="3304915" y="666910"/>
                    <a:pt x="3296828" y="680393"/>
                  </a:cubicBezTo>
                  <a:cubicBezTo>
                    <a:pt x="3302208" y="677704"/>
                    <a:pt x="3310312" y="674996"/>
                    <a:pt x="3321089" y="672307"/>
                  </a:cubicBezTo>
                  <a:cubicBezTo>
                    <a:pt x="3339970" y="666910"/>
                    <a:pt x="3360196" y="668254"/>
                    <a:pt x="3381767" y="676341"/>
                  </a:cubicBezTo>
                  <a:cubicBezTo>
                    <a:pt x="3403337" y="687135"/>
                    <a:pt x="3416149" y="691188"/>
                    <a:pt x="3420201" y="688480"/>
                  </a:cubicBezTo>
                  <a:cubicBezTo>
                    <a:pt x="3424254" y="685791"/>
                    <a:pt x="3430305" y="681738"/>
                    <a:pt x="3438410" y="676341"/>
                  </a:cubicBezTo>
                  <a:cubicBezTo>
                    <a:pt x="3459981" y="668254"/>
                    <a:pt x="3477499" y="666910"/>
                    <a:pt x="3490983" y="672307"/>
                  </a:cubicBezTo>
                  <a:cubicBezTo>
                    <a:pt x="3499088" y="677704"/>
                    <a:pt x="3515261" y="683756"/>
                    <a:pt x="3539540" y="690498"/>
                  </a:cubicBezTo>
                  <a:cubicBezTo>
                    <a:pt x="3563800" y="697240"/>
                    <a:pt x="3578629" y="707361"/>
                    <a:pt x="3584026" y="720845"/>
                  </a:cubicBezTo>
                  <a:cubicBezTo>
                    <a:pt x="3589423" y="728932"/>
                    <a:pt x="3592803" y="737019"/>
                    <a:pt x="3594148" y="745124"/>
                  </a:cubicBezTo>
                  <a:cubicBezTo>
                    <a:pt x="3595493" y="753210"/>
                    <a:pt x="3598855" y="759952"/>
                    <a:pt x="3604252" y="765350"/>
                  </a:cubicBezTo>
                  <a:cubicBezTo>
                    <a:pt x="3606959" y="773436"/>
                    <a:pt x="3610994" y="780178"/>
                    <a:pt x="3616391" y="785575"/>
                  </a:cubicBezTo>
                  <a:lnTo>
                    <a:pt x="3555713" y="753210"/>
                  </a:lnTo>
                  <a:lnTo>
                    <a:pt x="3555713" y="785575"/>
                  </a:lnTo>
                  <a:cubicBezTo>
                    <a:pt x="3555713" y="807146"/>
                    <a:pt x="3548971" y="824665"/>
                    <a:pt x="3535487" y="838149"/>
                  </a:cubicBezTo>
                  <a:cubicBezTo>
                    <a:pt x="3522003" y="821975"/>
                    <a:pt x="3508519" y="808491"/>
                    <a:pt x="3495035" y="797697"/>
                  </a:cubicBezTo>
                  <a:cubicBezTo>
                    <a:pt x="3465378" y="773436"/>
                    <a:pt x="3443789" y="758608"/>
                    <a:pt x="3430305" y="753210"/>
                  </a:cubicBezTo>
                  <a:lnTo>
                    <a:pt x="3393906" y="761297"/>
                  </a:lnTo>
                  <a:cubicBezTo>
                    <a:pt x="3380422" y="750503"/>
                    <a:pt x="3368283" y="742416"/>
                    <a:pt x="3357506" y="737019"/>
                  </a:cubicBezTo>
                  <a:cubicBezTo>
                    <a:pt x="3349402" y="731640"/>
                    <a:pt x="3341315" y="728932"/>
                    <a:pt x="3333228" y="728932"/>
                  </a:cubicBezTo>
                  <a:cubicBezTo>
                    <a:pt x="3325141" y="728932"/>
                    <a:pt x="3321089" y="734329"/>
                    <a:pt x="3321089" y="745124"/>
                  </a:cubicBezTo>
                  <a:cubicBezTo>
                    <a:pt x="3321089" y="761297"/>
                    <a:pt x="3326486" y="774781"/>
                    <a:pt x="3337280" y="785575"/>
                  </a:cubicBezTo>
                  <a:cubicBezTo>
                    <a:pt x="3342660" y="790955"/>
                    <a:pt x="3349402" y="795007"/>
                    <a:pt x="3357506" y="797697"/>
                  </a:cubicBezTo>
                  <a:cubicBezTo>
                    <a:pt x="3352109" y="800404"/>
                    <a:pt x="3345367" y="803094"/>
                    <a:pt x="3337280" y="805801"/>
                  </a:cubicBezTo>
                  <a:cubicBezTo>
                    <a:pt x="3331883" y="808491"/>
                    <a:pt x="3325141" y="811181"/>
                    <a:pt x="3317054" y="813888"/>
                  </a:cubicBezTo>
                  <a:cubicBezTo>
                    <a:pt x="3308950" y="816578"/>
                    <a:pt x="3302208" y="817923"/>
                    <a:pt x="3296828" y="817923"/>
                  </a:cubicBezTo>
                  <a:cubicBezTo>
                    <a:pt x="3280637" y="820630"/>
                    <a:pt x="3264463" y="819285"/>
                    <a:pt x="3248272" y="813888"/>
                  </a:cubicBezTo>
                  <a:lnTo>
                    <a:pt x="3224011" y="805801"/>
                  </a:lnTo>
                  <a:lnTo>
                    <a:pt x="3248272" y="866479"/>
                  </a:lnTo>
                  <a:lnTo>
                    <a:pt x="3215925" y="850288"/>
                  </a:lnTo>
                  <a:lnTo>
                    <a:pt x="3221778" y="882500"/>
                  </a:lnTo>
                  <a:lnTo>
                    <a:pt x="3178642" y="882500"/>
                  </a:lnTo>
                  <a:lnTo>
                    <a:pt x="3145125" y="876583"/>
                  </a:lnTo>
                  <a:cubicBezTo>
                    <a:pt x="3135693" y="875238"/>
                    <a:pt x="3129624" y="875911"/>
                    <a:pt x="3126916" y="878601"/>
                  </a:cubicBezTo>
                  <a:lnTo>
                    <a:pt x="3121092" y="882500"/>
                  </a:lnTo>
                  <a:lnTo>
                    <a:pt x="3021142" y="882500"/>
                  </a:lnTo>
                  <a:lnTo>
                    <a:pt x="3005561" y="878601"/>
                  </a:lnTo>
                  <a:cubicBezTo>
                    <a:pt x="3002871" y="878601"/>
                    <a:pt x="3001526" y="877256"/>
                    <a:pt x="3001526" y="874566"/>
                  </a:cubicBezTo>
                  <a:lnTo>
                    <a:pt x="3001870" y="882500"/>
                  </a:lnTo>
                  <a:lnTo>
                    <a:pt x="415047" y="882500"/>
                  </a:lnTo>
                  <a:lnTo>
                    <a:pt x="404519" y="878601"/>
                  </a:lnTo>
                  <a:lnTo>
                    <a:pt x="398279" y="882500"/>
                  </a:lnTo>
                  <a:lnTo>
                    <a:pt x="308603" y="882500"/>
                  </a:lnTo>
                  <a:lnTo>
                    <a:pt x="311476" y="862427"/>
                  </a:lnTo>
                  <a:cubicBezTo>
                    <a:pt x="300682" y="862427"/>
                    <a:pt x="289905" y="861082"/>
                    <a:pt x="279111" y="858375"/>
                  </a:cubicBezTo>
                  <a:cubicBezTo>
                    <a:pt x="257540" y="852995"/>
                    <a:pt x="248091" y="842201"/>
                    <a:pt x="250798" y="826027"/>
                  </a:cubicBezTo>
                  <a:lnTo>
                    <a:pt x="234607" y="850288"/>
                  </a:lnTo>
                  <a:lnTo>
                    <a:pt x="226520" y="850288"/>
                  </a:lnTo>
                  <a:lnTo>
                    <a:pt x="226520" y="801749"/>
                  </a:lnTo>
                  <a:cubicBezTo>
                    <a:pt x="223830" y="801749"/>
                    <a:pt x="221123" y="803094"/>
                    <a:pt x="218433" y="805801"/>
                  </a:cubicBezTo>
                  <a:cubicBezTo>
                    <a:pt x="207639" y="811181"/>
                    <a:pt x="198207" y="813888"/>
                    <a:pt x="190120" y="813888"/>
                  </a:cubicBezTo>
                  <a:cubicBezTo>
                    <a:pt x="182034" y="816578"/>
                    <a:pt x="173929" y="817923"/>
                    <a:pt x="165842" y="817923"/>
                  </a:cubicBezTo>
                  <a:cubicBezTo>
                    <a:pt x="163153" y="817923"/>
                    <a:pt x="160445" y="819285"/>
                    <a:pt x="157755" y="821975"/>
                  </a:cubicBezTo>
                  <a:cubicBezTo>
                    <a:pt x="155066" y="811181"/>
                    <a:pt x="153703" y="801749"/>
                    <a:pt x="153703" y="793662"/>
                  </a:cubicBezTo>
                  <a:cubicBezTo>
                    <a:pt x="153703" y="777471"/>
                    <a:pt x="164497" y="770729"/>
                    <a:pt x="186068" y="773436"/>
                  </a:cubicBezTo>
                  <a:lnTo>
                    <a:pt x="129443" y="720845"/>
                  </a:lnTo>
                  <a:lnTo>
                    <a:pt x="125390" y="720845"/>
                  </a:lnTo>
                  <a:cubicBezTo>
                    <a:pt x="117303" y="720845"/>
                    <a:pt x="111906" y="723535"/>
                    <a:pt x="109217" y="728932"/>
                  </a:cubicBezTo>
                  <a:cubicBezTo>
                    <a:pt x="103820" y="737019"/>
                    <a:pt x="97750" y="743761"/>
                    <a:pt x="91008" y="749158"/>
                  </a:cubicBezTo>
                  <a:cubicBezTo>
                    <a:pt x="84266" y="754555"/>
                    <a:pt x="78197" y="758608"/>
                    <a:pt x="72799" y="761297"/>
                  </a:cubicBezTo>
                  <a:cubicBezTo>
                    <a:pt x="72799" y="766694"/>
                    <a:pt x="71455" y="771401"/>
                    <a:pt x="68765" y="775454"/>
                  </a:cubicBezTo>
                  <a:cubicBezTo>
                    <a:pt x="66057" y="779506"/>
                    <a:pt x="57971" y="778833"/>
                    <a:pt x="44487" y="773436"/>
                  </a:cubicBezTo>
                  <a:cubicBezTo>
                    <a:pt x="39089" y="770729"/>
                    <a:pt x="34383" y="767367"/>
                    <a:pt x="30330" y="763315"/>
                  </a:cubicBezTo>
                  <a:cubicBezTo>
                    <a:pt x="26296" y="759280"/>
                    <a:pt x="21571" y="755900"/>
                    <a:pt x="16174" y="753210"/>
                  </a:cubicBezTo>
                  <a:lnTo>
                    <a:pt x="0" y="745124"/>
                  </a:lnTo>
                  <a:lnTo>
                    <a:pt x="40452" y="749158"/>
                  </a:lnTo>
                  <a:lnTo>
                    <a:pt x="52573" y="737019"/>
                  </a:lnTo>
                  <a:cubicBezTo>
                    <a:pt x="57971" y="731640"/>
                    <a:pt x="62023" y="728260"/>
                    <a:pt x="64712" y="726915"/>
                  </a:cubicBezTo>
                  <a:cubicBezTo>
                    <a:pt x="67420" y="725570"/>
                    <a:pt x="70110" y="722190"/>
                    <a:pt x="72799" y="716793"/>
                  </a:cubicBezTo>
                  <a:cubicBezTo>
                    <a:pt x="75507" y="714103"/>
                    <a:pt x="77524" y="710724"/>
                    <a:pt x="78869" y="706689"/>
                  </a:cubicBezTo>
                  <a:cubicBezTo>
                    <a:pt x="80232" y="702637"/>
                    <a:pt x="82249" y="697930"/>
                    <a:pt x="84939" y="692533"/>
                  </a:cubicBezTo>
                  <a:cubicBezTo>
                    <a:pt x="87646" y="687135"/>
                    <a:pt x="90336" y="683083"/>
                    <a:pt x="93025" y="680393"/>
                  </a:cubicBezTo>
                  <a:lnTo>
                    <a:pt x="113251" y="680393"/>
                  </a:lnTo>
                  <a:cubicBezTo>
                    <a:pt x="115959" y="677704"/>
                    <a:pt x="117303" y="674996"/>
                    <a:pt x="117303" y="672307"/>
                  </a:cubicBezTo>
                  <a:cubicBezTo>
                    <a:pt x="117303" y="666910"/>
                    <a:pt x="115959" y="660168"/>
                    <a:pt x="113251" y="652081"/>
                  </a:cubicBezTo>
                  <a:cubicBezTo>
                    <a:pt x="107872" y="641286"/>
                    <a:pt x="103820" y="631855"/>
                    <a:pt x="101130" y="623768"/>
                  </a:cubicBezTo>
                  <a:cubicBezTo>
                    <a:pt x="98422" y="615663"/>
                    <a:pt x="98422" y="606232"/>
                    <a:pt x="101130" y="595437"/>
                  </a:cubicBezTo>
                  <a:cubicBezTo>
                    <a:pt x="103820" y="587351"/>
                    <a:pt x="108544" y="579264"/>
                    <a:pt x="115286" y="571177"/>
                  </a:cubicBezTo>
                  <a:cubicBezTo>
                    <a:pt x="122028" y="563090"/>
                    <a:pt x="126735" y="554986"/>
                    <a:pt x="129443" y="546899"/>
                  </a:cubicBezTo>
                  <a:cubicBezTo>
                    <a:pt x="129443" y="538812"/>
                    <a:pt x="130788" y="531397"/>
                    <a:pt x="133477" y="524656"/>
                  </a:cubicBezTo>
                  <a:cubicBezTo>
                    <a:pt x="136185" y="517914"/>
                    <a:pt x="138874" y="518586"/>
                    <a:pt x="141582" y="526673"/>
                  </a:cubicBezTo>
                  <a:cubicBezTo>
                    <a:pt x="144271" y="532070"/>
                    <a:pt x="144944" y="537467"/>
                    <a:pt x="143599" y="542864"/>
                  </a:cubicBezTo>
                  <a:cubicBezTo>
                    <a:pt x="142254" y="548244"/>
                    <a:pt x="144271" y="554986"/>
                    <a:pt x="149669" y="563090"/>
                  </a:cubicBezTo>
                  <a:cubicBezTo>
                    <a:pt x="155066" y="573867"/>
                    <a:pt x="159773" y="583988"/>
                    <a:pt x="163825" y="593420"/>
                  </a:cubicBezTo>
                  <a:cubicBezTo>
                    <a:pt x="167877" y="602852"/>
                    <a:pt x="172584" y="610284"/>
                    <a:pt x="177981" y="615663"/>
                  </a:cubicBezTo>
                  <a:cubicBezTo>
                    <a:pt x="183378" y="629147"/>
                    <a:pt x="184723" y="638597"/>
                    <a:pt x="182034" y="643994"/>
                  </a:cubicBezTo>
                  <a:cubicBezTo>
                    <a:pt x="179326" y="649373"/>
                    <a:pt x="175292" y="654770"/>
                    <a:pt x="169894" y="660168"/>
                  </a:cubicBezTo>
                  <a:cubicBezTo>
                    <a:pt x="164497" y="665565"/>
                    <a:pt x="161808" y="672307"/>
                    <a:pt x="161808" y="680393"/>
                  </a:cubicBezTo>
                  <a:cubicBezTo>
                    <a:pt x="164497" y="696567"/>
                    <a:pt x="169894" y="703309"/>
                    <a:pt x="177981" y="700619"/>
                  </a:cubicBezTo>
                  <a:cubicBezTo>
                    <a:pt x="191465" y="700619"/>
                    <a:pt x="200897" y="693877"/>
                    <a:pt x="206294" y="680393"/>
                  </a:cubicBezTo>
                  <a:cubicBezTo>
                    <a:pt x="209002" y="674996"/>
                    <a:pt x="210346" y="670272"/>
                    <a:pt x="210346" y="666237"/>
                  </a:cubicBezTo>
                  <a:cubicBezTo>
                    <a:pt x="210346" y="662185"/>
                    <a:pt x="211691" y="657478"/>
                    <a:pt x="214381" y="652081"/>
                  </a:cubicBezTo>
                  <a:cubicBezTo>
                    <a:pt x="214381" y="646684"/>
                    <a:pt x="215744" y="641286"/>
                    <a:pt x="218433" y="635889"/>
                  </a:cubicBezTo>
                  <a:cubicBezTo>
                    <a:pt x="223830" y="638597"/>
                    <a:pt x="230572" y="642631"/>
                    <a:pt x="238659" y="648028"/>
                  </a:cubicBezTo>
                  <a:cubicBezTo>
                    <a:pt x="249453" y="656115"/>
                    <a:pt x="258885" y="666910"/>
                    <a:pt x="266972" y="680393"/>
                  </a:cubicBezTo>
                  <a:cubicBezTo>
                    <a:pt x="269679" y="672307"/>
                    <a:pt x="275059" y="664220"/>
                    <a:pt x="283163" y="656115"/>
                  </a:cubicBezTo>
                  <a:cubicBezTo>
                    <a:pt x="296647" y="642631"/>
                    <a:pt x="311476" y="638597"/>
                    <a:pt x="327650" y="643994"/>
                  </a:cubicBezTo>
                  <a:lnTo>
                    <a:pt x="368102" y="583316"/>
                  </a:lnTo>
                  <a:cubicBezTo>
                    <a:pt x="384293" y="564435"/>
                    <a:pt x="393725" y="560383"/>
                    <a:pt x="396414" y="571177"/>
                  </a:cubicBezTo>
                  <a:cubicBezTo>
                    <a:pt x="396414" y="576574"/>
                    <a:pt x="395742" y="581953"/>
                    <a:pt x="394397" y="587351"/>
                  </a:cubicBezTo>
                  <a:cubicBezTo>
                    <a:pt x="393052" y="592748"/>
                    <a:pt x="395070" y="598145"/>
                    <a:pt x="400467" y="603542"/>
                  </a:cubicBezTo>
                  <a:cubicBezTo>
                    <a:pt x="408553" y="606232"/>
                    <a:pt x="411261" y="609594"/>
                    <a:pt x="408553" y="613646"/>
                  </a:cubicBezTo>
                  <a:cubicBezTo>
                    <a:pt x="405864" y="617698"/>
                    <a:pt x="411261" y="617026"/>
                    <a:pt x="424745" y="611629"/>
                  </a:cubicBezTo>
                  <a:cubicBezTo>
                    <a:pt x="432832" y="608921"/>
                    <a:pt x="436194" y="605559"/>
                    <a:pt x="434849" y="601507"/>
                  </a:cubicBezTo>
                  <a:cubicBezTo>
                    <a:pt x="433504" y="597472"/>
                    <a:pt x="439574" y="599490"/>
                    <a:pt x="453058" y="607577"/>
                  </a:cubicBezTo>
                  <a:cubicBezTo>
                    <a:pt x="469231" y="612974"/>
                    <a:pt x="478008" y="613646"/>
                    <a:pt x="479353" y="609594"/>
                  </a:cubicBezTo>
                  <a:cubicBezTo>
                    <a:pt x="480698" y="605559"/>
                    <a:pt x="484060" y="600835"/>
                    <a:pt x="489457" y="595437"/>
                  </a:cubicBezTo>
                  <a:cubicBezTo>
                    <a:pt x="494854" y="592748"/>
                    <a:pt x="502941" y="591403"/>
                    <a:pt x="513735" y="591403"/>
                  </a:cubicBezTo>
                  <a:cubicBezTo>
                    <a:pt x="519133" y="591403"/>
                    <a:pt x="523167" y="592748"/>
                    <a:pt x="525875" y="595437"/>
                  </a:cubicBezTo>
                  <a:lnTo>
                    <a:pt x="529909" y="623768"/>
                  </a:lnTo>
                  <a:lnTo>
                    <a:pt x="505649" y="631855"/>
                  </a:lnTo>
                  <a:lnTo>
                    <a:pt x="529909" y="643994"/>
                  </a:lnTo>
                  <a:lnTo>
                    <a:pt x="525875" y="656115"/>
                  </a:lnTo>
                  <a:cubicBezTo>
                    <a:pt x="525875" y="650736"/>
                    <a:pt x="528564" y="648028"/>
                    <a:pt x="533961" y="648028"/>
                  </a:cubicBezTo>
                  <a:cubicBezTo>
                    <a:pt x="539358" y="648028"/>
                    <a:pt x="551480" y="653426"/>
                    <a:pt x="570361" y="664220"/>
                  </a:cubicBezTo>
                  <a:cubicBezTo>
                    <a:pt x="581155" y="674996"/>
                    <a:pt x="595984" y="680393"/>
                    <a:pt x="614865" y="680393"/>
                  </a:cubicBezTo>
                  <a:cubicBezTo>
                    <a:pt x="622952" y="680393"/>
                    <a:pt x="628349" y="679049"/>
                    <a:pt x="631039" y="676341"/>
                  </a:cubicBezTo>
                  <a:cubicBezTo>
                    <a:pt x="622952" y="673652"/>
                    <a:pt x="616210" y="668254"/>
                    <a:pt x="610813" y="660168"/>
                  </a:cubicBezTo>
                  <a:cubicBezTo>
                    <a:pt x="600036" y="646684"/>
                    <a:pt x="598674" y="629147"/>
                    <a:pt x="606778" y="607577"/>
                  </a:cubicBezTo>
                  <a:cubicBezTo>
                    <a:pt x="609468" y="594093"/>
                    <a:pt x="612158" y="583316"/>
                    <a:pt x="614865" y="575212"/>
                  </a:cubicBezTo>
                  <a:cubicBezTo>
                    <a:pt x="617555" y="567125"/>
                    <a:pt x="618900" y="560383"/>
                    <a:pt x="618900" y="554986"/>
                  </a:cubicBezTo>
                  <a:lnTo>
                    <a:pt x="618900" y="542864"/>
                  </a:lnTo>
                  <a:lnTo>
                    <a:pt x="594639" y="579264"/>
                  </a:lnTo>
                  <a:cubicBezTo>
                    <a:pt x="591932" y="571177"/>
                    <a:pt x="590587" y="563090"/>
                    <a:pt x="590587" y="554986"/>
                  </a:cubicBezTo>
                  <a:cubicBezTo>
                    <a:pt x="590587" y="549606"/>
                    <a:pt x="589914" y="543537"/>
                    <a:pt x="588570" y="536795"/>
                  </a:cubicBezTo>
                  <a:cubicBezTo>
                    <a:pt x="587225" y="530053"/>
                    <a:pt x="587897" y="523983"/>
                    <a:pt x="590587" y="518586"/>
                  </a:cubicBezTo>
                  <a:cubicBezTo>
                    <a:pt x="590587" y="502412"/>
                    <a:pt x="591932" y="492963"/>
                    <a:pt x="594639" y="490273"/>
                  </a:cubicBezTo>
                  <a:cubicBezTo>
                    <a:pt x="594639" y="487566"/>
                    <a:pt x="595984" y="484876"/>
                    <a:pt x="598674" y="482186"/>
                  </a:cubicBezTo>
                  <a:lnTo>
                    <a:pt x="582500" y="457908"/>
                  </a:lnTo>
                  <a:cubicBezTo>
                    <a:pt x="579810" y="463305"/>
                    <a:pt x="577103" y="470047"/>
                    <a:pt x="574413" y="478134"/>
                  </a:cubicBezTo>
                  <a:cubicBezTo>
                    <a:pt x="569016" y="491618"/>
                    <a:pt x="562274" y="502412"/>
                    <a:pt x="554187" y="510499"/>
                  </a:cubicBezTo>
                  <a:cubicBezTo>
                    <a:pt x="548790" y="515896"/>
                    <a:pt x="542048" y="520603"/>
                    <a:pt x="533961" y="524656"/>
                  </a:cubicBezTo>
                  <a:cubicBezTo>
                    <a:pt x="525875" y="528690"/>
                    <a:pt x="519133" y="533415"/>
                    <a:pt x="513735" y="538812"/>
                  </a:cubicBezTo>
                  <a:lnTo>
                    <a:pt x="489457" y="554986"/>
                  </a:lnTo>
                  <a:cubicBezTo>
                    <a:pt x="492165" y="552296"/>
                    <a:pt x="494854" y="546899"/>
                    <a:pt x="497544" y="538812"/>
                  </a:cubicBezTo>
                  <a:cubicBezTo>
                    <a:pt x="500252" y="533415"/>
                    <a:pt x="501596" y="527345"/>
                    <a:pt x="501596" y="520603"/>
                  </a:cubicBezTo>
                  <a:cubicBezTo>
                    <a:pt x="501596" y="513861"/>
                    <a:pt x="502941" y="506447"/>
                    <a:pt x="505649" y="498360"/>
                  </a:cubicBezTo>
                  <a:cubicBezTo>
                    <a:pt x="511028" y="482186"/>
                    <a:pt x="513735" y="474082"/>
                    <a:pt x="513735" y="474082"/>
                  </a:cubicBezTo>
                  <a:cubicBezTo>
                    <a:pt x="513735" y="471392"/>
                    <a:pt x="515080" y="468702"/>
                    <a:pt x="517770" y="465995"/>
                  </a:cubicBezTo>
                  <a:lnTo>
                    <a:pt x="497544" y="465995"/>
                  </a:lnTo>
                  <a:lnTo>
                    <a:pt x="473284" y="494308"/>
                  </a:lnTo>
                  <a:cubicBezTo>
                    <a:pt x="465197" y="488928"/>
                    <a:pt x="459800" y="482186"/>
                    <a:pt x="457092" y="474082"/>
                  </a:cubicBezTo>
                  <a:cubicBezTo>
                    <a:pt x="454403" y="468702"/>
                    <a:pt x="453058" y="461907"/>
                    <a:pt x="453058" y="453732"/>
                  </a:cubicBezTo>
                  <a:cubicBezTo>
                    <a:pt x="453058" y="445557"/>
                    <a:pt x="457092" y="436037"/>
                    <a:pt x="465197" y="425172"/>
                  </a:cubicBezTo>
                  <a:lnTo>
                    <a:pt x="424745" y="441469"/>
                  </a:lnTo>
                  <a:cubicBezTo>
                    <a:pt x="413951" y="446955"/>
                    <a:pt x="403846" y="451715"/>
                    <a:pt x="394397" y="455785"/>
                  </a:cubicBezTo>
                  <a:cubicBezTo>
                    <a:pt x="384965" y="459855"/>
                    <a:pt x="377551" y="463252"/>
                    <a:pt x="372154" y="465995"/>
                  </a:cubicBezTo>
                  <a:cubicBezTo>
                    <a:pt x="364067" y="471392"/>
                    <a:pt x="352600" y="477462"/>
                    <a:pt x="337772" y="484204"/>
                  </a:cubicBezTo>
                  <a:cubicBezTo>
                    <a:pt x="322943" y="490946"/>
                    <a:pt x="312821" y="492963"/>
                    <a:pt x="307424" y="490273"/>
                  </a:cubicBezTo>
                  <a:lnTo>
                    <a:pt x="299337" y="490273"/>
                  </a:lnTo>
                  <a:cubicBezTo>
                    <a:pt x="304734" y="484876"/>
                    <a:pt x="310131" y="478134"/>
                    <a:pt x="315511" y="470047"/>
                  </a:cubicBezTo>
                  <a:cubicBezTo>
                    <a:pt x="320908" y="464615"/>
                    <a:pt x="324960" y="459855"/>
                    <a:pt x="327650" y="455785"/>
                  </a:cubicBezTo>
                  <a:cubicBezTo>
                    <a:pt x="330357" y="451715"/>
                    <a:pt x="333047" y="446955"/>
                    <a:pt x="335737" y="441469"/>
                  </a:cubicBezTo>
                  <a:cubicBezTo>
                    <a:pt x="341134" y="433347"/>
                    <a:pt x="345858" y="425189"/>
                    <a:pt x="349911" y="417014"/>
                  </a:cubicBezTo>
                  <a:cubicBezTo>
                    <a:pt x="353945" y="408839"/>
                    <a:pt x="361360" y="403388"/>
                    <a:pt x="372154" y="400646"/>
                  </a:cubicBezTo>
                  <a:cubicBezTo>
                    <a:pt x="382930" y="397938"/>
                    <a:pt x="393725" y="398646"/>
                    <a:pt x="404519" y="402734"/>
                  </a:cubicBezTo>
                  <a:cubicBezTo>
                    <a:pt x="415296" y="406821"/>
                    <a:pt x="430124" y="403406"/>
                    <a:pt x="449005" y="392488"/>
                  </a:cubicBezTo>
                  <a:cubicBezTo>
                    <a:pt x="465197" y="384313"/>
                    <a:pt x="474628" y="378880"/>
                    <a:pt x="477318" y="376190"/>
                  </a:cubicBezTo>
                  <a:cubicBezTo>
                    <a:pt x="480026" y="373448"/>
                    <a:pt x="480026" y="372067"/>
                    <a:pt x="477318" y="372067"/>
                  </a:cubicBezTo>
                  <a:cubicBezTo>
                    <a:pt x="469231" y="366635"/>
                    <a:pt x="461144" y="362547"/>
                    <a:pt x="453058" y="359804"/>
                  </a:cubicBezTo>
                  <a:cubicBezTo>
                    <a:pt x="436866" y="354372"/>
                    <a:pt x="426090" y="353027"/>
                    <a:pt x="420693" y="355770"/>
                  </a:cubicBezTo>
                  <a:cubicBezTo>
                    <a:pt x="412606" y="361202"/>
                    <a:pt x="405191" y="363927"/>
                    <a:pt x="398449" y="363927"/>
                  </a:cubicBezTo>
                  <a:cubicBezTo>
                    <a:pt x="391707" y="363927"/>
                    <a:pt x="381586" y="365290"/>
                    <a:pt x="368102" y="368033"/>
                  </a:cubicBezTo>
                  <a:cubicBezTo>
                    <a:pt x="362705" y="370723"/>
                    <a:pt x="358670" y="371395"/>
                    <a:pt x="355962" y="370050"/>
                  </a:cubicBezTo>
                  <a:cubicBezTo>
                    <a:pt x="353273" y="368705"/>
                    <a:pt x="350583" y="368033"/>
                    <a:pt x="347876" y="368033"/>
                  </a:cubicBezTo>
                  <a:lnTo>
                    <a:pt x="339789" y="368033"/>
                  </a:lnTo>
                  <a:cubicBezTo>
                    <a:pt x="342479" y="365290"/>
                    <a:pt x="345186" y="361202"/>
                    <a:pt x="347876" y="355770"/>
                  </a:cubicBezTo>
                  <a:cubicBezTo>
                    <a:pt x="353273" y="344852"/>
                    <a:pt x="358670" y="336676"/>
                    <a:pt x="364067" y="331244"/>
                  </a:cubicBezTo>
                  <a:cubicBezTo>
                    <a:pt x="366757" y="328501"/>
                    <a:pt x="369447" y="326466"/>
                    <a:pt x="372154" y="325104"/>
                  </a:cubicBezTo>
                  <a:cubicBezTo>
                    <a:pt x="374844" y="323759"/>
                    <a:pt x="377551" y="321724"/>
                    <a:pt x="380241" y="318981"/>
                  </a:cubicBezTo>
                  <a:cubicBezTo>
                    <a:pt x="382930" y="316291"/>
                    <a:pt x="385638" y="314929"/>
                    <a:pt x="388328" y="314929"/>
                  </a:cubicBezTo>
                  <a:lnTo>
                    <a:pt x="364067" y="298560"/>
                  </a:lnTo>
                  <a:cubicBezTo>
                    <a:pt x="355962" y="293128"/>
                    <a:pt x="347876" y="291093"/>
                    <a:pt x="339789" y="292473"/>
                  </a:cubicBezTo>
                  <a:cubicBezTo>
                    <a:pt x="331702" y="293836"/>
                    <a:pt x="324960" y="291783"/>
                    <a:pt x="319563" y="286297"/>
                  </a:cubicBezTo>
                  <a:cubicBezTo>
                    <a:pt x="314166" y="280865"/>
                    <a:pt x="311476" y="276795"/>
                    <a:pt x="311476" y="274105"/>
                  </a:cubicBezTo>
                  <a:lnTo>
                    <a:pt x="311476" y="265894"/>
                  </a:lnTo>
                  <a:cubicBezTo>
                    <a:pt x="308769" y="268620"/>
                    <a:pt x="304734" y="270000"/>
                    <a:pt x="299337" y="270000"/>
                  </a:cubicBezTo>
                  <a:cubicBezTo>
                    <a:pt x="293940" y="272743"/>
                    <a:pt x="289905" y="274105"/>
                    <a:pt x="287198" y="274105"/>
                  </a:cubicBezTo>
                  <a:cubicBezTo>
                    <a:pt x="284508" y="274105"/>
                    <a:pt x="281801" y="275450"/>
                    <a:pt x="279111" y="278157"/>
                  </a:cubicBezTo>
                  <a:cubicBezTo>
                    <a:pt x="273714" y="283590"/>
                    <a:pt x="270352" y="287678"/>
                    <a:pt x="269007" y="290403"/>
                  </a:cubicBezTo>
                  <a:cubicBezTo>
                    <a:pt x="267644" y="293146"/>
                    <a:pt x="264282" y="295871"/>
                    <a:pt x="258885" y="298560"/>
                  </a:cubicBezTo>
                  <a:cubicBezTo>
                    <a:pt x="253488" y="301303"/>
                    <a:pt x="248091" y="300631"/>
                    <a:pt x="242711" y="296543"/>
                  </a:cubicBezTo>
                  <a:cubicBezTo>
                    <a:pt x="237314" y="292455"/>
                    <a:pt x="234607" y="287695"/>
                    <a:pt x="234607" y="282263"/>
                  </a:cubicBezTo>
                  <a:cubicBezTo>
                    <a:pt x="234607" y="279520"/>
                    <a:pt x="234607" y="274070"/>
                    <a:pt x="234607" y="265912"/>
                  </a:cubicBezTo>
                  <a:cubicBezTo>
                    <a:pt x="234607" y="257772"/>
                    <a:pt x="235969" y="248234"/>
                    <a:pt x="238659" y="237316"/>
                  </a:cubicBezTo>
                  <a:cubicBezTo>
                    <a:pt x="238659" y="226451"/>
                    <a:pt x="240004" y="212843"/>
                    <a:pt x="242711" y="196493"/>
                  </a:cubicBezTo>
                  <a:cubicBezTo>
                    <a:pt x="248091" y="196493"/>
                    <a:pt x="253488" y="195130"/>
                    <a:pt x="258885" y="192440"/>
                  </a:cubicBezTo>
                  <a:cubicBezTo>
                    <a:pt x="264282" y="192440"/>
                    <a:pt x="269007" y="191750"/>
                    <a:pt x="273042" y="190388"/>
                  </a:cubicBezTo>
                  <a:cubicBezTo>
                    <a:pt x="277094" y="189025"/>
                    <a:pt x="281801" y="189698"/>
                    <a:pt x="287198" y="192440"/>
                  </a:cubicBezTo>
                  <a:cubicBezTo>
                    <a:pt x="279111" y="186955"/>
                    <a:pt x="271024" y="180160"/>
                    <a:pt x="262937" y="172020"/>
                  </a:cubicBezTo>
                  <a:lnTo>
                    <a:pt x="234607" y="143389"/>
                  </a:lnTo>
                  <a:cubicBezTo>
                    <a:pt x="231917" y="135213"/>
                    <a:pt x="235969" y="129781"/>
                    <a:pt x="246746" y="127091"/>
                  </a:cubicBezTo>
                  <a:cubicBezTo>
                    <a:pt x="252143" y="127091"/>
                    <a:pt x="250798" y="126401"/>
                    <a:pt x="242711" y="125038"/>
                  </a:cubicBezTo>
                  <a:cubicBezTo>
                    <a:pt x="234607" y="123658"/>
                    <a:pt x="245401" y="124348"/>
                    <a:pt x="275059" y="127091"/>
                  </a:cubicBezTo>
                  <a:cubicBezTo>
                    <a:pt x="288543" y="127091"/>
                    <a:pt x="297320" y="128454"/>
                    <a:pt x="301354" y="131161"/>
                  </a:cubicBezTo>
                  <a:cubicBezTo>
                    <a:pt x="305407" y="133886"/>
                    <a:pt x="308096" y="135921"/>
                    <a:pt x="309459" y="137301"/>
                  </a:cubicBezTo>
                  <a:cubicBezTo>
                    <a:pt x="310804" y="138664"/>
                    <a:pt x="312149" y="139354"/>
                    <a:pt x="313493" y="139354"/>
                  </a:cubicBezTo>
                  <a:cubicBezTo>
                    <a:pt x="314838" y="139354"/>
                    <a:pt x="320908" y="137974"/>
                    <a:pt x="331702" y="135249"/>
                  </a:cubicBezTo>
                  <a:cubicBezTo>
                    <a:pt x="342479" y="132506"/>
                    <a:pt x="347876" y="127073"/>
                    <a:pt x="347876" y="118933"/>
                  </a:cubicBezTo>
                  <a:cubicBezTo>
                    <a:pt x="347876" y="116191"/>
                    <a:pt x="346531" y="113448"/>
                    <a:pt x="343841" y="110723"/>
                  </a:cubicBezTo>
                  <a:lnTo>
                    <a:pt x="360015" y="118933"/>
                  </a:lnTo>
                  <a:lnTo>
                    <a:pt x="372154" y="139354"/>
                  </a:lnTo>
                  <a:cubicBezTo>
                    <a:pt x="372154" y="128436"/>
                    <a:pt x="374844" y="117536"/>
                    <a:pt x="380241" y="106670"/>
                  </a:cubicBezTo>
                  <a:cubicBezTo>
                    <a:pt x="385638" y="98495"/>
                    <a:pt x="391707" y="90320"/>
                    <a:pt x="398449" y="82145"/>
                  </a:cubicBezTo>
                  <a:cubicBezTo>
                    <a:pt x="405191" y="73969"/>
                    <a:pt x="415296" y="68537"/>
                    <a:pt x="428779" y="65847"/>
                  </a:cubicBezTo>
                  <a:lnTo>
                    <a:pt x="436866" y="16990"/>
                  </a:lnTo>
                  <a:cubicBezTo>
                    <a:pt x="444971" y="22369"/>
                    <a:pt x="453058" y="29147"/>
                    <a:pt x="461144" y="37269"/>
                  </a:cubicBezTo>
                  <a:cubicBezTo>
                    <a:pt x="466542" y="42701"/>
                    <a:pt x="472611" y="50186"/>
                    <a:pt x="479353" y="59707"/>
                  </a:cubicBezTo>
                  <a:cubicBezTo>
                    <a:pt x="486095" y="69227"/>
                    <a:pt x="489457" y="79437"/>
                    <a:pt x="489457" y="90302"/>
                  </a:cubicBezTo>
                  <a:lnTo>
                    <a:pt x="501596" y="69882"/>
                  </a:lnTo>
                  <a:lnTo>
                    <a:pt x="533961" y="57689"/>
                  </a:lnTo>
                  <a:cubicBezTo>
                    <a:pt x="531254" y="52204"/>
                    <a:pt x="529909" y="44028"/>
                    <a:pt x="529909" y="33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6" name="Freeform: Shape 6"/>
            <p:cNvSpPr/>
            <p:nvPr/>
          </p:nvSpPr>
          <p:spPr>
            <a:xfrm>
              <a:off x="4299054" y="2307265"/>
              <a:ext cx="2684076" cy="882500"/>
            </a:xfrm>
            <a:custGeom>
              <a:avLst/>
              <a:gdLst>
                <a:gd name="connsiteX0" fmla="*/ 635687 w 2684076"/>
                <a:gd name="connsiteY0" fmla="*/ 0 h 882500"/>
                <a:gd name="connsiteX1" fmla="*/ 704738 w 2684076"/>
                <a:gd name="connsiteY1" fmla="*/ 0 h 882500"/>
                <a:gd name="connsiteX2" fmla="*/ 701839 w 2684076"/>
                <a:gd name="connsiteY2" fmla="*/ 1444 h 882500"/>
                <a:gd name="connsiteX3" fmla="*/ 647230 w 2684076"/>
                <a:gd name="connsiteY3" fmla="*/ 1444 h 882500"/>
                <a:gd name="connsiteX4" fmla="*/ 443158 w 2684076"/>
                <a:gd name="connsiteY4" fmla="*/ 0 h 882500"/>
                <a:gd name="connsiteX5" fmla="*/ 567770 w 2684076"/>
                <a:gd name="connsiteY5" fmla="*/ 0 h 882500"/>
                <a:gd name="connsiteX6" fmla="*/ 562274 w 2684076"/>
                <a:gd name="connsiteY6" fmla="*/ 5496 h 882500"/>
                <a:gd name="connsiteX7" fmla="*/ 558240 w 2684076"/>
                <a:gd name="connsiteY7" fmla="*/ 21670 h 882500"/>
                <a:gd name="connsiteX8" fmla="*/ 566327 w 2684076"/>
                <a:gd name="connsiteY8" fmla="*/ 66174 h 882500"/>
                <a:gd name="connsiteX9" fmla="*/ 578466 w 2684076"/>
                <a:gd name="connsiteY9" fmla="*/ 102573 h 882500"/>
                <a:gd name="connsiteX10" fmla="*/ 578466 w 2684076"/>
                <a:gd name="connsiteY10" fmla="*/ 130904 h 882500"/>
                <a:gd name="connsiteX11" fmla="*/ 590605 w 2684076"/>
                <a:gd name="connsiteY11" fmla="*/ 118765 h 882500"/>
                <a:gd name="connsiteX12" fmla="*/ 600709 w 2684076"/>
                <a:gd name="connsiteY12" fmla="*/ 106626 h 882500"/>
                <a:gd name="connsiteX13" fmla="*/ 606779 w 2684076"/>
                <a:gd name="connsiteY13" fmla="*/ 98539 h 882500"/>
                <a:gd name="connsiteX14" fmla="*/ 620935 w 2684076"/>
                <a:gd name="connsiteY14" fmla="*/ 94487 h 882500"/>
                <a:gd name="connsiteX15" fmla="*/ 622952 w 2684076"/>
                <a:gd name="connsiteY15" fmla="*/ 118765 h 882500"/>
                <a:gd name="connsiteX16" fmla="*/ 631057 w 2684076"/>
                <a:gd name="connsiteY16" fmla="*/ 163251 h 882500"/>
                <a:gd name="connsiteX17" fmla="*/ 645213 w 2684076"/>
                <a:gd name="connsiteY17" fmla="*/ 159217 h 882500"/>
                <a:gd name="connsiteX18" fmla="*/ 659370 w 2684076"/>
                <a:gd name="connsiteY18" fmla="*/ 159217 h 882500"/>
                <a:gd name="connsiteX19" fmla="*/ 683630 w 2684076"/>
                <a:gd name="connsiteY19" fmla="*/ 147078 h 882500"/>
                <a:gd name="connsiteX20" fmla="*/ 703856 w 2684076"/>
                <a:gd name="connsiteY20" fmla="*/ 134939 h 882500"/>
                <a:gd name="connsiteX21" fmla="*/ 715995 w 2684076"/>
                <a:gd name="connsiteY21" fmla="*/ 183477 h 882500"/>
                <a:gd name="connsiteX22" fmla="*/ 752412 w 2684076"/>
                <a:gd name="connsiteY22" fmla="*/ 183477 h 882500"/>
                <a:gd name="connsiteX23" fmla="*/ 804986 w 2684076"/>
                <a:gd name="connsiteY23" fmla="*/ 199669 h 882500"/>
                <a:gd name="connsiteX24" fmla="*/ 792864 w 2684076"/>
                <a:gd name="connsiteY24" fmla="*/ 110678 h 882500"/>
                <a:gd name="connsiteX25" fmla="*/ 809038 w 2684076"/>
                <a:gd name="connsiteY25" fmla="*/ 102573 h 882500"/>
                <a:gd name="connsiteX26" fmla="*/ 760499 w 2684076"/>
                <a:gd name="connsiteY26" fmla="*/ 86400 h 882500"/>
                <a:gd name="connsiteX27" fmla="*/ 744308 w 2684076"/>
                <a:gd name="connsiteY27" fmla="*/ 78313 h 882500"/>
                <a:gd name="connsiteX28" fmla="*/ 752412 w 2684076"/>
                <a:gd name="connsiteY28" fmla="*/ 62122 h 882500"/>
                <a:gd name="connsiteX29" fmla="*/ 744308 w 2684076"/>
                <a:gd name="connsiteY29" fmla="*/ 29774 h 882500"/>
                <a:gd name="connsiteX30" fmla="*/ 728134 w 2684076"/>
                <a:gd name="connsiteY30" fmla="*/ 5496 h 882500"/>
                <a:gd name="connsiteX31" fmla="*/ 717142 w 2684076"/>
                <a:gd name="connsiteY31" fmla="*/ 0 h 882500"/>
                <a:gd name="connsiteX32" fmla="*/ 2082901 w 2684076"/>
                <a:gd name="connsiteY32" fmla="*/ 0 h 882500"/>
                <a:gd name="connsiteX33" fmla="*/ 2082901 w 2684076"/>
                <a:gd name="connsiteY33" fmla="*/ 20909 h 882500"/>
                <a:gd name="connsiteX34" fmla="*/ 2102932 w 2684076"/>
                <a:gd name="connsiteY34" fmla="*/ 8840 h 882500"/>
                <a:gd name="connsiteX35" fmla="*/ 2113181 w 2684076"/>
                <a:gd name="connsiteY35" fmla="*/ 0 h 882500"/>
                <a:gd name="connsiteX36" fmla="*/ 2178135 w 2684076"/>
                <a:gd name="connsiteY36" fmla="*/ 0 h 882500"/>
                <a:gd name="connsiteX37" fmla="*/ 2173024 w 2684076"/>
                <a:gd name="connsiteY37" fmla="*/ 8805 h 882500"/>
                <a:gd name="connsiteX38" fmla="*/ 2163043 w 2684076"/>
                <a:gd name="connsiteY38" fmla="*/ 29013 h 882500"/>
                <a:gd name="connsiteX39" fmla="*/ 2155010 w 2684076"/>
                <a:gd name="connsiteY39" fmla="*/ 45116 h 882500"/>
                <a:gd name="connsiteX40" fmla="*/ 2191038 w 2684076"/>
                <a:gd name="connsiteY40" fmla="*/ 65289 h 882500"/>
                <a:gd name="connsiteX41" fmla="*/ 2239134 w 2684076"/>
                <a:gd name="connsiteY41" fmla="*/ 109652 h 882500"/>
                <a:gd name="connsiteX42" fmla="*/ 2243115 w 2684076"/>
                <a:gd name="connsiteY42" fmla="*/ 113704 h 882500"/>
                <a:gd name="connsiteX43" fmla="*/ 2255166 w 2684076"/>
                <a:gd name="connsiteY43" fmla="*/ 123790 h 882500"/>
                <a:gd name="connsiteX44" fmla="*/ 2275162 w 2684076"/>
                <a:gd name="connsiteY44" fmla="*/ 105652 h 882500"/>
                <a:gd name="connsiteX45" fmla="*/ 2305227 w 2684076"/>
                <a:gd name="connsiteY45" fmla="*/ 81445 h 882500"/>
                <a:gd name="connsiteX46" fmla="*/ 2351270 w 2684076"/>
                <a:gd name="connsiteY46" fmla="*/ 73376 h 882500"/>
                <a:gd name="connsiteX47" fmla="*/ 2347289 w 2684076"/>
                <a:gd name="connsiteY47" fmla="*/ 149980 h 882500"/>
                <a:gd name="connsiteX48" fmla="*/ 2315242 w 2684076"/>
                <a:gd name="connsiteY48" fmla="*/ 212533 h 882500"/>
                <a:gd name="connsiteX49" fmla="*/ 2247168 w 2684076"/>
                <a:gd name="connsiteY49" fmla="*/ 258895 h 882500"/>
                <a:gd name="connsiteX50" fmla="*/ 2255131 w 2684076"/>
                <a:gd name="connsiteY50" fmla="*/ 262930 h 882500"/>
                <a:gd name="connsiteX51" fmla="*/ 2271180 w 2684076"/>
                <a:gd name="connsiteY51" fmla="*/ 270999 h 882500"/>
                <a:gd name="connsiteX52" fmla="*/ 2291229 w 2684076"/>
                <a:gd name="connsiteY52" fmla="*/ 279051 h 882500"/>
                <a:gd name="connsiteX53" fmla="*/ 2313225 w 2684076"/>
                <a:gd name="connsiteY53" fmla="*/ 297224 h 882500"/>
                <a:gd name="connsiteX54" fmla="*/ 2339255 w 2684076"/>
                <a:gd name="connsiteY54" fmla="*/ 315326 h 882500"/>
                <a:gd name="connsiteX55" fmla="*/ 2363268 w 2684076"/>
                <a:gd name="connsiteY55" fmla="*/ 339534 h 882500"/>
                <a:gd name="connsiteX56" fmla="*/ 2355305 w 2684076"/>
                <a:gd name="connsiteY56" fmla="*/ 339534 h 882500"/>
                <a:gd name="connsiteX57" fmla="*/ 2345254 w 2684076"/>
                <a:gd name="connsiteY57" fmla="*/ 341569 h 882500"/>
                <a:gd name="connsiteX58" fmla="*/ 2331239 w 2684076"/>
                <a:gd name="connsiteY58" fmla="*/ 343586 h 882500"/>
                <a:gd name="connsiteX59" fmla="*/ 2301210 w 2684076"/>
                <a:gd name="connsiteY59" fmla="*/ 345603 h 882500"/>
                <a:gd name="connsiteX60" fmla="*/ 2295211 w 2684076"/>
                <a:gd name="connsiteY60" fmla="*/ 355725 h 882500"/>
                <a:gd name="connsiteX61" fmla="*/ 2315242 w 2684076"/>
                <a:gd name="connsiteY61" fmla="*/ 369811 h 882500"/>
                <a:gd name="connsiteX62" fmla="*/ 2327240 w 2684076"/>
                <a:gd name="connsiteY62" fmla="*/ 383914 h 882500"/>
                <a:gd name="connsiteX63" fmla="*/ 2323258 w 2684076"/>
                <a:gd name="connsiteY63" fmla="*/ 404069 h 882500"/>
                <a:gd name="connsiteX64" fmla="*/ 2315242 w 2684076"/>
                <a:gd name="connsiteY64" fmla="*/ 420261 h 882500"/>
                <a:gd name="connsiteX65" fmla="*/ 2303227 w 2684076"/>
                <a:gd name="connsiteY65" fmla="*/ 440416 h 882500"/>
                <a:gd name="connsiteX66" fmla="*/ 2307208 w 2684076"/>
                <a:gd name="connsiteY66" fmla="*/ 468605 h 882500"/>
                <a:gd name="connsiteX67" fmla="*/ 2325258 w 2684076"/>
                <a:gd name="connsiteY67" fmla="*/ 478726 h 882500"/>
                <a:gd name="connsiteX68" fmla="*/ 2347289 w 2684076"/>
                <a:gd name="connsiteY68" fmla="*/ 492812 h 882500"/>
                <a:gd name="connsiteX69" fmla="*/ 2375354 w 2684076"/>
                <a:gd name="connsiteY69" fmla="*/ 508933 h 882500"/>
                <a:gd name="connsiteX70" fmla="*/ 2387351 w 2684076"/>
                <a:gd name="connsiteY70" fmla="*/ 468605 h 882500"/>
                <a:gd name="connsiteX71" fmla="*/ 2401348 w 2684076"/>
                <a:gd name="connsiteY71" fmla="*/ 434346 h 882500"/>
                <a:gd name="connsiteX72" fmla="*/ 2423379 w 2684076"/>
                <a:gd name="connsiteY72" fmla="*/ 400035 h 882500"/>
                <a:gd name="connsiteX73" fmla="*/ 2455426 w 2684076"/>
                <a:gd name="connsiteY73" fmla="*/ 464552 h 882500"/>
                <a:gd name="connsiteX74" fmla="*/ 2461495 w 2684076"/>
                <a:gd name="connsiteY74" fmla="*/ 523054 h 882500"/>
                <a:gd name="connsiteX75" fmla="*/ 2435200 w 2684076"/>
                <a:gd name="connsiteY75" fmla="*/ 585607 h 882500"/>
                <a:gd name="connsiteX76" fmla="*/ 2439252 w 2684076"/>
                <a:gd name="connsiteY76" fmla="*/ 589642 h 882500"/>
                <a:gd name="connsiteX77" fmla="*/ 2483739 w 2684076"/>
                <a:gd name="connsiteY77" fmla="*/ 553295 h 882500"/>
                <a:gd name="connsiteX78" fmla="*/ 2487791 w 2684076"/>
                <a:gd name="connsiteY78" fmla="*/ 646090 h 882500"/>
                <a:gd name="connsiteX79" fmla="*/ 2528243 w 2684076"/>
                <a:gd name="connsiteY79" fmla="*/ 565434 h 882500"/>
                <a:gd name="connsiteX80" fmla="*/ 2524191 w 2684076"/>
                <a:gd name="connsiteY80" fmla="*/ 605762 h 882500"/>
                <a:gd name="connsiteX81" fmla="*/ 2548469 w 2684076"/>
                <a:gd name="connsiteY81" fmla="*/ 585607 h 882500"/>
                <a:gd name="connsiteX82" fmla="*/ 2572747 w 2684076"/>
                <a:gd name="connsiteY82" fmla="*/ 573468 h 882500"/>
                <a:gd name="connsiteX83" fmla="*/ 2578817 w 2684076"/>
                <a:gd name="connsiteY83" fmla="*/ 595676 h 882500"/>
                <a:gd name="connsiteX84" fmla="*/ 2572747 w 2684076"/>
                <a:gd name="connsiteY84" fmla="*/ 609815 h 882500"/>
                <a:gd name="connsiteX85" fmla="*/ 2548469 w 2684076"/>
                <a:gd name="connsiteY85" fmla="*/ 621883 h 882500"/>
                <a:gd name="connsiteX86" fmla="*/ 2552521 w 2684076"/>
                <a:gd name="connsiteY86" fmla="*/ 638004 h 882500"/>
                <a:gd name="connsiteX87" fmla="*/ 2578817 w 2684076"/>
                <a:gd name="connsiteY87" fmla="*/ 646090 h 882500"/>
                <a:gd name="connsiteX88" fmla="*/ 2609147 w 2684076"/>
                <a:gd name="connsiteY88" fmla="*/ 634022 h 882500"/>
                <a:gd name="connsiteX89" fmla="*/ 2647581 w 2684076"/>
                <a:gd name="connsiteY89" fmla="*/ 627952 h 882500"/>
                <a:gd name="connsiteX90" fmla="*/ 2673877 w 2684076"/>
                <a:gd name="connsiteY90" fmla="*/ 642038 h 882500"/>
                <a:gd name="connsiteX91" fmla="*/ 2683981 w 2684076"/>
                <a:gd name="connsiteY91" fmla="*/ 662211 h 882500"/>
                <a:gd name="connsiteX92" fmla="*/ 2645546 w 2684076"/>
                <a:gd name="connsiteY92" fmla="*/ 678332 h 882500"/>
                <a:gd name="connsiteX93" fmla="*/ 2588921 w 2684076"/>
                <a:gd name="connsiteY93" fmla="*/ 678332 h 882500"/>
                <a:gd name="connsiteX94" fmla="*/ 2572747 w 2684076"/>
                <a:gd name="connsiteY94" fmla="*/ 674350 h 882500"/>
                <a:gd name="connsiteX95" fmla="*/ 2597007 w 2684076"/>
                <a:gd name="connsiteY95" fmla="*/ 706574 h 882500"/>
                <a:gd name="connsiteX96" fmla="*/ 2592973 w 2684076"/>
                <a:gd name="connsiteY96" fmla="*/ 767057 h 882500"/>
                <a:gd name="connsiteX97" fmla="*/ 2544416 w 2684076"/>
                <a:gd name="connsiteY97" fmla="*/ 746902 h 882500"/>
                <a:gd name="connsiteX98" fmla="*/ 2510034 w 2684076"/>
                <a:gd name="connsiteY98" fmla="*/ 722730 h 882500"/>
                <a:gd name="connsiteX99" fmla="*/ 2495878 w 2684076"/>
                <a:gd name="connsiteY99" fmla="*/ 686418 h 882500"/>
                <a:gd name="connsiteX100" fmla="*/ 2487791 w 2684076"/>
                <a:gd name="connsiteY100" fmla="*/ 718713 h 882500"/>
                <a:gd name="connsiteX101" fmla="*/ 2473635 w 2684076"/>
                <a:gd name="connsiteY101" fmla="*/ 748919 h 882500"/>
                <a:gd name="connsiteX102" fmla="*/ 2447339 w 2684076"/>
                <a:gd name="connsiteY102" fmla="*/ 775161 h 882500"/>
                <a:gd name="connsiteX103" fmla="*/ 2431165 w 2684076"/>
                <a:gd name="connsiteY103" fmla="*/ 787230 h 882500"/>
                <a:gd name="connsiteX104" fmla="*/ 2467565 w 2684076"/>
                <a:gd name="connsiteY104" fmla="*/ 823576 h 882500"/>
                <a:gd name="connsiteX105" fmla="*/ 2510034 w 2684076"/>
                <a:gd name="connsiteY105" fmla="*/ 847748 h 882500"/>
                <a:gd name="connsiteX106" fmla="*/ 2528243 w 2684076"/>
                <a:gd name="connsiteY106" fmla="*/ 863904 h 882500"/>
                <a:gd name="connsiteX107" fmla="*/ 2550486 w 2684076"/>
                <a:gd name="connsiteY107" fmla="*/ 877990 h 882500"/>
                <a:gd name="connsiteX108" fmla="*/ 2560406 w 2684076"/>
                <a:gd name="connsiteY108" fmla="*/ 882500 h 882500"/>
                <a:gd name="connsiteX109" fmla="*/ 1405286 w 2684076"/>
                <a:gd name="connsiteY109" fmla="*/ 882500 h 882500"/>
                <a:gd name="connsiteX110" fmla="*/ 1389521 w 2684076"/>
                <a:gd name="connsiteY110" fmla="*/ 863196 h 882500"/>
                <a:gd name="connsiteX111" fmla="*/ 1378493 w 2684076"/>
                <a:gd name="connsiteY111" fmla="*/ 882500 h 882500"/>
                <a:gd name="connsiteX112" fmla="*/ 8087 w 2684076"/>
                <a:gd name="connsiteY112" fmla="*/ 882500 h 882500"/>
                <a:gd name="connsiteX113" fmla="*/ 8087 w 2684076"/>
                <a:gd name="connsiteY113" fmla="*/ 867302 h 882500"/>
                <a:gd name="connsiteX114" fmla="*/ 12139 w 2684076"/>
                <a:gd name="connsiteY114" fmla="*/ 839060 h 882500"/>
                <a:gd name="connsiteX115" fmla="*/ 32365 w 2684076"/>
                <a:gd name="connsiteY115" fmla="*/ 826991 h 882500"/>
                <a:gd name="connsiteX116" fmla="*/ 48539 w 2684076"/>
                <a:gd name="connsiteY116" fmla="*/ 794750 h 882500"/>
                <a:gd name="connsiteX117" fmla="*/ 88991 w 2684076"/>
                <a:gd name="connsiteY117" fmla="*/ 835007 h 882500"/>
                <a:gd name="connsiteX118" fmla="*/ 186086 w 2684076"/>
                <a:gd name="connsiteY118" fmla="*/ 871283 h 882500"/>
                <a:gd name="connsiteX119" fmla="*/ 169895 w 2684076"/>
                <a:gd name="connsiteY119" fmla="*/ 831026 h 882500"/>
                <a:gd name="connsiteX120" fmla="*/ 177981 w 2684076"/>
                <a:gd name="connsiteY120" fmla="*/ 822939 h 882500"/>
                <a:gd name="connsiteX121" fmla="*/ 198207 w 2684076"/>
                <a:gd name="connsiteY121" fmla="*/ 859215 h 882500"/>
                <a:gd name="connsiteX122" fmla="*/ 194173 w 2684076"/>
                <a:gd name="connsiteY122" fmla="*/ 839060 h 882500"/>
                <a:gd name="connsiteX123" fmla="*/ 198207 w 2684076"/>
                <a:gd name="connsiteY123" fmla="*/ 810871 h 882500"/>
                <a:gd name="connsiteX124" fmla="*/ 161808 w 2684076"/>
                <a:gd name="connsiteY124" fmla="*/ 790698 h 882500"/>
                <a:gd name="connsiteX125" fmla="*/ 113269 w 2684076"/>
                <a:gd name="connsiteY125" fmla="*/ 770543 h 882500"/>
                <a:gd name="connsiteX126" fmla="*/ 70800 w 2684076"/>
                <a:gd name="connsiteY126" fmla="*/ 762474 h 882500"/>
                <a:gd name="connsiteX127" fmla="*/ 36400 w 2684076"/>
                <a:gd name="connsiteY127" fmla="*/ 722128 h 882500"/>
                <a:gd name="connsiteX128" fmla="*/ 68765 w 2684076"/>
                <a:gd name="connsiteY128" fmla="*/ 722128 h 882500"/>
                <a:gd name="connsiteX129" fmla="*/ 93043 w 2684076"/>
                <a:gd name="connsiteY129" fmla="*/ 730215 h 882500"/>
                <a:gd name="connsiteX130" fmla="*/ 113269 w 2684076"/>
                <a:gd name="connsiteY130" fmla="*/ 750370 h 882500"/>
                <a:gd name="connsiteX131" fmla="*/ 141582 w 2684076"/>
                <a:gd name="connsiteY131" fmla="*/ 738302 h 882500"/>
                <a:gd name="connsiteX132" fmla="*/ 206312 w 2684076"/>
                <a:gd name="connsiteY132" fmla="*/ 774595 h 882500"/>
                <a:gd name="connsiteX133" fmla="*/ 206312 w 2684076"/>
                <a:gd name="connsiteY133" fmla="*/ 754422 h 882500"/>
                <a:gd name="connsiteX134" fmla="*/ 230572 w 2684076"/>
                <a:gd name="connsiteY134" fmla="*/ 754422 h 882500"/>
                <a:gd name="connsiteX135" fmla="*/ 254851 w 2684076"/>
                <a:gd name="connsiteY135" fmla="*/ 742283 h 882500"/>
                <a:gd name="connsiteX136" fmla="*/ 258885 w 2684076"/>
                <a:gd name="connsiteY136" fmla="*/ 730215 h 882500"/>
                <a:gd name="connsiteX137" fmla="*/ 262938 w 2684076"/>
                <a:gd name="connsiteY137" fmla="*/ 730215 h 882500"/>
                <a:gd name="connsiteX138" fmla="*/ 258885 w 2684076"/>
                <a:gd name="connsiteY138" fmla="*/ 710060 h 882500"/>
                <a:gd name="connsiteX139" fmla="*/ 258885 w 2684076"/>
                <a:gd name="connsiteY139" fmla="*/ 677818 h 882500"/>
                <a:gd name="connsiteX140" fmla="*/ 242712 w 2684076"/>
                <a:gd name="connsiteY140" fmla="*/ 653611 h 882500"/>
                <a:gd name="connsiteX141" fmla="*/ 222486 w 2684076"/>
                <a:gd name="connsiteY141" fmla="*/ 661698 h 882500"/>
                <a:gd name="connsiteX142" fmla="*/ 206312 w 2684076"/>
                <a:gd name="connsiteY142" fmla="*/ 641543 h 882500"/>
                <a:gd name="connsiteX143" fmla="*/ 190121 w 2684076"/>
                <a:gd name="connsiteY143" fmla="*/ 653611 h 882500"/>
                <a:gd name="connsiteX144" fmla="*/ 149669 w 2684076"/>
                <a:gd name="connsiteY144" fmla="*/ 673766 h 882500"/>
                <a:gd name="connsiteX145" fmla="*/ 149669 w 2684076"/>
                <a:gd name="connsiteY145" fmla="*/ 645577 h 882500"/>
                <a:gd name="connsiteX146" fmla="*/ 137530 w 2684076"/>
                <a:gd name="connsiteY146" fmla="*/ 649559 h 882500"/>
                <a:gd name="connsiteX147" fmla="*/ 109217 w 2684076"/>
                <a:gd name="connsiteY147" fmla="*/ 649559 h 882500"/>
                <a:gd name="connsiteX148" fmla="*/ 72817 w 2684076"/>
                <a:gd name="connsiteY148" fmla="*/ 641543 h 882500"/>
                <a:gd name="connsiteX149" fmla="*/ 58661 w 2684076"/>
                <a:gd name="connsiteY149" fmla="*/ 629439 h 882500"/>
                <a:gd name="connsiteX150" fmla="*/ 60678 w 2684076"/>
                <a:gd name="connsiteY150" fmla="*/ 617335 h 882500"/>
                <a:gd name="connsiteX151" fmla="*/ 80904 w 2684076"/>
                <a:gd name="connsiteY151" fmla="*/ 605249 h 882500"/>
                <a:gd name="connsiteX152" fmla="*/ 95060 w 2684076"/>
                <a:gd name="connsiteY152" fmla="*/ 599197 h 882500"/>
                <a:gd name="connsiteX153" fmla="*/ 113269 w 2684076"/>
                <a:gd name="connsiteY153" fmla="*/ 593128 h 882500"/>
                <a:gd name="connsiteX154" fmla="*/ 123373 w 2684076"/>
                <a:gd name="connsiteY154" fmla="*/ 581042 h 882500"/>
                <a:gd name="connsiteX155" fmla="*/ 133495 w 2684076"/>
                <a:gd name="connsiteY155" fmla="*/ 568973 h 882500"/>
                <a:gd name="connsiteX156" fmla="*/ 149669 w 2684076"/>
                <a:gd name="connsiteY156" fmla="*/ 556870 h 882500"/>
                <a:gd name="connsiteX157" fmla="*/ 169895 w 2684076"/>
                <a:gd name="connsiteY157" fmla="*/ 552853 h 882500"/>
                <a:gd name="connsiteX158" fmla="*/ 186086 w 2684076"/>
                <a:gd name="connsiteY158" fmla="*/ 544766 h 882500"/>
                <a:gd name="connsiteX159" fmla="*/ 194173 w 2684076"/>
                <a:gd name="connsiteY159" fmla="*/ 540731 h 882500"/>
                <a:gd name="connsiteX160" fmla="*/ 173947 w 2684076"/>
                <a:gd name="connsiteY160" fmla="*/ 536679 h 882500"/>
                <a:gd name="connsiteX161" fmla="*/ 151704 w 2684076"/>
                <a:gd name="connsiteY161" fmla="*/ 534680 h 882500"/>
                <a:gd name="connsiteX162" fmla="*/ 121356 w 2684076"/>
                <a:gd name="connsiteY162" fmla="*/ 540731 h 882500"/>
                <a:gd name="connsiteX163" fmla="*/ 60678 w 2684076"/>
                <a:gd name="connsiteY163" fmla="*/ 554852 h 882500"/>
                <a:gd name="connsiteX164" fmla="*/ 20226 w 2684076"/>
                <a:gd name="connsiteY164" fmla="*/ 548818 h 882500"/>
                <a:gd name="connsiteX165" fmla="*/ 10122 w 2684076"/>
                <a:gd name="connsiteY165" fmla="*/ 540731 h 882500"/>
                <a:gd name="connsiteX166" fmla="*/ 4053 w 2684076"/>
                <a:gd name="connsiteY166" fmla="*/ 532698 h 882500"/>
                <a:gd name="connsiteX167" fmla="*/ 0 w 2684076"/>
                <a:gd name="connsiteY167" fmla="*/ 524611 h 882500"/>
                <a:gd name="connsiteX168" fmla="*/ 8087 w 2684076"/>
                <a:gd name="connsiteY168" fmla="*/ 528645 h 882500"/>
                <a:gd name="connsiteX169" fmla="*/ 28313 w 2684076"/>
                <a:gd name="connsiteY169" fmla="*/ 520559 h 882500"/>
                <a:gd name="connsiteX170" fmla="*/ 64730 w 2684076"/>
                <a:gd name="connsiteY170" fmla="*/ 498404 h 882500"/>
                <a:gd name="connsiteX171" fmla="*/ 129443 w 2684076"/>
                <a:gd name="connsiteY171" fmla="*/ 504438 h 882500"/>
                <a:gd name="connsiteX172" fmla="*/ 76852 w 2684076"/>
                <a:gd name="connsiteY172" fmla="*/ 443955 h 882500"/>
                <a:gd name="connsiteX173" fmla="*/ 117304 w 2684076"/>
                <a:gd name="connsiteY173" fmla="*/ 443955 h 882500"/>
                <a:gd name="connsiteX174" fmla="*/ 109217 w 2684076"/>
                <a:gd name="connsiteY174" fmla="*/ 431887 h 882500"/>
                <a:gd name="connsiteX175" fmla="*/ 109217 w 2684076"/>
                <a:gd name="connsiteY175" fmla="*/ 403698 h 882500"/>
                <a:gd name="connsiteX176" fmla="*/ 137530 w 2684076"/>
                <a:gd name="connsiteY176" fmla="*/ 423800 h 882500"/>
                <a:gd name="connsiteX177" fmla="*/ 202260 w 2684076"/>
                <a:gd name="connsiteY177" fmla="*/ 403698 h 882500"/>
                <a:gd name="connsiteX178" fmla="*/ 210347 w 2684076"/>
                <a:gd name="connsiteY178" fmla="*/ 435921 h 882500"/>
                <a:gd name="connsiteX179" fmla="*/ 222486 w 2684076"/>
                <a:gd name="connsiteY179" fmla="*/ 443955 h 882500"/>
                <a:gd name="connsiteX180" fmla="*/ 254851 w 2684076"/>
                <a:gd name="connsiteY180" fmla="*/ 411714 h 882500"/>
                <a:gd name="connsiteX181" fmla="*/ 222486 w 2684076"/>
                <a:gd name="connsiteY181" fmla="*/ 367422 h 882500"/>
                <a:gd name="connsiteX182" fmla="*/ 157756 w 2684076"/>
                <a:gd name="connsiteY182" fmla="*/ 367422 h 882500"/>
                <a:gd name="connsiteX183" fmla="*/ 161808 w 2684076"/>
                <a:gd name="connsiteY183" fmla="*/ 339162 h 882500"/>
                <a:gd name="connsiteX184" fmla="*/ 145634 w 2684076"/>
                <a:gd name="connsiteY184" fmla="*/ 318989 h 882500"/>
                <a:gd name="connsiteX185" fmla="*/ 173947 w 2684076"/>
                <a:gd name="connsiteY185" fmla="*/ 314955 h 882500"/>
                <a:gd name="connsiteX186" fmla="*/ 214399 w 2684076"/>
                <a:gd name="connsiteY186" fmla="*/ 270645 h 882500"/>
                <a:gd name="connsiteX187" fmla="*/ 186086 w 2684076"/>
                <a:gd name="connsiteY187" fmla="*/ 230317 h 882500"/>
                <a:gd name="connsiteX188" fmla="*/ 262938 w 2684076"/>
                <a:gd name="connsiteY188" fmla="*/ 218249 h 882500"/>
                <a:gd name="connsiteX189" fmla="*/ 262938 w 2684076"/>
                <a:gd name="connsiteY189" fmla="*/ 226265 h 882500"/>
                <a:gd name="connsiteX190" fmla="*/ 279111 w 2684076"/>
                <a:gd name="connsiteY190" fmla="*/ 242385 h 882500"/>
                <a:gd name="connsiteX191" fmla="*/ 307442 w 2684076"/>
                <a:gd name="connsiteY191" fmla="*/ 262558 h 882500"/>
                <a:gd name="connsiteX192" fmla="*/ 327668 w 2684076"/>
                <a:gd name="connsiteY192" fmla="*/ 282714 h 882500"/>
                <a:gd name="connsiteX193" fmla="*/ 384293 w 2684076"/>
                <a:gd name="connsiteY193" fmla="*/ 298834 h 882500"/>
                <a:gd name="connsiteX194" fmla="*/ 372154 w 2684076"/>
                <a:gd name="connsiteY194" fmla="*/ 278679 h 882500"/>
                <a:gd name="connsiteX195" fmla="*/ 362050 w 2684076"/>
                <a:gd name="connsiteY195" fmla="*/ 262594 h 882500"/>
                <a:gd name="connsiteX196" fmla="*/ 355980 w 2684076"/>
                <a:gd name="connsiteY196" fmla="*/ 246438 h 882500"/>
                <a:gd name="connsiteX197" fmla="*/ 347894 w 2684076"/>
                <a:gd name="connsiteY197" fmla="*/ 226300 h 882500"/>
                <a:gd name="connsiteX198" fmla="*/ 355980 w 2684076"/>
                <a:gd name="connsiteY198" fmla="*/ 210162 h 882500"/>
                <a:gd name="connsiteX199" fmla="*/ 370137 w 2684076"/>
                <a:gd name="connsiteY199" fmla="*/ 200076 h 882500"/>
                <a:gd name="connsiteX200" fmla="*/ 384293 w 2684076"/>
                <a:gd name="connsiteY200" fmla="*/ 189989 h 882500"/>
                <a:gd name="connsiteX201" fmla="*/ 404519 w 2684076"/>
                <a:gd name="connsiteY201" fmla="*/ 181902 h 882500"/>
                <a:gd name="connsiteX202" fmla="*/ 351928 w 2684076"/>
                <a:gd name="connsiteY202" fmla="*/ 161800 h 882500"/>
                <a:gd name="connsiteX203" fmla="*/ 315529 w 2684076"/>
                <a:gd name="connsiteY203" fmla="*/ 137593 h 882500"/>
                <a:gd name="connsiteX204" fmla="*/ 299337 w 2684076"/>
                <a:gd name="connsiteY204" fmla="*/ 101317 h 882500"/>
                <a:gd name="connsiteX205" fmla="*/ 339789 w 2684076"/>
                <a:gd name="connsiteY205" fmla="*/ 93230 h 882500"/>
                <a:gd name="connsiteX206" fmla="*/ 364067 w 2684076"/>
                <a:gd name="connsiteY206" fmla="*/ 77110 h 882500"/>
                <a:gd name="connsiteX207" fmla="*/ 432832 w 2684076"/>
                <a:gd name="connsiteY207" fmla="*/ 77110 h 882500"/>
                <a:gd name="connsiteX208" fmla="*/ 436884 w 2684076"/>
                <a:gd name="connsiteY208" fmla="*/ 60989 h 882500"/>
                <a:gd name="connsiteX209" fmla="*/ 444971 w 2684076"/>
                <a:gd name="connsiteY209" fmla="*/ 32800 h 882500"/>
                <a:gd name="connsiteX210" fmla="*/ 453058 w 2684076"/>
                <a:gd name="connsiteY210" fmla="*/ 24713 h 882500"/>
                <a:gd name="connsiteX211" fmla="*/ 444971 w 2684076"/>
                <a:gd name="connsiteY211" fmla="*/ 12645 h 8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684076" h="882500">
                  <a:moveTo>
                    <a:pt x="635687" y="0"/>
                  </a:moveTo>
                  <a:lnTo>
                    <a:pt x="704738" y="0"/>
                  </a:lnTo>
                  <a:lnTo>
                    <a:pt x="701839" y="1444"/>
                  </a:lnTo>
                  <a:cubicBezTo>
                    <a:pt x="695097" y="1444"/>
                    <a:pt x="676888" y="1444"/>
                    <a:pt x="647230" y="1444"/>
                  </a:cubicBezTo>
                  <a:close/>
                  <a:moveTo>
                    <a:pt x="443158" y="0"/>
                  </a:moveTo>
                  <a:lnTo>
                    <a:pt x="567770" y="0"/>
                  </a:lnTo>
                  <a:lnTo>
                    <a:pt x="562274" y="5496"/>
                  </a:lnTo>
                  <a:cubicBezTo>
                    <a:pt x="559585" y="8186"/>
                    <a:pt x="558240" y="13583"/>
                    <a:pt x="558240" y="21670"/>
                  </a:cubicBezTo>
                  <a:cubicBezTo>
                    <a:pt x="555532" y="35154"/>
                    <a:pt x="558240" y="50000"/>
                    <a:pt x="566327" y="66174"/>
                  </a:cubicBezTo>
                  <a:cubicBezTo>
                    <a:pt x="574414" y="82348"/>
                    <a:pt x="578466" y="94487"/>
                    <a:pt x="578466" y="102573"/>
                  </a:cubicBezTo>
                  <a:lnTo>
                    <a:pt x="578466" y="130904"/>
                  </a:lnTo>
                  <a:lnTo>
                    <a:pt x="590605" y="118765"/>
                  </a:lnTo>
                  <a:cubicBezTo>
                    <a:pt x="595984" y="113368"/>
                    <a:pt x="599364" y="109315"/>
                    <a:pt x="600709" y="106626"/>
                  </a:cubicBezTo>
                  <a:cubicBezTo>
                    <a:pt x="602054" y="103936"/>
                    <a:pt x="604089" y="101229"/>
                    <a:pt x="606779" y="98539"/>
                  </a:cubicBezTo>
                  <a:cubicBezTo>
                    <a:pt x="609468" y="93142"/>
                    <a:pt x="614193" y="91797"/>
                    <a:pt x="620935" y="94487"/>
                  </a:cubicBezTo>
                  <a:cubicBezTo>
                    <a:pt x="627677" y="97194"/>
                    <a:pt x="628349" y="105281"/>
                    <a:pt x="622952" y="118765"/>
                  </a:cubicBezTo>
                  <a:cubicBezTo>
                    <a:pt x="614865" y="148422"/>
                    <a:pt x="617573" y="163251"/>
                    <a:pt x="631057" y="163251"/>
                  </a:cubicBezTo>
                  <a:cubicBezTo>
                    <a:pt x="636436" y="163251"/>
                    <a:pt x="641161" y="161906"/>
                    <a:pt x="645213" y="159217"/>
                  </a:cubicBezTo>
                  <a:cubicBezTo>
                    <a:pt x="649248" y="156509"/>
                    <a:pt x="653972" y="156509"/>
                    <a:pt x="659370" y="159217"/>
                  </a:cubicBezTo>
                  <a:cubicBezTo>
                    <a:pt x="662059" y="161906"/>
                    <a:pt x="670146" y="157872"/>
                    <a:pt x="683630" y="147078"/>
                  </a:cubicBezTo>
                  <a:cubicBezTo>
                    <a:pt x="689027" y="141680"/>
                    <a:pt x="695769" y="137646"/>
                    <a:pt x="703856" y="134939"/>
                  </a:cubicBezTo>
                  <a:lnTo>
                    <a:pt x="715995" y="183477"/>
                  </a:lnTo>
                  <a:lnTo>
                    <a:pt x="752412" y="183477"/>
                  </a:lnTo>
                  <a:lnTo>
                    <a:pt x="804986" y="199669"/>
                  </a:lnTo>
                  <a:lnTo>
                    <a:pt x="792864" y="110678"/>
                  </a:lnTo>
                  <a:lnTo>
                    <a:pt x="809038" y="102573"/>
                  </a:lnTo>
                  <a:lnTo>
                    <a:pt x="760499" y="86400"/>
                  </a:lnTo>
                  <a:lnTo>
                    <a:pt x="744308" y="78313"/>
                  </a:lnTo>
                  <a:lnTo>
                    <a:pt x="752412" y="62122"/>
                  </a:lnTo>
                  <a:cubicBezTo>
                    <a:pt x="752412" y="51345"/>
                    <a:pt x="749705" y="40551"/>
                    <a:pt x="744308" y="29774"/>
                  </a:cubicBezTo>
                  <a:cubicBezTo>
                    <a:pt x="738928" y="21670"/>
                    <a:pt x="733531" y="13583"/>
                    <a:pt x="728134" y="5496"/>
                  </a:cubicBezTo>
                  <a:lnTo>
                    <a:pt x="717142" y="0"/>
                  </a:lnTo>
                  <a:lnTo>
                    <a:pt x="2082901" y="0"/>
                  </a:lnTo>
                  <a:lnTo>
                    <a:pt x="2082901" y="20909"/>
                  </a:lnTo>
                  <a:cubicBezTo>
                    <a:pt x="2088245" y="18219"/>
                    <a:pt x="2094916" y="14202"/>
                    <a:pt x="2102932" y="8840"/>
                  </a:cubicBezTo>
                  <a:lnTo>
                    <a:pt x="2113181" y="0"/>
                  </a:lnTo>
                  <a:lnTo>
                    <a:pt x="2178135" y="0"/>
                  </a:lnTo>
                  <a:lnTo>
                    <a:pt x="2173024" y="8805"/>
                  </a:lnTo>
                  <a:cubicBezTo>
                    <a:pt x="2169024" y="16874"/>
                    <a:pt x="2165698" y="23616"/>
                    <a:pt x="2163043" y="29013"/>
                  </a:cubicBezTo>
                  <a:cubicBezTo>
                    <a:pt x="2157682" y="37047"/>
                    <a:pt x="2155010" y="42426"/>
                    <a:pt x="2155010" y="45116"/>
                  </a:cubicBezTo>
                  <a:cubicBezTo>
                    <a:pt x="2168370" y="50513"/>
                    <a:pt x="2180385" y="57238"/>
                    <a:pt x="2191038" y="65289"/>
                  </a:cubicBezTo>
                  <a:cubicBezTo>
                    <a:pt x="2215103" y="81427"/>
                    <a:pt x="2231136" y="96221"/>
                    <a:pt x="2239134" y="109652"/>
                  </a:cubicBezTo>
                  <a:cubicBezTo>
                    <a:pt x="2241788" y="109652"/>
                    <a:pt x="2243115" y="111014"/>
                    <a:pt x="2243115" y="113704"/>
                  </a:cubicBezTo>
                  <a:cubicBezTo>
                    <a:pt x="2245823" y="124445"/>
                    <a:pt x="2249840" y="127807"/>
                    <a:pt x="2255166" y="123790"/>
                  </a:cubicBezTo>
                  <a:cubicBezTo>
                    <a:pt x="2260492" y="119756"/>
                    <a:pt x="2267164" y="113722"/>
                    <a:pt x="2275162" y="105652"/>
                  </a:cubicBezTo>
                  <a:cubicBezTo>
                    <a:pt x="2283178" y="97583"/>
                    <a:pt x="2293194" y="89514"/>
                    <a:pt x="2305227" y="81445"/>
                  </a:cubicBezTo>
                  <a:cubicBezTo>
                    <a:pt x="2317260" y="73376"/>
                    <a:pt x="2332602" y="70686"/>
                    <a:pt x="2351270" y="73376"/>
                  </a:cubicBezTo>
                  <a:cubicBezTo>
                    <a:pt x="2356614" y="100255"/>
                    <a:pt x="2355287" y="125790"/>
                    <a:pt x="2347289" y="149980"/>
                  </a:cubicBezTo>
                  <a:cubicBezTo>
                    <a:pt x="2341927" y="171515"/>
                    <a:pt x="2331257" y="192360"/>
                    <a:pt x="2315242" y="212533"/>
                  </a:cubicBezTo>
                  <a:cubicBezTo>
                    <a:pt x="2299228" y="232688"/>
                    <a:pt x="2276542" y="248137"/>
                    <a:pt x="2247168" y="258895"/>
                  </a:cubicBezTo>
                  <a:lnTo>
                    <a:pt x="2255131" y="262930"/>
                  </a:lnTo>
                  <a:cubicBezTo>
                    <a:pt x="2260475" y="265637"/>
                    <a:pt x="2265836" y="268309"/>
                    <a:pt x="2271180" y="270999"/>
                  </a:cubicBezTo>
                  <a:cubicBezTo>
                    <a:pt x="2276542" y="273671"/>
                    <a:pt x="2283213" y="276361"/>
                    <a:pt x="2291229" y="279051"/>
                  </a:cubicBezTo>
                  <a:cubicBezTo>
                    <a:pt x="2296538" y="284448"/>
                    <a:pt x="2303864" y="290500"/>
                    <a:pt x="2313225" y="297224"/>
                  </a:cubicBezTo>
                  <a:cubicBezTo>
                    <a:pt x="2322568" y="303948"/>
                    <a:pt x="2331257" y="309982"/>
                    <a:pt x="2339255" y="315326"/>
                  </a:cubicBezTo>
                  <a:cubicBezTo>
                    <a:pt x="2349961" y="323413"/>
                    <a:pt x="2357959" y="331482"/>
                    <a:pt x="2363268" y="339534"/>
                  </a:cubicBezTo>
                  <a:lnTo>
                    <a:pt x="2355305" y="339534"/>
                  </a:lnTo>
                  <a:cubicBezTo>
                    <a:pt x="2352615" y="339534"/>
                    <a:pt x="2349271" y="340206"/>
                    <a:pt x="2345254" y="341569"/>
                  </a:cubicBezTo>
                  <a:cubicBezTo>
                    <a:pt x="2341255" y="342914"/>
                    <a:pt x="2336583" y="343586"/>
                    <a:pt x="2331239" y="343586"/>
                  </a:cubicBezTo>
                  <a:cubicBezTo>
                    <a:pt x="2320569" y="343586"/>
                    <a:pt x="2310571" y="344258"/>
                    <a:pt x="2301210" y="345603"/>
                  </a:cubicBezTo>
                  <a:cubicBezTo>
                    <a:pt x="2291849" y="346948"/>
                    <a:pt x="2289849" y="350328"/>
                    <a:pt x="2295211" y="355725"/>
                  </a:cubicBezTo>
                  <a:cubicBezTo>
                    <a:pt x="2300555" y="361069"/>
                    <a:pt x="2307226" y="365776"/>
                    <a:pt x="2315242" y="369811"/>
                  </a:cubicBezTo>
                  <a:cubicBezTo>
                    <a:pt x="2323241" y="373863"/>
                    <a:pt x="2327240" y="378552"/>
                    <a:pt x="2327240" y="383914"/>
                  </a:cubicBezTo>
                  <a:cubicBezTo>
                    <a:pt x="2327240" y="392001"/>
                    <a:pt x="2325913" y="398725"/>
                    <a:pt x="2323258" y="404069"/>
                  </a:cubicBezTo>
                  <a:lnTo>
                    <a:pt x="2315242" y="420261"/>
                  </a:lnTo>
                  <a:cubicBezTo>
                    <a:pt x="2309881" y="425605"/>
                    <a:pt x="2305881" y="432329"/>
                    <a:pt x="2303227" y="440416"/>
                  </a:cubicBezTo>
                  <a:cubicBezTo>
                    <a:pt x="2297883" y="456519"/>
                    <a:pt x="2299210" y="465915"/>
                    <a:pt x="2307208" y="468605"/>
                  </a:cubicBezTo>
                  <a:cubicBezTo>
                    <a:pt x="2312570" y="471294"/>
                    <a:pt x="2318587" y="474674"/>
                    <a:pt x="2325258" y="478726"/>
                  </a:cubicBezTo>
                  <a:cubicBezTo>
                    <a:pt x="2331929" y="482761"/>
                    <a:pt x="2339273" y="487468"/>
                    <a:pt x="2347289" y="492812"/>
                  </a:cubicBezTo>
                  <a:cubicBezTo>
                    <a:pt x="2357941" y="498209"/>
                    <a:pt x="2367302" y="503571"/>
                    <a:pt x="2375354" y="508933"/>
                  </a:cubicBezTo>
                  <a:cubicBezTo>
                    <a:pt x="2378008" y="495484"/>
                    <a:pt x="2382007" y="482053"/>
                    <a:pt x="2387351" y="468605"/>
                  </a:cubicBezTo>
                  <a:cubicBezTo>
                    <a:pt x="2392660" y="457863"/>
                    <a:pt x="2397332" y="446450"/>
                    <a:pt x="2401348" y="434346"/>
                  </a:cubicBezTo>
                  <a:cubicBezTo>
                    <a:pt x="2405383" y="422260"/>
                    <a:pt x="2412727" y="410811"/>
                    <a:pt x="2423379" y="400035"/>
                  </a:cubicBezTo>
                  <a:cubicBezTo>
                    <a:pt x="2436739" y="421552"/>
                    <a:pt x="2447428" y="443070"/>
                    <a:pt x="2455426" y="464552"/>
                  </a:cubicBezTo>
                  <a:cubicBezTo>
                    <a:pt x="2460823" y="483398"/>
                    <a:pt x="2462840" y="502898"/>
                    <a:pt x="2461495" y="523054"/>
                  </a:cubicBezTo>
                  <a:cubicBezTo>
                    <a:pt x="2460151" y="543227"/>
                    <a:pt x="2451391" y="564072"/>
                    <a:pt x="2435200" y="585607"/>
                  </a:cubicBezTo>
                  <a:cubicBezTo>
                    <a:pt x="2432510" y="588297"/>
                    <a:pt x="2433855" y="589642"/>
                    <a:pt x="2439252" y="589642"/>
                  </a:cubicBezTo>
                  <a:cubicBezTo>
                    <a:pt x="2447339" y="589642"/>
                    <a:pt x="2462168" y="577538"/>
                    <a:pt x="2483739" y="553295"/>
                  </a:cubicBezTo>
                  <a:lnTo>
                    <a:pt x="2487791" y="646090"/>
                  </a:lnTo>
                  <a:lnTo>
                    <a:pt x="2528243" y="565434"/>
                  </a:lnTo>
                  <a:lnTo>
                    <a:pt x="2524191" y="605762"/>
                  </a:lnTo>
                  <a:cubicBezTo>
                    <a:pt x="2532295" y="597676"/>
                    <a:pt x="2540382" y="590951"/>
                    <a:pt x="2548469" y="585607"/>
                  </a:cubicBezTo>
                  <a:cubicBezTo>
                    <a:pt x="2564642" y="574848"/>
                    <a:pt x="2572747" y="570814"/>
                    <a:pt x="2572747" y="573468"/>
                  </a:cubicBezTo>
                  <a:cubicBezTo>
                    <a:pt x="2575437" y="584245"/>
                    <a:pt x="2577454" y="591659"/>
                    <a:pt x="2578817" y="595676"/>
                  </a:cubicBezTo>
                  <a:cubicBezTo>
                    <a:pt x="2580161" y="599711"/>
                    <a:pt x="2578126" y="604418"/>
                    <a:pt x="2572747" y="609815"/>
                  </a:cubicBezTo>
                  <a:cubicBezTo>
                    <a:pt x="2567350" y="617848"/>
                    <a:pt x="2559263" y="621883"/>
                    <a:pt x="2548469" y="621883"/>
                  </a:cubicBezTo>
                  <a:cubicBezTo>
                    <a:pt x="2537674" y="621883"/>
                    <a:pt x="2539037" y="627245"/>
                    <a:pt x="2552521" y="638004"/>
                  </a:cubicBezTo>
                  <a:cubicBezTo>
                    <a:pt x="2566005" y="646090"/>
                    <a:pt x="2574764" y="648780"/>
                    <a:pt x="2578817" y="646090"/>
                  </a:cubicBezTo>
                  <a:cubicBezTo>
                    <a:pt x="2582851" y="643383"/>
                    <a:pt x="2592973" y="639366"/>
                    <a:pt x="2609147" y="634022"/>
                  </a:cubicBezTo>
                  <a:cubicBezTo>
                    <a:pt x="2622631" y="625918"/>
                    <a:pt x="2635442" y="623900"/>
                    <a:pt x="2647581" y="627952"/>
                  </a:cubicBezTo>
                  <a:cubicBezTo>
                    <a:pt x="2659720" y="631987"/>
                    <a:pt x="2668480" y="636694"/>
                    <a:pt x="2673877" y="642038"/>
                  </a:cubicBezTo>
                  <a:cubicBezTo>
                    <a:pt x="2679256" y="644746"/>
                    <a:pt x="2682636" y="651470"/>
                    <a:pt x="2683981" y="662211"/>
                  </a:cubicBezTo>
                  <a:cubicBezTo>
                    <a:pt x="2685326" y="672952"/>
                    <a:pt x="2672514" y="678332"/>
                    <a:pt x="2645546" y="678332"/>
                  </a:cubicBezTo>
                  <a:lnTo>
                    <a:pt x="2588921" y="678332"/>
                  </a:lnTo>
                  <a:cubicBezTo>
                    <a:pt x="2580834" y="678332"/>
                    <a:pt x="2575437" y="677004"/>
                    <a:pt x="2572747" y="674350"/>
                  </a:cubicBezTo>
                  <a:cubicBezTo>
                    <a:pt x="2583524" y="685091"/>
                    <a:pt x="2591610" y="695832"/>
                    <a:pt x="2597007" y="706574"/>
                  </a:cubicBezTo>
                  <a:cubicBezTo>
                    <a:pt x="2607802" y="733453"/>
                    <a:pt x="2606457" y="753626"/>
                    <a:pt x="2592973" y="767057"/>
                  </a:cubicBezTo>
                  <a:cubicBezTo>
                    <a:pt x="2574092" y="761713"/>
                    <a:pt x="2557900" y="754988"/>
                    <a:pt x="2544416" y="746902"/>
                  </a:cubicBezTo>
                  <a:cubicBezTo>
                    <a:pt x="2530933" y="741558"/>
                    <a:pt x="2519484" y="733488"/>
                    <a:pt x="2510034" y="722730"/>
                  </a:cubicBezTo>
                  <a:cubicBezTo>
                    <a:pt x="2500602" y="711953"/>
                    <a:pt x="2495878" y="699849"/>
                    <a:pt x="2495878" y="686418"/>
                  </a:cubicBezTo>
                  <a:lnTo>
                    <a:pt x="2487791" y="718713"/>
                  </a:lnTo>
                  <a:cubicBezTo>
                    <a:pt x="2482394" y="729454"/>
                    <a:pt x="2477687" y="739523"/>
                    <a:pt x="2473635" y="748919"/>
                  </a:cubicBezTo>
                  <a:cubicBezTo>
                    <a:pt x="2469582" y="758315"/>
                    <a:pt x="2460823" y="767057"/>
                    <a:pt x="2447339" y="775161"/>
                  </a:cubicBezTo>
                  <a:cubicBezTo>
                    <a:pt x="2439252" y="777851"/>
                    <a:pt x="2433855" y="781868"/>
                    <a:pt x="2431165" y="787230"/>
                  </a:cubicBezTo>
                  <a:cubicBezTo>
                    <a:pt x="2425768" y="798006"/>
                    <a:pt x="2437907" y="810128"/>
                    <a:pt x="2467565" y="823576"/>
                  </a:cubicBezTo>
                  <a:cubicBezTo>
                    <a:pt x="2499930" y="837007"/>
                    <a:pt x="2514086" y="845076"/>
                    <a:pt x="2510034" y="847748"/>
                  </a:cubicBezTo>
                  <a:cubicBezTo>
                    <a:pt x="2506000" y="850420"/>
                    <a:pt x="2512069" y="855800"/>
                    <a:pt x="2528243" y="863904"/>
                  </a:cubicBezTo>
                  <a:cubicBezTo>
                    <a:pt x="2533640" y="869248"/>
                    <a:pt x="2541054" y="873937"/>
                    <a:pt x="2550486" y="877990"/>
                  </a:cubicBezTo>
                  <a:lnTo>
                    <a:pt x="2560406" y="882500"/>
                  </a:lnTo>
                  <a:lnTo>
                    <a:pt x="1405286" y="882500"/>
                  </a:lnTo>
                  <a:lnTo>
                    <a:pt x="1389521" y="863196"/>
                  </a:lnTo>
                  <a:lnTo>
                    <a:pt x="1378493" y="882500"/>
                  </a:lnTo>
                  <a:lnTo>
                    <a:pt x="8087" y="882500"/>
                  </a:lnTo>
                  <a:lnTo>
                    <a:pt x="8087" y="867302"/>
                  </a:lnTo>
                  <a:lnTo>
                    <a:pt x="12139" y="839060"/>
                  </a:lnTo>
                  <a:lnTo>
                    <a:pt x="32365" y="826991"/>
                  </a:lnTo>
                  <a:lnTo>
                    <a:pt x="48539" y="794750"/>
                  </a:lnTo>
                  <a:cubicBezTo>
                    <a:pt x="62023" y="810853"/>
                    <a:pt x="75507" y="824266"/>
                    <a:pt x="88991" y="835007"/>
                  </a:cubicBezTo>
                  <a:cubicBezTo>
                    <a:pt x="118666" y="859197"/>
                    <a:pt x="151014" y="871283"/>
                    <a:pt x="186086" y="871283"/>
                  </a:cubicBezTo>
                  <a:lnTo>
                    <a:pt x="169895" y="831026"/>
                  </a:lnTo>
                  <a:lnTo>
                    <a:pt x="177981" y="822939"/>
                  </a:lnTo>
                  <a:lnTo>
                    <a:pt x="198207" y="859215"/>
                  </a:lnTo>
                  <a:lnTo>
                    <a:pt x="194173" y="839060"/>
                  </a:lnTo>
                  <a:lnTo>
                    <a:pt x="198207" y="810871"/>
                  </a:lnTo>
                  <a:cubicBezTo>
                    <a:pt x="184724" y="805474"/>
                    <a:pt x="172602" y="798749"/>
                    <a:pt x="161808" y="790698"/>
                  </a:cubicBezTo>
                  <a:cubicBezTo>
                    <a:pt x="140237" y="777267"/>
                    <a:pt x="124046" y="770543"/>
                    <a:pt x="113269" y="770543"/>
                  </a:cubicBezTo>
                  <a:cubicBezTo>
                    <a:pt x="99785" y="770543"/>
                    <a:pt x="85629" y="767853"/>
                    <a:pt x="70800" y="762474"/>
                  </a:cubicBezTo>
                  <a:cubicBezTo>
                    <a:pt x="55953" y="757112"/>
                    <a:pt x="44504" y="743663"/>
                    <a:pt x="36400" y="722128"/>
                  </a:cubicBezTo>
                  <a:lnTo>
                    <a:pt x="68765" y="722128"/>
                  </a:lnTo>
                  <a:cubicBezTo>
                    <a:pt x="76852" y="724818"/>
                    <a:pt x="84956" y="727525"/>
                    <a:pt x="93043" y="730215"/>
                  </a:cubicBezTo>
                  <a:cubicBezTo>
                    <a:pt x="101130" y="732904"/>
                    <a:pt x="107872" y="739629"/>
                    <a:pt x="113269" y="750370"/>
                  </a:cubicBezTo>
                  <a:cubicBezTo>
                    <a:pt x="121356" y="744990"/>
                    <a:pt x="130788" y="740956"/>
                    <a:pt x="141582" y="738302"/>
                  </a:cubicBezTo>
                  <a:cubicBezTo>
                    <a:pt x="163153" y="732904"/>
                    <a:pt x="184724" y="745008"/>
                    <a:pt x="206312" y="774595"/>
                  </a:cubicBezTo>
                  <a:lnTo>
                    <a:pt x="206312" y="754422"/>
                  </a:lnTo>
                  <a:lnTo>
                    <a:pt x="230572" y="754422"/>
                  </a:lnTo>
                  <a:cubicBezTo>
                    <a:pt x="241367" y="754422"/>
                    <a:pt x="249454" y="750370"/>
                    <a:pt x="254851" y="742283"/>
                  </a:cubicBezTo>
                  <a:cubicBezTo>
                    <a:pt x="254851" y="734232"/>
                    <a:pt x="256196" y="730215"/>
                    <a:pt x="258885" y="730215"/>
                  </a:cubicBezTo>
                  <a:lnTo>
                    <a:pt x="262938" y="730215"/>
                  </a:lnTo>
                  <a:cubicBezTo>
                    <a:pt x="260248" y="724818"/>
                    <a:pt x="258885" y="718093"/>
                    <a:pt x="258885" y="710060"/>
                  </a:cubicBezTo>
                  <a:cubicBezTo>
                    <a:pt x="253506" y="696611"/>
                    <a:pt x="253506" y="685870"/>
                    <a:pt x="258885" y="677818"/>
                  </a:cubicBezTo>
                  <a:lnTo>
                    <a:pt x="242712" y="653611"/>
                  </a:lnTo>
                  <a:lnTo>
                    <a:pt x="222486" y="661698"/>
                  </a:lnTo>
                  <a:lnTo>
                    <a:pt x="206312" y="641543"/>
                  </a:lnTo>
                  <a:cubicBezTo>
                    <a:pt x="203605" y="644232"/>
                    <a:pt x="198207" y="648267"/>
                    <a:pt x="190121" y="653611"/>
                  </a:cubicBezTo>
                  <a:cubicBezTo>
                    <a:pt x="176637" y="661662"/>
                    <a:pt x="163153" y="668387"/>
                    <a:pt x="149669" y="673766"/>
                  </a:cubicBezTo>
                  <a:lnTo>
                    <a:pt x="149669" y="645577"/>
                  </a:lnTo>
                  <a:cubicBezTo>
                    <a:pt x="146979" y="648232"/>
                    <a:pt x="142927" y="649559"/>
                    <a:pt x="137530" y="649559"/>
                  </a:cubicBezTo>
                  <a:cubicBezTo>
                    <a:pt x="126753" y="654956"/>
                    <a:pt x="117304" y="654956"/>
                    <a:pt x="109217" y="649559"/>
                  </a:cubicBezTo>
                  <a:cubicBezTo>
                    <a:pt x="87646" y="646904"/>
                    <a:pt x="75507" y="644232"/>
                    <a:pt x="72817" y="641543"/>
                  </a:cubicBezTo>
                  <a:cubicBezTo>
                    <a:pt x="67420" y="638835"/>
                    <a:pt x="62695" y="634801"/>
                    <a:pt x="58661" y="629439"/>
                  </a:cubicBezTo>
                  <a:cubicBezTo>
                    <a:pt x="54609" y="624059"/>
                    <a:pt x="55281" y="620025"/>
                    <a:pt x="60678" y="617335"/>
                  </a:cubicBezTo>
                  <a:cubicBezTo>
                    <a:pt x="68765" y="617335"/>
                    <a:pt x="75507" y="613301"/>
                    <a:pt x="80904" y="605249"/>
                  </a:cubicBezTo>
                  <a:cubicBezTo>
                    <a:pt x="83594" y="599870"/>
                    <a:pt x="88318" y="597835"/>
                    <a:pt x="95060" y="599197"/>
                  </a:cubicBezTo>
                  <a:cubicBezTo>
                    <a:pt x="101802" y="600542"/>
                    <a:pt x="107872" y="598507"/>
                    <a:pt x="113269" y="593128"/>
                  </a:cubicBezTo>
                  <a:cubicBezTo>
                    <a:pt x="118666" y="587766"/>
                    <a:pt x="122028" y="583749"/>
                    <a:pt x="123373" y="581042"/>
                  </a:cubicBezTo>
                  <a:cubicBezTo>
                    <a:pt x="124736" y="578352"/>
                    <a:pt x="128098" y="574335"/>
                    <a:pt x="133495" y="568973"/>
                  </a:cubicBezTo>
                  <a:cubicBezTo>
                    <a:pt x="136185" y="563576"/>
                    <a:pt x="141582" y="559542"/>
                    <a:pt x="149669" y="556870"/>
                  </a:cubicBezTo>
                  <a:cubicBezTo>
                    <a:pt x="157756" y="554198"/>
                    <a:pt x="164498" y="552853"/>
                    <a:pt x="169895" y="552853"/>
                  </a:cubicBezTo>
                  <a:cubicBezTo>
                    <a:pt x="175292" y="552853"/>
                    <a:pt x="180689" y="550163"/>
                    <a:pt x="186086" y="544766"/>
                  </a:cubicBezTo>
                  <a:cubicBezTo>
                    <a:pt x="188776" y="542076"/>
                    <a:pt x="191465" y="540731"/>
                    <a:pt x="194173" y="540731"/>
                  </a:cubicBezTo>
                  <a:cubicBezTo>
                    <a:pt x="188776" y="540731"/>
                    <a:pt x="182034" y="539369"/>
                    <a:pt x="173947" y="536679"/>
                  </a:cubicBezTo>
                  <a:cubicBezTo>
                    <a:pt x="168550" y="536679"/>
                    <a:pt x="161135" y="536007"/>
                    <a:pt x="151704" y="534680"/>
                  </a:cubicBezTo>
                  <a:cubicBezTo>
                    <a:pt x="142254" y="533352"/>
                    <a:pt x="132150" y="535370"/>
                    <a:pt x="121356" y="540731"/>
                  </a:cubicBezTo>
                  <a:cubicBezTo>
                    <a:pt x="99785" y="548818"/>
                    <a:pt x="79559" y="553525"/>
                    <a:pt x="60678" y="554852"/>
                  </a:cubicBezTo>
                  <a:cubicBezTo>
                    <a:pt x="41797" y="556180"/>
                    <a:pt x="28313" y="554162"/>
                    <a:pt x="20226" y="548818"/>
                  </a:cubicBezTo>
                  <a:cubicBezTo>
                    <a:pt x="14829" y="546111"/>
                    <a:pt x="11467" y="543421"/>
                    <a:pt x="10122" y="540731"/>
                  </a:cubicBezTo>
                  <a:cubicBezTo>
                    <a:pt x="8760" y="538024"/>
                    <a:pt x="6742" y="535352"/>
                    <a:pt x="4053" y="532698"/>
                  </a:cubicBezTo>
                  <a:cubicBezTo>
                    <a:pt x="1345" y="530008"/>
                    <a:pt x="0" y="527301"/>
                    <a:pt x="0" y="524611"/>
                  </a:cubicBezTo>
                  <a:cubicBezTo>
                    <a:pt x="2690" y="527301"/>
                    <a:pt x="5397" y="528645"/>
                    <a:pt x="8087" y="528645"/>
                  </a:cubicBezTo>
                  <a:cubicBezTo>
                    <a:pt x="16174" y="528645"/>
                    <a:pt x="22916" y="525956"/>
                    <a:pt x="28313" y="520559"/>
                  </a:cubicBezTo>
                  <a:cubicBezTo>
                    <a:pt x="33710" y="515215"/>
                    <a:pt x="45849" y="507818"/>
                    <a:pt x="64730" y="498404"/>
                  </a:cubicBezTo>
                  <a:cubicBezTo>
                    <a:pt x="83594" y="488990"/>
                    <a:pt x="105182" y="491007"/>
                    <a:pt x="129443" y="504438"/>
                  </a:cubicBezTo>
                  <a:lnTo>
                    <a:pt x="76852" y="443955"/>
                  </a:lnTo>
                  <a:lnTo>
                    <a:pt x="117304" y="443955"/>
                  </a:lnTo>
                  <a:cubicBezTo>
                    <a:pt x="114614" y="441301"/>
                    <a:pt x="111924" y="437284"/>
                    <a:pt x="109217" y="431887"/>
                  </a:cubicBezTo>
                  <a:cubicBezTo>
                    <a:pt x="103820" y="423835"/>
                    <a:pt x="103820" y="414439"/>
                    <a:pt x="109217" y="403698"/>
                  </a:cubicBezTo>
                  <a:cubicBezTo>
                    <a:pt x="117304" y="414439"/>
                    <a:pt x="126753" y="421145"/>
                    <a:pt x="137530" y="423800"/>
                  </a:cubicBezTo>
                  <a:cubicBezTo>
                    <a:pt x="156411" y="434576"/>
                    <a:pt x="177981" y="427887"/>
                    <a:pt x="202260" y="403698"/>
                  </a:cubicBezTo>
                  <a:lnTo>
                    <a:pt x="210347" y="435921"/>
                  </a:lnTo>
                  <a:lnTo>
                    <a:pt x="222486" y="443955"/>
                  </a:lnTo>
                  <a:lnTo>
                    <a:pt x="254851" y="411714"/>
                  </a:lnTo>
                  <a:lnTo>
                    <a:pt x="222486" y="367422"/>
                  </a:lnTo>
                  <a:lnTo>
                    <a:pt x="157756" y="367422"/>
                  </a:lnTo>
                  <a:lnTo>
                    <a:pt x="161808" y="339162"/>
                  </a:lnTo>
                  <a:lnTo>
                    <a:pt x="145634" y="318989"/>
                  </a:lnTo>
                  <a:lnTo>
                    <a:pt x="173947" y="314955"/>
                  </a:lnTo>
                  <a:lnTo>
                    <a:pt x="214399" y="270645"/>
                  </a:lnTo>
                  <a:lnTo>
                    <a:pt x="186086" y="230317"/>
                  </a:lnTo>
                  <a:lnTo>
                    <a:pt x="262938" y="218249"/>
                  </a:lnTo>
                  <a:lnTo>
                    <a:pt x="262938" y="226265"/>
                  </a:lnTo>
                  <a:cubicBezTo>
                    <a:pt x="262938" y="234316"/>
                    <a:pt x="268335" y="239696"/>
                    <a:pt x="279111" y="242385"/>
                  </a:cubicBezTo>
                  <a:cubicBezTo>
                    <a:pt x="297992" y="253144"/>
                    <a:pt x="307442" y="259851"/>
                    <a:pt x="307442" y="262558"/>
                  </a:cubicBezTo>
                  <a:lnTo>
                    <a:pt x="327668" y="282714"/>
                  </a:lnTo>
                  <a:lnTo>
                    <a:pt x="384293" y="298834"/>
                  </a:lnTo>
                  <a:cubicBezTo>
                    <a:pt x="378896" y="293490"/>
                    <a:pt x="374861" y="286766"/>
                    <a:pt x="372154" y="278679"/>
                  </a:cubicBezTo>
                  <a:cubicBezTo>
                    <a:pt x="366757" y="273317"/>
                    <a:pt x="363395" y="267955"/>
                    <a:pt x="362050" y="262594"/>
                  </a:cubicBezTo>
                  <a:cubicBezTo>
                    <a:pt x="360705" y="257214"/>
                    <a:pt x="358670" y="251835"/>
                    <a:pt x="355980" y="246438"/>
                  </a:cubicBezTo>
                  <a:cubicBezTo>
                    <a:pt x="353273" y="238386"/>
                    <a:pt x="350583" y="231680"/>
                    <a:pt x="347894" y="226300"/>
                  </a:cubicBezTo>
                  <a:cubicBezTo>
                    <a:pt x="345186" y="220939"/>
                    <a:pt x="347894" y="215541"/>
                    <a:pt x="355980" y="210162"/>
                  </a:cubicBezTo>
                  <a:cubicBezTo>
                    <a:pt x="361378" y="207455"/>
                    <a:pt x="366085" y="204092"/>
                    <a:pt x="370137" y="200076"/>
                  </a:cubicBezTo>
                  <a:cubicBezTo>
                    <a:pt x="374189" y="196059"/>
                    <a:pt x="378896" y="192697"/>
                    <a:pt x="384293" y="189989"/>
                  </a:cubicBezTo>
                  <a:cubicBezTo>
                    <a:pt x="389690" y="187299"/>
                    <a:pt x="396432" y="184592"/>
                    <a:pt x="404519" y="181902"/>
                  </a:cubicBezTo>
                  <a:cubicBezTo>
                    <a:pt x="382948" y="176558"/>
                    <a:pt x="365412" y="169852"/>
                    <a:pt x="351928" y="161800"/>
                  </a:cubicBezTo>
                  <a:cubicBezTo>
                    <a:pt x="338444" y="156403"/>
                    <a:pt x="326305" y="148334"/>
                    <a:pt x="315529" y="137593"/>
                  </a:cubicBezTo>
                  <a:cubicBezTo>
                    <a:pt x="304734" y="126852"/>
                    <a:pt x="299337" y="114766"/>
                    <a:pt x="299337" y="101317"/>
                  </a:cubicBezTo>
                  <a:lnTo>
                    <a:pt x="339789" y="93230"/>
                  </a:lnTo>
                  <a:cubicBezTo>
                    <a:pt x="345186" y="87869"/>
                    <a:pt x="353273" y="82507"/>
                    <a:pt x="364067" y="77110"/>
                  </a:cubicBezTo>
                  <a:cubicBezTo>
                    <a:pt x="385638" y="66368"/>
                    <a:pt x="408571" y="66368"/>
                    <a:pt x="432832" y="77110"/>
                  </a:cubicBezTo>
                  <a:cubicBezTo>
                    <a:pt x="432832" y="71748"/>
                    <a:pt x="434177" y="66386"/>
                    <a:pt x="436884" y="60989"/>
                  </a:cubicBezTo>
                  <a:cubicBezTo>
                    <a:pt x="436884" y="58299"/>
                    <a:pt x="439574" y="48903"/>
                    <a:pt x="444971" y="32800"/>
                  </a:cubicBezTo>
                  <a:cubicBezTo>
                    <a:pt x="450368" y="27403"/>
                    <a:pt x="453058" y="24713"/>
                    <a:pt x="453058" y="24713"/>
                  </a:cubicBezTo>
                  <a:cubicBezTo>
                    <a:pt x="453058" y="24713"/>
                    <a:pt x="450368" y="20679"/>
                    <a:pt x="444971" y="1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7" name="Freeform: Shape 7"/>
            <p:cNvSpPr/>
            <p:nvPr/>
          </p:nvSpPr>
          <p:spPr>
            <a:xfrm>
              <a:off x="4699521" y="1589567"/>
              <a:ext cx="1794623" cy="717697"/>
            </a:xfrm>
            <a:custGeom>
              <a:avLst/>
              <a:gdLst>
                <a:gd name="connsiteX0" fmla="*/ 1794623 w 1794623"/>
                <a:gd name="connsiteY0" fmla="*/ 662003 h 717697"/>
                <a:gd name="connsiteX1" fmla="*/ 1794623 w 1794623"/>
                <a:gd name="connsiteY1" fmla="*/ 670037 h 717697"/>
                <a:gd name="connsiteX2" fmla="*/ 1786589 w 1794623"/>
                <a:gd name="connsiteY2" fmla="*/ 702331 h 717697"/>
                <a:gd name="connsiteX3" fmla="*/ 1777669 w 1794623"/>
                <a:gd name="connsiteY3" fmla="*/ 717697 h 717697"/>
                <a:gd name="connsiteX4" fmla="*/ 1712715 w 1794623"/>
                <a:gd name="connsiteY4" fmla="*/ 717697 h 717697"/>
                <a:gd name="connsiteX5" fmla="*/ 1730530 w 1794623"/>
                <a:gd name="connsiteY5" fmla="*/ 702331 h 717697"/>
                <a:gd name="connsiteX6" fmla="*/ 1740545 w 1794623"/>
                <a:gd name="connsiteY6" fmla="*/ 682176 h 717697"/>
                <a:gd name="connsiteX7" fmla="*/ 1754543 w 1794623"/>
                <a:gd name="connsiteY7" fmla="*/ 674089 h 717697"/>
                <a:gd name="connsiteX8" fmla="*/ 1768575 w 1794623"/>
                <a:gd name="connsiteY8" fmla="*/ 670037 h 717697"/>
                <a:gd name="connsiteX9" fmla="*/ 1782608 w 1794623"/>
                <a:gd name="connsiteY9" fmla="*/ 666055 h 717697"/>
                <a:gd name="connsiteX10" fmla="*/ 1794623 w 1794623"/>
                <a:gd name="connsiteY10" fmla="*/ 662003 h 717697"/>
                <a:gd name="connsiteX11" fmla="*/ 678657 w 1794623"/>
                <a:gd name="connsiteY11" fmla="*/ 112 h 717697"/>
                <a:gd name="connsiteX12" fmla="*/ 690283 w 1794623"/>
                <a:gd name="connsiteY12" fmla="*/ 11234 h 717697"/>
                <a:gd name="connsiteX13" fmla="*/ 700370 w 1794623"/>
                <a:gd name="connsiteY13" fmla="*/ 25390 h 717697"/>
                <a:gd name="connsiteX14" fmla="*/ 710438 w 1794623"/>
                <a:gd name="connsiteY14" fmla="*/ 35512 h 717697"/>
                <a:gd name="connsiteX15" fmla="*/ 718543 w 1794623"/>
                <a:gd name="connsiteY15" fmla="*/ 43599 h 717697"/>
                <a:gd name="connsiteX16" fmla="*/ 762976 w 1794623"/>
                <a:gd name="connsiteY16" fmla="*/ 51686 h 717697"/>
                <a:gd name="connsiteX17" fmla="*/ 823512 w 1794623"/>
                <a:gd name="connsiteY17" fmla="*/ 88103 h 717697"/>
                <a:gd name="connsiteX18" fmla="*/ 843685 w 1794623"/>
                <a:gd name="connsiteY18" fmla="*/ 120468 h 717697"/>
                <a:gd name="connsiteX19" fmla="*/ 851772 w 1794623"/>
                <a:gd name="connsiteY19" fmla="*/ 128555 h 717697"/>
                <a:gd name="connsiteX20" fmla="*/ 867946 w 1794623"/>
                <a:gd name="connsiteY20" fmla="*/ 136642 h 717697"/>
                <a:gd name="connsiteX21" fmla="*/ 896205 w 1794623"/>
                <a:gd name="connsiteY21" fmla="*/ 140694 h 717697"/>
                <a:gd name="connsiteX22" fmla="*/ 926482 w 1794623"/>
                <a:gd name="connsiteY22" fmla="*/ 132589 h 717697"/>
                <a:gd name="connsiteX23" fmla="*/ 956759 w 1794623"/>
                <a:gd name="connsiteY23" fmla="*/ 128555 h 717697"/>
                <a:gd name="connsiteX24" fmla="*/ 964846 w 1794623"/>
                <a:gd name="connsiteY24" fmla="*/ 126520 h 717697"/>
                <a:gd name="connsiteX25" fmla="*/ 976915 w 1794623"/>
                <a:gd name="connsiteY25" fmla="*/ 124503 h 717697"/>
                <a:gd name="connsiteX26" fmla="*/ 993106 w 1794623"/>
                <a:gd name="connsiteY26" fmla="*/ 124503 h 717697"/>
                <a:gd name="connsiteX27" fmla="*/ 985019 w 1794623"/>
                <a:gd name="connsiteY27" fmla="*/ 164954 h 717697"/>
                <a:gd name="connsiteX28" fmla="*/ 974897 w 1794623"/>
                <a:gd name="connsiteY28" fmla="*/ 199337 h 717697"/>
                <a:gd name="connsiteX29" fmla="*/ 956689 w 1794623"/>
                <a:gd name="connsiteY29" fmla="*/ 225632 h 717697"/>
                <a:gd name="connsiteX30" fmla="*/ 972880 w 1794623"/>
                <a:gd name="connsiteY30" fmla="*/ 229684 h 717697"/>
                <a:gd name="connsiteX31" fmla="*/ 1005245 w 1794623"/>
                <a:gd name="connsiteY31" fmla="*/ 241824 h 717697"/>
                <a:gd name="connsiteX32" fmla="*/ 1029452 w 1794623"/>
                <a:gd name="connsiteY32" fmla="*/ 251928 h 717697"/>
                <a:gd name="connsiteX33" fmla="*/ 1049608 w 1794623"/>
                <a:gd name="connsiteY33" fmla="*/ 253945 h 717697"/>
                <a:gd name="connsiteX34" fmla="*/ 1065764 w 1794623"/>
                <a:gd name="connsiteY34" fmla="*/ 255980 h 717697"/>
                <a:gd name="connsiteX35" fmla="*/ 1081902 w 1794623"/>
                <a:gd name="connsiteY35" fmla="*/ 257997 h 717697"/>
                <a:gd name="connsiteX36" fmla="*/ 1102128 w 1794623"/>
                <a:gd name="connsiteY36" fmla="*/ 257997 h 717697"/>
                <a:gd name="connsiteX37" fmla="*/ 1122301 w 1794623"/>
                <a:gd name="connsiteY37" fmla="*/ 286310 h 717697"/>
                <a:gd name="connsiteX38" fmla="*/ 1118248 w 1794623"/>
                <a:gd name="connsiteY38" fmla="*/ 262050 h 717697"/>
                <a:gd name="connsiteX39" fmla="*/ 1093970 w 1794623"/>
                <a:gd name="connsiteY39" fmla="*/ 221598 h 717697"/>
                <a:gd name="connsiteX40" fmla="*/ 1065657 w 1794623"/>
                <a:gd name="connsiteY40" fmla="*/ 195302 h 717697"/>
                <a:gd name="connsiteX41" fmla="*/ 1041397 w 1794623"/>
                <a:gd name="connsiteY41" fmla="*/ 185180 h 717697"/>
                <a:gd name="connsiteX42" fmla="*/ 1017119 w 1794623"/>
                <a:gd name="connsiteY42" fmla="*/ 185180 h 717697"/>
                <a:gd name="connsiteX43" fmla="*/ 1033292 w 1794623"/>
                <a:gd name="connsiteY43" fmla="*/ 120468 h 717697"/>
                <a:gd name="connsiteX44" fmla="*/ 1073744 w 1794623"/>
                <a:gd name="connsiteY44" fmla="*/ 136642 h 717697"/>
                <a:gd name="connsiteX45" fmla="*/ 1114196 w 1794623"/>
                <a:gd name="connsiteY45" fmla="*/ 150798 h 717697"/>
                <a:gd name="connsiteX46" fmla="*/ 1154595 w 1794623"/>
                <a:gd name="connsiteY46" fmla="*/ 156868 h 717697"/>
                <a:gd name="connsiteX47" fmla="*/ 1166734 w 1794623"/>
                <a:gd name="connsiteY47" fmla="*/ 140694 h 717697"/>
                <a:gd name="connsiteX48" fmla="*/ 1195047 w 1794623"/>
                <a:gd name="connsiteY48" fmla="*/ 120468 h 717697"/>
                <a:gd name="connsiteX49" fmla="*/ 1215273 w 1794623"/>
                <a:gd name="connsiteY49" fmla="*/ 112363 h 717697"/>
                <a:gd name="connsiteX50" fmla="*/ 1199081 w 1794623"/>
                <a:gd name="connsiteY50" fmla="*/ 104277 h 717697"/>
                <a:gd name="connsiteX51" fmla="*/ 1195047 w 1794623"/>
                <a:gd name="connsiteY51" fmla="*/ 92138 h 717697"/>
                <a:gd name="connsiteX52" fmla="*/ 1203134 w 1794623"/>
                <a:gd name="connsiteY52" fmla="*/ 90120 h 717697"/>
                <a:gd name="connsiteX53" fmla="*/ 1215273 w 1794623"/>
                <a:gd name="connsiteY53" fmla="*/ 88103 h 717697"/>
                <a:gd name="connsiteX54" fmla="*/ 1227412 w 1794623"/>
                <a:gd name="connsiteY54" fmla="*/ 84051 h 717697"/>
                <a:gd name="connsiteX55" fmla="*/ 1239533 w 1794623"/>
                <a:gd name="connsiteY55" fmla="*/ 104277 h 717697"/>
                <a:gd name="connsiteX56" fmla="*/ 1227412 w 1794623"/>
                <a:gd name="connsiteY56" fmla="*/ 152815 h 717697"/>
                <a:gd name="connsiteX57" fmla="*/ 1203134 w 1794623"/>
                <a:gd name="connsiteY57" fmla="*/ 199337 h 717697"/>
                <a:gd name="connsiteX58" fmla="*/ 1158630 w 1794623"/>
                <a:gd name="connsiteY58" fmla="*/ 249910 h 717697"/>
                <a:gd name="connsiteX59" fmla="*/ 1203081 w 1794623"/>
                <a:gd name="connsiteY59" fmla="*/ 245858 h 717697"/>
                <a:gd name="connsiteX60" fmla="*/ 1263617 w 1794623"/>
                <a:gd name="connsiteY60" fmla="*/ 278223 h 717697"/>
                <a:gd name="connsiteX61" fmla="*/ 1275756 w 1794623"/>
                <a:gd name="connsiteY61" fmla="*/ 253945 h 717697"/>
                <a:gd name="connsiteX62" fmla="*/ 1312102 w 1794623"/>
                <a:gd name="connsiteY62" fmla="*/ 221598 h 717697"/>
                <a:gd name="connsiteX63" fmla="*/ 1324171 w 1794623"/>
                <a:gd name="connsiteY63" fmla="*/ 177094 h 717697"/>
                <a:gd name="connsiteX64" fmla="*/ 1332258 w 1794623"/>
                <a:gd name="connsiteY64" fmla="*/ 181146 h 717697"/>
                <a:gd name="connsiteX65" fmla="*/ 1342379 w 1794623"/>
                <a:gd name="connsiteY65" fmla="*/ 195302 h 717697"/>
                <a:gd name="connsiteX66" fmla="*/ 1356536 w 1794623"/>
                <a:gd name="connsiteY66" fmla="*/ 221598 h 717697"/>
                <a:gd name="connsiteX67" fmla="*/ 1366658 w 1794623"/>
                <a:gd name="connsiteY67" fmla="*/ 284293 h 717697"/>
                <a:gd name="connsiteX68" fmla="*/ 1360588 w 1794623"/>
                <a:gd name="connsiteY68" fmla="*/ 338901 h 717697"/>
                <a:gd name="connsiteX69" fmla="*/ 1350466 w 1794623"/>
                <a:gd name="connsiteY69" fmla="*/ 369231 h 717697"/>
                <a:gd name="connsiteX70" fmla="*/ 1344397 w 1794623"/>
                <a:gd name="connsiteY70" fmla="*/ 403631 h 717697"/>
                <a:gd name="connsiteX71" fmla="*/ 1336310 w 1794623"/>
                <a:gd name="connsiteY71" fmla="*/ 444083 h 717697"/>
                <a:gd name="connsiteX72" fmla="*/ 1376691 w 1794623"/>
                <a:gd name="connsiteY72" fmla="*/ 427892 h 717697"/>
                <a:gd name="connsiteX73" fmla="*/ 1408967 w 1794623"/>
                <a:gd name="connsiteY73" fmla="*/ 413735 h 717697"/>
                <a:gd name="connsiteX74" fmla="*/ 1433210 w 1794623"/>
                <a:gd name="connsiteY74" fmla="*/ 407666 h 717697"/>
                <a:gd name="connsiteX75" fmla="*/ 1475644 w 1794623"/>
                <a:gd name="connsiteY75" fmla="*/ 413735 h 717697"/>
                <a:gd name="connsiteX76" fmla="*/ 1518096 w 1794623"/>
                <a:gd name="connsiteY76" fmla="*/ 403631 h 717697"/>
                <a:gd name="connsiteX77" fmla="*/ 1554495 w 1794623"/>
                <a:gd name="connsiteY77" fmla="*/ 381370 h 717697"/>
                <a:gd name="connsiteX78" fmla="*/ 1570687 w 1794623"/>
                <a:gd name="connsiteY78" fmla="*/ 383405 h 717697"/>
                <a:gd name="connsiteX79" fmla="*/ 1570687 w 1794623"/>
                <a:gd name="connsiteY79" fmla="*/ 397562 h 717697"/>
                <a:gd name="connsiteX80" fmla="*/ 1558547 w 1794623"/>
                <a:gd name="connsiteY80" fmla="*/ 411718 h 717697"/>
                <a:gd name="connsiteX81" fmla="*/ 1520113 w 1794623"/>
                <a:gd name="connsiteY81" fmla="*/ 450135 h 717697"/>
                <a:gd name="connsiteX82" fmla="*/ 1477644 w 1794623"/>
                <a:gd name="connsiteY82" fmla="*/ 468344 h 717697"/>
                <a:gd name="connsiteX83" fmla="*/ 1451384 w 1794623"/>
                <a:gd name="connsiteY83" fmla="*/ 466326 h 717697"/>
                <a:gd name="connsiteX84" fmla="*/ 1415037 w 1794623"/>
                <a:gd name="connsiteY84" fmla="*/ 462274 h 717697"/>
                <a:gd name="connsiteX85" fmla="*/ 1380708 w 1794623"/>
                <a:gd name="connsiteY85" fmla="*/ 460257 h 717697"/>
                <a:gd name="connsiteX86" fmla="*/ 1364570 w 1794623"/>
                <a:gd name="connsiteY86" fmla="*/ 464309 h 717697"/>
                <a:gd name="connsiteX87" fmla="*/ 1360517 w 1794623"/>
                <a:gd name="connsiteY87" fmla="*/ 472396 h 717697"/>
                <a:gd name="connsiteX88" fmla="*/ 1360517 w 1794623"/>
                <a:gd name="connsiteY88" fmla="*/ 476430 h 717697"/>
                <a:gd name="connsiteX89" fmla="*/ 1376691 w 1794623"/>
                <a:gd name="connsiteY89" fmla="*/ 488570 h 717697"/>
                <a:gd name="connsiteX90" fmla="*/ 1409003 w 1794623"/>
                <a:gd name="connsiteY90" fmla="*/ 492622 h 717697"/>
                <a:gd name="connsiteX91" fmla="*/ 1441262 w 1794623"/>
                <a:gd name="connsiteY91" fmla="*/ 516794 h 717697"/>
                <a:gd name="connsiteX92" fmla="*/ 1473591 w 1794623"/>
                <a:gd name="connsiteY92" fmla="*/ 573260 h 717697"/>
                <a:gd name="connsiteX93" fmla="*/ 1396740 w 1794623"/>
                <a:gd name="connsiteY93" fmla="*/ 541037 h 717697"/>
                <a:gd name="connsiteX94" fmla="*/ 1380549 w 1794623"/>
                <a:gd name="connsiteY94" fmla="*/ 557157 h 717697"/>
                <a:gd name="connsiteX95" fmla="*/ 1392688 w 1794623"/>
                <a:gd name="connsiteY95" fmla="*/ 585346 h 717697"/>
                <a:gd name="connsiteX96" fmla="*/ 1396740 w 1794623"/>
                <a:gd name="connsiteY96" fmla="*/ 613588 h 717697"/>
                <a:gd name="connsiteX97" fmla="*/ 1388653 w 1794623"/>
                <a:gd name="connsiteY97" fmla="*/ 637796 h 717697"/>
                <a:gd name="connsiteX98" fmla="*/ 1425053 w 1794623"/>
                <a:gd name="connsiteY98" fmla="*/ 641848 h 717697"/>
                <a:gd name="connsiteX99" fmla="*/ 1455383 w 1794623"/>
                <a:gd name="connsiteY99" fmla="*/ 645900 h 717697"/>
                <a:gd name="connsiteX100" fmla="*/ 1477697 w 1794623"/>
                <a:gd name="connsiteY100" fmla="*/ 649882 h 717697"/>
                <a:gd name="connsiteX101" fmla="*/ 1510699 w 1794623"/>
                <a:gd name="connsiteY101" fmla="*/ 666055 h 717697"/>
                <a:gd name="connsiteX102" fmla="*/ 1531296 w 1794623"/>
                <a:gd name="connsiteY102" fmla="*/ 674089 h 717697"/>
                <a:gd name="connsiteX103" fmla="*/ 1556017 w 1794623"/>
                <a:gd name="connsiteY103" fmla="*/ 649882 h 717697"/>
                <a:gd name="connsiteX104" fmla="*/ 1560122 w 1794623"/>
                <a:gd name="connsiteY104" fmla="*/ 666055 h 717697"/>
                <a:gd name="connsiteX105" fmla="*/ 1634266 w 1794623"/>
                <a:gd name="connsiteY105" fmla="*/ 649882 h 717697"/>
                <a:gd name="connsiteX106" fmla="*/ 1646406 w 1794623"/>
                <a:gd name="connsiteY106" fmla="*/ 670037 h 717697"/>
                <a:gd name="connsiteX107" fmla="*/ 1646406 w 1794623"/>
                <a:gd name="connsiteY107" fmla="*/ 714399 h 717697"/>
                <a:gd name="connsiteX108" fmla="*/ 1682434 w 1794623"/>
                <a:gd name="connsiteY108" fmla="*/ 714399 h 717697"/>
                <a:gd name="connsiteX109" fmla="*/ 1682434 w 1794623"/>
                <a:gd name="connsiteY109" fmla="*/ 717697 h 717697"/>
                <a:gd name="connsiteX110" fmla="*/ 316673 w 1794623"/>
                <a:gd name="connsiteY110" fmla="*/ 717697 h 717697"/>
                <a:gd name="connsiteX111" fmla="*/ 303389 w 1794623"/>
                <a:gd name="connsiteY111" fmla="*/ 711055 h 717697"/>
                <a:gd name="connsiteX112" fmla="*/ 293285 w 1794623"/>
                <a:gd name="connsiteY112" fmla="*/ 713072 h 717697"/>
                <a:gd name="connsiteX113" fmla="*/ 305424 w 1794623"/>
                <a:gd name="connsiteY113" fmla="*/ 717124 h 717697"/>
                <a:gd name="connsiteX114" fmla="*/ 304273 w 1794623"/>
                <a:gd name="connsiteY114" fmla="*/ 717697 h 717697"/>
                <a:gd name="connsiteX115" fmla="*/ 235212 w 1794623"/>
                <a:gd name="connsiteY115" fmla="*/ 717697 h 717697"/>
                <a:gd name="connsiteX116" fmla="*/ 198225 w 1794623"/>
                <a:gd name="connsiteY116" fmla="*/ 713072 h 717697"/>
                <a:gd name="connsiteX117" fmla="*/ 173947 w 1794623"/>
                <a:gd name="connsiteY117" fmla="*/ 711055 h 717697"/>
                <a:gd name="connsiteX118" fmla="*/ 177999 w 1794623"/>
                <a:gd name="connsiteY118" fmla="*/ 707020 h 717697"/>
                <a:gd name="connsiteX119" fmla="*/ 169912 w 1794623"/>
                <a:gd name="connsiteY119" fmla="*/ 707020 h 717697"/>
                <a:gd name="connsiteX120" fmla="*/ 165860 w 1794623"/>
                <a:gd name="connsiteY120" fmla="*/ 709038 h 717697"/>
                <a:gd name="connsiteX121" fmla="*/ 173947 w 1794623"/>
                <a:gd name="connsiteY121" fmla="*/ 711055 h 717697"/>
                <a:gd name="connsiteX122" fmla="*/ 167304 w 1794623"/>
                <a:gd name="connsiteY122" fmla="*/ 717697 h 717697"/>
                <a:gd name="connsiteX123" fmla="*/ 42691 w 1794623"/>
                <a:gd name="connsiteY123" fmla="*/ 717697 h 717697"/>
                <a:gd name="connsiteX124" fmla="*/ 40452 w 1794623"/>
                <a:gd name="connsiteY124" fmla="*/ 702083 h 717697"/>
                <a:gd name="connsiteX125" fmla="*/ 44504 w 1794623"/>
                <a:gd name="connsiteY125" fmla="*/ 692032 h 717697"/>
                <a:gd name="connsiteX126" fmla="*/ 36417 w 1794623"/>
                <a:gd name="connsiteY126" fmla="*/ 681928 h 717697"/>
                <a:gd name="connsiteX127" fmla="*/ 20226 w 1794623"/>
                <a:gd name="connsiteY127" fmla="*/ 667825 h 717697"/>
                <a:gd name="connsiteX128" fmla="*/ 12139 w 1794623"/>
                <a:gd name="connsiteY128" fmla="*/ 657774 h 717697"/>
                <a:gd name="connsiteX129" fmla="*/ 4052 w 1794623"/>
                <a:gd name="connsiteY129" fmla="*/ 649687 h 717697"/>
                <a:gd name="connsiteX130" fmla="*/ 0 w 1794623"/>
                <a:gd name="connsiteY130" fmla="*/ 645635 h 717697"/>
                <a:gd name="connsiteX131" fmla="*/ 28330 w 1794623"/>
                <a:gd name="connsiteY131" fmla="*/ 605307 h 717697"/>
                <a:gd name="connsiteX132" fmla="*/ 8104 w 1794623"/>
                <a:gd name="connsiteY132" fmla="*/ 581170 h 717697"/>
                <a:gd name="connsiteX133" fmla="*/ 68782 w 1794623"/>
                <a:gd name="connsiteY133" fmla="*/ 556963 h 717697"/>
                <a:gd name="connsiteX134" fmla="*/ 123390 w 1794623"/>
                <a:gd name="connsiteY134" fmla="*/ 554945 h 717697"/>
                <a:gd name="connsiteX135" fmla="*/ 177999 w 1794623"/>
                <a:gd name="connsiteY135" fmla="*/ 581170 h 717697"/>
                <a:gd name="connsiteX136" fmla="*/ 161807 w 1794623"/>
                <a:gd name="connsiteY136" fmla="*/ 540842 h 717697"/>
                <a:gd name="connsiteX137" fmla="*/ 161807 w 1794623"/>
                <a:gd name="connsiteY137" fmla="*/ 498497 h 717697"/>
                <a:gd name="connsiteX138" fmla="*/ 194172 w 1794623"/>
                <a:gd name="connsiteY138" fmla="*/ 444083 h 717697"/>
                <a:gd name="connsiteX139" fmla="*/ 206312 w 1794623"/>
                <a:gd name="connsiteY139" fmla="*/ 448118 h 717697"/>
                <a:gd name="connsiteX140" fmla="*/ 214398 w 1794623"/>
                <a:gd name="connsiteY140" fmla="*/ 476307 h 717697"/>
                <a:gd name="connsiteX141" fmla="*/ 214398 w 1794623"/>
                <a:gd name="connsiteY141" fmla="*/ 548876 h 717697"/>
                <a:gd name="connsiteX142" fmla="*/ 218451 w 1794623"/>
                <a:gd name="connsiteY142" fmla="*/ 597291 h 717697"/>
                <a:gd name="connsiteX143" fmla="*/ 254850 w 1794623"/>
                <a:gd name="connsiteY143" fmla="*/ 577118 h 717697"/>
                <a:gd name="connsiteX144" fmla="*/ 242711 w 1794623"/>
                <a:gd name="connsiteY144" fmla="*/ 569031 h 717697"/>
                <a:gd name="connsiteX145" fmla="*/ 246763 w 1794623"/>
                <a:gd name="connsiteY145" fmla="*/ 556963 h 717697"/>
                <a:gd name="connsiteX146" fmla="*/ 287215 w 1794623"/>
                <a:gd name="connsiteY146" fmla="*/ 540842 h 717697"/>
                <a:gd name="connsiteX147" fmla="*/ 283163 w 1794623"/>
                <a:gd name="connsiteY147" fmla="*/ 528703 h 717697"/>
                <a:gd name="connsiteX148" fmla="*/ 275076 w 1794623"/>
                <a:gd name="connsiteY148" fmla="*/ 512618 h 717697"/>
                <a:gd name="connsiteX149" fmla="*/ 266989 w 1794623"/>
                <a:gd name="connsiteY149" fmla="*/ 492427 h 717697"/>
                <a:gd name="connsiteX150" fmla="*/ 248781 w 1794623"/>
                <a:gd name="connsiteY150" fmla="*/ 456151 h 717697"/>
                <a:gd name="connsiteX151" fmla="*/ 234624 w 1794623"/>
                <a:gd name="connsiteY151" fmla="*/ 427892 h 717697"/>
                <a:gd name="connsiteX152" fmla="*/ 226538 w 1794623"/>
                <a:gd name="connsiteY152" fmla="*/ 415753 h 717697"/>
                <a:gd name="connsiteX153" fmla="*/ 226538 w 1794623"/>
                <a:gd name="connsiteY153" fmla="*/ 407666 h 717697"/>
                <a:gd name="connsiteX154" fmla="*/ 287215 w 1794623"/>
                <a:gd name="connsiteY154" fmla="*/ 444083 h 717697"/>
                <a:gd name="connsiteX155" fmla="*/ 230590 w 1794623"/>
                <a:gd name="connsiteY155" fmla="*/ 383405 h 717697"/>
                <a:gd name="connsiteX156" fmla="*/ 238677 w 1794623"/>
                <a:gd name="connsiteY156" fmla="*/ 367214 h 717697"/>
                <a:gd name="connsiteX157" fmla="*/ 275076 w 1794623"/>
                <a:gd name="connsiteY157" fmla="*/ 375301 h 717697"/>
                <a:gd name="connsiteX158" fmla="*/ 287215 w 1794623"/>
                <a:gd name="connsiteY158" fmla="*/ 342953 h 717697"/>
                <a:gd name="connsiteX159" fmla="*/ 271042 w 1794623"/>
                <a:gd name="connsiteY159" fmla="*/ 338901 h 717697"/>
                <a:gd name="connsiteX160" fmla="*/ 252833 w 1794623"/>
                <a:gd name="connsiteY160" fmla="*/ 336884 h 717697"/>
                <a:gd name="connsiteX161" fmla="*/ 226538 w 1794623"/>
                <a:gd name="connsiteY161" fmla="*/ 334849 h 717697"/>
                <a:gd name="connsiteX162" fmla="*/ 196207 w 1794623"/>
                <a:gd name="connsiteY162" fmla="*/ 328779 h 717697"/>
                <a:gd name="connsiteX163" fmla="*/ 169912 w 1794623"/>
                <a:gd name="connsiteY163" fmla="*/ 322727 h 717697"/>
                <a:gd name="connsiteX164" fmla="*/ 125408 w 1794623"/>
                <a:gd name="connsiteY164" fmla="*/ 326762 h 717697"/>
                <a:gd name="connsiteX165" fmla="*/ 141581 w 1794623"/>
                <a:gd name="connsiteY165" fmla="*/ 296432 h 717697"/>
                <a:gd name="connsiteX166" fmla="*/ 157773 w 1794623"/>
                <a:gd name="connsiteY166" fmla="*/ 266084 h 717697"/>
                <a:gd name="connsiteX167" fmla="*/ 173947 w 1794623"/>
                <a:gd name="connsiteY167" fmla="*/ 245858 h 717697"/>
                <a:gd name="connsiteX168" fmla="*/ 186086 w 1794623"/>
                <a:gd name="connsiteY168" fmla="*/ 233719 h 717697"/>
                <a:gd name="connsiteX169" fmla="*/ 186086 w 1794623"/>
                <a:gd name="connsiteY169" fmla="*/ 229684 h 717697"/>
                <a:gd name="connsiteX170" fmla="*/ 218451 w 1794623"/>
                <a:gd name="connsiteY170" fmla="*/ 249910 h 717697"/>
                <a:gd name="connsiteX171" fmla="*/ 254850 w 1794623"/>
                <a:gd name="connsiteY171" fmla="*/ 270136 h 717697"/>
                <a:gd name="connsiteX172" fmla="*/ 258903 w 1794623"/>
                <a:gd name="connsiteY172" fmla="*/ 270136 h 717697"/>
                <a:gd name="connsiteX173" fmla="*/ 279128 w 1794623"/>
                <a:gd name="connsiteY173" fmla="*/ 274171 h 717697"/>
                <a:gd name="connsiteX174" fmla="*/ 275076 w 1794623"/>
                <a:gd name="connsiteY174" fmla="*/ 249910 h 717697"/>
                <a:gd name="connsiteX175" fmla="*/ 275076 w 1794623"/>
                <a:gd name="connsiteY175" fmla="*/ 217545 h 717697"/>
                <a:gd name="connsiteX176" fmla="*/ 281146 w 1794623"/>
                <a:gd name="connsiteY176" fmla="*/ 207424 h 717697"/>
                <a:gd name="connsiteX177" fmla="*/ 291268 w 1794623"/>
                <a:gd name="connsiteY177" fmla="*/ 201372 h 717697"/>
                <a:gd name="connsiteX178" fmla="*/ 295302 w 1794623"/>
                <a:gd name="connsiteY178" fmla="*/ 197320 h 717697"/>
                <a:gd name="connsiteX179" fmla="*/ 303389 w 1794623"/>
                <a:gd name="connsiteY179" fmla="*/ 193267 h 717697"/>
                <a:gd name="connsiteX180" fmla="*/ 315528 w 1794623"/>
                <a:gd name="connsiteY180" fmla="*/ 189233 h 717697"/>
                <a:gd name="connsiteX181" fmla="*/ 327667 w 1794623"/>
                <a:gd name="connsiteY181" fmla="*/ 185180 h 717697"/>
                <a:gd name="connsiteX182" fmla="*/ 331719 w 1794623"/>
                <a:gd name="connsiteY182" fmla="*/ 213493 h 717697"/>
                <a:gd name="connsiteX183" fmla="*/ 347893 w 1794623"/>
                <a:gd name="connsiteY183" fmla="*/ 193267 h 717697"/>
                <a:gd name="connsiteX184" fmla="*/ 380010 w 1794623"/>
                <a:gd name="connsiteY184" fmla="*/ 197320 h 717697"/>
                <a:gd name="connsiteX185" fmla="*/ 402130 w 1794623"/>
                <a:gd name="connsiteY185" fmla="*/ 225632 h 717697"/>
                <a:gd name="connsiteX186" fmla="*/ 424249 w 1794623"/>
                <a:gd name="connsiteY186" fmla="*/ 229684 h 717697"/>
                <a:gd name="connsiteX187" fmla="*/ 444280 w 1794623"/>
                <a:gd name="connsiteY187" fmla="*/ 241824 h 717697"/>
                <a:gd name="connsiteX188" fmla="*/ 448333 w 1794623"/>
                <a:gd name="connsiteY188" fmla="*/ 249910 h 717697"/>
                <a:gd name="connsiteX189" fmla="*/ 440299 w 1794623"/>
                <a:gd name="connsiteY189" fmla="*/ 266084 h 717697"/>
                <a:gd name="connsiteX190" fmla="*/ 460401 w 1794623"/>
                <a:gd name="connsiteY190" fmla="*/ 306536 h 717697"/>
                <a:gd name="connsiteX191" fmla="*/ 476451 w 1794623"/>
                <a:gd name="connsiteY191" fmla="*/ 334849 h 717697"/>
                <a:gd name="connsiteX192" fmla="*/ 472416 w 1794623"/>
                <a:gd name="connsiteY192" fmla="*/ 355075 h 717697"/>
                <a:gd name="connsiteX193" fmla="*/ 484485 w 1794623"/>
                <a:gd name="connsiteY193" fmla="*/ 338901 h 717697"/>
                <a:gd name="connsiteX194" fmla="*/ 500534 w 1794623"/>
                <a:gd name="connsiteY194" fmla="*/ 342953 h 717697"/>
                <a:gd name="connsiteX195" fmla="*/ 512603 w 1794623"/>
                <a:gd name="connsiteY195" fmla="*/ 379353 h 717697"/>
                <a:gd name="connsiteX196" fmla="*/ 569122 w 1794623"/>
                <a:gd name="connsiteY196" fmla="*/ 338901 h 717697"/>
                <a:gd name="connsiteX197" fmla="*/ 581244 w 1794623"/>
                <a:gd name="connsiteY197" fmla="*/ 367214 h 717697"/>
                <a:gd name="connsiteX198" fmla="*/ 597435 w 1794623"/>
                <a:gd name="connsiteY198" fmla="*/ 326762 h 717697"/>
                <a:gd name="connsiteX199" fmla="*/ 617590 w 1794623"/>
                <a:gd name="connsiteY199" fmla="*/ 318675 h 717697"/>
                <a:gd name="connsiteX200" fmla="*/ 581244 w 1794623"/>
                <a:gd name="connsiteY200" fmla="*/ 282276 h 717697"/>
                <a:gd name="connsiteX201" fmla="*/ 581244 w 1794623"/>
                <a:gd name="connsiteY201" fmla="*/ 233719 h 717697"/>
                <a:gd name="connsiteX202" fmla="*/ 601416 w 1794623"/>
                <a:gd name="connsiteY202" fmla="*/ 221598 h 717697"/>
                <a:gd name="connsiteX203" fmla="*/ 581244 w 1794623"/>
                <a:gd name="connsiteY203" fmla="*/ 225632 h 717697"/>
                <a:gd name="connsiteX204" fmla="*/ 565070 w 1794623"/>
                <a:gd name="connsiteY204" fmla="*/ 221598 h 717697"/>
                <a:gd name="connsiteX205" fmla="*/ 546861 w 1794623"/>
                <a:gd name="connsiteY205" fmla="*/ 217545 h 717697"/>
                <a:gd name="connsiteX206" fmla="*/ 524618 w 1794623"/>
                <a:gd name="connsiteY206" fmla="*/ 213493 h 717697"/>
                <a:gd name="connsiteX207" fmla="*/ 478097 w 1794623"/>
                <a:gd name="connsiteY207" fmla="*/ 217545 h 717697"/>
                <a:gd name="connsiteX208" fmla="*/ 467992 w 1794623"/>
                <a:gd name="connsiteY208" fmla="*/ 201372 h 717697"/>
                <a:gd name="connsiteX209" fmla="*/ 465957 w 1794623"/>
                <a:gd name="connsiteY209" fmla="*/ 169007 h 717697"/>
                <a:gd name="connsiteX210" fmla="*/ 467992 w 1794623"/>
                <a:gd name="connsiteY210" fmla="*/ 148781 h 717697"/>
                <a:gd name="connsiteX211" fmla="*/ 472027 w 1794623"/>
                <a:gd name="connsiteY211" fmla="*/ 144729 h 717697"/>
                <a:gd name="connsiteX212" fmla="*/ 484166 w 1794623"/>
                <a:gd name="connsiteY212" fmla="*/ 140694 h 717697"/>
                <a:gd name="connsiteX213" fmla="*/ 490236 w 1794623"/>
                <a:gd name="connsiteY213" fmla="*/ 126520 h 717697"/>
                <a:gd name="connsiteX214" fmla="*/ 508444 w 1794623"/>
                <a:gd name="connsiteY214" fmla="*/ 120468 h 717697"/>
                <a:gd name="connsiteX215" fmla="*/ 530688 w 1794623"/>
                <a:gd name="connsiteY215" fmla="*/ 130572 h 717697"/>
                <a:gd name="connsiteX216" fmla="*/ 548896 w 1794623"/>
                <a:gd name="connsiteY216" fmla="*/ 136642 h 717697"/>
                <a:gd name="connsiteX217" fmla="*/ 548896 w 1794623"/>
                <a:gd name="connsiteY217" fmla="*/ 120468 h 717697"/>
                <a:gd name="connsiteX218" fmla="*/ 530688 w 1794623"/>
                <a:gd name="connsiteY218" fmla="*/ 118433 h 717697"/>
                <a:gd name="connsiteX219" fmla="*/ 512479 w 1794623"/>
                <a:gd name="connsiteY219" fmla="*/ 104277 h 717697"/>
                <a:gd name="connsiteX220" fmla="*/ 508444 w 1794623"/>
                <a:gd name="connsiteY220" fmla="*/ 94172 h 717697"/>
                <a:gd name="connsiteX221" fmla="*/ 520566 w 1794623"/>
                <a:gd name="connsiteY221" fmla="*/ 71912 h 717697"/>
                <a:gd name="connsiteX222" fmla="*/ 526635 w 1794623"/>
                <a:gd name="connsiteY222" fmla="*/ 25390 h 717697"/>
                <a:gd name="connsiteX223" fmla="*/ 536757 w 1794623"/>
                <a:gd name="connsiteY223" fmla="*/ 27425 h 717697"/>
                <a:gd name="connsiteX224" fmla="*/ 546861 w 1794623"/>
                <a:gd name="connsiteY224" fmla="*/ 45616 h 717697"/>
                <a:gd name="connsiteX225" fmla="*/ 569122 w 1794623"/>
                <a:gd name="connsiteY225" fmla="*/ 39564 h 717697"/>
                <a:gd name="connsiteX226" fmla="*/ 607521 w 1794623"/>
                <a:gd name="connsiteY226" fmla="*/ 39564 h 717697"/>
                <a:gd name="connsiteX227" fmla="*/ 629729 w 1794623"/>
                <a:gd name="connsiteY227" fmla="*/ 31460 h 717697"/>
                <a:gd name="connsiteX228" fmla="*/ 659971 w 1794623"/>
                <a:gd name="connsiteY228" fmla="*/ 7199 h 717697"/>
                <a:gd name="connsiteX229" fmla="*/ 678657 w 1794623"/>
                <a:gd name="connsiteY229" fmla="*/ 112 h 71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794623" h="717697">
                  <a:moveTo>
                    <a:pt x="1794623" y="662003"/>
                  </a:moveTo>
                  <a:lnTo>
                    <a:pt x="1794623" y="670037"/>
                  </a:lnTo>
                  <a:cubicBezTo>
                    <a:pt x="1794623" y="683521"/>
                    <a:pt x="1791933" y="694280"/>
                    <a:pt x="1786589" y="702331"/>
                  </a:cubicBezTo>
                  <a:lnTo>
                    <a:pt x="1777669" y="717697"/>
                  </a:lnTo>
                  <a:lnTo>
                    <a:pt x="1712715" y="717697"/>
                  </a:lnTo>
                  <a:lnTo>
                    <a:pt x="1730530" y="702331"/>
                  </a:lnTo>
                  <a:cubicBezTo>
                    <a:pt x="1735874" y="691590"/>
                    <a:pt x="1739218" y="684866"/>
                    <a:pt x="1740545" y="682176"/>
                  </a:cubicBezTo>
                  <a:cubicBezTo>
                    <a:pt x="1741873" y="679468"/>
                    <a:pt x="1746544" y="676779"/>
                    <a:pt x="1754543" y="674089"/>
                  </a:cubicBezTo>
                  <a:cubicBezTo>
                    <a:pt x="1759904" y="671382"/>
                    <a:pt x="1764576" y="670037"/>
                    <a:pt x="1768575" y="670037"/>
                  </a:cubicBezTo>
                  <a:cubicBezTo>
                    <a:pt x="1772574" y="670037"/>
                    <a:pt x="1777264" y="668710"/>
                    <a:pt x="1782608" y="666055"/>
                  </a:cubicBezTo>
                  <a:cubicBezTo>
                    <a:pt x="1787916" y="666055"/>
                    <a:pt x="1791915" y="664710"/>
                    <a:pt x="1794623" y="662003"/>
                  </a:cubicBezTo>
                  <a:close/>
                  <a:moveTo>
                    <a:pt x="678657" y="112"/>
                  </a:moveTo>
                  <a:cubicBezTo>
                    <a:pt x="683709" y="785"/>
                    <a:pt x="687585" y="4492"/>
                    <a:pt x="690283" y="11234"/>
                  </a:cubicBezTo>
                  <a:cubicBezTo>
                    <a:pt x="692973" y="16631"/>
                    <a:pt x="696335" y="21356"/>
                    <a:pt x="700370" y="25390"/>
                  </a:cubicBezTo>
                  <a:cubicBezTo>
                    <a:pt x="704386" y="29442"/>
                    <a:pt x="707749" y="32822"/>
                    <a:pt x="710438" y="35512"/>
                  </a:cubicBezTo>
                  <a:lnTo>
                    <a:pt x="718543" y="43599"/>
                  </a:lnTo>
                  <a:cubicBezTo>
                    <a:pt x="734681" y="43599"/>
                    <a:pt x="749492" y="46306"/>
                    <a:pt x="762976" y="51686"/>
                  </a:cubicBezTo>
                  <a:cubicBezTo>
                    <a:pt x="792545" y="62480"/>
                    <a:pt x="812736" y="74619"/>
                    <a:pt x="823512" y="88103"/>
                  </a:cubicBezTo>
                  <a:cubicBezTo>
                    <a:pt x="831617" y="104277"/>
                    <a:pt x="838324" y="115071"/>
                    <a:pt x="843685" y="120468"/>
                  </a:cubicBezTo>
                  <a:cubicBezTo>
                    <a:pt x="846375" y="125847"/>
                    <a:pt x="849082" y="128555"/>
                    <a:pt x="851772" y="128555"/>
                  </a:cubicBezTo>
                  <a:lnTo>
                    <a:pt x="867946" y="136642"/>
                  </a:lnTo>
                  <a:cubicBezTo>
                    <a:pt x="878705" y="142039"/>
                    <a:pt x="888119" y="143384"/>
                    <a:pt x="896205" y="140694"/>
                  </a:cubicBezTo>
                  <a:cubicBezTo>
                    <a:pt x="901603" y="137986"/>
                    <a:pt x="911689" y="135297"/>
                    <a:pt x="926482" y="132589"/>
                  </a:cubicBezTo>
                  <a:cubicBezTo>
                    <a:pt x="941276" y="129900"/>
                    <a:pt x="951362" y="128555"/>
                    <a:pt x="956759" y="128555"/>
                  </a:cubicBezTo>
                  <a:cubicBezTo>
                    <a:pt x="959449" y="128555"/>
                    <a:pt x="962157" y="127882"/>
                    <a:pt x="964846" y="126520"/>
                  </a:cubicBezTo>
                  <a:cubicBezTo>
                    <a:pt x="967554" y="125175"/>
                    <a:pt x="971571" y="124503"/>
                    <a:pt x="976915" y="124503"/>
                  </a:cubicBezTo>
                  <a:lnTo>
                    <a:pt x="993106" y="124503"/>
                  </a:lnTo>
                  <a:lnTo>
                    <a:pt x="985019" y="164954"/>
                  </a:lnTo>
                  <a:cubicBezTo>
                    <a:pt x="982312" y="175749"/>
                    <a:pt x="978950" y="187198"/>
                    <a:pt x="974897" y="199337"/>
                  </a:cubicBezTo>
                  <a:cubicBezTo>
                    <a:pt x="970845" y="211476"/>
                    <a:pt x="964793" y="220235"/>
                    <a:pt x="956689" y="225632"/>
                  </a:cubicBezTo>
                  <a:cubicBezTo>
                    <a:pt x="962086" y="225632"/>
                    <a:pt x="967483" y="226977"/>
                    <a:pt x="972880" y="229684"/>
                  </a:cubicBezTo>
                  <a:cubicBezTo>
                    <a:pt x="978277" y="232374"/>
                    <a:pt x="989054" y="236426"/>
                    <a:pt x="1005245" y="241824"/>
                  </a:cubicBezTo>
                  <a:cubicBezTo>
                    <a:pt x="1018676" y="247203"/>
                    <a:pt x="1026745" y="250583"/>
                    <a:pt x="1029452" y="251928"/>
                  </a:cubicBezTo>
                  <a:cubicBezTo>
                    <a:pt x="1032142" y="253273"/>
                    <a:pt x="1038866" y="253945"/>
                    <a:pt x="1049608" y="253945"/>
                  </a:cubicBezTo>
                  <a:cubicBezTo>
                    <a:pt x="1055005" y="253945"/>
                    <a:pt x="1060384" y="254618"/>
                    <a:pt x="1065764" y="255980"/>
                  </a:cubicBezTo>
                  <a:cubicBezTo>
                    <a:pt x="1071125" y="257325"/>
                    <a:pt x="1076505" y="257997"/>
                    <a:pt x="1081902" y="257997"/>
                  </a:cubicBezTo>
                  <a:lnTo>
                    <a:pt x="1102128" y="257997"/>
                  </a:lnTo>
                  <a:lnTo>
                    <a:pt x="1122301" y="286310"/>
                  </a:lnTo>
                  <a:cubicBezTo>
                    <a:pt x="1122301" y="278223"/>
                    <a:pt x="1120938" y="270136"/>
                    <a:pt x="1118248" y="262050"/>
                  </a:cubicBezTo>
                  <a:cubicBezTo>
                    <a:pt x="1112851" y="245858"/>
                    <a:pt x="1104764" y="232374"/>
                    <a:pt x="1093970" y="221598"/>
                  </a:cubicBezTo>
                  <a:cubicBezTo>
                    <a:pt x="1080486" y="210804"/>
                    <a:pt x="1071055" y="202044"/>
                    <a:pt x="1065657" y="195302"/>
                  </a:cubicBezTo>
                  <a:cubicBezTo>
                    <a:pt x="1060260" y="188560"/>
                    <a:pt x="1052173" y="185180"/>
                    <a:pt x="1041397" y="185180"/>
                  </a:cubicBezTo>
                  <a:lnTo>
                    <a:pt x="1017119" y="185180"/>
                  </a:lnTo>
                  <a:lnTo>
                    <a:pt x="1033292" y="120468"/>
                  </a:lnTo>
                  <a:cubicBezTo>
                    <a:pt x="1046776" y="125847"/>
                    <a:pt x="1060260" y="131245"/>
                    <a:pt x="1073744" y="136642"/>
                  </a:cubicBezTo>
                  <a:cubicBezTo>
                    <a:pt x="1087228" y="142039"/>
                    <a:pt x="1100712" y="146746"/>
                    <a:pt x="1114196" y="150798"/>
                  </a:cubicBezTo>
                  <a:cubicBezTo>
                    <a:pt x="1127680" y="154850"/>
                    <a:pt x="1141146" y="156868"/>
                    <a:pt x="1154595" y="156868"/>
                  </a:cubicBezTo>
                  <a:cubicBezTo>
                    <a:pt x="1157285" y="151470"/>
                    <a:pt x="1161337" y="146073"/>
                    <a:pt x="1166734" y="140694"/>
                  </a:cubicBezTo>
                  <a:cubicBezTo>
                    <a:pt x="1177511" y="129900"/>
                    <a:pt x="1186960" y="123158"/>
                    <a:pt x="1195047" y="120468"/>
                  </a:cubicBezTo>
                  <a:lnTo>
                    <a:pt x="1215273" y="112363"/>
                  </a:lnTo>
                  <a:lnTo>
                    <a:pt x="1199081" y="104277"/>
                  </a:lnTo>
                  <a:cubicBezTo>
                    <a:pt x="1188305" y="98879"/>
                    <a:pt x="1186960" y="94845"/>
                    <a:pt x="1195047" y="92138"/>
                  </a:cubicBezTo>
                  <a:cubicBezTo>
                    <a:pt x="1197736" y="92138"/>
                    <a:pt x="1200444" y="91465"/>
                    <a:pt x="1203134" y="90120"/>
                  </a:cubicBezTo>
                  <a:cubicBezTo>
                    <a:pt x="1205823" y="88775"/>
                    <a:pt x="1209876" y="88103"/>
                    <a:pt x="1215273" y="88103"/>
                  </a:cubicBezTo>
                  <a:cubicBezTo>
                    <a:pt x="1220670" y="88103"/>
                    <a:pt x="1224704" y="86758"/>
                    <a:pt x="1227412" y="84051"/>
                  </a:cubicBezTo>
                  <a:lnTo>
                    <a:pt x="1239533" y="104277"/>
                  </a:lnTo>
                  <a:cubicBezTo>
                    <a:pt x="1239533" y="120468"/>
                    <a:pt x="1235499" y="136642"/>
                    <a:pt x="1227412" y="152815"/>
                  </a:cubicBezTo>
                  <a:cubicBezTo>
                    <a:pt x="1222015" y="166299"/>
                    <a:pt x="1213928" y="181818"/>
                    <a:pt x="1203134" y="199337"/>
                  </a:cubicBezTo>
                  <a:cubicBezTo>
                    <a:pt x="1192339" y="216873"/>
                    <a:pt x="1177511" y="233719"/>
                    <a:pt x="1158630" y="249910"/>
                  </a:cubicBezTo>
                  <a:cubicBezTo>
                    <a:pt x="1174768" y="247203"/>
                    <a:pt x="1189597" y="245858"/>
                    <a:pt x="1203081" y="245858"/>
                  </a:cubicBezTo>
                  <a:cubicBezTo>
                    <a:pt x="1229995" y="245858"/>
                    <a:pt x="1250186" y="256653"/>
                    <a:pt x="1263617" y="278223"/>
                  </a:cubicBezTo>
                  <a:cubicBezTo>
                    <a:pt x="1266324" y="270136"/>
                    <a:pt x="1270359" y="262050"/>
                    <a:pt x="1275756" y="253945"/>
                  </a:cubicBezTo>
                  <a:cubicBezTo>
                    <a:pt x="1283807" y="240461"/>
                    <a:pt x="1295929" y="229684"/>
                    <a:pt x="1312102" y="221598"/>
                  </a:cubicBezTo>
                  <a:lnTo>
                    <a:pt x="1324171" y="177094"/>
                  </a:lnTo>
                  <a:cubicBezTo>
                    <a:pt x="1326878" y="177094"/>
                    <a:pt x="1329568" y="178438"/>
                    <a:pt x="1332258" y="181146"/>
                  </a:cubicBezTo>
                  <a:cubicBezTo>
                    <a:pt x="1334965" y="183836"/>
                    <a:pt x="1338327" y="188560"/>
                    <a:pt x="1342379" y="195302"/>
                  </a:cubicBezTo>
                  <a:cubicBezTo>
                    <a:pt x="1346432" y="202044"/>
                    <a:pt x="1351139" y="210804"/>
                    <a:pt x="1356536" y="221598"/>
                  </a:cubicBezTo>
                  <a:cubicBezTo>
                    <a:pt x="1364623" y="243169"/>
                    <a:pt x="1368002" y="264067"/>
                    <a:pt x="1366658" y="284293"/>
                  </a:cubicBezTo>
                  <a:cubicBezTo>
                    <a:pt x="1365295" y="304519"/>
                    <a:pt x="1363278" y="322727"/>
                    <a:pt x="1360588" y="338901"/>
                  </a:cubicBezTo>
                  <a:cubicBezTo>
                    <a:pt x="1355191" y="346988"/>
                    <a:pt x="1351811" y="357110"/>
                    <a:pt x="1350466" y="369231"/>
                  </a:cubicBezTo>
                  <a:cubicBezTo>
                    <a:pt x="1349121" y="381370"/>
                    <a:pt x="1347104" y="392837"/>
                    <a:pt x="1344397" y="403631"/>
                  </a:cubicBezTo>
                  <a:cubicBezTo>
                    <a:pt x="1341707" y="417115"/>
                    <a:pt x="1339000" y="430599"/>
                    <a:pt x="1336310" y="444083"/>
                  </a:cubicBezTo>
                  <a:lnTo>
                    <a:pt x="1376691" y="427892"/>
                  </a:lnTo>
                  <a:cubicBezTo>
                    <a:pt x="1387450" y="422495"/>
                    <a:pt x="1398191" y="417788"/>
                    <a:pt x="1408967" y="413735"/>
                  </a:cubicBezTo>
                  <a:cubicBezTo>
                    <a:pt x="1419726" y="409683"/>
                    <a:pt x="1427813" y="407666"/>
                    <a:pt x="1433210" y="407666"/>
                  </a:cubicBezTo>
                  <a:cubicBezTo>
                    <a:pt x="1446694" y="407666"/>
                    <a:pt x="1460833" y="409683"/>
                    <a:pt x="1475644" y="413735"/>
                  </a:cubicBezTo>
                  <a:cubicBezTo>
                    <a:pt x="1490455" y="417788"/>
                    <a:pt x="1504612" y="414408"/>
                    <a:pt x="1518096" y="403631"/>
                  </a:cubicBezTo>
                  <a:cubicBezTo>
                    <a:pt x="1534269" y="398234"/>
                    <a:pt x="1546408" y="390820"/>
                    <a:pt x="1554495" y="381370"/>
                  </a:cubicBezTo>
                  <a:cubicBezTo>
                    <a:pt x="1562582" y="371939"/>
                    <a:pt x="1567979" y="372611"/>
                    <a:pt x="1570687" y="383405"/>
                  </a:cubicBezTo>
                  <a:cubicBezTo>
                    <a:pt x="1570687" y="394182"/>
                    <a:pt x="1570687" y="398906"/>
                    <a:pt x="1570687" y="397562"/>
                  </a:cubicBezTo>
                  <a:cubicBezTo>
                    <a:pt x="1570687" y="396199"/>
                    <a:pt x="1566634" y="400924"/>
                    <a:pt x="1558547" y="411718"/>
                  </a:cubicBezTo>
                  <a:cubicBezTo>
                    <a:pt x="1550461" y="425202"/>
                    <a:pt x="1537649" y="438013"/>
                    <a:pt x="1520113" y="450135"/>
                  </a:cubicBezTo>
                  <a:cubicBezTo>
                    <a:pt x="1502577" y="462274"/>
                    <a:pt x="1488420" y="468344"/>
                    <a:pt x="1477644" y="468344"/>
                  </a:cubicBezTo>
                  <a:cubicBezTo>
                    <a:pt x="1472247" y="468344"/>
                    <a:pt x="1463487" y="467671"/>
                    <a:pt x="1451384" y="466326"/>
                  </a:cubicBezTo>
                  <a:cubicBezTo>
                    <a:pt x="1439262" y="464981"/>
                    <a:pt x="1427141" y="463619"/>
                    <a:pt x="1415037" y="462274"/>
                  </a:cubicBezTo>
                  <a:cubicBezTo>
                    <a:pt x="1402916" y="460929"/>
                    <a:pt x="1391484" y="460257"/>
                    <a:pt x="1380708" y="460257"/>
                  </a:cubicBezTo>
                  <a:cubicBezTo>
                    <a:pt x="1369949" y="460257"/>
                    <a:pt x="1364570" y="461602"/>
                    <a:pt x="1364570" y="464309"/>
                  </a:cubicBezTo>
                  <a:cubicBezTo>
                    <a:pt x="1361862" y="466999"/>
                    <a:pt x="1360517" y="469688"/>
                    <a:pt x="1360517" y="472396"/>
                  </a:cubicBezTo>
                  <a:lnTo>
                    <a:pt x="1360517" y="476430"/>
                  </a:lnTo>
                  <a:lnTo>
                    <a:pt x="1376691" y="488570"/>
                  </a:lnTo>
                  <a:cubicBezTo>
                    <a:pt x="1387450" y="485880"/>
                    <a:pt x="1398209" y="487225"/>
                    <a:pt x="1409003" y="492622"/>
                  </a:cubicBezTo>
                  <a:cubicBezTo>
                    <a:pt x="1419744" y="497966"/>
                    <a:pt x="1430503" y="506035"/>
                    <a:pt x="1441262" y="516794"/>
                  </a:cubicBezTo>
                  <a:cubicBezTo>
                    <a:pt x="1452038" y="527553"/>
                    <a:pt x="1462815" y="546381"/>
                    <a:pt x="1473591" y="573260"/>
                  </a:cubicBezTo>
                  <a:lnTo>
                    <a:pt x="1396740" y="541037"/>
                  </a:lnTo>
                  <a:lnTo>
                    <a:pt x="1380549" y="557157"/>
                  </a:lnTo>
                  <a:cubicBezTo>
                    <a:pt x="1385946" y="565191"/>
                    <a:pt x="1389998" y="574587"/>
                    <a:pt x="1392688" y="585346"/>
                  </a:cubicBezTo>
                  <a:cubicBezTo>
                    <a:pt x="1395395" y="593433"/>
                    <a:pt x="1396740" y="602847"/>
                    <a:pt x="1396740" y="613588"/>
                  </a:cubicBezTo>
                  <a:cubicBezTo>
                    <a:pt x="1396740" y="624347"/>
                    <a:pt x="1394032" y="632416"/>
                    <a:pt x="1388653" y="637796"/>
                  </a:cubicBezTo>
                  <a:cubicBezTo>
                    <a:pt x="1402137" y="640503"/>
                    <a:pt x="1414258" y="641848"/>
                    <a:pt x="1425053" y="641848"/>
                  </a:cubicBezTo>
                  <a:cubicBezTo>
                    <a:pt x="1435847" y="644538"/>
                    <a:pt x="1445951" y="645900"/>
                    <a:pt x="1455383" y="645900"/>
                  </a:cubicBezTo>
                  <a:cubicBezTo>
                    <a:pt x="1464832" y="645900"/>
                    <a:pt x="1472264" y="647227"/>
                    <a:pt x="1477697" y="649882"/>
                  </a:cubicBezTo>
                  <a:cubicBezTo>
                    <a:pt x="1483218" y="655261"/>
                    <a:pt x="1494224" y="660658"/>
                    <a:pt x="1510699" y="666055"/>
                  </a:cubicBezTo>
                  <a:cubicBezTo>
                    <a:pt x="1518910" y="668710"/>
                    <a:pt x="1525775" y="671382"/>
                    <a:pt x="1531296" y="674089"/>
                  </a:cubicBezTo>
                  <a:lnTo>
                    <a:pt x="1556017" y="649882"/>
                  </a:lnTo>
                  <a:lnTo>
                    <a:pt x="1560122" y="666055"/>
                  </a:lnTo>
                  <a:lnTo>
                    <a:pt x="1634266" y="649882"/>
                  </a:lnTo>
                  <a:cubicBezTo>
                    <a:pt x="1639664" y="655261"/>
                    <a:pt x="1643698" y="661985"/>
                    <a:pt x="1646406" y="670037"/>
                  </a:cubicBezTo>
                  <a:cubicBezTo>
                    <a:pt x="1651785" y="688865"/>
                    <a:pt x="1651785" y="703658"/>
                    <a:pt x="1646406" y="714399"/>
                  </a:cubicBezTo>
                  <a:lnTo>
                    <a:pt x="1682434" y="714399"/>
                  </a:lnTo>
                  <a:lnTo>
                    <a:pt x="1682434" y="717697"/>
                  </a:lnTo>
                  <a:lnTo>
                    <a:pt x="316673" y="717697"/>
                  </a:lnTo>
                  <a:lnTo>
                    <a:pt x="303389" y="711055"/>
                  </a:lnTo>
                  <a:cubicBezTo>
                    <a:pt x="292612" y="711055"/>
                    <a:pt x="289233" y="711727"/>
                    <a:pt x="293285" y="713072"/>
                  </a:cubicBezTo>
                  <a:cubicBezTo>
                    <a:pt x="297337" y="714435"/>
                    <a:pt x="301372" y="715780"/>
                    <a:pt x="305424" y="717124"/>
                  </a:cubicBezTo>
                  <a:lnTo>
                    <a:pt x="304273" y="717697"/>
                  </a:lnTo>
                  <a:lnTo>
                    <a:pt x="235212" y="717697"/>
                  </a:lnTo>
                  <a:lnTo>
                    <a:pt x="198225" y="713072"/>
                  </a:lnTo>
                  <a:cubicBezTo>
                    <a:pt x="187430" y="711727"/>
                    <a:pt x="179344" y="711055"/>
                    <a:pt x="173947" y="711055"/>
                  </a:cubicBezTo>
                  <a:cubicBezTo>
                    <a:pt x="176654" y="711055"/>
                    <a:pt x="177999" y="709710"/>
                    <a:pt x="177999" y="707020"/>
                  </a:cubicBezTo>
                  <a:lnTo>
                    <a:pt x="169912" y="707020"/>
                  </a:lnTo>
                  <a:cubicBezTo>
                    <a:pt x="167205" y="707020"/>
                    <a:pt x="165860" y="707693"/>
                    <a:pt x="165860" y="709038"/>
                  </a:cubicBezTo>
                  <a:cubicBezTo>
                    <a:pt x="165860" y="710382"/>
                    <a:pt x="168549" y="711055"/>
                    <a:pt x="173947" y="711055"/>
                  </a:cubicBezTo>
                  <a:lnTo>
                    <a:pt x="167304" y="717697"/>
                  </a:lnTo>
                  <a:lnTo>
                    <a:pt x="42691" y="717697"/>
                  </a:lnTo>
                  <a:lnTo>
                    <a:pt x="40452" y="702083"/>
                  </a:lnTo>
                  <a:cubicBezTo>
                    <a:pt x="40452" y="696739"/>
                    <a:pt x="41814" y="693377"/>
                    <a:pt x="44504" y="692032"/>
                  </a:cubicBezTo>
                  <a:cubicBezTo>
                    <a:pt x="47194" y="690687"/>
                    <a:pt x="44504" y="687308"/>
                    <a:pt x="36417" y="681928"/>
                  </a:cubicBezTo>
                  <a:cubicBezTo>
                    <a:pt x="28330" y="676566"/>
                    <a:pt x="22933" y="671877"/>
                    <a:pt x="20226" y="667825"/>
                  </a:cubicBezTo>
                  <a:cubicBezTo>
                    <a:pt x="17536" y="663773"/>
                    <a:pt x="14846" y="660428"/>
                    <a:pt x="12139" y="657774"/>
                  </a:cubicBezTo>
                  <a:lnTo>
                    <a:pt x="4052" y="649687"/>
                  </a:lnTo>
                  <a:cubicBezTo>
                    <a:pt x="1362" y="649687"/>
                    <a:pt x="0" y="648342"/>
                    <a:pt x="0" y="645635"/>
                  </a:cubicBezTo>
                  <a:lnTo>
                    <a:pt x="28330" y="605307"/>
                  </a:lnTo>
                  <a:lnTo>
                    <a:pt x="8104" y="581170"/>
                  </a:lnTo>
                  <a:cubicBezTo>
                    <a:pt x="26968" y="570376"/>
                    <a:pt x="47194" y="562307"/>
                    <a:pt x="68782" y="556963"/>
                  </a:cubicBezTo>
                  <a:cubicBezTo>
                    <a:pt x="84956" y="551565"/>
                    <a:pt x="103165" y="550893"/>
                    <a:pt x="123390" y="554945"/>
                  </a:cubicBezTo>
                  <a:cubicBezTo>
                    <a:pt x="143616" y="558980"/>
                    <a:pt x="161807" y="567721"/>
                    <a:pt x="177999" y="581170"/>
                  </a:cubicBezTo>
                  <a:cubicBezTo>
                    <a:pt x="169912" y="567721"/>
                    <a:pt x="164515" y="554291"/>
                    <a:pt x="161807" y="540842"/>
                  </a:cubicBezTo>
                  <a:cubicBezTo>
                    <a:pt x="159118" y="527393"/>
                    <a:pt x="159118" y="513290"/>
                    <a:pt x="161807" y="498497"/>
                  </a:cubicBezTo>
                  <a:cubicBezTo>
                    <a:pt x="164515" y="483703"/>
                    <a:pt x="175291" y="465565"/>
                    <a:pt x="194172" y="444083"/>
                  </a:cubicBezTo>
                  <a:cubicBezTo>
                    <a:pt x="199570" y="444083"/>
                    <a:pt x="203622" y="445428"/>
                    <a:pt x="206312" y="448118"/>
                  </a:cubicBezTo>
                  <a:cubicBezTo>
                    <a:pt x="211709" y="453479"/>
                    <a:pt x="214398" y="462876"/>
                    <a:pt x="214398" y="476307"/>
                  </a:cubicBezTo>
                  <a:lnTo>
                    <a:pt x="214398" y="548876"/>
                  </a:lnTo>
                  <a:cubicBezTo>
                    <a:pt x="214398" y="565014"/>
                    <a:pt x="215743" y="581152"/>
                    <a:pt x="218451" y="597291"/>
                  </a:cubicBezTo>
                  <a:lnTo>
                    <a:pt x="254850" y="577118"/>
                  </a:lnTo>
                  <a:lnTo>
                    <a:pt x="242711" y="569031"/>
                  </a:lnTo>
                  <a:cubicBezTo>
                    <a:pt x="242711" y="566341"/>
                    <a:pt x="244074" y="562307"/>
                    <a:pt x="246763" y="556963"/>
                  </a:cubicBezTo>
                  <a:cubicBezTo>
                    <a:pt x="252161" y="546221"/>
                    <a:pt x="265645" y="540842"/>
                    <a:pt x="287215" y="540842"/>
                  </a:cubicBezTo>
                  <a:cubicBezTo>
                    <a:pt x="287215" y="538152"/>
                    <a:pt x="285870" y="534100"/>
                    <a:pt x="283163" y="528703"/>
                  </a:cubicBezTo>
                  <a:cubicBezTo>
                    <a:pt x="280473" y="523359"/>
                    <a:pt x="277784" y="517997"/>
                    <a:pt x="275076" y="512618"/>
                  </a:cubicBezTo>
                  <a:cubicBezTo>
                    <a:pt x="272387" y="507256"/>
                    <a:pt x="269679" y="500514"/>
                    <a:pt x="266989" y="492427"/>
                  </a:cubicBezTo>
                  <a:cubicBezTo>
                    <a:pt x="261592" y="481686"/>
                    <a:pt x="255523" y="469582"/>
                    <a:pt x="248781" y="456151"/>
                  </a:cubicBezTo>
                  <a:cubicBezTo>
                    <a:pt x="242039" y="442703"/>
                    <a:pt x="237332" y="433289"/>
                    <a:pt x="234624" y="427892"/>
                  </a:cubicBezTo>
                  <a:cubicBezTo>
                    <a:pt x="229227" y="422495"/>
                    <a:pt x="226538" y="418460"/>
                    <a:pt x="226538" y="415753"/>
                  </a:cubicBezTo>
                  <a:lnTo>
                    <a:pt x="226538" y="407666"/>
                  </a:lnTo>
                  <a:lnTo>
                    <a:pt x="287215" y="444083"/>
                  </a:lnTo>
                  <a:lnTo>
                    <a:pt x="230590" y="383405"/>
                  </a:lnTo>
                  <a:lnTo>
                    <a:pt x="238677" y="367214"/>
                  </a:lnTo>
                  <a:lnTo>
                    <a:pt x="275076" y="375301"/>
                  </a:lnTo>
                  <a:lnTo>
                    <a:pt x="287215" y="342953"/>
                  </a:lnTo>
                  <a:cubicBezTo>
                    <a:pt x="281818" y="342953"/>
                    <a:pt x="276421" y="341591"/>
                    <a:pt x="271042" y="338901"/>
                  </a:cubicBezTo>
                  <a:cubicBezTo>
                    <a:pt x="265645" y="338901"/>
                    <a:pt x="259575" y="338229"/>
                    <a:pt x="252833" y="336884"/>
                  </a:cubicBezTo>
                  <a:cubicBezTo>
                    <a:pt x="246091" y="335521"/>
                    <a:pt x="237332" y="334849"/>
                    <a:pt x="226538" y="334849"/>
                  </a:cubicBezTo>
                  <a:cubicBezTo>
                    <a:pt x="210364" y="337556"/>
                    <a:pt x="200242" y="335521"/>
                    <a:pt x="196207" y="328779"/>
                  </a:cubicBezTo>
                  <a:cubicBezTo>
                    <a:pt x="192155" y="322037"/>
                    <a:pt x="183396" y="320020"/>
                    <a:pt x="169912" y="322727"/>
                  </a:cubicBezTo>
                  <a:cubicBezTo>
                    <a:pt x="140237" y="336211"/>
                    <a:pt x="125408" y="337556"/>
                    <a:pt x="125408" y="326762"/>
                  </a:cubicBezTo>
                  <a:cubicBezTo>
                    <a:pt x="125408" y="321365"/>
                    <a:pt x="130805" y="311261"/>
                    <a:pt x="141581" y="296432"/>
                  </a:cubicBezTo>
                  <a:cubicBezTo>
                    <a:pt x="152376" y="281585"/>
                    <a:pt x="157773" y="271481"/>
                    <a:pt x="157773" y="266084"/>
                  </a:cubicBezTo>
                  <a:cubicBezTo>
                    <a:pt x="157773" y="263394"/>
                    <a:pt x="163170" y="256653"/>
                    <a:pt x="173947" y="245858"/>
                  </a:cubicBezTo>
                  <a:lnTo>
                    <a:pt x="186086" y="233719"/>
                  </a:lnTo>
                  <a:cubicBezTo>
                    <a:pt x="183396" y="231029"/>
                    <a:pt x="183396" y="229684"/>
                    <a:pt x="186086" y="229684"/>
                  </a:cubicBezTo>
                  <a:cubicBezTo>
                    <a:pt x="186086" y="229684"/>
                    <a:pt x="196880" y="236426"/>
                    <a:pt x="218451" y="249910"/>
                  </a:cubicBezTo>
                  <a:cubicBezTo>
                    <a:pt x="240021" y="263394"/>
                    <a:pt x="252161" y="270136"/>
                    <a:pt x="254850" y="270136"/>
                  </a:cubicBezTo>
                  <a:cubicBezTo>
                    <a:pt x="257558" y="272826"/>
                    <a:pt x="258903" y="272826"/>
                    <a:pt x="258903" y="270136"/>
                  </a:cubicBezTo>
                  <a:lnTo>
                    <a:pt x="279128" y="274171"/>
                  </a:lnTo>
                  <a:cubicBezTo>
                    <a:pt x="276421" y="266084"/>
                    <a:pt x="275076" y="257997"/>
                    <a:pt x="275076" y="249910"/>
                  </a:cubicBezTo>
                  <a:lnTo>
                    <a:pt x="275076" y="217545"/>
                  </a:lnTo>
                  <a:cubicBezTo>
                    <a:pt x="275076" y="212148"/>
                    <a:pt x="277111" y="208786"/>
                    <a:pt x="281146" y="207424"/>
                  </a:cubicBezTo>
                  <a:cubicBezTo>
                    <a:pt x="285198" y="206079"/>
                    <a:pt x="288560" y="204061"/>
                    <a:pt x="291268" y="201372"/>
                  </a:cubicBezTo>
                  <a:cubicBezTo>
                    <a:pt x="291268" y="198664"/>
                    <a:pt x="292612" y="197320"/>
                    <a:pt x="295302" y="197320"/>
                  </a:cubicBezTo>
                  <a:cubicBezTo>
                    <a:pt x="298010" y="197320"/>
                    <a:pt x="300699" y="195975"/>
                    <a:pt x="303389" y="193267"/>
                  </a:cubicBezTo>
                  <a:cubicBezTo>
                    <a:pt x="306096" y="190577"/>
                    <a:pt x="310131" y="189233"/>
                    <a:pt x="315528" y="189233"/>
                  </a:cubicBezTo>
                  <a:lnTo>
                    <a:pt x="327667" y="185180"/>
                  </a:lnTo>
                  <a:lnTo>
                    <a:pt x="331719" y="213493"/>
                  </a:lnTo>
                  <a:cubicBezTo>
                    <a:pt x="337099" y="205406"/>
                    <a:pt x="342496" y="198664"/>
                    <a:pt x="347893" y="193267"/>
                  </a:cubicBezTo>
                  <a:cubicBezTo>
                    <a:pt x="358599" y="182491"/>
                    <a:pt x="369305" y="183836"/>
                    <a:pt x="380010" y="197320"/>
                  </a:cubicBezTo>
                  <a:cubicBezTo>
                    <a:pt x="393406" y="216201"/>
                    <a:pt x="400785" y="225632"/>
                    <a:pt x="402130" y="225632"/>
                  </a:cubicBezTo>
                  <a:cubicBezTo>
                    <a:pt x="403475" y="225632"/>
                    <a:pt x="410854" y="226977"/>
                    <a:pt x="424249" y="229684"/>
                  </a:cubicBezTo>
                  <a:cubicBezTo>
                    <a:pt x="434955" y="235082"/>
                    <a:pt x="441626" y="239116"/>
                    <a:pt x="444280" y="241824"/>
                  </a:cubicBezTo>
                  <a:cubicBezTo>
                    <a:pt x="446988" y="244513"/>
                    <a:pt x="448333" y="247203"/>
                    <a:pt x="448333" y="249910"/>
                  </a:cubicBezTo>
                  <a:lnTo>
                    <a:pt x="440299" y="266084"/>
                  </a:lnTo>
                  <a:lnTo>
                    <a:pt x="460401" y="306536"/>
                  </a:lnTo>
                  <a:lnTo>
                    <a:pt x="476451" y="334849"/>
                  </a:lnTo>
                  <a:lnTo>
                    <a:pt x="472416" y="355075"/>
                  </a:lnTo>
                  <a:lnTo>
                    <a:pt x="484485" y="338901"/>
                  </a:lnTo>
                  <a:lnTo>
                    <a:pt x="500534" y="342953"/>
                  </a:lnTo>
                  <a:lnTo>
                    <a:pt x="512603" y="379353"/>
                  </a:lnTo>
                  <a:lnTo>
                    <a:pt x="569122" y="338901"/>
                  </a:lnTo>
                  <a:lnTo>
                    <a:pt x="581244" y="367214"/>
                  </a:lnTo>
                  <a:lnTo>
                    <a:pt x="597435" y="326762"/>
                  </a:lnTo>
                  <a:lnTo>
                    <a:pt x="617590" y="318675"/>
                  </a:lnTo>
                  <a:cubicBezTo>
                    <a:pt x="604159" y="305191"/>
                    <a:pt x="592038" y="293052"/>
                    <a:pt x="581244" y="282276"/>
                  </a:cubicBezTo>
                  <a:cubicBezTo>
                    <a:pt x="562380" y="257997"/>
                    <a:pt x="562380" y="241824"/>
                    <a:pt x="581244" y="233719"/>
                  </a:cubicBezTo>
                  <a:cubicBezTo>
                    <a:pt x="605486" y="225632"/>
                    <a:pt x="612193" y="221598"/>
                    <a:pt x="601416" y="221598"/>
                  </a:cubicBezTo>
                  <a:cubicBezTo>
                    <a:pt x="596055" y="221598"/>
                    <a:pt x="589348" y="222943"/>
                    <a:pt x="581244" y="225632"/>
                  </a:cubicBezTo>
                  <a:cubicBezTo>
                    <a:pt x="575864" y="225632"/>
                    <a:pt x="570467" y="224287"/>
                    <a:pt x="565070" y="221598"/>
                  </a:cubicBezTo>
                  <a:cubicBezTo>
                    <a:pt x="559673" y="218890"/>
                    <a:pt x="553603" y="217545"/>
                    <a:pt x="546861" y="217545"/>
                  </a:cubicBezTo>
                  <a:cubicBezTo>
                    <a:pt x="540119" y="217545"/>
                    <a:pt x="532705" y="216201"/>
                    <a:pt x="524618" y="213493"/>
                  </a:cubicBezTo>
                  <a:cubicBezTo>
                    <a:pt x="503047" y="210804"/>
                    <a:pt x="487546" y="212148"/>
                    <a:pt x="478097" y="217545"/>
                  </a:cubicBezTo>
                  <a:cubicBezTo>
                    <a:pt x="468665" y="222943"/>
                    <a:pt x="465285" y="217545"/>
                    <a:pt x="467992" y="201372"/>
                  </a:cubicBezTo>
                  <a:cubicBezTo>
                    <a:pt x="467992" y="187888"/>
                    <a:pt x="467302" y="177094"/>
                    <a:pt x="465957" y="169007"/>
                  </a:cubicBezTo>
                  <a:cubicBezTo>
                    <a:pt x="464613" y="160920"/>
                    <a:pt x="465285" y="154178"/>
                    <a:pt x="467992" y="148781"/>
                  </a:cubicBezTo>
                  <a:cubicBezTo>
                    <a:pt x="467992" y="143384"/>
                    <a:pt x="469337" y="142039"/>
                    <a:pt x="472027" y="144729"/>
                  </a:cubicBezTo>
                  <a:cubicBezTo>
                    <a:pt x="474734" y="147436"/>
                    <a:pt x="478769" y="146073"/>
                    <a:pt x="484166" y="140694"/>
                  </a:cubicBezTo>
                  <a:cubicBezTo>
                    <a:pt x="489563" y="135297"/>
                    <a:pt x="491580" y="130572"/>
                    <a:pt x="490236" y="126520"/>
                  </a:cubicBezTo>
                  <a:cubicBezTo>
                    <a:pt x="488891" y="122485"/>
                    <a:pt x="494960" y="120468"/>
                    <a:pt x="508444" y="120468"/>
                  </a:cubicBezTo>
                  <a:cubicBezTo>
                    <a:pt x="516531" y="123158"/>
                    <a:pt x="523946" y="126520"/>
                    <a:pt x="530688" y="130572"/>
                  </a:cubicBezTo>
                  <a:cubicBezTo>
                    <a:pt x="537429" y="134624"/>
                    <a:pt x="543499" y="136642"/>
                    <a:pt x="548896" y="136642"/>
                  </a:cubicBezTo>
                  <a:cubicBezTo>
                    <a:pt x="556983" y="133952"/>
                    <a:pt x="556983" y="128555"/>
                    <a:pt x="548896" y="120468"/>
                  </a:cubicBezTo>
                  <a:cubicBezTo>
                    <a:pt x="543499" y="115071"/>
                    <a:pt x="537429" y="114398"/>
                    <a:pt x="530688" y="118433"/>
                  </a:cubicBezTo>
                  <a:cubicBezTo>
                    <a:pt x="523946" y="122485"/>
                    <a:pt x="517876" y="117761"/>
                    <a:pt x="512479" y="104277"/>
                  </a:cubicBezTo>
                  <a:cubicBezTo>
                    <a:pt x="504392" y="93500"/>
                    <a:pt x="503047" y="90120"/>
                    <a:pt x="508444" y="94172"/>
                  </a:cubicBezTo>
                  <a:cubicBezTo>
                    <a:pt x="513824" y="98207"/>
                    <a:pt x="517876" y="90793"/>
                    <a:pt x="520566" y="71912"/>
                  </a:cubicBezTo>
                  <a:cubicBezTo>
                    <a:pt x="523273" y="55738"/>
                    <a:pt x="525290" y="40237"/>
                    <a:pt x="526635" y="25390"/>
                  </a:cubicBezTo>
                  <a:cubicBezTo>
                    <a:pt x="527998" y="10561"/>
                    <a:pt x="531360" y="11234"/>
                    <a:pt x="536757" y="27425"/>
                  </a:cubicBezTo>
                  <a:cubicBezTo>
                    <a:pt x="542154" y="40909"/>
                    <a:pt x="545516" y="46979"/>
                    <a:pt x="546861" y="45616"/>
                  </a:cubicBezTo>
                  <a:cubicBezTo>
                    <a:pt x="548224" y="44271"/>
                    <a:pt x="555638" y="42254"/>
                    <a:pt x="569122" y="39564"/>
                  </a:cubicBezTo>
                  <a:cubicBezTo>
                    <a:pt x="582606" y="39564"/>
                    <a:pt x="595400" y="39564"/>
                    <a:pt x="607521" y="39564"/>
                  </a:cubicBezTo>
                  <a:cubicBezTo>
                    <a:pt x="619625" y="39564"/>
                    <a:pt x="627039" y="36857"/>
                    <a:pt x="629729" y="31460"/>
                  </a:cubicBezTo>
                  <a:cubicBezTo>
                    <a:pt x="635073" y="26080"/>
                    <a:pt x="645160" y="17976"/>
                    <a:pt x="659971" y="7199"/>
                  </a:cubicBezTo>
                  <a:cubicBezTo>
                    <a:pt x="667376" y="1802"/>
                    <a:pt x="673605" y="-560"/>
                    <a:pt x="67865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5" name="q"/>
          <p:cNvGrpSpPr/>
          <p:nvPr>
            <p:custDataLst>
              <p:tags r:id="rId3"/>
            </p:custDataLst>
          </p:nvPr>
        </p:nvGrpSpPr>
        <p:grpSpPr>
          <a:xfrm>
            <a:off x="919724" y="4055673"/>
            <a:ext cx="2779710" cy="1319633"/>
            <a:chOff x="919724" y="4296222"/>
            <a:chExt cx="2779710" cy="1319633"/>
          </a:xfrm>
        </p:grpSpPr>
        <p:sp>
          <p:nvSpPr>
            <p:cNvPr id="31" name="TextBox 25"/>
            <p:cNvSpPr txBox="1"/>
            <p:nvPr/>
          </p:nvSpPr>
          <p:spPr>
            <a:xfrm>
              <a:off x="919724" y="4642797"/>
              <a:ext cx="2779710" cy="9730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办公资源如需更改请在（设置形状格式）菜单下（文本选项）中调整</a:t>
              </a:r>
            </a:p>
          </p:txBody>
        </p:sp>
        <p:sp>
          <p:nvSpPr>
            <p:cNvPr id="32" name="Rectangle 1"/>
            <p:cNvSpPr/>
            <p:nvPr/>
          </p:nvSpPr>
          <p:spPr>
            <a:xfrm>
              <a:off x="919724" y="4296222"/>
              <a:ext cx="2758082" cy="461665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 </a:t>
              </a:r>
            </a:p>
          </p:txBody>
        </p:sp>
      </p:grpSp>
      <p:grpSp>
        <p:nvGrpSpPr>
          <p:cNvPr id="2" name="q"/>
          <p:cNvGrpSpPr/>
          <p:nvPr>
            <p:custDataLst>
              <p:tags r:id="rId4"/>
            </p:custDataLst>
          </p:nvPr>
        </p:nvGrpSpPr>
        <p:grpSpPr>
          <a:xfrm>
            <a:off x="5378179" y="1589567"/>
            <a:ext cx="6096685" cy="3819316"/>
            <a:chOff x="5378179" y="1589567"/>
            <a:chExt cx="6096685" cy="3819316"/>
          </a:xfrm>
        </p:grpSpPr>
        <p:cxnSp>
          <p:nvCxnSpPr>
            <p:cNvPr id="5" name="Straight Connector 8"/>
            <p:cNvCxnSpPr>
              <a:stCxn id="37" idx="11"/>
            </p:cNvCxnSpPr>
            <p:nvPr/>
          </p:nvCxnSpPr>
          <p:spPr>
            <a:xfrm flipV="1">
              <a:off x="5378179" y="1589567"/>
              <a:ext cx="3310110" cy="112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>
              <a:stCxn id="36" idx="32"/>
            </p:cNvCxnSpPr>
            <p:nvPr/>
          </p:nvCxnSpPr>
          <p:spPr>
            <a:xfrm flipV="1">
              <a:off x="6282616" y="2307208"/>
              <a:ext cx="2405673" cy="57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>
              <a:stCxn id="36" idx="107"/>
            </p:cNvCxnSpPr>
            <p:nvPr/>
          </p:nvCxnSpPr>
          <p:spPr>
            <a:xfrm>
              <a:off x="6703926" y="3185255"/>
              <a:ext cx="1984363" cy="451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>
              <a:stCxn id="34" idx="47"/>
            </p:cNvCxnSpPr>
            <p:nvPr/>
          </p:nvCxnSpPr>
          <p:spPr>
            <a:xfrm flipV="1">
              <a:off x="6838604" y="4071970"/>
              <a:ext cx="1849685" cy="295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>
              <a:stCxn id="33" idx="28"/>
            </p:cNvCxnSpPr>
            <p:nvPr/>
          </p:nvCxnSpPr>
          <p:spPr>
            <a:xfrm flipV="1">
              <a:off x="6347477" y="4625158"/>
              <a:ext cx="2340812" cy="17639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8"/>
            <p:cNvSpPr txBox="1"/>
            <p:nvPr/>
          </p:nvSpPr>
          <p:spPr>
            <a:xfrm>
              <a:off x="7940372" y="1740183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10%</a:t>
              </a: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7940372" y="2517357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7940372" y="3400181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7940372" y="4112986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7940372" y="4947218"/>
              <a:ext cx="641522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30%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868307" y="1589567"/>
              <a:ext cx="2606557" cy="565539"/>
              <a:chOff x="8868307" y="1300298"/>
              <a:chExt cx="2606557" cy="565539"/>
            </a:xfrm>
          </p:grpSpPr>
          <p:sp>
            <p:nvSpPr>
              <p:cNvPr id="29" name="TextBox 13"/>
              <p:cNvSpPr txBox="1"/>
              <p:nvPr/>
            </p:nvSpPr>
            <p:spPr>
              <a:xfrm>
                <a:off x="8868308" y="1542672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办公资源如</a:t>
                </a:r>
                <a:b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30" name="Rectangle 27"/>
              <p:cNvSpPr/>
              <p:nvPr/>
            </p:nvSpPr>
            <p:spPr>
              <a:xfrm>
                <a:off x="8868307" y="130029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868307" y="2345002"/>
              <a:ext cx="2606557" cy="565539"/>
              <a:chOff x="8868307" y="2055733"/>
              <a:chExt cx="2606557" cy="565539"/>
            </a:xfrm>
          </p:grpSpPr>
          <p:sp>
            <p:nvSpPr>
              <p:cNvPr id="27" name="TextBox 28"/>
              <p:cNvSpPr txBox="1"/>
              <p:nvPr/>
            </p:nvSpPr>
            <p:spPr>
              <a:xfrm>
                <a:off x="8868308" y="2298107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办公资源如</a:t>
                </a:r>
                <a:b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8868307" y="2055733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 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868307" y="3142205"/>
              <a:ext cx="2606557" cy="565539"/>
              <a:chOff x="8868307" y="2852936"/>
              <a:chExt cx="2606557" cy="565539"/>
            </a:xfrm>
          </p:grpSpPr>
          <p:sp>
            <p:nvSpPr>
              <p:cNvPr id="25" name="TextBox 30"/>
              <p:cNvSpPr txBox="1"/>
              <p:nvPr/>
            </p:nvSpPr>
            <p:spPr>
              <a:xfrm>
                <a:off x="8868308" y="3095310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办公资源如</a:t>
                </a:r>
                <a:b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6" name="Rectangle 31"/>
              <p:cNvSpPr/>
              <p:nvPr/>
            </p:nvSpPr>
            <p:spPr>
              <a:xfrm>
                <a:off x="8868307" y="285293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 </a:t>
                </a:r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8868307" y="3970297"/>
              <a:ext cx="2606557" cy="565539"/>
              <a:chOff x="8868307" y="3681028"/>
              <a:chExt cx="2606557" cy="565539"/>
            </a:xfrm>
          </p:grpSpPr>
          <p:sp>
            <p:nvSpPr>
              <p:cNvPr id="23" name="TextBox 32"/>
              <p:cNvSpPr txBox="1"/>
              <p:nvPr/>
            </p:nvSpPr>
            <p:spPr>
              <a:xfrm>
                <a:off x="8868308" y="3923402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办公资源如</a:t>
                </a:r>
                <a:b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4" name="Rectangle 33"/>
              <p:cNvSpPr/>
              <p:nvPr/>
            </p:nvSpPr>
            <p:spPr>
              <a:xfrm>
                <a:off x="8868307" y="3681028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 </a:t>
                </a: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8868307" y="4762385"/>
              <a:ext cx="2606557" cy="565539"/>
              <a:chOff x="8868307" y="4473116"/>
              <a:chExt cx="2606557" cy="565539"/>
            </a:xfrm>
          </p:grpSpPr>
          <p:sp>
            <p:nvSpPr>
              <p:cNvPr id="21" name="TextBox 34"/>
              <p:cNvSpPr txBox="1"/>
              <p:nvPr/>
            </p:nvSpPr>
            <p:spPr>
              <a:xfrm>
                <a:off x="8868308" y="4715490"/>
                <a:ext cx="260655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办公资源如</a:t>
                </a:r>
                <a:b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需更改请在（设置形状格式）菜单下（文本选项）中调整</a:t>
                </a:r>
              </a:p>
            </p:txBody>
          </p:sp>
          <p:sp>
            <p:nvSpPr>
              <p:cNvPr id="22" name="Rectangle 35"/>
              <p:cNvSpPr/>
              <p:nvPr/>
            </p:nvSpPr>
            <p:spPr>
              <a:xfrm>
                <a:off x="8868307" y="4473116"/>
                <a:ext cx="2606556" cy="24237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6199" y="24604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40ADB2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ADB2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1252" y="38422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q"/>
          <p:cNvGrpSpPr/>
          <p:nvPr>
            <p:custDataLst>
              <p:tags r:id="rId2"/>
            </p:custDataLst>
          </p:nvPr>
        </p:nvGrpSpPr>
        <p:grpSpPr>
          <a:xfrm>
            <a:off x="719667" y="1646071"/>
            <a:ext cx="3244881" cy="931796"/>
            <a:chOff x="719667" y="1646071"/>
            <a:chExt cx="3244881" cy="931796"/>
          </a:xfrm>
        </p:grpSpPr>
        <p:sp>
          <p:nvSpPr>
            <p:cNvPr id="4" name="TextBox 18"/>
            <p:cNvSpPr txBox="1"/>
            <p:nvPr/>
          </p:nvSpPr>
          <p:spPr>
            <a:xfrm flipH="1">
              <a:off x="3195107" y="164607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5" name="Group 1"/>
            <p:cNvGrpSpPr/>
            <p:nvPr/>
          </p:nvGrpSpPr>
          <p:grpSpPr>
            <a:xfrm>
              <a:off x="719667" y="1771657"/>
              <a:ext cx="2365316" cy="806210"/>
              <a:chOff x="839313" y="1701491"/>
              <a:chExt cx="2245670" cy="806210"/>
            </a:xfrm>
          </p:grpSpPr>
          <p:sp>
            <p:nvSpPr>
              <p:cNvPr id="48" name="TextBox 19"/>
              <p:cNvSpPr txBox="1"/>
              <p:nvPr/>
            </p:nvSpPr>
            <p:spPr>
              <a:xfrm flipH="1">
                <a:off x="839313" y="2092203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49" name="TextBox 20"/>
              <p:cNvSpPr txBox="1"/>
              <p:nvPr/>
            </p:nvSpPr>
            <p:spPr>
              <a:xfrm flipH="1">
                <a:off x="839313" y="170149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0" name="q"/>
          <p:cNvGrpSpPr/>
          <p:nvPr>
            <p:custDataLst>
              <p:tags r:id="rId3"/>
            </p:custDataLst>
          </p:nvPr>
        </p:nvGrpSpPr>
        <p:grpSpPr>
          <a:xfrm>
            <a:off x="719667" y="3320111"/>
            <a:ext cx="3722831" cy="956582"/>
            <a:chOff x="719667" y="3320111"/>
            <a:chExt cx="3722831" cy="956582"/>
          </a:xfrm>
        </p:grpSpPr>
        <p:sp>
          <p:nvSpPr>
            <p:cNvPr id="6" name="TextBox 21"/>
            <p:cNvSpPr txBox="1"/>
            <p:nvPr/>
          </p:nvSpPr>
          <p:spPr>
            <a:xfrm flipH="1">
              <a:off x="3673057" y="332011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7" name="Group 45"/>
            <p:cNvGrpSpPr/>
            <p:nvPr/>
          </p:nvGrpSpPr>
          <p:grpSpPr>
            <a:xfrm>
              <a:off x="719667" y="3445697"/>
              <a:ext cx="2833471" cy="830996"/>
              <a:chOff x="1307468" y="3375531"/>
              <a:chExt cx="2245670" cy="830996"/>
            </a:xfrm>
          </p:grpSpPr>
          <p:sp>
            <p:nvSpPr>
              <p:cNvPr id="46" name="TextBox 22"/>
              <p:cNvSpPr txBox="1"/>
              <p:nvPr/>
            </p:nvSpPr>
            <p:spPr>
              <a:xfrm flipH="1">
                <a:off x="1307468" y="379102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 flipH="1">
                <a:off x="1307468" y="337553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1" name="q"/>
          <p:cNvGrpSpPr/>
          <p:nvPr>
            <p:custDataLst>
              <p:tags r:id="rId4"/>
            </p:custDataLst>
          </p:nvPr>
        </p:nvGrpSpPr>
        <p:grpSpPr>
          <a:xfrm>
            <a:off x="719667" y="4812673"/>
            <a:ext cx="4964789" cy="884370"/>
            <a:chOff x="719667" y="4812673"/>
            <a:chExt cx="4964789" cy="884370"/>
          </a:xfrm>
        </p:grpSpPr>
        <p:sp>
          <p:nvSpPr>
            <p:cNvPr id="8" name="TextBox 24"/>
            <p:cNvSpPr txBox="1"/>
            <p:nvPr/>
          </p:nvSpPr>
          <p:spPr>
            <a:xfrm flipH="1">
              <a:off x="4915015" y="481267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719667" y="4938259"/>
              <a:ext cx="4057607" cy="758784"/>
              <a:chOff x="2531604" y="4868093"/>
              <a:chExt cx="2245670" cy="758784"/>
            </a:xfrm>
          </p:grpSpPr>
          <p:sp>
            <p:nvSpPr>
              <p:cNvPr id="44" name="TextBox 25"/>
              <p:cNvSpPr txBox="1"/>
              <p:nvPr/>
            </p:nvSpPr>
            <p:spPr>
              <a:xfrm flipH="1">
                <a:off x="2531604" y="521137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45" name="TextBox 26"/>
              <p:cNvSpPr txBox="1"/>
              <p:nvPr/>
            </p:nvSpPr>
            <p:spPr>
              <a:xfrm flipH="1">
                <a:off x="2531604" y="486809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3" name="q"/>
          <p:cNvGrpSpPr/>
          <p:nvPr>
            <p:custDataLst>
              <p:tags r:id="rId5"/>
            </p:custDataLst>
          </p:nvPr>
        </p:nvGrpSpPr>
        <p:grpSpPr>
          <a:xfrm>
            <a:off x="6950034" y="2233170"/>
            <a:ext cx="4522829" cy="1118224"/>
            <a:chOff x="6950034" y="2233170"/>
            <a:chExt cx="4522829" cy="1118224"/>
          </a:xfrm>
        </p:grpSpPr>
        <p:sp>
          <p:nvSpPr>
            <p:cNvPr id="10" name="TextBox 27"/>
            <p:cNvSpPr txBox="1"/>
            <p:nvPr/>
          </p:nvSpPr>
          <p:spPr>
            <a:xfrm>
              <a:off x="6950034" y="2233170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7829597" y="2358756"/>
              <a:ext cx="3643266" cy="992638"/>
              <a:chOff x="7829597" y="2288590"/>
              <a:chExt cx="2245672" cy="992638"/>
            </a:xfrm>
          </p:grpSpPr>
          <p:sp>
            <p:nvSpPr>
              <p:cNvPr id="42" name="TextBox 28"/>
              <p:cNvSpPr txBox="1"/>
              <p:nvPr/>
            </p:nvSpPr>
            <p:spPr>
              <a:xfrm>
                <a:off x="7829599" y="2706773"/>
                <a:ext cx="2245670" cy="57445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43" name="TextBox 29"/>
              <p:cNvSpPr txBox="1"/>
              <p:nvPr/>
            </p:nvSpPr>
            <p:spPr>
              <a:xfrm>
                <a:off x="7829597" y="2288590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2" name="q"/>
          <p:cNvGrpSpPr/>
          <p:nvPr>
            <p:custDataLst>
              <p:tags r:id="rId6"/>
            </p:custDataLst>
          </p:nvPr>
        </p:nvGrpSpPr>
        <p:grpSpPr>
          <a:xfrm>
            <a:off x="8321532" y="4055283"/>
            <a:ext cx="3151328" cy="923330"/>
            <a:chOff x="8321532" y="4055283"/>
            <a:chExt cx="3151328" cy="923330"/>
          </a:xfrm>
        </p:grpSpPr>
        <p:sp>
          <p:nvSpPr>
            <p:cNvPr id="12" name="TextBox 30"/>
            <p:cNvSpPr txBox="1"/>
            <p:nvPr/>
          </p:nvSpPr>
          <p:spPr>
            <a:xfrm>
              <a:off x="8321532" y="405528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3" name="Group 48"/>
            <p:cNvGrpSpPr/>
            <p:nvPr/>
          </p:nvGrpSpPr>
          <p:grpSpPr>
            <a:xfrm>
              <a:off x="9156340" y="4180869"/>
              <a:ext cx="2316520" cy="797744"/>
              <a:chOff x="9156340" y="4110703"/>
              <a:chExt cx="2245672" cy="797744"/>
            </a:xfrm>
          </p:grpSpPr>
          <p:sp>
            <p:nvSpPr>
              <p:cNvPr id="40" name="TextBox 31"/>
              <p:cNvSpPr txBox="1"/>
              <p:nvPr/>
            </p:nvSpPr>
            <p:spPr>
              <a:xfrm>
                <a:off x="9156342" y="449294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41" name="TextBox 32"/>
              <p:cNvSpPr txBox="1"/>
              <p:nvPr/>
            </p:nvSpPr>
            <p:spPr>
              <a:xfrm>
                <a:off x="9156340" y="411070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14" name="q"/>
          <p:cNvGrpSpPr/>
          <p:nvPr>
            <p:custDataLst>
              <p:tags r:id="rId7"/>
            </p:custDataLst>
          </p:nvPr>
        </p:nvGrpSpPr>
        <p:grpSpPr>
          <a:xfrm>
            <a:off x="4745985" y="1525511"/>
            <a:ext cx="3285462" cy="3453102"/>
            <a:chOff x="4745985" y="1525511"/>
            <a:chExt cx="3285462" cy="3453102"/>
          </a:xfrm>
        </p:grpSpPr>
        <p:grpSp>
          <p:nvGrpSpPr>
            <p:cNvPr id="15" name="Group 41"/>
            <p:cNvGrpSpPr/>
            <p:nvPr/>
          </p:nvGrpSpPr>
          <p:grpSpPr>
            <a:xfrm>
              <a:off x="5993664" y="4024991"/>
              <a:ext cx="956370" cy="953622"/>
              <a:chOff x="5993664" y="4024991"/>
              <a:chExt cx="956370" cy="953622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5993664" y="4024991"/>
                <a:ext cx="956370" cy="953622"/>
                <a:chOff x="5993664" y="4475882"/>
                <a:chExt cx="956370" cy="953622"/>
              </a:xfrm>
            </p:grpSpPr>
            <p:sp>
              <p:nvSpPr>
                <p:cNvPr id="38" name="Freeform: Shape 16"/>
                <p:cNvSpPr/>
                <p:nvPr/>
              </p:nvSpPr>
              <p:spPr bwMode="auto">
                <a:xfrm>
                  <a:off x="5993664" y="4475882"/>
                  <a:ext cx="956370" cy="953622"/>
                </a:xfrm>
                <a:custGeom>
                  <a:avLst/>
                  <a:gdLst>
                    <a:gd name="T0" fmla="*/ 0 w 507"/>
                    <a:gd name="T1" fmla="*/ 0 h 506"/>
                    <a:gd name="T2" fmla="*/ 507 w 507"/>
                    <a:gd name="T3" fmla="*/ 0 h 506"/>
                    <a:gd name="T4" fmla="*/ 507 w 507"/>
                    <a:gd name="T5" fmla="*/ 506 h 506"/>
                    <a:gd name="T6" fmla="*/ 0 w 507"/>
                    <a:gd name="T7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6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6"/>
                        <a:pt x="507" y="506"/>
                        <a:pt x="507" y="506"/>
                      </a:cubicBezTo>
                      <a:cubicBezTo>
                        <a:pt x="227" y="506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7"/>
                <p:cNvSpPr/>
                <p:nvPr/>
              </p:nvSpPr>
              <p:spPr bwMode="auto">
                <a:xfrm>
                  <a:off x="6058246" y="4536342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Freeform: Shape 33"/>
              <p:cNvSpPr>
                <a:spLocks noChangeAspect="1"/>
              </p:cNvSpPr>
              <p:nvPr/>
            </p:nvSpPr>
            <p:spPr bwMode="auto">
              <a:xfrm>
                <a:off x="6338811" y="4247886"/>
                <a:ext cx="366260" cy="269062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0"/>
            <p:cNvGrpSpPr/>
            <p:nvPr/>
          </p:nvGrpSpPr>
          <p:grpSpPr>
            <a:xfrm>
              <a:off x="5993664" y="3005412"/>
              <a:ext cx="956370" cy="954996"/>
              <a:chOff x="5993664" y="3005412"/>
              <a:chExt cx="956370" cy="954996"/>
            </a:xfrm>
          </p:grpSpPr>
          <p:grpSp>
            <p:nvGrpSpPr>
              <p:cNvPr id="32" name="Group 6"/>
              <p:cNvGrpSpPr/>
              <p:nvPr/>
            </p:nvGrpSpPr>
            <p:grpSpPr>
              <a:xfrm>
                <a:off x="5993664" y="3005412"/>
                <a:ext cx="956370" cy="954996"/>
                <a:chOff x="5993664" y="3456303"/>
                <a:chExt cx="956370" cy="954996"/>
              </a:xfrm>
            </p:grpSpPr>
            <p:sp>
              <p:nvSpPr>
                <p:cNvPr id="34" name="Freeform: Shape 7"/>
                <p:cNvSpPr/>
                <p:nvPr/>
              </p:nvSpPr>
              <p:spPr bwMode="auto">
                <a:xfrm>
                  <a:off x="5993664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0 w 507"/>
                    <a:gd name="T3" fmla="*/ 507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0" y="507"/>
                        <a:pt x="0" y="507"/>
                        <a:pt x="0" y="507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507" y="227"/>
                        <a:pt x="28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8"/>
                <p:cNvSpPr/>
                <p:nvPr/>
              </p:nvSpPr>
              <p:spPr bwMode="auto">
                <a:xfrm>
                  <a:off x="6056872" y="3519511"/>
                  <a:ext cx="829954" cy="829954"/>
                </a:xfrm>
                <a:custGeom>
                  <a:avLst/>
                  <a:gdLst>
                    <a:gd name="T0" fmla="*/ 0 w 440"/>
                    <a:gd name="T1" fmla="*/ 0 h 440"/>
                    <a:gd name="T2" fmla="*/ 0 w 440"/>
                    <a:gd name="T3" fmla="*/ 440 h 440"/>
                    <a:gd name="T4" fmla="*/ 440 w 440"/>
                    <a:gd name="T5" fmla="*/ 440 h 440"/>
                    <a:gd name="T6" fmla="*/ 0 w 440"/>
                    <a:gd name="T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0">
                      <a:moveTo>
                        <a:pt x="0" y="0"/>
                      </a:moveTo>
                      <a:cubicBezTo>
                        <a:pt x="0" y="440"/>
                        <a:pt x="0" y="440"/>
                        <a:pt x="0" y="440"/>
                      </a:cubicBezTo>
                      <a:cubicBezTo>
                        <a:pt x="440" y="440"/>
                        <a:pt x="440" y="440"/>
                        <a:pt x="440" y="440"/>
                      </a:cubicBezTo>
                      <a:cubicBezTo>
                        <a:pt x="424" y="204"/>
                        <a:pt x="236" y="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: Shape 34"/>
              <p:cNvSpPr>
                <a:spLocks noChangeAspect="1"/>
              </p:cNvSpPr>
              <p:nvPr/>
            </p:nvSpPr>
            <p:spPr bwMode="auto">
              <a:xfrm>
                <a:off x="6208972" y="3466649"/>
                <a:ext cx="419514" cy="324929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4745985" y="1525511"/>
              <a:ext cx="1413944" cy="1415318"/>
              <a:chOff x="4745985" y="1525511"/>
              <a:chExt cx="1413944" cy="1415318"/>
            </a:xfrm>
          </p:grpSpPr>
          <p:grpSp>
            <p:nvGrpSpPr>
              <p:cNvPr id="28" name="Group 3"/>
              <p:cNvGrpSpPr/>
              <p:nvPr/>
            </p:nvGrpSpPr>
            <p:grpSpPr>
              <a:xfrm>
                <a:off x="4745985" y="1525511"/>
                <a:ext cx="1413944" cy="1415318"/>
                <a:chOff x="4745985" y="1976402"/>
                <a:chExt cx="1413944" cy="1415318"/>
              </a:xfrm>
            </p:grpSpPr>
            <p:sp>
              <p:nvSpPr>
                <p:cNvPr id="30" name="Freeform: Shape 4"/>
                <p:cNvSpPr/>
                <p:nvPr/>
              </p:nvSpPr>
              <p:spPr bwMode="auto">
                <a:xfrm>
                  <a:off x="4745985" y="1976402"/>
                  <a:ext cx="1413944" cy="1415318"/>
                </a:xfrm>
                <a:custGeom>
                  <a:avLst/>
                  <a:gdLst>
                    <a:gd name="T0" fmla="*/ 121 w 750"/>
                    <a:gd name="T1" fmla="*/ 416 h 751"/>
                    <a:gd name="T2" fmla="*/ 121 w 750"/>
                    <a:gd name="T3" fmla="*/ 751 h 751"/>
                    <a:gd name="T4" fmla="*/ 628 w 750"/>
                    <a:gd name="T5" fmla="*/ 751 h 751"/>
                    <a:gd name="T6" fmla="*/ 628 w 750"/>
                    <a:gd name="T7" fmla="*/ 416 h 751"/>
                    <a:gd name="T8" fmla="*/ 699 w 750"/>
                    <a:gd name="T9" fmla="*/ 416 h 751"/>
                    <a:gd name="T10" fmla="*/ 732 w 750"/>
                    <a:gd name="T11" fmla="*/ 402 h 751"/>
                    <a:gd name="T12" fmla="*/ 732 w 750"/>
                    <a:gd name="T13" fmla="*/ 402 h 751"/>
                    <a:gd name="T14" fmla="*/ 732 w 750"/>
                    <a:gd name="T15" fmla="*/ 339 h 751"/>
                    <a:gd name="T16" fmla="*/ 407 w 750"/>
                    <a:gd name="T17" fmla="*/ 13 h 751"/>
                    <a:gd name="T18" fmla="*/ 375 w 750"/>
                    <a:gd name="T19" fmla="*/ 0 h 751"/>
                    <a:gd name="T20" fmla="*/ 342 w 750"/>
                    <a:gd name="T21" fmla="*/ 13 h 751"/>
                    <a:gd name="T22" fmla="*/ 17 w 750"/>
                    <a:gd name="T23" fmla="*/ 339 h 751"/>
                    <a:gd name="T24" fmla="*/ 17 w 750"/>
                    <a:gd name="T25" fmla="*/ 402 h 751"/>
                    <a:gd name="T26" fmla="*/ 17 w 750"/>
                    <a:gd name="T27" fmla="*/ 402 h 751"/>
                    <a:gd name="T28" fmla="*/ 48 w 750"/>
                    <a:gd name="T29" fmla="*/ 416 h 751"/>
                    <a:gd name="T30" fmla="*/ 48 w 750"/>
                    <a:gd name="T31" fmla="*/ 416 h 751"/>
                    <a:gd name="T32" fmla="*/ 48 w 750"/>
                    <a:gd name="T33" fmla="*/ 416 h 751"/>
                    <a:gd name="T34" fmla="*/ 50 w 750"/>
                    <a:gd name="T35" fmla="*/ 416 h 751"/>
                    <a:gd name="T36" fmla="*/ 121 w 750"/>
                    <a:gd name="T37" fmla="*/ 416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0" h="751">
                      <a:moveTo>
                        <a:pt x="121" y="416"/>
                      </a:moveTo>
                      <a:cubicBezTo>
                        <a:pt x="121" y="751"/>
                        <a:pt x="121" y="751"/>
                        <a:pt x="121" y="751"/>
                      </a:cubicBezTo>
                      <a:cubicBezTo>
                        <a:pt x="628" y="751"/>
                        <a:pt x="628" y="751"/>
                        <a:pt x="628" y="751"/>
                      </a:cubicBezTo>
                      <a:cubicBezTo>
                        <a:pt x="628" y="416"/>
                        <a:pt x="628" y="416"/>
                        <a:pt x="628" y="416"/>
                      </a:cubicBezTo>
                      <a:cubicBezTo>
                        <a:pt x="699" y="416"/>
                        <a:pt x="699" y="416"/>
                        <a:pt x="699" y="416"/>
                      </a:cubicBezTo>
                      <a:cubicBezTo>
                        <a:pt x="711" y="416"/>
                        <a:pt x="723" y="412"/>
                        <a:pt x="732" y="402"/>
                      </a:cubicBezTo>
                      <a:cubicBezTo>
                        <a:pt x="732" y="402"/>
                        <a:pt x="732" y="402"/>
                        <a:pt x="732" y="402"/>
                      </a:cubicBezTo>
                      <a:cubicBezTo>
                        <a:pt x="750" y="385"/>
                        <a:pt x="750" y="356"/>
                        <a:pt x="732" y="339"/>
                      </a:cubicBezTo>
                      <a:cubicBezTo>
                        <a:pt x="407" y="13"/>
                        <a:pt x="407" y="13"/>
                        <a:pt x="407" y="13"/>
                      </a:cubicBezTo>
                      <a:cubicBezTo>
                        <a:pt x="398" y="4"/>
                        <a:pt x="386" y="0"/>
                        <a:pt x="375" y="0"/>
                      </a:cubicBezTo>
                      <a:cubicBezTo>
                        <a:pt x="363" y="0"/>
                        <a:pt x="351" y="4"/>
                        <a:pt x="342" y="13"/>
                      </a:cubicBezTo>
                      <a:cubicBezTo>
                        <a:pt x="17" y="339"/>
                        <a:pt x="17" y="339"/>
                        <a:pt x="17" y="339"/>
                      </a:cubicBezTo>
                      <a:cubicBezTo>
                        <a:pt x="0" y="356"/>
                        <a:pt x="0" y="385"/>
                        <a:pt x="17" y="402"/>
                      </a:cubicBezTo>
                      <a:cubicBezTo>
                        <a:pt x="17" y="402"/>
                        <a:pt x="17" y="402"/>
                        <a:pt x="17" y="402"/>
                      </a:cubicBezTo>
                      <a:cubicBezTo>
                        <a:pt x="26" y="411"/>
                        <a:pt x="37" y="415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9" y="416"/>
                        <a:pt x="50" y="416"/>
                        <a:pt x="50" y="416"/>
                      </a:cubicBezTo>
                      <a:lnTo>
                        <a:pt x="121" y="41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5"/>
                <p:cNvSpPr/>
                <p:nvPr/>
              </p:nvSpPr>
              <p:spPr bwMode="auto">
                <a:xfrm>
                  <a:off x="4811942" y="2038236"/>
                  <a:ext cx="1280657" cy="1291650"/>
                </a:xfrm>
                <a:custGeom>
                  <a:avLst/>
                  <a:gdLst>
                    <a:gd name="T0" fmla="*/ 119 w 679"/>
                    <a:gd name="T1" fmla="*/ 685 h 685"/>
                    <a:gd name="T2" fmla="*/ 560 w 679"/>
                    <a:gd name="T3" fmla="*/ 685 h 685"/>
                    <a:gd name="T4" fmla="*/ 560 w 679"/>
                    <a:gd name="T5" fmla="*/ 350 h 685"/>
                    <a:gd name="T6" fmla="*/ 664 w 679"/>
                    <a:gd name="T7" fmla="*/ 350 h 685"/>
                    <a:gd name="T8" fmla="*/ 674 w 679"/>
                    <a:gd name="T9" fmla="*/ 346 h 685"/>
                    <a:gd name="T10" fmla="*/ 674 w 679"/>
                    <a:gd name="T11" fmla="*/ 329 h 685"/>
                    <a:gd name="T12" fmla="*/ 349 w 679"/>
                    <a:gd name="T13" fmla="*/ 3 h 685"/>
                    <a:gd name="T14" fmla="*/ 340 w 679"/>
                    <a:gd name="T15" fmla="*/ 0 h 685"/>
                    <a:gd name="T16" fmla="*/ 331 w 679"/>
                    <a:gd name="T17" fmla="*/ 3 h 685"/>
                    <a:gd name="T18" fmla="*/ 5 w 679"/>
                    <a:gd name="T19" fmla="*/ 329 h 685"/>
                    <a:gd name="T20" fmla="*/ 5 w 679"/>
                    <a:gd name="T21" fmla="*/ 346 h 685"/>
                    <a:gd name="T22" fmla="*/ 14 w 679"/>
                    <a:gd name="T23" fmla="*/ 350 h 685"/>
                    <a:gd name="T24" fmla="*/ 15 w 679"/>
                    <a:gd name="T25" fmla="*/ 350 h 685"/>
                    <a:gd name="T26" fmla="*/ 119 w 679"/>
                    <a:gd name="T27" fmla="*/ 350 h 685"/>
                    <a:gd name="T28" fmla="*/ 119 w 679"/>
                    <a:gd name="T29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9" h="685">
                      <a:moveTo>
                        <a:pt x="119" y="685"/>
                      </a:moveTo>
                      <a:cubicBezTo>
                        <a:pt x="560" y="685"/>
                        <a:pt x="560" y="685"/>
                        <a:pt x="560" y="685"/>
                      </a:cubicBezTo>
                      <a:cubicBezTo>
                        <a:pt x="560" y="350"/>
                        <a:pt x="560" y="350"/>
                        <a:pt x="560" y="350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8" y="350"/>
                        <a:pt x="672" y="349"/>
                        <a:pt x="674" y="346"/>
                      </a:cubicBezTo>
                      <a:cubicBezTo>
                        <a:pt x="679" y="342"/>
                        <a:pt x="679" y="333"/>
                        <a:pt x="674" y="329"/>
                      </a:cubicBezTo>
                      <a:cubicBezTo>
                        <a:pt x="349" y="3"/>
                        <a:pt x="349" y="3"/>
                        <a:pt x="349" y="3"/>
                      </a:cubicBezTo>
                      <a:cubicBezTo>
                        <a:pt x="347" y="1"/>
                        <a:pt x="343" y="0"/>
                        <a:pt x="340" y="0"/>
                      </a:cubicBezTo>
                      <a:cubicBezTo>
                        <a:pt x="336" y="0"/>
                        <a:pt x="333" y="1"/>
                        <a:pt x="331" y="3"/>
                      </a:cubicBezTo>
                      <a:cubicBezTo>
                        <a:pt x="5" y="329"/>
                        <a:pt x="5" y="329"/>
                        <a:pt x="5" y="329"/>
                      </a:cubicBezTo>
                      <a:cubicBezTo>
                        <a:pt x="0" y="333"/>
                        <a:pt x="0" y="342"/>
                        <a:pt x="5" y="346"/>
                      </a:cubicBezTo>
                      <a:cubicBezTo>
                        <a:pt x="8" y="349"/>
                        <a:pt x="11" y="350"/>
                        <a:pt x="14" y="350"/>
                      </a:cubicBezTo>
                      <a:cubicBezTo>
                        <a:pt x="14" y="350"/>
                        <a:pt x="15" y="350"/>
                        <a:pt x="15" y="350"/>
                      </a:cubicBezTo>
                      <a:cubicBezTo>
                        <a:pt x="119" y="350"/>
                        <a:pt x="119" y="350"/>
                        <a:pt x="119" y="350"/>
                      </a:cubicBezTo>
                      <a:lnTo>
                        <a:pt x="119" y="68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Freeform: Shape 35"/>
              <p:cNvSpPr>
                <a:spLocks noChangeAspect="1"/>
              </p:cNvSpPr>
              <p:nvPr/>
            </p:nvSpPr>
            <p:spPr bwMode="auto">
              <a:xfrm>
                <a:off x="5267984" y="2106364"/>
                <a:ext cx="406915" cy="527509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7014616" y="4024991"/>
              <a:ext cx="1016831" cy="953622"/>
              <a:chOff x="7014616" y="4024991"/>
              <a:chExt cx="1016831" cy="953622"/>
            </a:xfrm>
          </p:grpSpPr>
          <p:grpSp>
            <p:nvGrpSpPr>
              <p:cNvPr id="24" name="Group 12"/>
              <p:cNvGrpSpPr/>
              <p:nvPr/>
            </p:nvGrpSpPr>
            <p:grpSpPr>
              <a:xfrm>
                <a:off x="7014616" y="4024991"/>
                <a:ext cx="1016831" cy="953622"/>
                <a:chOff x="7014616" y="4475882"/>
                <a:chExt cx="1016831" cy="953622"/>
              </a:xfrm>
            </p:grpSpPr>
            <p:sp>
              <p:nvSpPr>
                <p:cNvPr id="26" name="Freeform: Shape 13"/>
                <p:cNvSpPr/>
                <p:nvPr/>
              </p:nvSpPr>
              <p:spPr bwMode="auto">
                <a:xfrm>
                  <a:off x="7014616" y="4475882"/>
                  <a:ext cx="1016831" cy="953622"/>
                </a:xfrm>
                <a:custGeom>
                  <a:avLst/>
                  <a:gdLst>
                    <a:gd name="T0" fmla="*/ 285 w 539"/>
                    <a:gd name="T1" fmla="*/ 506 h 506"/>
                    <a:gd name="T2" fmla="*/ 539 w 539"/>
                    <a:gd name="T3" fmla="*/ 253 h 506"/>
                    <a:gd name="T4" fmla="*/ 285 w 539"/>
                    <a:gd name="T5" fmla="*/ 0 h 506"/>
                    <a:gd name="T6" fmla="*/ 0 w 539"/>
                    <a:gd name="T7" fmla="*/ 0 h 506"/>
                    <a:gd name="T8" fmla="*/ 0 w 539"/>
                    <a:gd name="T9" fmla="*/ 506 h 506"/>
                    <a:gd name="T10" fmla="*/ 285 w 539"/>
                    <a:gd name="T11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9" h="506">
                      <a:moveTo>
                        <a:pt x="285" y="506"/>
                      </a:moveTo>
                      <a:cubicBezTo>
                        <a:pt x="425" y="506"/>
                        <a:pt x="539" y="393"/>
                        <a:pt x="539" y="253"/>
                      </a:cubicBezTo>
                      <a:cubicBezTo>
                        <a:pt x="539" y="113"/>
                        <a:pt x="425" y="0"/>
                        <a:pt x="2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lnTo>
                        <a:pt x="285" y="50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14"/>
                <p:cNvSpPr/>
                <p:nvPr/>
              </p:nvSpPr>
              <p:spPr bwMode="auto">
                <a:xfrm>
                  <a:off x="7076451" y="4541838"/>
                  <a:ext cx="889040" cy="821709"/>
                </a:xfrm>
                <a:custGeom>
                  <a:avLst/>
                  <a:gdLst>
                    <a:gd name="T0" fmla="*/ 252 w 471"/>
                    <a:gd name="T1" fmla="*/ 436 h 436"/>
                    <a:gd name="T2" fmla="*/ 471 w 471"/>
                    <a:gd name="T3" fmla="*/ 218 h 436"/>
                    <a:gd name="T4" fmla="*/ 252 w 471"/>
                    <a:gd name="T5" fmla="*/ 0 h 436"/>
                    <a:gd name="T6" fmla="*/ 0 w 471"/>
                    <a:gd name="T7" fmla="*/ 0 h 436"/>
                    <a:gd name="T8" fmla="*/ 0 w 471"/>
                    <a:gd name="T9" fmla="*/ 436 h 436"/>
                    <a:gd name="T10" fmla="*/ 252 w 471"/>
                    <a:gd name="T11" fmla="*/ 436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1" h="436">
                      <a:moveTo>
                        <a:pt x="252" y="436"/>
                      </a:moveTo>
                      <a:cubicBezTo>
                        <a:pt x="373" y="436"/>
                        <a:pt x="471" y="339"/>
                        <a:pt x="471" y="218"/>
                      </a:cubicBezTo>
                      <a:cubicBezTo>
                        <a:pt x="471" y="97"/>
                        <a:pt x="373" y="0"/>
                        <a:pt x="2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lnTo>
                        <a:pt x="252" y="4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Freeform: Shape 36"/>
              <p:cNvSpPr>
                <a:spLocks noChangeAspect="1"/>
              </p:cNvSpPr>
              <p:nvPr/>
            </p:nvSpPr>
            <p:spPr bwMode="auto">
              <a:xfrm>
                <a:off x="7259242" y="4316782"/>
                <a:ext cx="433026" cy="374757"/>
              </a:xfrm>
              <a:custGeom>
                <a:avLst/>
                <a:gdLst>
                  <a:gd name="T0" fmla="*/ 502 w 1013"/>
                  <a:gd name="T1" fmla="*/ 0 h 879"/>
                  <a:gd name="T2" fmla="*/ 0 w 1013"/>
                  <a:gd name="T3" fmla="*/ 351 h 879"/>
                  <a:gd name="T4" fmla="*/ 193 w 1013"/>
                  <a:gd name="T5" fmla="*/ 636 h 879"/>
                  <a:gd name="T6" fmla="*/ 92 w 1013"/>
                  <a:gd name="T7" fmla="*/ 862 h 879"/>
                  <a:gd name="T8" fmla="*/ 92 w 1013"/>
                  <a:gd name="T9" fmla="*/ 878 h 879"/>
                  <a:gd name="T10" fmla="*/ 101 w 1013"/>
                  <a:gd name="T11" fmla="*/ 878 h 879"/>
                  <a:gd name="T12" fmla="*/ 109 w 1013"/>
                  <a:gd name="T13" fmla="*/ 878 h 879"/>
                  <a:gd name="T14" fmla="*/ 485 w 1013"/>
                  <a:gd name="T15" fmla="*/ 711 h 879"/>
                  <a:gd name="T16" fmla="*/ 502 w 1013"/>
                  <a:gd name="T17" fmla="*/ 711 h 879"/>
                  <a:gd name="T18" fmla="*/ 1012 w 1013"/>
                  <a:gd name="T19" fmla="*/ 351 h 879"/>
                  <a:gd name="T20" fmla="*/ 502 w 1013"/>
                  <a:gd name="T21" fmla="*/ 0 h 879"/>
                  <a:gd name="T22" fmla="*/ 502 w 1013"/>
                  <a:gd name="T23" fmla="*/ 0 h 879"/>
                  <a:gd name="T24" fmla="*/ 502 w 1013"/>
                  <a:gd name="T25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3" h="879">
                    <a:moveTo>
                      <a:pt x="502" y="0"/>
                    </a:moveTo>
                    <a:cubicBezTo>
                      <a:pt x="226" y="0"/>
                      <a:pt x="0" y="159"/>
                      <a:pt x="0" y="351"/>
                    </a:cubicBezTo>
                    <a:cubicBezTo>
                      <a:pt x="0" y="469"/>
                      <a:pt x="67" y="569"/>
                      <a:pt x="193" y="636"/>
                    </a:cubicBezTo>
                    <a:cubicBezTo>
                      <a:pt x="176" y="711"/>
                      <a:pt x="142" y="811"/>
                      <a:pt x="92" y="862"/>
                    </a:cubicBezTo>
                    <a:cubicBezTo>
                      <a:pt x="92" y="870"/>
                      <a:pt x="92" y="870"/>
                      <a:pt x="92" y="878"/>
                    </a:cubicBezTo>
                    <a:lnTo>
                      <a:pt x="101" y="878"/>
                    </a:lnTo>
                    <a:lnTo>
                      <a:pt x="109" y="878"/>
                    </a:lnTo>
                    <a:cubicBezTo>
                      <a:pt x="118" y="878"/>
                      <a:pt x="335" y="862"/>
                      <a:pt x="485" y="711"/>
                    </a:cubicBezTo>
                    <a:cubicBezTo>
                      <a:pt x="485" y="711"/>
                      <a:pt x="494" y="711"/>
                      <a:pt x="502" y="711"/>
                    </a:cubicBezTo>
                    <a:cubicBezTo>
                      <a:pt x="786" y="711"/>
                      <a:pt x="1012" y="552"/>
                      <a:pt x="1012" y="351"/>
                    </a:cubicBezTo>
                    <a:cubicBezTo>
                      <a:pt x="1012" y="159"/>
                      <a:pt x="786" y="0"/>
                      <a:pt x="502" y="0"/>
                    </a:cubicBezTo>
                    <a:close/>
                    <a:moveTo>
                      <a:pt x="502" y="0"/>
                    </a:move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4974085" y="3005412"/>
              <a:ext cx="956370" cy="954996"/>
              <a:chOff x="4974085" y="3005412"/>
              <a:chExt cx="956370" cy="954996"/>
            </a:xfrm>
          </p:grpSpPr>
          <p:grpSp>
            <p:nvGrpSpPr>
              <p:cNvPr id="20" name="Group 9"/>
              <p:cNvGrpSpPr/>
              <p:nvPr/>
            </p:nvGrpSpPr>
            <p:grpSpPr>
              <a:xfrm>
                <a:off x="4974085" y="3005412"/>
                <a:ext cx="956370" cy="954996"/>
                <a:chOff x="4974085" y="3456303"/>
                <a:chExt cx="956370" cy="954996"/>
              </a:xfrm>
            </p:grpSpPr>
            <p:sp>
              <p:nvSpPr>
                <p:cNvPr id="22" name="Freeform: Shape 10"/>
                <p:cNvSpPr/>
                <p:nvPr/>
              </p:nvSpPr>
              <p:spPr bwMode="auto">
                <a:xfrm>
                  <a:off x="4974085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507 w 507"/>
                    <a:gd name="T3" fmla="*/ 0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227" y="507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11"/>
                <p:cNvSpPr/>
                <p:nvPr/>
              </p:nvSpPr>
              <p:spPr bwMode="auto">
                <a:xfrm>
                  <a:off x="5030423" y="3516763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Freeform: Shape 37"/>
              <p:cNvSpPr>
                <a:spLocks noChangeAspect="1"/>
              </p:cNvSpPr>
              <p:nvPr/>
            </p:nvSpPr>
            <p:spPr bwMode="auto">
              <a:xfrm>
                <a:off x="5291654" y="3187127"/>
                <a:ext cx="419966" cy="3806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>
            <a:off x="3980358" y="1390650"/>
            <a:ext cx="4231285" cy="4076700"/>
            <a:chOff x="3980358" y="1790700"/>
            <a:chExt cx="4231285" cy="4076700"/>
          </a:xfrm>
        </p:grpSpPr>
        <p:sp>
          <p:nvSpPr>
            <p:cNvPr id="32" name="Freeform: Shape 2"/>
            <p:cNvSpPr/>
            <p:nvPr/>
          </p:nvSpPr>
          <p:spPr bwMode="auto">
            <a:xfrm>
              <a:off x="3980358" y="1790700"/>
              <a:ext cx="2047932" cy="1892069"/>
            </a:xfrm>
            <a:custGeom>
              <a:avLst/>
              <a:gdLst/>
              <a:ahLst/>
              <a:cxnLst>
                <a:cxn ang="0">
                  <a:pos x="1619" y="0"/>
                </a:cxn>
                <a:cxn ang="0">
                  <a:pos x="1619" y="1011"/>
                </a:cxn>
                <a:cxn ang="0">
                  <a:pos x="954" y="1496"/>
                </a:cxn>
                <a:cxn ang="0">
                  <a:pos x="0" y="1180"/>
                </a:cxn>
                <a:cxn ang="0">
                  <a:pos x="1619" y="0"/>
                </a:cxn>
              </a:cxnLst>
              <a:rect l="0" t="0" r="r" b="b"/>
              <a:pathLst>
                <a:path w="1619" h="1496">
                  <a:moveTo>
                    <a:pt x="1619" y="0"/>
                  </a:moveTo>
                  <a:lnTo>
                    <a:pt x="1619" y="1011"/>
                  </a:lnTo>
                  <a:lnTo>
                    <a:pt x="954" y="1496"/>
                  </a:lnTo>
                  <a:lnTo>
                    <a:pt x="0" y="1180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3" name="Freeform: Shape 3"/>
            <p:cNvSpPr/>
            <p:nvPr/>
          </p:nvSpPr>
          <p:spPr bwMode="auto">
            <a:xfrm>
              <a:off x="4639427" y="2548325"/>
              <a:ext cx="1392695" cy="1138277"/>
            </a:xfrm>
            <a:custGeom>
              <a:avLst/>
              <a:gdLst>
                <a:gd name="T0" fmla="*/ 771 w 1101"/>
                <a:gd name="T1" fmla="*/ 657 h 900"/>
                <a:gd name="T2" fmla="*/ 1101 w 1101"/>
                <a:gd name="T3" fmla="*/ 415 h 900"/>
                <a:gd name="T4" fmla="*/ 1101 w 1101"/>
                <a:gd name="T5" fmla="*/ 0 h 900"/>
                <a:gd name="T6" fmla="*/ 560 w 1101"/>
                <a:gd name="T7" fmla="*/ 370 h 900"/>
                <a:gd name="T8" fmla="*/ 0 w 1101"/>
                <a:gd name="T9" fmla="*/ 755 h 900"/>
                <a:gd name="T10" fmla="*/ 436 w 1101"/>
                <a:gd name="T11" fmla="*/ 900 h 900"/>
                <a:gd name="T12" fmla="*/ 771 w 1101"/>
                <a:gd name="T13" fmla="*/ 657 h 9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1" h="900">
                  <a:moveTo>
                    <a:pt x="771" y="657"/>
                  </a:moveTo>
                  <a:lnTo>
                    <a:pt x="1101" y="415"/>
                  </a:lnTo>
                  <a:lnTo>
                    <a:pt x="1101" y="0"/>
                  </a:lnTo>
                  <a:lnTo>
                    <a:pt x="560" y="370"/>
                  </a:lnTo>
                  <a:lnTo>
                    <a:pt x="0" y="755"/>
                  </a:lnTo>
                  <a:lnTo>
                    <a:pt x="436" y="900"/>
                  </a:lnTo>
                  <a:lnTo>
                    <a:pt x="771" y="657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4" name="Freeform: Shape 4"/>
            <p:cNvSpPr/>
            <p:nvPr/>
          </p:nvSpPr>
          <p:spPr bwMode="auto">
            <a:xfrm>
              <a:off x="6144548" y="1790700"/>
              <a:ext cx="2067095" cy="1904845"/>
            </a:xfrm>
            <a:custGeom>
              <a:avLst/>
              <a:gdLst/>
              <a:ahLst/>
              <a:cxnLst>
                <a:cxn ang="0">
                  <a:pos x="1634" y="1189"/>
                </a:cxn>
                <a:cxn ang="0">
                  <a:pos x="680" y="1506"/>
                </a:cxn>
                <a:cxn ang="0">
                  <a:pos x="0" y="1011"/>
                </a:cxn>
                <a:cxn ang="0">
                  <a:pos x="0" y="0"/>
                </a:cxn>
                <a:cxn ang="0">
                  <a:pos x="1634" y="1189"/>
                </a:cxn>
              </a:cxnLst>
              <a:rect l="0" t="0" r="r" b="b"/>
              <a:pathLst>
                <a:path w="1634" h="1506">
                  <a:moveTo>
                    <a:pt x="1634" y="1189"/>
                  </a:moveTo>
                  <a:lnTo>
                    <a:pt x="680" y="1506"/>
                  </a:lnTo>
                  <a:lnTo>
                    <a:pt x="0" y="1011"/>
                  </a:lnTo>
                  <a:lnTo>
                    <a:pt x="0" y="0"/>
                  </a:lnTo>
                  <a:lnTo>
                    <a:pt x="1634" y="118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5" name="Freeform: Shape 5"/>
            <p:cNvSpPr/>
            <p:nvPr/>
          </p:nvSpPr>
          <p:spPr bwMode="auto">
            <a:xfrm>
              <a:off x="6141993" y="2548375"/>
              <a:ext cx="1408437" cy="1151002"/>
            </a:xfrm>
            <a:custGeom>
              <a:avLst/>
              <a:gdLst>
                <a:gd name="T0" fmla="*/ 680 w 1113"/>
                <a:gd name="T1" fmla="*/ 910 h 910"/>
                <a:gd name="T2" fmla="*/ 1113 w 1113"/>
                <a:gd name="T3" fmla="*/ 767 h 910"/>
                <a:gd name="T4" fmla="*/ 537 w 1113"/>
                <a:gd name="T5" fmla="*/ 368 h 910"/>
                <a:gd name="T6" fmla="*/ 0 w 1113"/>
                <a:gd name="T7" fmla="*/ 0 h 910"/>
                <a:gd name="T8" fmla="*/ 0 w 1113"/>
                <a:gd name="T9" fmla="*/ 415 h 910"/>
                <a:gd name="T10" fmla="*/ 321 w 1113"/>
                <a:gd name="T11" fmla="*/ 650 h 910"/>
                <a:gd name="T12" fmla="*/ 680 w 1113"/>
                <a:gd name="T13" fmla="*/ 910 h 9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3" h="910">
                  <a:moveTo>
                    <a:pt x="680" y="910"/>
                  </a:moveTo>
                  <a:lnTo>
                    <a:pt x="1113" y="767"/>
                  </a:lnTo>
                  <a:lnTo>
                    <a:pt x="537" y="368"/>
                  </a:lnTo>
                  <a:lnTo>
                    <a:pt x="0" y="0"/>
                  </a:lnTo>
                  <a:lnTo>
                    <a:pt x="0" y="415"/>
                  </a:lnTo>
                  <a:lnTo>
                    <a:pt x="321" y="650"/>
                  </a:lnTo>
                  <a:lnTo>
                    <a:pt x="680" y="91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6" name="Freeform: Shape 6"/>
            <p:cNvSpPr/>
            <p:nvPr/>
          </p:nvSpPr>
          <p:spPr bwMode="auto">
            <a:xfrm>
              <a:off x="6681124" y="3395318"/>
              <a:ext cx="1530519" cy="2360934"/>
            </a:xfrm>
            <a:custGeom>
              <a:avLst/>
              <a:gdLst/>
              <a:ahLst/>
              <a:cxnLst>
                <a:cxn ang="0">
                  <a:pos x="1210" y="0"/>
                </a:cxn>
                <a:cxn ang="0">
                  <a:pos x="603" y="1867"/>
                </a:cxn>
                <a:cxn ang="0">
                  <a:pos x="0" y="1077"/>
                </a:cxn>
                <a:cxn ang="0">
                  <a:pos x="247" y="319"/>
                </a:cxn>
                <a:cxn ang="0">
                  <a:pos x="1210" y="0"/>
                </a:cxn>
              </a:cxnLst>
              <a:rect l="0" t="0" r="r" b="b"/>
              <a:pathLst>
                <a:path w="1210" h="1867">
                  <a:moveTo>
                    <a:pt x="1210" y="0"/>
                  </a:moveTo>
                  <a:lnTo>
                    <a:pt x="603" y="1867"/>
                  </a:lnTo>
                  <a:lnTo>
                    <a:pt x="0" y="1077"/>
                  </a:lnTo>
                  <a:lnTo>
                    <a:pt x="247" y="319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7" name="Freeform: Shape 7"/>
            <p:cNvSpPr/>
            <p:nvPr/>
          </p:nvSpPr>
          <p:spPr bwMode="auto">
            <a:xfrm>
              <a:off x="6681124" y="3624202"/>
              <a:ext cx="842418" cy="1633811"/>
            </a:xfrm>
            <a:custGeom>
              <a:avLst/>
              <a:gdLst>
                <a:gd name="T0" fmla="*/ 122 w 666"/>
                <a:gd name="T1" fmla="*/ 518 h 1292"/>
                <a:gd name="T2" fmla="*/ 0 w 666"/>
                <a:gd name="T3" fmla="*/ 896 h 1292"/>
                <a:gd name="T4" fmla="*/ 301 w 666"/>
                <a:gd name="T5" fmla="*/ 1292 h 1292"/>
                <a:gd name="T6" fmla="*/ 488 w 666"/>
                <a:gd name="T7" fmla="*/ 633 h 1292"/>
                <a:gd name="T8" fmla="*/ 666 w 666"/>
                <a:gd name="T9" fmla="*/ 0 h 1292"/>
                <a:gd name="T10" fmla="*/ 247 w 666"/>
                <a:gd name="T11" fmla="*/ 138 h 1292"/>
                <a:gd name="T12" fmla="*/ 122 w 666"/>
                <a:gd name="T13" fmla="*/ 518 h 1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6" h="1292">
                  <a:moveTo>
                    <a:pt x="122" y="518"/>
                  </a:moveTo>
                  <a:lnTo>
                    <a:pt x="0" y="896"/>
                  </a:lnTo>
                  <a:lnTo>
                    <a:pt x="301" y="1292"/>
                  </a:lnTo>
                  <a:lnTo>
                    <a:pt x="488" y="633"/>
                  </a:lnTo>
                  <a:lnTo>
                    <a:pt x="666" y="0"/>
                  </a:lnTo>
                  <a:lnTo>
                    <a:pt x="247" y="138"/>
                  </a:lnTo>
                  <a:lnTo>
                    <a:pt x="122" y="51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8" name="Freeform: Shape 8"/>
            <p:cNvSpPr/>
            <p:nvPr/>
          </p:nvSpPr>
          <p:spPr bwMode="auto">
            <a:xfrm>
              <a:off x="3980358" y="3394040"/>
              <a:ext cx="1529241" cy="2436310"/>
            </a:xfrm>
            <a:custGeom>
              <a:avLst/>
              <a:gdLst/>
              <a:ahLst/>
              <a:cxnLst>
                <a:cxn ang="0">
                  <a:pos x="1209" y="1081"/>
                </a:cxn>
                <a:cxn ang="0">
                  <a:pos x="626" y="1927"/>
                </a:cxn>
                <a:cxn ang="0">
                  <a:pos x="0" y="0"/>
                </a:cxn>
                <a:cxn ang="0">
                  <a:pos x="963" y="321"/>
                </a:cxn>
                <a:cxn ang="0">
                  <a:pos x="1209" y="1081"/>
                </a:cxn>
              </a:cxnLst>
              <a:rect l="0" t="0" r="r" b="b"/>
              <a:pathLst>
                <a:path w="1209" h="1927">
                  <a:moveTo>
                    <a:pt x="1209" y="1081"/>
                  </a:moveTo>
                  <a:lnTo>
                    <a:pt x="626" y="1927"/>
                  </a:lnTo>
                  <a:lnTo>
                    <a:pt x="0" y="0"/>
                  </a:lnTo>
                  <a:lnTo>
                    <a:pt x="963" y="321"/>
                  </a:lnTo>
                  <a:lnTo>
                    <a:pt x="1209" y="108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9" name="Freeform: Shape 9"/>
            <p:cNvSpPr/>
            <p:nvPr/>
          </p:nvSpPr>
          <p:spPr bwMode="auto">
            <a:xfrm>
              <a:off x="4615328" y="3603914"/>
              <a:ext cx="894271" cy="1692901"/>
            </a:xfrm>
            <a:custGeom>
              <a:avLst/>
              <a:gdLst>
                <a:gd name="T0" fmla="*/ 586 w 707"/>
                <a:gd name="T1" fmla="*/ 535 h 1339"/>
                <a:gd name="T2" fmla="*/ 461 w 707"/>
                <a:gd name="T3" fmla="*/ 155 h 1339"/>
                <a:gd name="T4" fmla="*/ 0 w 707"/>
                <a:gd name="T5" fmla="*/ 0 h 1339"/>
                <a:gd name="T6" fmla="*/ 203 w 707"/>
                <a:gd name="T7" fmla="*/ 657 h 1339"/>
                <a:gd name="T8" fmla="*/ 417 w 707"/>
                <a:gd name="T9" fmla="*/ 1339 h 1339"/>
                <a:gd name="T10" fmla="*/ 707 w 707"/>
                <a:gd name="T11" fmla="*/ 915 h 1339"/>
                <a:gd name="T12" fmla="*/ 586 w 707"/>
                <a:gd name="T13" fmla="*/ 535 h 13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7" h="1339">
                  <a:moveTo>
                    <a:pt x="586" y="535"/>
                  </a:moveTo>
                  <a:lnTo>
                    <a:pt x="461" y="155"/>
                  </a:lnTo>
                  <a:lnTo>
                    <a:pt x="0" y="0"/>
                  </a:lnTo>
                  <a:lnTo>
                    <a:pt x="203" y="657"/>
                  </a:lnTo>
                  <a:lnTo>
                    <a:pt x="417" y="1339"/>
                  </a:lnTo>
                  <a:lnTo>
                    <a:pt x="707" y="915"/>
                  </a:lnTo>
                  <a:lnTo>
                    <a:pt x="586" y="53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0" name="Freeform: Shape 10"/>
            <p:cNvSpPr/>
            <p:nvPr/>
          </p:nvSpPr>
          <p:spPr bwMode="auto">
            <a:xfrm>
              <a:off x="4864431" y="4831297"/>
              <a:ext cx="2528295" cy="1036103"/>
            </a:xfrm>
            <a:custGeom>
              <a:avLst/>
              <a:gdLst/>
              <a:ahLst/>
              <a:cxnLst>
                <a:cxn ang="0">
                  <a:pos x="1999" y="819"/>
                </a:cxn>
                <a:cxn ang="0">
                  <a:pos x="0" y="819"/>
                </a:cxn>
                <a:cxn ang="0">
                  <a:pos x="567" y="0"/>
                </a:cxn>
                <a:cxn ang="0">
                  <a:pos x="1373" y="0"/>
                </a:cxn>
                <a:cxn ang="0">
                  <a:pos x="1999" y="819"/>
                </a:cxn>
              </a:cxnLst>
              <a:rect l="0" t="0" r="r" b="b"/>
              <a:pathLst>
                <a:path w="1999" h="819">
                  <a:moveTo>
                    <a:pt x="1999" y="819"/>
                  </a:moveTo>
                  <a:lnTo>
                    <a:pt x="0" y="819"/>
                  </a:lnTo>
                  <a:lnTo>
                    <a:pt x="567" y="0"/>
                  </a:lnTo>
                  <a:lnTo>
                    <a:pt x="1373" y="0"/>
                  </a:lnTo>
                  <a:lnTo>
                    <a:pt x="1999" y="819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1" name="Freeform: Shape 11"/>
            <p:cNvSpPr/>
            <p:nvPr/>
          </p:nvSpPr>
          <p:spPr bwMode="auto">
            <a:xfrm>
              <a:off x="5222362" y="4831297"/>
              <a:ext cx="1777015" cy="519950"/>
            </a:xfrm>
            <a:custGeom>
              <a:avLst/>
              <a:gdLst>
                <a:gd name="T0" fmla="*/ 718 w 1405"/>
                <a:gd name="T1" fmla="*/ 0 h 411"/>
                <a:gd name="T2" fmla="*/ 284 w 1405"/>
                <a:gd name="T3" fmla="*/ 0 h 411"/>
                <a:gd name="T4" fmla="*/ 0 w 1405"/>
                <a:gd name="T5" fmla="*/ 411 h 411"/>
                <a:gd name="T6" fmla="*/ 718 w 1405"/>
                <a:gd name="T7" fmla="*/ 411 h 411"/>
                <a:gd name="T8" fmla="*/ 1405 w 1405"/>
                <a:gd name="T9" fmla="*/ 411 h 411"/>
                <a:gd name="T10" fmla="*/ 1090 w 1405"/>
                <a:gd name="T11" fmla="*/ 0 h 411"/>
                <a:gd name="T12" fmla="*/ 718 w 1405"/>
                <a:gd name="T13" fmla="*/ 0 h 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5" h="411">
                  <a:moveTo>
                    <a:pt x="718" y="0"/>
                  </a:moveTo>
                  <a:lnTo>
                    <a:pt x="284" y="0"/>
                  </a:lnTo>
                  <a:lnTo>
                    <a:pt x="0" y="411"/>
                  </a:lnTo>
                  <a:lnTo>
                    <a:pt x="718" y="411"/>
                  </a:lnTo>
                  <a:lnTo>
                    <a:pt x="1405" y="411"/>
                  </a:lnTo>
                  <a:lnTo>
                    <a:pt x="1090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2" name="Oval 12"/>
            <p:cNvSpPr/>
            <p:nvPr/>
          </p:nvSpPr>
          <p:spPr>
            <a:xfrm>
              <a:off x="5096793" y="2686589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3" name="Oval 13"/>
            <p:cNvSpPr/>
            <p:nvPr/>
          </p:nvSpPr>
          <p:spPr>
            <a:xfrm>
              <a:off x="6585964" y="2686589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4" name="Oval 14"/>
            <p:cNvSpPr/>
            <p:nvPr/>
          </p:nvSpPr>
          <p:spPr>
            <a:xfrm>
              <a:off x="7102333" y="4134780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5" name="Oval 15"/>
            <p:cNvSpPr/>
            <p:nvPr/>
          </p:nvSpPr>
          <p:spPr>
            <a:xfrm>
              <a:off x="4639427" y="4134780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46" name="Oval 16"/>
            <p:cNvSpPr/>
            <p:nvPr/>
          </p:nvSpPr>
          <p:spPr>
            <a:xfrm>
              <a:off x="5857019" y="5131361"/>
              <a:ext cx="477962" cy="47796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5" name="q"/>
          <p:cNvGrpSpPr/>
          <p:nvPr>
            <p:custDataLst>
              <p:tags r:id="rId3"/>
            </p:custDataLst>
          </p:nvPr>
        </p:nvGrpSpPr>
        <p:grpSpPr>
          <a:xfrm>
            <a:off x="8170814" y="1697288"/>
            <a:ext cx="2749722" cy="3463424"/>
            <a:chOff x="8170814" y="1912116"/>
            <a:chExt cx="2749722" cy="3463424"/>
          </a:xfrm>
        </p:grpSpPr>
        <p:grpSp>
          <p:nvGrpSpPr>
            <p:cNvPr id="20" name="Group 54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</a:b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办公资源</a:t>
                  </a:r>
                </a:p>
              </p:txBody>
            </p:sp>
            <p:sp>
              <p:nvSpPr>
                <p:cNvPr id="31" name="Rectangle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D9D8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24" name="Group 58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</a:b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办公资源</a:t>
                  </a:r>
                </a:p>
              </p:txBody>
            </p:sp>
            <p:sp>
              <p:nvSpPr>
                <p:cNvPr id="29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A871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25" name="Group 59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</a:b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办公资源</a:t>
                  </a:r>
                </a:p>
              </p:txBody>
            </p:sp>
            <p:sp>
              <p:nvSpPr>
                <p:cNvPr id="27" name="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A871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cxnSp>
          <p:nvCxnSpPr>
            <p:cNvPr id="21" name="Straight Connector 55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6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q"/>
          <p:cNvGrpSpPr/>
          <p:nvPr>
            <p:custDataLst>
              <p:tags r:id="rId4"/>
            </p:custDataLst>
          </p:nvPr>
        </p:nvGrpSpPr>
        <p:grpSpPr>
          <a:xfrm>
            <a:off x="1307468" y="1697288"/>
            <a:ext cx="2713719" cy="3463424"/>
            <a:chOff x="1307468" y="1697288"/>
            <a:chExt cx="2713719" cy="3463424"/>
          </a:xfrm>
        </p:grpSpPr>
        <p:grpSp>
          <p:nvGrpSpPr>
            <p:cNvPr id="7" name="Group 67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1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</a:b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办公资源</a:t>
                  </a:r>
                </a:p>
              </p:txBody>
            </p:sp>
            <p:sp>
              <p:nvSpPr>
                <p:cNvPr id="19" name="Rectangle 7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D9D8E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12" name="Group 72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7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</a:b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办公资源</a:t>
                  </a:r>
                </a:p>
              </p:txBody>
            </p:sp>
            <p:sp>
              <p:nvSpPr>
                <p:cNvPr id="17" name="Rectangle 7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A871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13" name="Group 73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</a:br>
                  <a:r>
                    <a:rPr kumimoji="0" lang="zh-CN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办公资源</a:t>
                  </a:r>
                </a:p>
              </p:txBody>
            </p:sp>
            <p:sp>
              <p:nvSpPr>
                <p:cNvPr id="15" name="Rectangle 7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A871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8" name="Group 68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69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0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q"/>
          <p:cNvGrpSpPr/>
          <p:nvPr>
            <p:custDataLst>
              <p:tags r:id="rId2"/>
            </p:custDataLst>
          </p:nvPr>
        </p:nvGrpSpPr>
        <p:grpSpPr>
          <a:xfrm>
            <a:off x="7781317" y="3850013"/>
            <a:ext cx="3158199" cy="836769"/>
            <a:chOff x="7781317" y="3850013"/>
            <a:chExt cx="3158199" cy="836769"/>
          </a:xfrm>
        </p:grpSpPr>
        <p:grpSp>
          <p:nvGrpSpPr>
            <p:cNvPr id="13" name="Group 43"/>
            <p:cNvGrpSpPr/>
            <p:nvPr/>
          </p:nvGrpSpPr>
          <p:grpSpPr>
            <a:xfrm rot="5400000">
              <a:off x="8234247" y="3525027"/>
              <a:ext cx="67582" cy="973442"/>
              <a:chOff x="6065694" y="3074932"/>
              <a:chExt cx="67582" cy="973442"/>
            </a:xfrm>
            <a:solidFill>
              <a:schemeClr val="accent4"/>
            </a:solidFill>
          </p:grpSpPr>
          <p:cxnSp>
            <p:nvCxnSpPr>
              <p:cNvPr id="34" name="Straight Connector 44"/>
              <p:cNvCxnSpPr/>
              <p:nvPr/>
            </p:nvCxnSpPr>
            <p:spPr>
              <a:xfrm>
                <a:off x="6099485" y="3117110"/>
                <a:ext cx="0" cy="931264"/>
              </a:xfrm>
              <a:prstGeom prst="lin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45"/>
              <p:cNvSpPr/>
              <p:nvPr/>
            </p:nvSpPr>
            <p:spPr>
              <a:xfrm>
                <a:off x="6065694" y="3074932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>
              <a:off x="8792359" y="3850013"/>
              <a:ext cx="2147157" cy="836769"/>
              <a:chOff x="8792359" y="3850013"/>
              <a:chExt cx="2147157" cy="836769"/>
            </a:xfrm>
          </p:grpSpPr>
          <p:sp>
            <p:nvSpPr>
              <p:cNvPr id="32" name="TextBox 46"/>
              <p:cNvSpPr txBox="1"/>
              <p:nvPr/>
            </p:nvSpPr>
            <p:spPr bwMode="auto">
              <a:xfrm>
                <a:off x="8792359" y="385001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3" name="Rectangle 47"/>
              <p:cNvSpPr/>
              <p:nvPr/>
            </p:nvSpPr>
            <p:spPr>
              <a:xfrm>
                <a:off x="8792359" y="4159971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46" name="q"/>
          <p:cNvGrpSpPr/>
          <p:nvPr>
            <p:custDataLst>
              <p:tags r:id="rId3"/>
            </p:custDataLst>
          </p:nvPr>
        </p:nvGrpSpPr>
        <p:grpSpPr>
          <a:xfrm>
            <a:off x="7123912" y="2630972"/>
            <a:ext cx="3120599" cy="836769"/>
            <a:chOff x="7123912" y="2630972"/>
            <a:chExt cx="3120599" cy="836769"/>
          </a:xfrm>
        </p:grpSpPr>
        <p:grpSp>
          <p:nvGrpSpPr>
            <p:cNvPr id="7" name="Group 10"/>
            <p:cNvGrpSpPr/>
            <p:nvPr/>
          </p:nvGrpSpPr>
          <p:grpSpPr>
            <a:xfrm rot="5400000">
              <a:off x="7576842" y="2297991"/>
              <a:ext cx="67582" cy="973442"/>
              <a:chOff x="6065694" y="3074932"/>
              <a:chExt cx="67582" cy="973442"/>
            </a:xfrm>
            <a:solidFill>
              <a:schemeClr val="accent2"/>
            </a:solidFill>
          </p:grpSpPr>
          <p:cxnSp>
            <p:nvCxnSpPr>
              <p:cNvPr id="38" name="Straight Connector 11"/>
              <p:cNvCxnSpPr/>
              <p:nvPr/>
            </p:nvCxnSpPr>
            <p:spPr>
              <a:xfrm>
                <a:off x="6099485" y="3117110"/>
                <a:ext cx="0" cy="931264"/>
              </a:xfrm>
              <a:prstGeom prst="lin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12"/>
              <p:cNvSpPr/>
              <p:nvPr/>
            </p:nvSpPr>
            <p:spPr>
              <a:xfrm>
                <a:off x="6065694" y="3074932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097354" y="2630972"/>
              <a:ext cx="2147157" cy="836769"/>
              <a:chOff x="8097354" y="2630972"/>
              <a:chExt cx="2147157" cy="836769"/>
            </a:xfrm>
          </p:grpSpPr>
          <p:sp>
            <p:nvSpPr>
              <p:cNvPr id="30" name="TextBox 48"/>
              <p:cNvSpPr txBox="1"/>
              <p:nvPr/>
            </p:nvSpPr>
            <p:spPr bwMode="auto">
              <a:xfrm>
                <a:off x="8097354" y="263097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1" name="Rectangle 49"/>
              <p:cNvSpPr/>
              <p:nvPr/>
            </p:nvSpPr>
            <p:spPr>
              <a:xfrm>
                <a:off x="8097354" y="2940930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45" name="q"/>
          <p:cNvGrpSpPr/>
          <p:nvPr>
            <p:custDataLst>
              <p:tags r:id="rId4"/>
            </p:custDataLst>
          </p:nvPr>
        </p:nvGrpSpPr>
        <p:grpSpPr>
          <a:xfrm>
            <a:off x="2625568" y="2151727"/>
            <a:ext cx="2814138" cy="836769"/>
            <a:chOff x="2625568" y="2151727"/>
            <a:chExt cx="2814138" cy="836769"/>
          </a:xfrm>
        </p:grpSpPr>
        <p:grpSp>
          <p:nvGrpSpPr>
            <p:cNvPr id="12" name="Group 37"/>
            <p:cNvGrpSpPr/>
            <p:nvPr/>
          </p:nvGrpSpPr>
          <p:grpSpPr>
            <a:xfrm rot="16200000">
              <a:off x="5093514" y="1960514"/>
              <a:ext cx="67582" cy="624803"/>
              <a:chOff x="9338695" y="2216156"/>
              <a:chExt cx="67582" cy="624803"/>
            </a:xfrm>
            <a:solidFill>
              <a:schemeClr val="accent1"/>
            </a:solidFill>
          </p:grpSpPr>
          <p:cxnSp>
            <p:nvCxnSpPr>
              <p:cNvPr id="36" name="Straight Connector 38"/>
              <p:cNvCxnSpPr/>
              <p:nvPr/>
            </p:nvCxnSpPr>
            <p:spPr>
              <a:xfrm>
                <a:off x="9372487" y="2262717"/>
                <a:ext cx="0" cy="578242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9"/>
              <p:cNvSpPr/>
              <p:nvPr/>
            </p:nvSpPr>
            <p:spPr>
              <a:xfrm>
                <a:off x="9338695" y="2216156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7"/>
            <p:cNvGrpSpPr/>
            <p:nvPr/>
          </p:nvGrpSpPr>
          <p:grpSpPr>
            <a:xfrm>
              <a:off x="2625568" y="2151727"/>
              <a:ext cx="2147157" cy="836769"/>
              <a:chOff x="2625568" y="2151727"/>
              <a:chExt cx="2147157" cy="836769"/>
            </a:xfrm>
          </p:grpSpPr>
          <p:sp>
            <p:nvSpPr>
              <p:cNvPr id="28" name="TextBox 50"/>
              <p:cNvSpPr txBox="1"/>
              <p:nvPr/>
            </p:nvSpPr>
            <p:spPr bwMode="auto">
              <a:xfrm>
                <a:off x="3513749" y="215172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9" name="Rectangle 51"/>
              <p:cNvSpPr/>
              <p:nvPr/>
            </p:nvSpPr>
            <p:spPr>
              <a:xfrm>
                <a:off x="2625568" y="2461685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44" name="q"/>
          <p:cNvGrpSpPr/>
          <p:nvPr>
            <p:custDataLst>
              <p:tags r:id="rId5"/>
            </p:custDataLst>
          </p:nvPr>
        </p:nvGrpSpPr>
        <p:grpSpPr>
          <a:xfrm>
            <a:off x="1809733" y="3187693"/>
            <a:ext cx="4600233" cy="836769"/>
            <a:chOff x="1809733" y="3187693"/>
            <a:chExt cx="4600233" cy="836769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5152751" y="2153040"/>
              <a:ext cx="67582" cy="2446848"/>
              <a:chOff x="6065696" y="2957245"/>
              <a:chExt cx="67582" cy="2446848"/>
            </a:xfrm>
            <a:solidFill>
              <a:schemeClr val="accent3"/>
            </a:solidFill>
          </p:grpSpPr>
          <p:cxnSp>
            <p:nvCxnSpPr>
              <p:cNvPr id="40" name="Straight Connector 5"/>
              <p:cNvCxnSpPr/>
              <p:nvPr/>
            </p:nvCxnSpPr>
            <p:spPr>
              <a:xfrm>
                <a:off x="6099486" y="2988635"/>
                <a:ext cx="0" cy="2415458"/>
              </a:xfrm>
              <a:prstGeom prst="lin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6"/>
              <p:cNvSpPr/>
              <p:nvPr/>
            </p:nvSpPr>
            <p:spPr>
              <a:xfrm>
                <a:off x="6065696" y="2957245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9"/>
            <p:cNvGrpSpPr/>
            <p:nvPr/>
          </p:nvGrpSpPr>
          <p:grpSpPr>
            <a:xfrm>
              <a:off x="1809733" y="3187693"/>
              <a:ext cx="2147157" cy="836769"/>
              <a:chOff x="1809733" y="3187693"/>
              <a:chExt cx="2147157" cy="836769"/>
            </a:xfrm>
          </p:grpSpPr>
          <p:sp>
            <p:nvSpPr>
              <p:cNvPr id="26" name="TextBox 52"/>
              <p:cNvSpPr txBox="1"/>
              <p:nvPr/>
            </p:nvSpPr>
            <p:spPr bwMode="auto">
              <a:xfrm>
                <a:off x="2697914" y="3187693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7" name="Rectangle 53"/>
              <p:cNvSpPr/>
              <p:nvPr/>
            </p:nvSpPr>
            <p:spPr>
              <a:xfrm>
                <a:off x="1809733" y="3497651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2" name="q"/>
          <p:cNvGrpSpPr/>
          <p:nvPr>
            <p:custDataLst>
              <p:tags r:id="rId6"/>
            </p:custDataLst>
          </p:nvPr>
        </p:nvGrpSpPr>
        <p:grpSpPr>
          <a:xfrm>
            <a:off x="1237093" y="4344912"/>
            <a:ext cx="3116825" cy="836769"/>
            <a:chOff x="1237093" y="4344912"/>
            <a:chExt cx="3116825" cy="836769"/>
          </a:xfrm>
        </p:grpSpPr>
        <p:grpSp>
          <p:nvGrpSpPr>
            <p:cNvPr id="4" name="Group 1"/>
            <p:cNvGrpSpPr/>
            <p:nvPr/>
          </p:nvGrpSpPr>
          <p:grpSpPr>
            <a:xfrm rot="16200000">
              <a:off x="3833406" y="4032991"/>
              <a:ext cx="67582" cy="973442"/>
              <a:chOff x="9338695" y="2216156"/>
              <a:chExt cx="67582" cy="973442"/>
            </a:xfrm>
            <a:solidFill>
              <a:schemeClr val="accent5"/>
            </a:solidFill>
          </p:grpSpPr>
          <p:cxnSp>
            <p:nvCxnSpPr>
              <p:cNvPr id="42" name="Straight Connector 2"/>
              <p:cNvCxnSpPr/>
              <p:nvPr/>
            </p:nvCxnSpPr>
            <p:spPr>
              <a:xfrm>
                <a:off x="9372486" y="2258334"/>
                <a:ext cx="0" cy="931264"/>
              </a:xfrm>
              <a:prstGeom prst="lin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3"/>
              <p:cNvSpPr/>
              <p:nvPr/>
            </p:nvSpPr>
            <p:spPr>
              <a:xfrm>
                <a:off x="9338695" y="2216156"/>
                <a:ext cx="67582" cy="67582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3"/>
            <p:cNvGrpSpPr/>
            <p:nvPr/>
          </p:nvGrpSpPr>
          <p:grpSpPr>
            <a:xfrm>
              <a:off x="1237093" y="4344912"/>
              <a:ext cx="2147157" cy="836769"/>
              <a:chOff x="1237093" y="4344912"/>
              <a:chExt cx="2147157" cy="836769"/>
            </a:xfrm>
          </p:grpSpPr>
          <p:sp>
            <p:nvSpPr>
              <p:cNvPr id="24" name="TextBox 54"/>
              <p:cNvSpPr txBox="1"/>
              <p:nvPr/>
            </p:nvSpPr>
            <p:spPr bwMode="auto">
              <a:xfrm>
                <a:off x="2125274" y="434491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5" name="Rectangle 55"/>
              <p:cNvSpPr/>
              <p:nvPr/>
            </p:nvSpPr>
            <p:spPr>
              <a:xfrm>
                <a:off x="1237093" y="4654870"/>
                <a:ext cx="2147157" cy="52681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48" name="q"/>
          <p:cNvGrpSpPr/>
          <p:nvPr>
            <p:custDataLst>
              <p:tags r:id="rId7"/>
            </p:custDataLst>
          </p:nvPr>
        </p:nvGrpSpPr>
        <p:grpSpPr>
          <a:xfrm>
            <a:off x="3902400" y="3508779"/>
            <a:ext cx="2146551" cy="2146551"/>
            <a:chOff x="3902400" y="3508779"/>
            <a:chExt cx="2146551" cy="2146551"/>
          </a:xfrm>
        </p:grpSpPr>
        <p:sp>
          <p:nvSpPr>
            <p:cNvPr id="9" name="q"/>
            <p:cNvSpPr/>
            <p:nvPr>
              <p:custDataLst>
                <p:tags r:id="rId16"/>
              </p:custDataLst>
            </p:nvPr>
          </p:nvSpPr>
          <p:spPr>
            <a:xfrm rot="2700000">
              <a:off x="3902400" y="3508779"/>
              <a:ext cx="2146551" cy="214655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9" name="Freeform: Shape 56"/>
            <p:cNvSpPr/>
            <p:nvPr/>
          </p:nvSpPr>
          <p:spPr bwMode="auto">
            <a:xfrm>
              <a:off x="4634073" y="4248543"/>
              <a:ext cx="738425" cy="738425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9" name="q"/>
          <p:cNvGrpSpPr/>
          <p:nvPr>
            <p:custDataLst>
              <p:tags r:id="rId8"/>
            </p:custDataLst>
          </p:nvPr>
        </p:nvGrpSpPr>
        <p:grpSpPr>
          <a:xfrm>
            <a:off x="6235965" y="3002242"/>
            <a:ext cx="1885698" cy="1885698"/>
            <a:chOff x="6235965" y="3002242"/>
            <a:chExt cx="1885698" cy="1885698"/>
          </a:xfrm>
        </p:grpSpPr>
        <p:sp>
          <p:nvSpPr>
            <p:cNvPr id="6" name="q"/>
            <p:cNvSpPr/>
            <p:nvPr>
              <p:custDataLst>
                <p:tags r:id="rId15"/>
              </p:custDataLst>
            </p:nvPr>
          </p:nvSpPr>
          <p:spPr>
            <a:xfrm rot="18900000" flipH="1">
              <a:off x="6235965" y="3002242"/>
              <a:ext cx="1885698" cy="1885698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" name="Freeform: Shape 58"/>
            <p:cNvSpPr/>
            <p:nvPr/>
          </p:nvSpPr>
          <p:spPr bwMode="auto">
            <a:xfrm>
              <a:off x="6897275" y="3603547"/>
              <a:ext cx="664835" cy="664835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1" name="q"/>
          <p:cNvGrpSpPr/>
          <p:nvPr>
            <p:custDataLst>
              <p:tags r:id="rId9"/>
            </p:custDataLst>
          </p:nvPr>
        </p:nvGrpSpPr>
        <p:grpSpPr>
          <a:xfrm>
            <a:off x="6330277" y="2213306"/>
            <a:ext cx="1226310" cy="1226310"/>
            <a:chOff x="6330277" y="2213306"/>
            <a:chExt cx="1226310" cy="1226310"/>
          </a:xfrm>
        </p:grpSpPr>
        <p:sp>
          <p:nvSpPr>
            <p:cNvPr id="8" name="q"/>
            <p:cNvSpPr/>
            <p:nvPr>
              <p:custDataLst>
                <p:tags r:id="rId14"/>
              </p:custDataLst>
            </p:nvPr>
          </p:nvSpPr>
          <p:spPr>
            <a:xfrm rot="18900000" flipH="1">
              <a:off x="6330277" y="2213306"/>
              <a:ext cx="1226310" cy="122631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Freeform: Shape 59"/>
            <p:cNvSpPr/>
            <p:nvPr/>
          </p:nvSpPr>
          <p:spPr bwMode="auto">
            <a:xfrm>
              <a:off x="6671893" y="2534116"/>
              <a:ext cx="568774" cy="56877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0" name="q"/>
          <p:cNvGrpSpPr/>
          <p:nvPr>
            <p:custDataLst>
              <p:tags r:id="rId10"/>
            </p:custDataLst>
          </p:nvPr>
        </p:nvGrpSpPr>
        <p:grpSpPr>
          <a:xfrm>
            <a:off x="4706743" y="2526575"/>
            <a:ext cx="1524572" cy="1524572"/>
            <a:chOff x="4706743" y="2526575"/>
            <a:chExt cx="1524572" cy="1524572"/>
          </a:xfrm>
        </p:grpSpPr>
        <p:sp>
          <p:nvSpPr>
            <p:cNvPr id="10" name="q"/>
            <p:cNvSpPr/>
            <p:nvPr>
              <p:custDataLst>
                <p:tags r:id="rId13"/>
              </p:custDataLst>
            </p:nvPr>
          </p:nvSpPr>
          <p:spPr>
            <a:xfrm rot="2700000">
              <a:off x="4706743" y="2526575"/>
              <a:ext cx="1524572" cy="1524572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Freeform: Shape 60"/>
            <p:cNvSpPr/>
            <p:nvPr/>
          </p:nvSpPr>
          <p:spPr bwMode="auto">
            <a:xfrm>
              <a:off x="5164009" y="3092076"/>
              <a:ext cx="568774" cy="568774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2" name="q"/>
          <p:cNvGrpSpPr/>
          <p:nvPr>
            <p:custDataLst>
              <p:tags r:id="rId11"/>
            </p:custDataLst>
          </p:nvPr>
        </p:nvGrpSpPr>
        <p:grpSpPr>
          <a:xfrm>
            <a:off x="5222896" y="1971919"/>
            <a:ext cx="999564" cy="999564"/>
            <a:chOff x="5222896" y="1971919"/>
            <a:chExt cx="999564" cy="999564"/>
          </a:xfrm>
        </p:grpSpPr>
        <p:sp>
          <p:nvSpPr>
            <p:cNvPr id="11" name="q"/>
            <p:cNvSpPr/>
            <p:nvPr>
              <p:custDataLst>
                <p:tags r:id="rId12"/>
              </p:custDataLst>
            </p:nvPr>
          </p:nvSpPr>
          <p:spPr>
            <a:xfrm rot="2700000">
              <a:off x="5222896" y="1971919"/>
              <a:ext cx="999564" cy="99956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" name="Freeform: Shape 57"/>
            <p:cNvSpPr/>
            <p:nvPr/>
          </p:nvSpPr>
          <p:spPr bwMode="auto">
            <a:xfrm>
              <a:off x="5427643" y="2169253"/>
              <a:ext cx="568774" cy="56877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6199" y="24604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40ADB2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ADB2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1252" y="38422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q"/>
          <p:cNvGrpSpPr/>
          <p:nvPr>
            <p:custDataLst>
              <p:tags r:id="rId2"/>
            </p:custDataLst>
          </p:nvPr>
        </p:nvGrpSpPr>
        <p:grpSpPr>
          <a:xfrm>
            <a:off x="8242714" y="2504343"/>
            <a:ext cx="3230146" cy="646332"/>
            <a:chOff x="8242717" y="2504341"/>
            <a:chExt cx="3230146" cy="646332"/>
          </a:xfrm>
        </p:grpSpPr>
        <p:sp>
          <p:nvSpPr>
            <p:cNvPr id="29" name="TextBox 10"/>
            <p:cNvSpPr txBox="1"/>
            <p:nvPr/>
          </p:nvSpPr>
          <p:spPr>
            <a:xfrm>
              <a:off x="8242717" y="250434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242717" y="2689008"/>
              <a:ext cx="323014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2" name="q"/>
          <p:cNvGrpSpPr/>
          <p:nvPr>
            <p:custDataLst>
              <p:tags r:id="rId3"/>
            </p:custDataLst>
          </p:nvPr>
        </p:nvGrpSpPr>
        <p:grpSpPr>
          <a:xfrm>
            <a:off x="719139" y="2496759"/>
            <a:ext cx="3418463" cy="646332"/>
            <a:chOff x="719138" y="2496757"/>
            <a:chExt cx="3418463" cy="646332"/>
          </a:xfrm>
        </p:grpSpPr>
        <p:sp>
          <p:nvSpPr>
            <p:cNvPr id="27" name="TextBox 13"/>
            <p:cNvSpPr txBox="1"/>
            <p:nvPr/>
          </p:nvSpPr>
          <p:spPr>
            <a:xfrm>
              <a:off x="3214271" y="24967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719138" y="268142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3" name="q"/>
          <p:cNvGrpSpPr/>
          <p:nvPr>
            <p:custDataLst>
              <p:tags r:id="rId4"/>
            </p:custDataLst>
          </p:nvPr>
        </p:nvGrpSpPr>
        <p:grpSpPr>
          <a:xfrm>
            <a:off x="8054401" y="3773872"/>
            <a:ext cx="3418463" cy="646332"/>
            <a:chOff x="8054399" y="3773870"/>
            <a:chExt cx="3418463" cy="646332"/>
          </a:xfrm>
        </p:grpSpPr>
        <p:sp>
          <p:nvSpPr>
            <p:cNvPr id="25" name="TextBox 16"/>
            <p:cNvSpPr txBox="1"/>
            <p:nvPr/>
          </p:nvSpPr>
          <p:spPr>
            <a:xfrm>
              <a:off x="8054399" y="377387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8054399" y="3958537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 办公资源</a:t>
              </a:r>
            </a:p>
          </p:txBody>
        </p:sp>
      </p:grpSp>
      <p:grpSp>
        <p:nvGrpSpPr>
          <p:cNvPr id="14" name="q"/>
          <p:cNvGrpSpPr/>
          <p:nvPr>
            <p:custDataLst>
              <p:tags r:id="rId5"/>
            </p:custDataLst>
          </p:nvPr>
        </p:nvGrpSpPr>
        <p:grpSpPr>
          <a:xfrm>
            <a:off x="719139" y="3689479"/>
            <a:ext cx="3418463" cy="646332"/>
            <a:chOff x="719138" y="3689477"/>
            <a:chExt cx="3418463" cy="646332"/>
          </a:xfrm>
        </p:grpSpPr>
        <p:sp>
          <p:nvSpPr>
            <p:cNvPr id="23" name="TextBox 19"/>
            <p:cNvSpPr txBox="1"/>
            <p:nvPr/>
          </p:nvSpPr>
          <p:spPr>
            <a:xfrm>
              <a:off x="3214271" y="368947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719138" y="387414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 办公资源</a:t>
              </a:r>
            </a:p>
          </p:txBody>
        </p:sp>
      </p:grpSp>
      <p:grpSp>
        <p:nvGrpSpPr>
          <p:cNvPr id="15" name="q"/>
          <p:cNvGrpSpPr/>
          <p:nvPr>
            <p:custDataLst>
              <p:tags r:id="rId6"/>
            </p:custDataLst>
          </p:nvPr>
        </p:nvGrpSpPr>
        <p:grpSpPr>
          <a:xfrm>
            <a:off x="5073940" y="1295075"/>
            <a:ext cx="2044120" cy="632608"/>
            <a:chOff x="5073940" y="1295074"/>
            <a:chExt cx="2044120" cy="632608"/>
          </a:xfrm>
        </p:grpSpPr>
        <p:sp>
          <p:nvSpPr>
            <p:cNvPr id="21" name="TextBox 22"/>
            <p:cNvSpPr txBox="1"/>
            <p:nvPr/>
          </p:nvSpPr>
          <p:spPr>
            <a:xfrm>
              <a:off x="5634335" y="129507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073940" y="1466018"/>
              <a:ext cx="2044120" cy="46166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办公资源</a:t>
              </a:r>
            </a:p>
          </p:txBody>
        </p:sp>
      </p:grpSp>
      <p:grpSp>
        <p:nvGrpSpPr>
          <p:cNvPr id="2" name="q"/>
          <p:cNvGrpSpPr/>
          <p:nvPr>
            <p:custDataLst>
              <p:tags r:id="rId7"/>
            </p:custDataLst>
          </p:nvPr>
        </p:nvGrpSpPr>
        <p:grpSpPr>
          <a:xfrm>
            <a:off x="0" y="1980633"/>
            <a:ext cx="12192000" cy="4877367"/>
            <a:chOff x="0" y="1980633"/>
            <a:chExt cx="12192000" cy="4877367"/>
          </a:xfrm>
        </p:grpSpPr>
        <p:sp>
          <p:nvSpPr>
            <p:cNvPr id="4" name="Oval 2"/>
            <p:cNvSpPr/>
            <p:nvPr/>
          </p:nvSpPr>
          <p:spPr>
            <a:xfrm>
              <a:off x="6580385" y="2284526"/>
              <a:ext cx="1374152" cy="137414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" name="Oval 3"/>
            <p:cNvSpPr/>
            <p:nvPr/>
          </p:nvSpPr>
          <p:spPr>
            <a:xfrm>
              <a:off x="4237463" y="2284526"/>
              <a:ext cx="1374152" cy="1374149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5173138" y="2888490"/>
              <a:ext cx="1845725" cy="3371817"/>
            </a:xfrm>
            <a:custGeom>
              <a:avLst/>
              <a:gdLst/>
              <a:ahLst/>
              <a:cxnLst>
                <a:cxn ang="0">
                  <a:pos x="173" y="908"/>
                </a:cxn>
                <a:cxn ang="0">
                  <a:pos x="187" y="613"/>
                </a:cxn>
                <a:cxn ang="0">
                  <a:pos x="0" y="357"/>
                </a:cxn>
                <a:cxn ang="0">
                  <a:pos x="0" y="357"/>
                </a:cxn>
                <a:cxn ang="0">
                  <a:pos x="203" y="547"/>
                </a:cxn>
                <a:cxn ang="0">
                  <a:pos x="230" y="0"/>
                </a:cxn>
                <a:cxn ang="0">
                  <a:pos x="255" y="237"/>
                </a:cxn>
                <a:cxn ang="0">
                  <a:pos x="271" y="439"/>
                </a:cxn>
                <a:cxn ang="0">
                  <a:pos x="496" y="295"/>
                </a:cxn>
                <a:cxn ang="0">
                  <a:pos x="496" y="295"/>
                </a:cxn>
                <a:cxn ang="0">
                  <a:pos x="291" y="500"/>
                </a:cxn>
                <a:cxn ang="0">
                  <a:pos x="282" y="660"/>
                </a:cxn>
                <a:cxn ang="0">
                  <a:pos x="307" y="905"/>
                </a:cxn>
                <a:cxn ang="0">
                  <a:pos x="173" y="908"/>
                </a:cxn>
              </a:cxnLst>
              <a:rect l="0" t="0" r="r" b="b"/>
              <a:pathLst>
                <a:path w="496" h="908">
                  <a:moveTo>
                    <a:pt x="173" y="908"/>
                  </a:moveTo>
                  <a:cubicBezTo>
                    <a:pt x="173" y="908"/>
                    <a:pt x="208" y="680"/>
                    <a:pt x="187" y="61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203" y="547"/>
                    <a:pt x="203" y="547"/>
                    <a:pt x="203" y="547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71" y="439"/>
                    <a:pt x="271" y="439"/>
                    <a:pt x="271" y="439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68" y="500"/>
                    <a:pt x="282" y="660"/>
                  </a:cubicBezTo>
                  <a:cubicBezTo>
                    <a:pt x="295" y="819"/>
                    <a:pt x="307" y="905"/>
                    <a:pt x="307" y="905"/>
                  </a:cubicBezTo>
                  <a:lnTo>
                    <a:pt x="173" y="9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0" y="5971373"/>
              <a:ext cx="12192000" cy="886627"/>
            </a:xfrm>
            <a:custGeom>
              <a:avLst/>
              <a:gdLst/>
              <a:ahLst/>
              <a:cxnLst>
                <a:cxn ang="0">
                  <a:pos x="0" y="1489"/>
                </a:cxn>
                <a:cxn ang="0">
                  <a:pos x="0" y="700"/>
                </a:cxn>
                <a:cxn ang="0">
                  <a:pos x="940" y="320"/>
                </a:cxn>
                <a:cxn ang="0">
                  <a:pos x="3842" y="0"/>
                </a:cxn>
                <a:cxn ang="0">
                  <a:pos x="6745" y="320"/>
                </a:cxn>
                <a:cxn ang="0">
                  <a:pos x="7680" y="696"/>
                </a:cxn>
                <a:cxn ang="0">
                  <a:pos x="7680" y="1492"/>
                </a:cxn>
                <a:cxn ang="0">
                  <a:pos x="7659" y="1506"/>
                </a:cxn>
                <a:cxn ang="0">
                  <a:pos x="25" y="1506"/>
                </a:cxn>
                <a:cxn ang="0">
                  <a:pos x="0" y="1489"/>
                </a:cxn>
              </a:cxnLst>
              <a:rect l="0" t="0" r="r" b="b"/>
              <a:pathLst>
                <a:path w="7680" h="1506">
                  <a:moveTo>
                    <a:pt x="0" y="1489"/>
                  </a:moveTo>
                  <a:cubicBezTo>
                    <a:pt x="0" y="700"/>
                    <a:pt x="0" y="700"/>
                    <a:pt x="0" y="700"/>
                  </a:cubicBezTo>
                  <a:cubicBezTo>
                    <a:pt x="199" y="561"/>
                    <a:pt x="512" y="434"/>
                    <a:pt x="940" y="320"/>
                  </a:cubicBezTo>
                  <a:cubicBezTo>
                    <a:pt x="1741" y="107"/>
                    <a:pt x="2709" y="0"/>
                    <a:pt x="3842" y="0"/>
                  </a:cubicBezTo>
                  <a:cubicBezTo>
                    <a:pt x="4976" y="0"/>
                    <a:pt x="5943" y="107"/>
                    <a:pt x="6745" y="320"/>
                  </a:cubicBezTo>
                  <a:cubicBezTo>
                    <a:pt x="7168" y="433"/>
                    <a:pt x="7480" y="559"/>
                    <a:pt x="7680" y="696"/>
                  </a:cubicBezTo>
                  <a:cubicBezTo>
                    <a:pt x="7680" y="1492"/>
                    <a:pt x="7680" y="1492"/>
                    <a:pt x="7680" y="1492"/>
                  </a:cubicBezTo>
                  <a:cubicBezTo>
                    <a:pt x="7673" y="1497"/>
                    <a:pt x="7666" y="1501"/>
                    <a:pt x="7659" y="1506"/>
                  </a:cubicBezTo>
                  <a:cubicBezTo>
                    <a:pt x="25" y="1506"/>
                    <a:pt x="25" y="1506"/>
                    <a:pt x="25" y="1506"/>
                  </a:cubicBezTo>
                  <a:cubicBezTo>
                    <a:pt x="16" y="1500"/>
                    <a:pt x="8" y="1494"/>
                    <a:pt x="0" y="148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5173138" y="1980633"/>
              <a:ext cx="1788893" cy="1788891"/>
            </a:xfrm>
            <a:prstGeom prst="ellipse">
              <a:avLst/>
            </a:prstGeom>
            <a:solidFill>
              <a:schemeClr val="accent2"/>
            </a:solidFill>
            <a:ln w="381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6339023" y="3282781"/>
              <a:ext cx="1459644" cy="145964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4379102" y="3282781"/>
              <a:ext cx="1459644" cy="14596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4850533" y="3680041"/>
              <a:ext cx="516785" cy="665123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7" name="Freeform: Shape 25"/>
            <p:cNvSpPr/>
            <p:nvPr/>
          </p:nvSpPr>
          <p:spPr bwMode="auto">
            <a:xfrm>
              <a:off x="6826572" y="3745653"/>
              <a:ext cx="484547" cy="533900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7026621" y="2730759"/>
              <a:ext cx="481684" cy="48168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9" name="Freeform: Shape 27"/>
            <p:cNvSpPr/>
            <p:nvPr/>
          </p:nvSpPr>
          <p:spPr bwMode="auto">
            <a:xfrm>
              <a:off x="4711309" y="2730760"/>
              <a:ext cx="406139" cy="44104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" name="Freeform: Shape 28"/>
            <p:cNvSpPr/>
            <p:nvPr/>
          </p:nvSpPr>
          <p:spPr bwMode="auto">
            <a:xfrm>
              <a:off x="5652497" y="2459993"/>
              <a:ext cx="830177" cy="830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64315" y="251545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38091" y="1930743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、教学设计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38091" y="2780171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、教学目的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38091" y="3629599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、教学过程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38091" y="4479028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、教学结果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0" y="3549612"/>
            <a:ext cx="3454400" cy="345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52" y="1042519"/>
            <a:ext cx="2157881" cy="2157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 rot="1436964">
            <a:off x="1994399" y="3406655"/>
            <a:ext cx="8203202" cy="728170"/>
            <a:chOff x="1994399" y="2022749"/>
            <a:chExt cx="8203202" cy="728170"/>
          </a:xfrm>
        </p:grpSpPr>
        <p:grpSp>
          <p:nvGrpSpPr>
            <p:cNvPr id="40" name="Group 5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1" name="Rectangle 26"/>
              <p:cNvSpPr/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27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2584201" y="2022749"/>
              <a:ext cx="1013398" cy="728170"/>
              <a:chOff x="4530194" y="4285619"/>
              <a:chExt cx="382215" cy="532444"/>
            </a:xfrm>
          </p:grpSpPr>
          <p:sp>
            <p:nvSpPr>
              <p:cNvPr id="58" name="Rectangle 23"/>
              <p:cNvSpPr/>
              <p:nvPr/>
            </p:nvSpPr>
            <p:spPr bwMode="auto">
              <a:xfrm>
                <a:off x="4530194" y="4285619"/>
                <a:ext cx="382215" cy="5324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9" name="Rectangle 24"/>
              <p:cNvSpPr/>
              <p:nvPr/>
            </p:nvSpPr>
            <p:spPr bwMode="auto">
              <a:xfrm>
                <a:off x="4530194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7"/>
            <p:cNvGrpSpPr/>
            <p:nvPr/>
          </p:nvGrpSpPr>
          <p:grpSpPr>
            <a:xfrm>
              <a:off x="3597599" y="2022749"/>
              <a:ext cx="1423542" cy="728170"/>
              <a:chOff x="4912409" y="4285619"/>
              <a:chExt cx="382215" cy="532444"/>
            </a:xfrm>
          </p:grpSpPr>
          <p:sp>
            <p:nvSpPr>
              <p:cNvPr id="56" name="Rectangle 21"/>
              <p:cNvSpPr/>
              <p:nvPr/>
            </p:nvSpPr>
            <p:spPr bwMode="auto">
              <a:xfrm>
                <a:off x="4912409" y="4285619"/>
                <a:ext cx="382215" cy="532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7" name="Rectangle 22"/>
              <p:cNvSpPr/>
              <p:nvPr/>
            </p:nvSpPr>
            <p:spPr bwMode="auto">
              <a:xfrm>
                <a:off x="4912409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8"/>
            <p:cNvGrpSpPr/>
            <p:nvPr/>
          </p:nvGrpSpPr>
          <p:grpSpPr>
            <a:xfrm>
              <a:off x="5021141" y="2022749"/>
              <a:ext cx="2091097" cy="728170"/>
              <a:chOff x="5294624" y="4285619"/>
              <a:chExt cx="383237" cy="532444"/>
            </a:xfrm>
          </p:grpSpPr>
          <p:sp>
            <p:nvSpPr>
              <p:cNvPr id="54" name="Rectangle 19"/>
              <p:cNvSpPr/>
              <p:nvPr/>
            </p:nvSpPr>
            <p:spPr bwMode="auto">
              <a:xfrm>
                <a:off x="5294624" y="4285619"/>
                <a:ext cx="383237" cy="532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5" name="Rectangle 20"/>
              <p:cNvSpPr/>
              <p:nvPr/>
            </p:nvSpPr>
            <p:spPr bwMode="auto">
              <a:xfrm>
                <a:off x="5294624" y="4552352"/>
                <a:ext cx="383237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9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52" name="Rectangle 17"/>
              <p:cNvSpPr/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3" name="Rectangle 18"/>
              <p:cNvSpPr/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10"/>
            <p:cNvGrpSpPr/>
            <p:nvPr/>
          </p:nvGrpSpPr>
          <p:grpSpPr>
            <a:xfrm>
              <a:off x="8522469" y="2022749"/>
              <a:ext cx="1013398" cy="728170"/>
              <a:chOff x="6060077" y="4285619"/>
              <a:chExt cx="382215" cy="532444"/>
            </a:xfrm>
          </p:grpSpPr>
          <p:sp>
            <p:nvSpPr>
              <p:cNvPr id="50" name="Rectangle 15"/>
              <p:cNvSpPr/>
              <p:nvPr/>
            </p:nvSpPr>
            <p:spPr bwMode="auto">
              <a:xfrm>
                <a:off x="6060077" y="4285619"/>
                <a:ext cx="382215" cy="5324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1" name="Rectangle 16"/>
              <p:cNvSpPr/>
              <p:nvPr/>
            </p:nvSpPr>
            <p:spPr bwMode="auto">
              <a:xfrm>
                <a:off x="6060077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1"/>
            <p:cNvGrpSpPr/>
            <p:nvPr/>
          </p:nvGrpSpPr>
          <p:grpSpPr>
            <a:xfrm>
              <a:off x="9535867" y="2022749"/>
              <a:ext cx="661734" cy="728170"/>
              <a:chOff x="7739063" y="3990975"/>
              <a:chExt cx="414338" cy="827088"/>
            </a:xfrm>
          </p:grpSpPr>
          <p:sp>
            <p:nvSpPr>
              <p:cNvPr id="47" name="Freeform: Shape 12"/>
              <p:cNvSpPr/>
              <p:nvPr/>
            </p:nvSpPr>
            <p:spPr bwMode="auto">
              <a:xfrm>
                <a:off x="7739063" y="399097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8027988" y="4283075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7739063" y="4405313"/>
                <a:ext cx="414338" cy="412750"/>
              </a:xfrm>
              <a:custGeom>
                <a:avLst/>
                <a:gdLst>
                  <a:gd name="T0" fmla="*/ 261 w 261"/>
                  <a:gd name="T1" fmla="*/ 0 h 260"/>
                  <a:gd name="T2" fmla="*/ 0 w 261"/>
                  <a:gd name="T3" fmla="*/ 260 h 260"/>
                  <a:gd name="T4" fmla="*/ 0 w 261"/>
                  <a:gd name="T5" fmla="*/ 0 h 260"/>
                  <a:gd name="T6" fmla="*/ 261 w 261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260">
                    <a:moveTo>
                      <a:pt x="261" y="0"/>
                    </a:moveTo>
                    <a:lnTo>
                      <a:pt x="0" y="260"/>
                    </a:lnTo>
                    <a:lnTo>
                      <a:pt x="0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q"/>
          <p:cNvGrpSpPr/>
          <p:nvPr>
            <p:custDataLst>
              <p:tags r:id="rId3"/>
            </p:custDataLst>
          </p:nvPr>
        </p:nvGrpSpPr>
        <p:grpSpPr>
          <a:xfrm>
            <a:off x="3952373" y="1519300"/>
            <a:ext cx="2675059" cy="1904030"/>
            <a:chOff x="3952373" y="1519300"/>
            <a:chExt cx="2675059" cy="1904030"/>
          </a:xfrm>
        </p:grpSpPr>
        <p:grpSp>
          <p:nvGrpSpPr>
            <p:cNvPr id="7" name="Group 44"/>
            <p:cNvGrpSpPr/>
            <p:nvPr/>
          </p:nvGrpSpPr>
          <p:grpSpPr>
            <a:xfrm rot="5400000">
              <a:off x="5700413" y="2496310"/>
              <a:ext cx="999502" cy="854537"/>
              <a:chOff x="1985980" y="2906793"/>
              <a:chExt cx="999502" cy="854537"/>
            </a:xfrm>
          </p:grpSpPr>
          <p:sp>
            <p:nvSpPr>
              <p:cNvPr id="31" name="Freeform: Shape 4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3952373" y="1519300"/>
              <a:ext cx="2322052" cy="767261"/>
              <a:chOff x="4012199" y="1347816"/>
              <a:chExt cx="2322052" cy="767261"/>
            </a:xfrm>
          </p:grpSpPr>
          <p:sp>
            <p:nvSpPr>
              <p:cNvPr id="29" name="TextBox 4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30" name="TextBox 49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5" name="q"/>
          <p:cNvGrpSpPr/>
          <p:nvPr>
            <p:custDataLst>
              <p:tags r:id="rId4"/>
            </p:custDataLst>
          </p:nvPr>
        </p:nvGrpSpPr>
        <p:grpSpPr>
          <a:xfrm>
            <a:off x="6892466" y="2129285"/>
            <a:ext cx="2322052" cy="1871187"/>
            <a:chOff x="6892466" y="2129285"/>
            <a:chExt cx="2322052" cy="1871187"/>
          </a:xfrm>
        </p:grpSpPr>
        <p:grpSp>
          <p:nvGrpSpPr>
            <p:cNvPr id="9" name="Group 50"/>
            <p:cNvGrpSpPr/>
            <p:nvPr/>
          </p:nvGrpSpPr>
          <p:grpSpPr>
            <a:xfrm rot="16200000" flipH="1">
              <a:off x="7765772" y="3073452"/>
              <a:ext cx="999502" cy="854537"/>
              <a:chOff x="1985980" y="2906793"/>
              <a:chExt cx="999502" cy="854537"/>
            </a:xfrm>
          </p:grpSpPr>
          <p:sp>
            <p:nvSpPr>
              <p:cNvPr id="26" name="Freeform: Shape 51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52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8" name="Oval 53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58"/>
            <p:cNvGrpSpPr/>
            <p:nvPr/>
          </p:nvGrpSpPr>
          <p:grpSpPr>
            <a:xfrm>
              <a:off x="6892466" y="2129285"/>
              <a:ext cx="2322052" cy="767261"/>
              <a:chOff x="4012199" y="1347816"/>
              <a:chExt cx="2322052" cy="767261"/>
            </a:xfrm>
          </p:grpSpPr>
          <p:sp>
            <p:nvSpPr>
              <p:cNvPr id="21" name="TextBox 5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22" name="TextBox 60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6" name="q"/>
          <p:cNvGrpSpPr/>
          <p:nvPr>
            <p:custDataLst>
              <p:tags r:id="rId5"/>
            </p:custDataLst>
          </p:nvPr>
        </p:nvGrpSpPr>
        <p:grpSpPr>
          <a:xfrm>
            <a:off x="9075641" y="2690386"/>
            <a:ext cx="2399223" cy="1885122"/>
            <a:chOff x="9075641" y="2690386"/>
            <a:chExt cx="2399223" cy="1885122"/>
          </a:xfrm>
        </p:grpSpPr>
        <p:grpSp>
          <p:nvGrpSpPr>
            <p:cNvPr id="10" name="Group 54"/>
            <p:cNvGrpSpPr/>
            <p:nvPr/>
          </p:nvGrpSpPr>
          <p:grpSpPr>
            <a:xfrm rot="16200000" flipH="1">
              <a:off x="9003159" y="3648488"/>
              <a:ext cx="999502" cy="854537"/>
              <a:chOff x="1985980" y="2906793"/>
              <a:chExt cx="999502" cy="854537"/>
            </a:xfrm>
          </p:grpSpPr>
          <p:sp>
            <p:nvSpPr>
              <p:cNvPr id="23" name="Freeform: Shape 5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5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5" name="Oval 5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61"/>
            <p:cNvGrpSpPr/>
            <p:nvPr/>
          </p:nvGrpSpPr>
          <p:grpSpPr>
            <a:xfrm>
              <a:off x="9152812" y="2690386"/>
              <a:ext cx="2322052" cy="767261"/>
              <a:chOff x="4012199" y="1347816"/>
              <a:chExt cx="2322052" cy="767261"/>
            </a:xfrm>
          </p:grpSpPr>
          <p:sp>
            <p:nvSpPr>
              <p:cNvPr id="19" name="TextBox 6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20" name="TextBox 63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2" name="q"/>
          <p:cNvGrpSpPr/>
          <p:nvPr>
            <p:custDataLst>
              <p:tags r:id="rId6"/>
            </p:custDataLst>
          </p:nvPr>
        </p:nvGrpSpPr>
        <p:grpSpPr>
          <a:xfrm>
            <a:off x="735399" y="2997920"/>
            <a:ext cx="2322052" cy="1901711"/>
            <a:chOff x="735399" y="2997920"/>
            <a:chExt cx="2322052" cy="1901711"/>
          </a:xfrm>
        </p:grpSpPr>
        <p:grpSp>
          <p:nvGrpSpPr>
            <p:cNvPr id="5" name="Group 28"/>
            <p:cNvGrpSpPr/>
            <p:nvPr/>
          </p:nvGrpSpPr>
          <p:grpSpPr>
            <a:xfrm rot="16200000" flipV="1">
              <a:off x="2118822" y="3070402"/>
              <a:ext cx="999502" cy="854537"/>
              <a:chOff x="1985980" y="2906793"/>
              <a:chExt cx="999502" cy="854537"/>
            </a:xfrm>
          </p:grpSpPr>
          <p:sp>
            <p:nvSpPr>
              <p:cNvPr id="37" name="Freeform: Shape 29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0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Oval 31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64"/>
            <p:cNvGrpSpPr/>
            <p:nvPr/>
          </p:nvGrpSpPr>
          <p:grpSpPr>
            <a:xfrm>
              <a:off x="735399" y="4132370"/>
              <a:ext cx="2322052" cy="767261"/>
              <a:chOff x="4012199" y="1347816"/>
              <a:chExt cx="2322052" cy="767261"/>
            </a:xfrm>
          </p:grpSpPr>
          <p:sp>
            <p:nvSpPr>
              <p:cNvPr id="17" name="TextBox 6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18" name="TextBox 66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3" name="q"/>
          <p:cNvGrpSpPr/>
          <p:nvPr>
            <p:custDataLst>
              <p:tags r:id="rId7"/>
            </p:custDataLst>
          </p:nvPr>
        </p:nvGrpSpPr>
        <p:grpSpPr>
          <a:xfrm>
            <a:off x="3349626" y="3569770"/>
            <a:ext cx="2322052" cy="1941949"/>
            <a:chOff x="3349626" y="3569770"/>
            <a:chExt cx="2322052" cy="1941949"/>
          </a:xfrm>
        </p:grpSpPr>
        <p:grpSp>
          <p:nvGrpSpPr>
            <p:cNvPr id="6" name="Group 32"/>
            <p:cNvGrpSpPr/>
            <p:nvPr/>
          </p:nvGrpSpPr>
          <p:grpSpPr>
            <a:xfrm rot="16200000" flipV="1">
              <a:off x="3441655" y="3642252"/>
              <a:ext cx="999502" cy="854537"/>
              <a:chOff x="1985980" y="2906793"/>
              <a:chExt cx="999502" cy="854537"/>
            </a:xfrm>
          </p:grpSpPr>
          <p:sp>
            <p:nvSpPr>
              <p:cNvPr id="34" name="Freeform: Shape 33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3349626" y="4744458"/>
              <a:ext cx="2322052" cy="767261"/>
              <a:chOff x="4012199" y="1347816"/>
              <a:chExt cx="2322052" cy="767261"/>
            </a:xfrm>
          </p:grpSpPr>
          <p:sp>
            <p:nvSpPr>
              <p:cNvPr id="15" name="TextBox 6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  <p:sp>
            <p:nvSpPr>
              <p:cNvPr id="16" name="TextBox 69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q"/>
          <p:cNvGrpSpPr/>
          <p:nvPr>
            <p:custDataLst>
              <p:tags r:id="rId2"/>
            </p:custDataLst>
          </p:nvPr>
        </p:nvGrpSpPr>
        <p:grpSpPr>
          <a:xfrm>
            <a:off x="3975079" y="1585159"/>
            <a:ext cx="4165785" cy="4364121"/>
            <a:chOff x="3975079" y="1585159"/>
            <a:chExt cx="4165785" cy="4364121"/>
          </a:xfrm>
        </p:grpSpPr>
        <p:grpSp>
          <p:nvGrpSpPr>
            <p:cNvPr id="4" name="Group 4"/>
            <p:cNvGrpSpPr/>
            <p:nvPr/>
          </p:nvGrpSpPr>
          <p:grpSpPr bwMode="auto">
            <a:xfrm>
              <a:off x="4559415" y="1585159"/>
              <a:ext cx="2576563" cy="4364121"/>
              <a:chOff x="0" y="0"/>
              <a:chExt cx="2877" cy="4873"/>
            </a:xfrm>
            <a:effectLst/>
          </p:grpSpPr>
          <p:sp>
            <p:nvSpPr>
              <p:cNvPr id="25" name="Freeform: Shape 5"/>
              <p:cNvSpPr/>
              <p:nvPr/>
            </p:nvSpPr>
            <p:spPr bwMode="auto">
              <a:xfrm>
                <a:off x="1456" y="1904"/>
                <a:ext cx="866" cy="127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4571" y="3213"/>
                    </a:moveTo>
                    <a:cubicBezTo>
                      <a:pt x="15122" y="2859"/>
                      <a:pt x="15850" y="2682"/>
                      <a:pt x="16627" y="2713"/>
                    </a:cubicBezTo>
                    <a:cubicBezTo>
                      <a:pt x="17936" y="2765"/>
                      <a:pt x="19469" y="3675"/>
                      <a:pt x="19992" y="4011"/>
                    </a:cubicBezTo>
                    <a:lnTo>
                      <a:pt x="21600" y="401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5755"/>
                    </a:lnTo>
                    <a:lnTo>
                      <a:pt x="7863" y="15755"/>
                    </a:lnTo>
                    <a:cubicBezTo>
                      <a:pt x="8167" y="15755"/>
                      <a:pt x="8414" y="15923"/>
                      <a:pt x="8414" y="16131"/>
                    </a:cubicBezTo>
                    <a:lnTo>
                      <a:pt x="8414" y="17971"/>
                    </a:lnTo>
                    <a:cubicBezTo>
                      <a:pt x="8414" y="18086"/>
                      <a:pt x="8337" y="18194"/>
                      <a:pt x="8206" y="18265"/>
                    </a:cubicBezTo>
                    <a:cubicBezTo>
                      <a:pt x="7761" y="18506"/>
                      <a:pt x="6482" y="19330"/>
                      <a:pt x="6429" y="19941"/>
                    </a:cubicBezTo>
                    <a:cubicBezTo>
                      <a:pt x="6393" y="20350"/>
                      <a:pt x="6618" y="20771"/>
                      <a:pt x="7029" y="21068"/>
                    </a:cubicBezTo>
                    <a:cubicBezTo>
                      <a:pt x="7510" y="21416"/>
                      <a:pt x="8238" y="21600"/>
                      <a:pt x="9133" y="21600"/>
                    </a:cubicBezTo>
                    <a:cubicBezTo>
                      <a:pt x="10322" y="21600"/>
                      <a:pt x="12337" y="21420"/>
                      <a:pt x="12473" y="20215"/>
                    </a:cubicBezTo>
                    <a:cubicBezTo>
                      <a:pt x="12604" y="19057"/>
                      <a:pt x="10453" y="18138"/>
                      <a:pt x="10432" y="18129"/>
                    </a:cubicBezTo>
                    <a:cubicBezTo>
                      <a:pt x="10269" y="18060"/>
                      <a:pt x="10169" y="17939"/>
                      <a:pt x="10169" y="17809"/>
                    </a:cubicBezTo>
                    <a:lnTo>
                      <a:pt x="10169" y="16022"/>
                    </a:lnTo>
                    <a:cubicBezTo>
                      <a:pt x="10169" y="15815"/>
                      <a:pt x="10416" y="15647"/>
                      <a:pt x="10721" y="15647"/>
                    </a:cubicBezTo>
                    <a:lnTo>
                      <a:pt x="21600" y="15647"/>
                    </a:lnTo>
                    <a:lnTo>
                      <a:pt x="21600" y="6765"/>
                    </a:lnTo>
                    <a:lnTo>
                      <a:pt x="20420" y="6765"/>
                    </a:lnTo>
                    <a:cubicBezTo>
                      <a:pt x="19885" y="7177"/>
                      <a:pt x="18315" y="8280"/>
                      <a:pt x="16833" y="8280"/>
                    </a:cubicBezTo>
                    <a:cubicBezTo>
                      <a:pt x="15185" y="8280"/>
                      <a:pt x="13424" y="7542"/>
                      <a:pt x="13424" y="5469"/>
                    </a:cubicBezTo>
                    <a:cubicBezTo>
                      <a:pt x="13424" y="4214"/>
                      <a:pt x="14047" y="3550"/>
                      <a:pt x="14571" y="3213"/>
                    </a:cubicBezTo>
                    <a:close/>
                    <a:moveTo>
                      <a:pt x="14571" y="3213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6"/>
              <p:cNvSpPr/>
              <p:nvPr/>
            </p:nvSpPr>
            <p:spPr bwMode="auto">
              <a:xfrm>
                <a:off x="536" y="1904"/>
                <a:ext cx="869" cy="9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79" y="0"/>
                    </a:lnTo>
                    <a:lnTo>
                      <a:pt x="79" y="5276"/>
                    </a:lnTo>
                    <a:lnTo>
                      <a:pt x="1560" y="5276"/>
                    </a:lnTo>
                    <a:cubicBezTo>
                      <a:pt x="1945" y="4617"/>
                      <a:pt x="3017" y="3209"/>
                      <a:pt x="5163" y="3273"/>
                    </a:cubicBezTo>
                    <a:cubicBezTo>
                      <a:pt x="8225" y="3369"/>
                      <a:pt x="8225" y="6253"/>
                      <a:pt x="8225" y="7201"/>
                    </a:cubicBezTo>
                    <a:cubicBezTo>
                      <a:pt x="8225" y="8591"/>
                      <a:pt x="7890" y="9570"/>
                      <a:pt x="7201" y="10196"/>
                    </a:cubicBezTo>
                    <a:cubicBezTo>
                      <a:pt x="6649" y="10697"/>
                      <a:pt x="5899" y="10935"/>
                      <a:pt x="4969" y="10907"/>
                    </a:cubicBezTo>
                    <a:cubicBezTo>
                      <a:pt x="3096" y="10848"/>
                      <a:pt x="2084" y="9770"/>
                      <a:pt x="1685" y="8978"/>
                    </a:cubicBezTo>
                    <a:lnTo>
                      <a:pt x="0" y="8978"/>
                    </a:lnTo>
                    <a:lnTo>
                      <a:pt x="0" y="20616"/>
                    </a:lnTo>
                    <a:cubicBezTo>
                      <a:pt x="153" y="20948"/>
                      <a:pt x="302" y="21277"/>
                      <a:pt x="44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7"/>
              <p:cNvSpPr/>
              <p:nvPr/>
            </p:nvSpPr>
            <p:spPr bwMode="auto">
              <a:xfrm>
                <a:off x="544" y="0"/>
                <a:ext cx="2227" cy="12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34">
                    <a:moveTo>
                      <a:pt x="0" y="15510"/>
                    </a:moveTo>
                    <a:lnTo>
                      <a:pt x="3614" y="15510"/>
                    </a:lnTo>
                    <a:cubicBezTo>
                      <a:pt x="3732" y="15510"/>
                      <a:pt x="3828" y="15684"/>
                      <a:pt x="3828" y="15898"/>
                    </a:cubicBezTo>
                    <a:lnTo>
                      <a:pt x="3828" y="17850"/>
                    </a:lnTo>
                    <a:cubicBezTo>
                      <a:pt x="3828" y="17981"/>
                      <a:pt x="3792" y="18103"/>
                      <a:pt x="3731" y="18174"/>
                    </a:cubicBezTo>
                    <a:cubicBezTo>
                      <a:pt x="3561" y="18376"/>
                      <a:pt x="3118" y="19054"/>
                      <a:pt x="3118" y="19746"/>
                    </a:cubicBezTo>
                    <a:cubicBezTo>
                      <a:pt x="3118" y="20635"/>
                      <a:pt x="3469" y="21534"/>
                      <a:pt x="4139" y="21534"/>
                    </a:cubicBezTo>
                    <a:cubicBezTo>
                      <a:pt x="4833" y="21534"/>
                      <a:pt x="5389" y="20841"/>
                      <a:pt x="5406" y="19956"/>
                    </a:cubicBezTo>
                    <a:cubicBezTo>
                      <a:pt x="5432" y="18634"/>
                      <a:pt x="4659" y="18107"/>
                      <a:pt x="4652" y="18102"/>
                    </a:cubicBezTo>
                    <a:cubicBezTo>
                      <a:pt x="4565" y="18045"/>
                      <a:pt x="4508" y="17893"/>
                      <a:pt x="4511" y="17726"/>
                    </a:cubicBezTo>
                    <a:lnTo>
                      <a:pt x="4542" y="15997"/>
                    </a:lnTo>
                    <a:cubicBezTo>
                      <a:pt x="4546" y="15788"/>
                      <a:pt x="4640" y="15622"/>
                      <a:pt x="4756" y="15622"/>
                    </a:cubicBezTo>
                    <a:lnTo>
                      <a:pt x="12538" y="15622"/>
                    </a:lnTo>
                    <a:lnTo>
                      <a:pt x="12538" y="14383"/>
                    </a:lnTo>
                    <a:cubicBezTo>
                      <a:pt x="12292" y="14081"/>
                      <a:pt x="11735" y="13238"/>
                      <a:pt x="11735" y="11827"/>
                    </a:cubicBezTo>
                    <a:cubicBezTo>
                      <a:pt x="11735" y="10373"/>
                      <a:pt x="12518" y="9710"/>
                      <a:pt x="13246" y="9710"/>
                    </a:cubicBezTo>
                    <a:cubicBezTo>
                      <a:pt x="14000" y="9710"/>
                      <a:pt x="14881" y="10250"/>
                      <a:pt x="14881" y="11771"/>
                    </a:cubicBezTo>
                    <a:cubicBezTo>
                      <a:pt x="14881" y="13185"/>
                      <a:pt x="14338" y="14099"/>
                      <a:pt x="14109" y="14422"/>
                    </a:cubicBezTo>
                    <a:lnTo>
                      <a:pt x="14109" y="15566"/>
                    </a:lnTo>
                    <a:lnTo>
                      <a:pt x="21600" y="15566"/>
                    </a:lnTo>
                    <a:cubicBezTo>
                      <a:pt x="20913" y="12410"/>
                      <a:pt x="19871" y="9233"/>
                      <a:pt x="18464" y="7086"/>
                    </a:cubicBezTo>
                    <a:cubicBezTo>
                      <a:pt x="15685" y="2847"/>
                      <a:pt x="13123" y="115"/>
                      <a:pt x="8924" y="3"/>
                    </a:cubicBezTo>
                    <a:cubicBezTo>
                      <a:pt x="6323" y="-66"/>
                      <a:pt x="2881" y="1222"/>
                      <a:pt x="0" y="5124"/>
                    </a:cubicBezTo>
                    <a:lnTo>
                      <a:pt x="0" y="15510"/>
                    </a:lnTo>
                    <a:close/>
                    <a:moveTo>
                      <a:pt x="0" y="1551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8"/>
              <p:cNvSpPr/>
              <p:nvPr/>
            </p:nvSpPr>
            <p:spPr bwMode="auto">
              <a:xfrm>
                <a:off x="1456" y="599"/>
                <a:ext cx="1194" cy="12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669" y="14453"/>
                    </a:moveTo>
                    <a:cubicBezTo>
                      <a:pt x="15669" y="14244"/>
                      <a:pt x="15848" y="14075"/>
                      <a:pt x="16069" y="14075"/>
                    </a:cubicBezTo>
                    <a:lnTo>
                      <a:pt x="17796" y="14075"/>
                    </a:lnTo>
                    <a:cubicBezTo>
                      <a:pt x="17921" y="14075"/>
                      <a:pt x="18039" y="14130"/>
                      <a:pt x="18115" y="14224"/>
                    </a:cubicBezTo>
                    <a:cubicBezTo>
                      <a:pt x="18387" y="14562"/>
                      <a:pt x="19275" y="15438"/>
                      <a:pt x="20100" y="15438"/>
                    </a:cubicBezTo>
                    <a:cubicBezTo>
                      <a:pt x="21206" y="15438"/>
                      <a:pt x="21600" y="14338"/>
                      <a:pt x="21600" y="13308"/>
                    </a:cubicBezTo>
                    <a:cubicBezTo>
                      <a:pt x="21600" y="12177"/>
                      <a:pt x="21066" y="11500"/>
                      <a:pt x="20135" y="11451"/>
                    </a:cubicBezTo>
                    <a:cubicBezTo>
                      <a:pt x="19524" y="11416"/>
                      <a:pt x="18528" y="12256"/>
                      <a:pt x="18042" y="12792"/>
                    </a:cubicBezTo>
                    <a:cubicBezTo>
                      <a:pt x="17966" y="12875"/>
                      <a:pt x="17855" y="12924"/>
                      <a:pt x="17739" y="12924"/>
                    </a:cubicBezTo>
                    <a:lnTo>
                      <a:pt x="15954" y="12924"/>
                    </a:lnTo>
                    <a:cubicBezTo>
                      <a:pt x="15733" y="12924"/>
                      <a:pt x="15554" y="12754"/>
                      <a:pt x="15554" y="12545"/>
                    </a:cubicBezTo>
                    <a:lnTo>
                      <a:pt x="15554" y="5726"/>
                    </a:lnTo>
                    <a:lnTo>
                      <a:pt x="9447" y="5726"/>
                    </a:lnTo>
                    <a:cubicBezTo>
                      <a:pt x="9226" y="5726"/>
                      <a:pt x="9047" y="5556"/>
                      <a:pt x="9047" y="5347"/>
                    </a:cubicBezTo>
                    <a:lnTo>
                      <a:pt x="9047" y="3657"/>
                    </a:lnTo>
                    <a:cubicBezTo>
                      <a:pt x="9047" y="3527"/>
                      <a:pt x="9116" y="3407"/>
                      <a:pt x="9231" y="3338"/>
                    </a:cubicBezTo>
                    <a:cubicBezTo>
                      <a:pt x="9243" y="3331"/>
                      <a:pt x="10486" y="2551"/>
                      <a:pt x="10486" y="1257"/>
                    </a:cubicBezTo>
                    <a:cubicBezTo>
                      <a:pt x="10486" y="61"/>
                      <a:pt x="8613" y="0"/>
                      <a:pt x="8237" y="0"/>
                    </a:cubicBezTo>
                    <a:cubicBezTo>
                      <a:pt x="7488" y="0"/>
                      <a:pt x="6219" y="276"/>
                      <a:pt x="6219" y="1312"/>
                    </a:cubicBezTo>
                    <a:cubicBezTo>
                      <a:pt x="6219" y="2586"/>
                      <a:pt x="7454" y="3242"/>
                      <a:pt x="7507" y="3269"/>
                    </a:cubicBezTo>
                    <a:cubicBezTo>
                      <a:pt x="7635" y="3336"/>
                      <a:pt x="7716" y="3464"/>
                      <a:pt x="7716" y="3602"/>
                    </a:cubicBezTo>
                    <a:lnTo>
                      <a:pt x="7716" y="5402"/>
                    </a:lnTo>
                    <a:cubicBezTo>
                      <a:pt x="7716" y="5611"/>
                      <a:pt x="7537" y="5780"/>
                      <a:pt x="7316" y="5780"/>
                    </a:cubicBezTo>
                    <a:lnTo>
                      <a:pt x="0" y="5780"/>
                    </a:lnTo>
                    <a:lnTo>
                      <a:pt x="0" y="21600"/>
                    </a:lnTo>
                    <a:lnTo>
                      <a:pt x="15669" y="21600"/>
                    </a:lnTo>
                    <a:lnTo>
                      <a:pt x="15669" y="14453"/>
                    </a:lnTo>
                    <a:close/>
                    <a:moveTo>
                      <a:pt x="15669" y="14453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9"/>
              <p:cNvSpPr/>
              <p:nvPr/>
            </p:nvSpPr>
            <p:spPr bwMode="auto">
              <a:xfrm>
                <a:off x="2040" y="936"/>
                <a:ext cx="837" cy="18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294" y="0"/>
                    </a:moveTo>
                    <a:lnTo>
                      <a:pt x="8294" y="4444"/>
                    </a:lnTo>
                    <a:lnTo>
                      <a:pt x="10013" y="4444"/>
                    </a:lnTo>
                    <a:cubicBezTo>
                      <a:pt x="10580" y="4159"/>
                      <a:pt x="12271" y="3382"/>
                      <a:pt x="13749" y="3420"/>
                    </a:cubicBezTo>
                    <a:cubicBezTo>
                      <a:pt x="15280" y="3459"/>
                      <a:pt x="16915" y="3958"/>
                      <a:pt x="16915" y="5239"/>
                    </a:cubicBezTo>
                    <a:cubicBezTo>
                      <a:pt x="16915" y="6459"/>
                      <a:pt x="15628" y="7248"/>
                      <a:pt x="13635" y="7248"/>
                    </a:cubicBezTo>
                    <a:cubicBezTo>
                      <a:pt x="12005" y="7248"/>
                      <a:pt x="10578" y="6566"/>
                      <a:pt x="10081" y="6299"/>
                    </a:cubicBezTo>
                    <a:lnTo>
                      <a:pt x="8458" y="6299"/>
                    </a:lnTo>
                    <a:lnTo>
                      <a:pt x="8458" y="14612"/>
                    </a:lnTo>
                    <a:cubicBezTo>
                      <a:pt x="8458" y="14757"/>
                      <a:pt x="8202" y="14875"/>
                      <a:pt x="7887" y="14875"/>
                    </a:cubicBezTo>
                    <a:lnTo>
                      <a:pt x="5424" y="14875"/>
                    </a:lnTo>
                    <a:cubicBezTo>
                      <a:pt x="5273" y="14875"/>
                      <a:pt x="5128" y="14848"/>
                      <a:pt x="5021" y="14798"/>
                    </a:cubicBezTo>
                    <a:cubicBezTo>
                      <a:pt x="4537" y="14575"/>
                      <a:pt x="3070" y="13990"/>
                      <a:pt x="2106" y="13964"/>
                    </a:cubicBezTo>
                    <a:cubicBezTo>
                      <a:pt x="1612" y="13951"/>
                      <a:pt x="1173" y="14023"/>
                      <a:pt x="829" y="14173"/>
                    </a:cubicBezTo>
                    <a:cubicBezTo>
                      <a:pt x="287" y="14409"/>
                      <a:pt x="0" y="14823"/>
                      <a:pt x="0" y="15371"/>
                    </a:cubicBezTo>
                    <a:cubicBezTo>
                      <a:pt x="0" y="16289"/>
                      <a:pt x="870" y="16815"/>
                      <a:pt x="2386" y="16815"/>
                    </a:cubicBezTo>
                    <a:cubicBezTo>
                      <a:pt x="3439" y="16815"/>
                      <a:pt x="4948" y="16100"/>
                      <a:pt x="5394" y="15849"/>
                    </a:cubicBezTo>
                    <a:cubicBezTo>
                      <a:pt x="5502" y="15788"/>
                      <a:pt x="5664" y="15753"/>
                      <a:pt x="5835" y="15753"/>
                    </a:cubicBezTo>
                    <a:lnTo>
                      <a:pt x="7887" y="15753"/>
                    </a:lnTo>
                    <a:cubicBezTo>
                      <a:pt x="8202" y="15753"/>
                      <a:pt x="8458" y="15871"/>
                      <a:pt x="8458" y="16016"/>
                    </a:cubicBezTo>
                    <a:lnTo>
                      <a:pt x="8458" y="21600"/>
                    </a:lnTo>
                    <a:cubicBezTo>
                      <a:pt x="10711" y="19272"/>
                      <a:pt x="13969" y="15960"/>
                      <a:pt x="16427" y="13663"/>
                    </a:cubicBezTo>
                    <a:cubicBezTo>
                      <a:pt x="20286" y="10058"/>
                      <a:pt x="21600" y="7857"/>
                      <a:pt x="21600" y="5011"/>
                    </a:cubicBezTo>
                    <a:cubicBezTo>
                      <a:pt x="21600" y="3733"/>
                      <a:pt x="20869" y="1897"/>
                      <a:pt x="19397" y="0"/>
                    </a:cubicBezTo>
                    <a:lnTo>
                      <a:pt x="8294" y="0"/>
                    </a:lnTo>
                    <a:close/>
                    <a:moveTo>
                      <a:pt x="8294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0"/>
              <p:cNvSpPr/>
              <p:nvPr/>
            </p:nvSpPr>
            <p:spPr bwMode="auto">
              <a:xfrm>
                <a:off x="576" y="2872"/>
                <a:ext cx="1735" cy="7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560" y="0"/>
                    </a:moveTo>
                    <a:lnTo>
                      <a:pt x="16560" y="2147"/>
                    </a:lnTo>
                    <a:cubicBezTo>
                      <a:pt x="16903" y="2740"/>
                      <a:pt x="17784" y="4505"/>
                      <a:pt x="17709" y="6871"/>
                    </a:cubicBezTo>
                    <a:cubicBezTo>
                      <a:pt x="17636" y="9179"/>
                      <a:pt x="16807" y="10557"/>
                      <a:pt x="15493" y="10557"/>
                    </a:cubicBezTo>
                    <a:cubicBezTo>
                      <a:pt x="14732" y="10557"/>
                      <a:pt x="14284" y="9816"/>
                      <a:pt x="14042" y="9195"/>
                    </a:cubicBezTo>
                    <a:cubicBezTo>
                      <a:pt x="13730" y="8394"/>
                      <a:pt x="13566" y="7304"/>
                      <a:pt x="13593" y="6205"/>
                    </a:cubicBezTo>
                    <a:cubicBezTo>
                      <a:pt x="13632" y="4621"/>
                      <a:pt x="14309" y="3051"/>
                      <a:pt x="14583" y="2477"/>
                    </a:cubicBezTo>
                    <a:lnTo>
                      <a:pt x="14583" y="192"/>
                    </a:lnTo>
                    <a:lnTo>
                      <a:pt x="0" y="192"/>
                    </a:lnTo>
                    <a:cubicBezTo>
                      <a:pt x="399" y="2708"/>
                      <a:pt x="654" y="4881"/>
                      <a:pt x="632" y="6244"/>
                    </a:cubicBezTo>
                    <a:cubicBezTo>
                      <a:pt x="434" y="18241"/>
                      <a:pt x="3129" y="21600"/>
                      <a:pt x="4159" y="21600"/>
                    </a:cubicBezTo>
                    <a:cubicBezTo>
                      <a:pt x="7844" y="21600"/>
                      <a:pt x="16206" y="21600"/>
                      <a:pt x="17434" y="21600"/>
                    </a:cubicBezTo>
                    <a:cubicBezTo>
                      <a:pt x="18663" y="21600"/>
                      <a:pt x="19898" y="17535"/>
                      <a:pt x="20446" y="14498"/>
                    </a:cubicBezTo>
                    <a:cubicBezTo>
                      <a:pt x="21001" y="11427"/>
                      <a:pt x="20644" y="5284"/>
                      <a:pt x="21041" y="3077"/>
                    </a:cubicBezTo>
                    <a:cubicBezTo>
                      <a:pt x="21126" y="2601"/>
                      <a:pt x="21324" y="1509"/>
                      <a:pt x="21600" y="0"/>
                    </a:cubicBezTo>
                    <a:lnTo>
                      <a:pt x="16560" y="0"/>
                    </a:lnTo>
                    <a:close/>
                    <a:moveTo>
                      <a:pt x="16560" y="0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1"/>
              <p:cNvSpPr/>
              <p:nvPr/>
            </p:nvSpPr>
            <p:spPr bwMode="auto">
              <a:xfrm>
                <a:off x="0" y="328"/>
                <a:ext cx="826" cy="2363"/>
              </a:xfrm>
              <a:custGeom>
                <a:avLst/>
                <a:gdLst/>
                <a:ahLst/>
                <a:cxnLst/>
                <a:rect l="0" t="0" r="r" b="b"/>
                <a:pathLst>
                  <a:path w="17853" h="21600">
                    <a:moveTo>
                      <a:pt x="10700" y="17731"/>
                    </a:moveTo>
                    <a:cubicBezTo>
                      <a:pt x="10700" y="17619"/>
                      <a:pt x="10914" y="17529"/>
                      <a:pt x="11178" y="17529"/>
                    </a:cubicBezTo>
                    <a:lnTo>
                      <a:pt x="13447" y="17529"/>
                    </a:lnTo>
                    <a:cubicBezTo>
                      <a:pt x="13662" y="17529"/>
                      <a:pt x="13850" y="17589"/>
                      <a:pt x="13907" y="17677"/>
                    </a:cubicBezTo>
                    <a:cubicBezTo>
                      <a:pt x="13923" y="17699"/>
                      <a:pt x="14336" y="18262"/>
                      <a:pt x="16008" y="18286"/>
                    </a:cubicBezTo>
                    <a:cubicBezTo>
                      <a:pt x="16556" y="18294"/>
                      <a:pt x="16962" y="18239"/>
                      <a:pt x="17253" y="18120"/>
                    </a:cubicBezTo>
                    <a:cubicBezTo>
                      <a:pt x="17651" y="17957"/>
                      <a:pt x="17853" y="17660"/>
                      <a:pt x="17853" y="17236"/>
                    </a:cubicBezTo>
                    <a:cubicBezTo>
                      <a:pt x="17853" y="16569"/>
                      <a:pt x="17557" y="16120"/>
                      <a:pt x="16114" y="16100"/>
                    </a:cubicBezTo>
                    <a:cubicBezTo>
                      <a:pt x="14422" y="16073"/>
                      <a:pt x="13780" y="16730"/>
                      <a:pt x="13754" y="16758"/>
                    </a:cubicBezTo>
                    <a:cubicBezTo>
                      <a:pt x="13681" y="16835"/>
                      <a:pt x="13505" y="16885"/>
                      <a:pt x="13310" y="16885"/>
                    </a:cubicBezTo>
                    <a:lnTo>
                      <a:pt x="11247" y="16885"/>
                    </a:lnTo>
                    <a:cubicBezTo>
                      <a:pt x="10983" y="16885"/>
                      <a:pt x="10769" y="16795"/>
                      <a:pt x="10769" y="16683"/>
                    </a:cubicBezTo>
                    <a:lnTo>
                      <a:pt x="10769" y="14313"/>
                    </a:lnTo>
                    <a:cubicBezTo>
                      <a:pt x="10726" y="14283"/>
                      <a:pt x="10700" y="14248"/>
                      <a:pt x="10700" y="14210"/>
                    </a:cubicBezTo>
                    <a:cubicBezTo>
                      <a:pt x="10700" y="14172"/>
                      <a:pt x="10726" y="14137"/>
                      <a:pt x="10769" y="14107"/>
                    </a:cubicBezTo>
                    <a:lnTo>
                      <a:pt x="10769" y="0"/>
                    </a:lnTo>
                    <a:cubicBezTo>
                      <a:pt x="7222" y="1227"/>
                      <a:pt x="4122" y="2897"/>
                      <a:pt x="2030" y="5131"/>
                    </a:cubicBezTo>
                    <a:cubicBezTo>
                      <a:pt x="-3747" y="11300"/>
                      <a:pt x="4506" y="16422"/>
                      <a:pt x="5813" y="17527"/>
                    </a:cubicBezTo>
                    <a:cubicBezTo>
                      <a:pt x="6527" y="18132"/>
                      <a:pt x="8805" y="19884"/>
                      <a:pt x="10700" y="21600"/>
                    </a:cubicBezTo>
                    <a:lnTo>
                      <a:pt x="10700" y="17731"/>
                    </a:lnTo>
                    <a:close/>
                    <a:moveTo>
                      <a:pt x="10700" y="17731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2"/>
              <p:cNvSpPr/>
              <p:nvPr/>
            </p:nvSpPr>
            <p:spPr bwMode="auto">
              <a:xfrm>
                <a:off x="544" y="928"/>
                <a:ext cx="866" cy="93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8"/>
                    </a:moveTo>
                    <a:lnTo>
                      <a:pt x="12762" y="148"/>
                    </a:lnTo>
                    <a:lnTo>
                      <a:pt x="12712" y="1601"/>
                    </a:lnTo>
                    <a:cubicBezTo>
                      <a:pt x="13464" y="1957"/>
                      <a:pt x="15074" y="2951"/>
                      <a:pt x="15002" y="4902"/>
                    </a:cubicBezTo>
                    <a:cubicBezTo>
                      <a:pt x="14938" y="6631"/>
                      <a:pt x="13023" y="7986"/>
                      <a:pt x="10641" y="7986"/>
                    </a:cubicBezTo>
                    <a:cubicBezTo>
                      <a:pt x="8221" y="7986"/>
                      <a:pt x="6915" y="6236"/>
                      <a:pt x="6915" y="4589"/>
                    </a:cubicBezTo>
                    <a:cubicBezTo>
                      <a:pt x="6915" y="3259"/>
                      <a:pt x="8187" y="2207"/>
                      <a:pt x="8741" y="1812"/>
                    </a:cubicBezTo>
                    <a:lnTo>
                      <a:pt x="874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8"/>
                    </a:lnTo>
                    <a:close/>
                    <a:moveTo>
                      <a:pt x="21600" y="14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3"/>
              <p:cNvSpPr/>
              <p:nvPr/>
            </p:nvSpPr>
            <p:spPr bwMode="auto">
              <a:xfrm>
                <a:off x="1600" y="1128"/>
                <a:ext cx="567" cy="5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167" y="0"/>
                    </a:moveTo>
                    <a:cubicBezTo>
                      <a:pt x="10589" y="0"/>
                      <a:pt x="11011" y="0"/>
                      <a:pt x="11433" y="0"/>
                    </a:cubicBezTo>
                    <a:cubicBezTo>
                      <a:pt x="11717" y="34"/>
                      <a:pt x="12003" y="63"/>
                      <a:pt x="12287" y="103"/>
                    </a:cubicBezTo>
                    <a:cubicBezTo>
                      <a:pt x="14417" y="404"/>
                      <a:pt x="16300" y="1254"/>
                      <a:pt x="17912" y="2678"/>
                    </a:cubicBezTo>
                    <a:cubicBezTo>
                      <a:pt x="19810" y="4354"/>
                      <a:pt x="20997" y="6440"/>
                      <a:pt x="21434" y="8941"/>
                    </a:cubicBezTo>
                    <a:cubicBezTo>
                      <a:pt x="21505" y="9347"/>
                      <a:pt x="21545" y="9759"/>
                      <a:pt x="21600" y="10167"/>
                    </a:cubicBezTo>
                    <a:cubicBezTo>
                      <a:pt x="21600" y="10589"/>
                      <a:pt x="21600" y="11011"/>
                      <a:pt x="21600" y="11433"/>
                    </a:cubicBezTo>
                    <a:cubicBezTo>
                      <a:pt x="21587" y="11507"/>
                      <a:pt x="21571" y="11581"/>
                      <a:pt x="21562" y="11656"/>
                    </a:cubicBezTo>
                    <a:cubicBezTo>
                      <a:pt x="21510" y="12046"/>
                      <a:pt x="21480" y="12439"/>
                      <a:pt x="21407" y="12825"/>
                    </a:cubicBezTo>
                    <a:cubicBezTo>
                      <a:pt x="20998" y="14976"/>
                      <a:pt x="20019" y="16834"/>
                      <a:pt x="18480" y="18388"/>
                    </a:cubicBezTo>
                    <a:cubicBezTo>
                      <a:pt x="16866" y="20017"/>
                      <a:pt x="14927" y="21043"/>
                      <a:pt x="12662" y="21434"/>
                    </a:cubicBezTo>
                    <a:cubicBezTo>
                      <a:pt x="12255" y="21504"/>
                      <a:pt x="11843" y="21545"/>
                      <a:pt x="11433" y="21600"/>
                    </a:cubicBezTo>
                    <a:cubicBezTo>
                      <a:pt x="11011" y="21600"/>
                      <a:pt x="10589" y="21600"/>
                      <a:pt x="10167" y="21600"/>
                    </a:cubicBezTo>
                    <a:cubicBezTo>
                      <a:pt x="9883" y="21566"/>
                      <a:pt x="9597" y="21537"/>
                      <a:pt x="9313" y="21497"/>
                    </a:cubicBezTo>
                    <a:cubicBezTo>
                      <a:pt x="7183" y="21196"/>
                      <a:pt x="5300" y="20345"/>
                      <a:pt x="3688" y="18922"/>
                    </a:cubicBezTo>
                    <a:cubicBezTo>
                      <a:pt x="1790" y="17246"/>
                      <a:pt x="603" y="15160"/>
                      <a:pt x="166" y="12659"/>
                    </a:cubicBezTo>
                    <a:cubicBezTo>
                      <a:pt x="95" y="12253"/>
                      <a:pt x="55" y="11841"/>
                      <a:pt x="0" y="11433"/>
                    </a:cubicBezTo>
                    <a:cubicBezTo>
                      <a:pt x="0" y="11011"/>
                      <a:pt x="0" y="10589"/>
                      <a:pt x="0" y="10167"/>
                    </a:cubicBezTo>
                    <a:cubicBezTo>
                      <a:pt x="13" y="10093"/>
                      <a:pt x="29" y="10019"/>
                      <a:pt x="38" y="9944"/>
                    </a:cubicBezTo>
                    <a:cubicBezTo>
                      <a:pt x="90" y="9554"/>
                      <a:pt x="120" y="9161"/>
                      <a:pt x="193" y="8776"/>
                    </a:cubicBezTo>
                    <a:cubicBezTo>
                      <a:pt x="602" y="6624"/>
                      <a:pt x="1581" y="4766"/>
                      <a:pt x="3121" y="3212"/>
                    </a:cubicBezTo>
                    <a:cubicBezTo>
                      <a:pt x="4734" y="1583"/>
                      <a:pt x="6673" y="557"/>
                      <a:pt x="8939" y="167"/>
                    </a:cubicBezTo>
                    <a:cubicBezTo>
                      <a:pt x="9345" y="96"/>
                      <a:pt x="9757" y="55"/>
                      <a:pt x="10167" y="0"/>
                    </a:cubicBezTo>
                    <a:close/>
                    <a:moveTo>
                      <a:pt x="12831" y="19967"/>
                    </a:moveTo>
                    <a:cubicBezTo>
                      <a:pt x="12666" y="19955"/>
                      <a:pt x="12494" y="19969"/>
                      <a:pt x="12338" y="19924"/>
                    </a:cubicBezTo>
                    <a:cubicBezTo>
                      <a:pt x="11703" y="19742"/>
                      <a:pt x="11198" y="19333"/>
                      <a:pt x="10676" y="18952"/>
                    </a:cubicBezTo>
                    <a:cubicBezTo>
                      <a:pt x="10353" y="18716"/>
                      <a:pt x="10134" y="18433"/>
                      <a:pt x="10092" y="18027"/>
                    </a:cubicBezTo>
                    <a:cubicBezTo>
                      <a:pt x="10081" y="17930"/>
                      <a:pt x="10057" y="17834"/>
                      <a:pt x="10041" y="17736"/>
                    </a:cubicBezTo>
                    <a:cubicBezTo>
                      <a:pt x="9902" y="16870"/>
                      <a:pt x="9773" y="16002"/>
                      <a:pt x="9618" y="15138"/>
                    </a:cubicBezTo>
                    <a:cubicBezTo>
                      <a:pt x="9546" y="14735"/>
                      <a:pt x="9381" y="14359"/>
                      <a:pt x="9120" y="14035"/>
                    </a:cubicBezTo>
                    <a:cubicBezTo>
                      <a:pt x="8897" y="13760"/>
                      <a:pt x="8643" y="13575"/>
                      <a:pt x="8250" y="13570"/>
                    </a:cubicBezTo>
                    <a:cubicBezTo>
                      <a:pt x="7832" y="13565"/>
                      <a:pt x="7410" y="13496"/>
                      <a:pt x="6998" y="13412"/>
                    </a:cubicBezTo>
                    <a:cubicBezTo>
                      <a:pt x="5971" y="13201"/>
                      <a:pt x="5190" y="12406"/>
                      <a:pt x="5017" y="11406"/>
                    </a:cubicBezTo>
                    <a:cubicBezTo>
                      <a:pt x="4870" y="10552"/>
                      <a:pt x="5092" y="9779"/>
                      <a:pt x="5567" y="9067"/>
                    </a:cubicBezTo>
                    <a:cubicBezTo>
                      <a:pt x="6036" y="8364"/>
                      <a:pt x="6806" y="8165"/>
                      <a:pt x="7532" y="7893"/>
                    </a:cubicBezTo>
                    <a:cubicBezTo>
                      <a:pt x="7550" y="7886"/>
                      <a:pt x="7574" y="7890"/>
                      <a:pt x="7594" y="7887"/>
                    </a:cubicBezTo>
                    <a:cubicBezTo>
                      <a:pt x="8105" y="7812"/>
                      <a:pt x="8531" y="8013"/>
                      <a:pt x="8921" y="8310"/>
                    </a:cubicBezTo>
                    <a:cubicBezTo>
                      <a:pt x="9301" y="8599"/>
                      <a:pt x="9667" y="8906"/>
                      <a:pt x="10047" y="9197"/>
                    </a:cubicBezTo>
                    <a:cubicBezTo>
                      <a:pt x="10387" y="9456"/>
                      <a:pt x="10764" y="9642"/>
                      <a:pt x="11197" y="9677"/>
                    </a:cubicBezTo>
                    <a:cubicBezTo>
                      <a:pt x="11278" y="9683"/>
                      <a:pt x="11372" y="9656"/>
                      <a:pt x="11445" y="9617"/>
                    </a:cubicBezTo>
                    <a:cubicBezTo>
                      <a:pt x="11667" y="9497"/>
                      <a:pt x="11875" y="9352"/>
                      <a:pt x="12099" y="9238"/>
                    </a:cubicBezTo>
                    <a:cubicBezTo>
                      <a:pt x="12474" y="9048"/>
                      <a:pt x="12861" y="8880"/>
                      <a:pt x="13235" y="8689"/>
                    </a:cubicBezTo>
                    <a:cubicBezTo>
                      <a:pt x="13417" y="8597"/>
                      <a:pt x="13562" y="8456"/>
                      <a:pt x="13618" y="8246"/>
                    </a:cubicBezTo>
                    <a:cubicBezTo>
                      <a:pt x="13243" y="8087"/>
                      <a:pt x="13233" y="8022"/>
                      <a:pt x="13530" y="7752"/>
                    </a:cubicBezTo>
                    <a:cubicBezTo>
                      <a:pt x="13675" y="7620"/>
                      <a:pt x="13824" y="7490"/>
                      <a:pt x="13958" y="7347"/>
                    </a:cubicBezTo>
                    <a:cubicBezTo>
                      <a:pt x="14060" y="7236"/>
                      <a:pt x="14120" y="7081"/>
                      <a:pt x="13975" y="6977"/>
                    </a:cubicBezTo>
                    <a:cubicBezTo>
                      <a:pt x="13831" y="6875"/>
                      <a:pt x="13647" y="6755"/>
                      <a:pt x="13488" y="6764"/>
                    </a:cubicBezTo>
                    <a:cubicBezTo>
                      <a:pt x="12979" y="6792"/>
                      <a:pt x="12419" y="7155"/>
                      <a:pt x="12347" y="7713"/>
                    </a:cubicBezTo>
                    <a:cubicBezTo>
                      <a:pt x="12319" y="7935"/>
                      <a:pt x="12388" y="8170"/>
                      <a:pt x="12417" y="8443"/>
                    </a:cubicBezTo>
                    <a:cubicBezTo>
                      <a:pt x="12236" y="8428"/>
                      <a:pt x="12023" y="8437"/>
                      <a:pt x="11826" y="8387"/>
                    </a:cubicBezTo>
                    <a:cubicBezTo>
                      <a:pt x="11462" y="8296"/>
                      <a:pt x="11213" y="8031"/>
                      <a:pt x="10980" y="7754"/>
                    </a:cubicBezTo>
                    <a:cubicBezTo>
                      <a:pt x="10741" y="7469"/>
                      <a:pt x="10514" y="7171"/>
                      <a:pt x="10253" y="6907"/>
                    </a:cubicBezTo>
                    <a:cubicBezTo>
                      <a:pt x="9906" y="6557"/>
                      <a:pt x="9490" y="6509"/>
                      <a:pt x="9057" y="6735"/>
                    </a:cubicBezTo>
                    <a:cubicBezTo>
                      <a:pt x="9005" y="6762"/>
                      <a:pt x="8953" y="6827"/>
                      <a:pt x="8939" y="6884"/>
                    </a:cubicBezTo>
                    <a:cubicBezTo>
                      <a:pt x="8779" y="7512"/>
                      <a:pt x="8048" y="7795"/>
                      <a:pt x="7500" y="7436"/>
                    </a:cubicBezTo>
                    <a:cubicBezTo>
                      <a:pt x="7331" y="7325"/>
                      <a:pt x="7333" y="7194"/>
                      <a:pt x="7515" y="7104"/>
                    </a:cubicBezTo>
                    <a:cubicBezTo>
                      <a:pt x="7620" y="7053"/>
                      <a:pt x="7738" y="7024"/>
                      <a:pt x="7854" y="6996"/>
                    </a:cubicBezTo>
                    <a:cubicBezTo>
                      <a:pt x="8178" y="6916"/>
                      <a:pt x="8224" y="6794"/>
                      <a:pt x="8013" y="6531"/>
                    </a:cubicBezTo>
                    <a:cubicBezTo>
                      <a:pt x="7925" y="6422"/>
                      <a:pt x="7817" y="6330"/>
                      <a:pt x="7723" y="6226"/>
                    </a:cubicBezTo>
                    <a:cubicBezTo>
                      <a:pt x="7675" y="6174"/>
                      <a:pt x="7637" y="6114"/>
                      <a:pt x="7571" y="6027"/>
                    </a:cubicBezTo>
                    <a:cubicBezTo>
                      <a:pt x="7670" y="6027"/>
                      <a:pt x="7719" y="6030"/>
                      <a:pt x="7767" y="6027"/>
                    </a:cubicBezTo>
                    <a:cubicBezTo>
                      <a:pt x="8327" y="5990"/>
                      <a:pt x="8834" y="5801"/>
                      <a:pt x="9296" y="5488"/>
                    </a:cubicBezTo>
                    <a:cubicBezTo>
                      <a:pt x="9419" y="5404"/>
                      <a:pt x="9511" y="5299"/>
                      <a:pt x="9410" y="5135"/>
                    </a:cubicBezTo>
                    <a:cubicBezTo>
                      <a:pt x="9628" y="5002"/>
                      <a:pt x="9840" y="5022"/>
                      <a:pt x="10045" y="5119"/>
                    </a:cubicBezTo>
                    <a:cubicBezTo>
                      <a:pt x="10241" y="5212"/>
                      <a:pt x="10427" y="5328"/>
                      <a:pt x="10622" y="5425"/>
                    </a:cubicBezTo>
                    <a:cubicBezTo>
                      <a:pt x="11111" y="5667"/>
                      <a:pt x="11412" y="5582"/>
                      <a:pt x="11703" y="5116"/>
                    </a:cubicBezTo>
                    <a:cubicBezTo>
                      <a:pt x="11773" y="5003"/>
                      <a:pt x="11832" y="4881"/>
                      <a:pt x="11877" y="4756"/>
                    </a:cubicBezTo>
                    <a:cubicBezTo>
                      <a:pt x="12008" y="4388"/>
                      <a:pt x="11833" y="4156"/>
                      <a:pt x="11443" y="4179"/>
                    </a:cubicBezTo>
                    <a:cubicBezTo>
                      <a:pt x="11339" y="4185"/>
                      <a:pt x="11234" y="4210"/>
                      <a:pt x="11136" y="4245"/>
                    </a:cubicBezTo>
                    <a:cubicBezTo>
                      <a:pt x="11000" y="4294"/>
                      <a:pt x="10871" y="4360"/>
                      <a:pt x="10737" y="4420"/>
                    </a:cubicBezTo>
                    <a:cubicBezTo>
                      <a:pt x="10627" y="4248"/>
                      <a:pt x="10656" y="4091"/>
                      <a:pt x="10741" y="3932"/>
                    </a:cubicBezTo>
                    <a:cubicBezTo>
                      <a:pt x="10954" y="3536"/>
                      <a:pt x="11291" y="3259"/>
                      <a:pt x="11651" y="3012"/>
                    </a:cubicBezTo>
                    <a:cubicBezTo>
                      <a:pt x="12117" y="2692"/>
                      <a:pt x="12606" y="2413"/>
                      <a:pt x="13182" y="2353"/>
                    </a:cubicBezTo>
                    <a:cubicBezTo>
                      <a:pt x="13284" y="2342"/>
                      <a:pt x="13401" y="2405"/>
                      <a:pt x="13500" y="2455"/>
                    </a:cubicBezTo>
                    <a:cubicBezTo>
                      <a:pt x="13685" y="2551"/>
                      <a:pt x="13852" y="2690"/>
                      <a:pt x="14046" y="2760"/>
                    </a:cubicBezTo>
                    <a:cubicBezTo>
                      <a:pt x="14412" y="2892"/>
                      <a:pt x="14741" y="2753"/>
                      <a:pt x="14841" y="2462"/>
                    </a:cubicBezTo>
                    <a:cubicBezTo>
                      <a:pt x="14882" y="2341"/>
                      <a:pt x="14874" y="2263"/>
                      <a:pt x="14732" y="2199"/>
                    </a:cubicBezTo>
                    <a:cubicBezTo>
                      <a:pt x="13584" y="1683"/>
                      <a:pt x="12382" y="1396"/>
                      <a:pt x="11125" y="1358"/>
                    </a:cubicBezTo>
                    <a:cubicBezTo>
                      <a:pt x="9492" y="1308"/>
                      <a:pt x="7940" y="1642"/>
                      <a:pt x="6488" y="2395"/>
                    </a:cubicBezTo>
                    <a:cubicBezTo>
                      <a:pt x="6037" y="2629"/>
                      <a:pt x="5613" y="2915"/>
                      <a:pt x="5146" y="3195"/>
                    </a:cubicBezTo>
                    <a:cubicBezTo>
                      <a:pt x="5286" y="3281"/>
                      <a:pt x="5379" y="3330"/>
                      <a:pt x="5463" y="3391"/>
                    </a:cubicBezTo>
                    <a:cubicBezTo>
                      <a:pt x="5676" y="3547"/>
                      <a:pt x="5688" y="3707"/>
                      <a:pt x="5513" y="3903"/>
                    </a:cubicBezTo>
                    <a:cubicBezTo>
                      <a:pt x="5462" y="3959"/>
                      <a:pt x="5409" y="4020"/>
                      <a:pt x="5380" y="4088"/>
                    </a:cubicBezTo>
                    <a:cubicBezTo>
                      <a:pt x="5160" y="4612"/>
                      <a:pt x="4817" y="5044"/>
                      <a:pt x="4388" y="5406"/>
                    </a:cubicBezTo>
                    <a:cubicBezTo>
                      <a:pt x="3912" y="5807"/>
                      <a:pt x="3392" y="6115"/>
                      <a:pt x="2732" y="6084"/>
                    </a:cubicBezTo>
                    <a:cubicBezTo>
                      <a:pt x="2671" y="6081"/>
                      <a:pt x="2580" y="6146"/>
                      <a:pt x="2547" y="6205"/>
                    </a:cubicBezTo>
                    <a:cubicBezTo>
                      <a:pt x="2013" y="7149"/>
                      <a:pt x="1666" y="8159"/>
                      <a:pt x="1478" y="9227"/>
                    </a:cubicBezTo>
                    <a:cubicBezTo>
                      <a:pt x="1448" y="9401"/>
                      <a:pt x="1483" y="9483"/>
                      <a:pt x="1659" y="9549"/>
                    </a:cubicBezTo>
                    <a:cubicBezTo>
                      <a:pt x="1985" y="9673"/>
                      <a:pt x="2273" y="9865"/>
                      <a:pt x="2438" y="10191"/>
                    </a:cubicBezTo>
                    <a:cubicBezTo>
                      <a:pt x="2526" y="10368"/>
                      <a:pt x="2534" y="10536"/>
                      <a:pt x="2372" y="10690"/>
                    </a:cubicBezTo>
                    <a:cubicBezTo>
                      <a:pt x="1914" y="11124"/>
                      <a:pt x="1657" y="11672"/>
                      <a:pt x="1500" y="12273"/>
                    </a:cubicBezTo>
                    <a:cubicBezTo>
                      <a:pt x="1485" y="12331"/>
                      <a:pt x="1490" y="12398"/>
                      <a:pt x="1501" y="12458"/>
                    </a:cubicBezTo>
                    <a:cubicBezTo>
                      <a:pt x="1787" y="14045"/>
                      <a:pt x="2411" y="15485"/>
                      <a:pt x="3450" y="16720"/>
                    </a:cubicBezTo>
                    <a:cubicBezTo>
                      <a:pt x="5871" y="19599"/>
                      <a:pt x="8960" y="20681"/>
                      <a:pt x="12657" y="20068"/>
                    </a:cubicBezTo>
                    <a:cubicBezTo>
                      <a:pt x="12718" y="20057"/>
                      <a:pt x="12772" y="20002"/>
                      <a:pt x="12831" y="19967"/>
                    </a:cubicBezTo>
                    <a:cubicBezTo>
                      <a:pt x="12913" y="19970"/>
                      <a:pt x="12999" y="19988"/>
                      <a:pt x="13076" y="19971"/>
                    </a:cubicBezTo>
                    <a:cubicBezTo>
                      <a:pt x="13268" y="19928"/>
                      <a:pt x="13458" y="19877"/>
                      <a:pt x="13644" y="19815"/>
                    </a:cubicBezTo>
                    <a:cubicBezTo>
                      <a:pt x="16308" y="18932"/>
                      <a:pt x="18228" y="17210"/>
                      <a:pt x="19418" y="14674"/>
                    </a:cubicBezTo>
                    <a:cubicBezTo>
                      <a:pt x="19701" y="14071"/>
                      <a:pt x="19906" y="13439"/>
                      <a:pt x="20038" y="12764"/>
                    </a:cubicBezTo>
                    <a:cubicBezTo>
                      <a:pt x="20004" y="12790"/>
                      <a:pt x="19987" y="12801"/>
                      <a:pt x="19972" y="12816"/>
                    </a:cubicBezTo>
                    <a:cubicBezTo>
                      <a:pt x="19693" y="13107"/>
                      <a:pt x="19549" y="13076"/>
                      <a:pt x="19428" y="12685"/>
                    </a:cubicBezTo>
                    <a:cubicBezTo>
                      <a:pt x="19365" y="12485"/>
                      <a:pt x="19337" y="12274"/>
                      <a:pt x="19284" y="12071"/>
                    </a:cubicBezTo>
                    <a:cubicBezTo>
                      <a:pt x="19178" y="11659"/>
                      <a:pt x="18951" y="11467"/>
                      <a:pt x="18527" y="11434"/>
                    </a:cubicBezTo>
                    <a:cubicBezTo>
                      <a:pt x="18331" y="11419"/>
                      <a:pt x="18132" y="11440"/>
                      <a:pt x="17938" y="11417"/>
                    </a:cubicBezTo>
                    <a:cubicBezTo>
                      <a:pt x="17607" y="11380"/>
                      <a:pt x="17278" y="11320"/>
                      <a:pt x="16948" y="11271"/>
                    </a:cubicBezTo>
                    <a:cubicBezTo>
                      <a:pt x="16902" y="11265"/>
                      <a:pt x="16847" y="11255"/>
                      <a:pt x="16808" y="11274"/>
                    </a:cubicBezTo>
                    <a:cubicBezTo>
                      <a:pt x="16509" y="11412"/>
                      <a:pt x="16205" y="11377"/>
                      <a:pt x="15899" y="11313"/>
                    </a:cubicBezTo>
                    <a:cubicBezTo>
                      <a:pt x="15549" y="11239"/>
                      <a:pt x="15202" y="11141"/>
                      <a:pt x="14848" y="11096"/>
                    </a:cubicBezTo>
                    <a:cubicBezTo>
                      <a:pt x="14367" y="11035"/>
                      <a:pt x="14177" y="11228"/>
                      <a:pt x="14180" y="11716"/>
                    </a:cubicBezTo>
                    <a:cubicBezTo>
                      <a:pt x="14180" y="11772"/>
                      <a:pt x="14187" y="11828"/>
                      <a:pt x="14195" y="11883"/>
                    </a:cubicBezTo>
                    <a:cubicBezTo>
                      <a:pt x="14242" y="12220"/>
                      <a:pt x="14406" y="12367"/>
                      <a:pt x="14748" y="12330"/>
                    </a:cubicBezTo>
                    <a:cubicBezTo>
                      <a:pt x="14983" y="12305"/>
                      <a:pt x="15215" y="12238"/>
                      <a:pt x="15444" y="12176"/>
                    </a:cubicBezTo>
                    <a:cubicBezTo>
                      <a:pt x="15647" y="12121"/>
                      <a:pt x="15842" y="12038"/>
                      <a:pt x="16046" y="11986"/>
                    </a:cubicBezTo>
                    <a:cubicBezTo>
                      <a:pt x="16262" y="11931"/>
                      <a:pt x="16343" y="12021"/>
                      <a:pt x="16270" y="12233"/>
                    </a:cubicBezTo>
                    <a:cubicBezTo>
                      <a:pt x="16221" y="12371"/>
                      <a:pt x="16152" y="12503"/>
                      <a:pt x="16080" y="12631"/>
                    </a:cubicBezTo>
                    <a:cubicBezTo>
                      <a:pt x="15514" y="13642"/>
                      <a:pt x="14929" y="14642"/>
                      <a:pt x="14383" y="15663"/>
                    </a:cubicBezTo>
                    <a:cubicBezTo>
                      <a:pt x="13989" y="16399"/>
                      <a:pt x="13625" y="17159"/>
                      <a:pt x="13488" y="17992"/>
                    </a:cubicBezTo>
                    <a:cubicBezTo>
                      <a:pt x="13424" y="18384"/>
                      <a:pt x="13444" y="18788"/>
                      <a:pt x="13418" y="19187"/>
                    </a:cubicBezTo>
                    <a:cubicBezTo>
                      <a:pt x="13391" y="19593"/>
                      <a:pt x="13181" y="19962"/>
                      <a:pt x="12831" y="19967"/>
                    </a:cubicBezTo>
                    <a:close/>
                    <a:moveTo>
                      <a:pt x="12831" y="199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4"/>
              <p:cNvSpPr/>
              <p:nvPr/>
            </p:nvSpPr>
            <p:spPr bwMode="auto">
              <a:xfrm>
                <a:off x="136" y="1400"/>
                <a:ext cx="274" cy="408"/>
              </a:xfrm>
              <a:custGeom>
                <a:avLst/>
                <a:gdLst/>
                <a:ahLst/>
                <a:cxnLst/>
                <a:rect l="0" t="0" r="r" b="b"/>
                <a:pathLst>
                  <a:path w="21122" h="21584">
                    <a:moveTo>
                      <a:pt x="11182" y="0"/>
                    </a:moveTo>
                    <a:cubicBezTo>
                      <a:pt x="11884" y="85"/>
                      <a:pt x="12596" y="140"/>
                      <a:pt x="13286" y="259"/>
                    </a:cubicBezTo>
                    <a:cubicBezTo>
                      <a:pt x="15133" y="576"/>
                      <a:pt x="16719" y="1226"/>
                      <a:pt x="18054" y="2151"/>
                    </a:cubicBezTo>
                    <a:cubicBezTo>
                      <a:pt x="19428" y="3103"/>
                      <a:pt x="20368" y="4232"/>
                      <a:pt x="20812" y="5542"/>
                    </a:cubicBezTo>
                    <a:cubicBezTo>
                      <a:pt x="21428" y="7361"/>
                      <a:pt x="21136" y="9107"/>
                      <a:pt x="19849" y="10764"/>
                    </a:cubicBezTo>
                    <a:cubicBezTo>
                      <a:pt x="19441" y="11289"/>
                      <a:pt x="19023" y="11812"/>
                      <a:pt x="18625" y="12341"/>
                    </a:cubicBezTo>
                    <a:cubicBezTo>
                      <a:pt x="18111" y="13023"/>
                      <a:pt x="17881" y="13762"/>
                      <a:pt x="17754" y="14519"/>
                    </a:cubicBezTo>
                    <a:cubicBezTo>
                      <a:pt x="17737" y="14616"/>
                      <a:pt x="17715" y="14713"/>
                      <a:pt x="17684" y="14808"/>
                    </a:cubicBezTo>
                    <a:cubicBezTo>
                      <a:pt x="17617" y="15008"/>
                      <a:pt x="17578" y="15553"/>
                      <a:pt x="17634" y="15744"/>
                    </a:cubicBezTo>
                    <a:cubicBezTo>
                      <a:pt x="17745" y="16121"/>
                      <a:pt x="17664" y="16481"/>
                      <a:pt x="17471" y="16837"/>
                    </a:cubicBezTo>
                    <a:cubicBezTo>
                      <a:pt x="17426" y="16918"/>
                      <a:pt x="17418" y="17030"/>
                      <a:pt x="17463" y="17109"/>
                    </a:cubicBezTo>
                    <a:cubicBezTo>
                      <a:pt x="18033" y="18096"/>
                      <a:pt x="17442" y="19151"/>
                      <a:pt x="16059" y="19618"/>
                    </a:cubicBezTo>
                    <a:cubicBezTo>
                      <a:pt x="15940" y="19658"/>
                      <a:pt x="15825" y="19750"/>
                      <a:pt x="15778" y="19837"/>
                    </a:cubicBezTo>
                    <a:cubicBezTo>
                      <a:pt x="15201" y="20876"/>
                      <a:pt x="14114" y="21489"/>
                      <a:pt x="12500" y="21548"/>
                    </a:cubicBezTo>
                    <a:cubicBezTo>
                      <a:pt x="11125" y="21599"/>
                      <a:pt x="9736" y="21600"/>
                      <a:pt x="8365" y="21523"/>
                    </a:cubicBezTo>
                    <a:cubicBezTo>
                      <a:pt x="6958" y="21443"/>
                      <a:pt x="5989" y="20862"/>
                      <a:pt x="5447" y="19971"/>
                    </a:cubicBezTo>
                    <a:cubicBezTo>
                      <a:pt x="5330" y="19780"/>
                      <a:pt x="5200" y="19652"/>
                      <a:pt x="4921" y="19552"/>
                    </a:cubicBezTo>
                    <a:cubicBezTo>
                      <a:pt x="3672" y="19102"/>
                      <a:pt x="3125" y="18047"/>
                      <a:pt x="3655" y="17149"/>
                    </a:cubicBezTo>
                    <a:cubicBezTo>
                      <a:pt x="3725" y="17030"/>
                      <a:pt x="3737" y="16938"/>
                      <a:pt x="3663" y="16815"/>
                    </a:cubicBezTo>
                    <a:cubicBezTo>
                      <a:pt x="3387" y="16356"/>
                      <a:pt x="3386" y="15889"/>
                      <a:pt x="3623" y="15418"/>
                    </a:cubicBezTo>
                    <a:cubicBezTo>
                      <a:pt x="3667" y="15331"/>
                      <a:pt x="3641" y="15220"/>
                      <a:pt x="3614" y="15125"/>
                    </a:cubicBezTo>
                    <a:cubicBezTo>
                      <a:pt x="3513" y="14776"/>
                      <a:pt x="3369" y="14432"/>
                      <a:pt x="3294" y="14081"/>
                    </a:cubicBezTo>
                    <a:cubicBezTo>
                      <a:pt x="3129" y="13299"/>
                      <a:pt x="2721" y="12581"/>
                      <a:pt x="2187" y="11888"/>
                    </a:cubicBezTo>
                    <a:cubicBezTo>
                      <a:pt x="1691" y="11245"/>
                      <a:pt x="1160" y="10609"/>
                      <a:pt x="749" y="9940"/>
                    </a:cubicBezTo>
                    <a:cubicBezTo>
                      <a:pt x="-11" y="8700"/>
                      <a:pt x="-172" y="7395"/>
                      <a:pt x="172" y="6077"/>
                    </a:cubicBezTo>
                    <a:cubicBezTo>
                      <a:pt x="845" y="3497"/>
                      <a:pt x="2971" y="1673"/>
                      <a:pt x="6433" y="588"/>
                    </a:cubicBezTo>
                    <a:cubicBezTo>
                      <a:pt x="7461" y="265"/>
                      <a:pt x="8556" y="91"/>
                      <a:pt x="9687" y="33"/>
                    </a:cubicBezTo>
                    <a:cubicBezTo>
                      <a:pt x="9777" y="28"/>
                      <a:pt x="9866" y="11"/>
                      <a:pt x="9955" y="0"/>
                    </a:cubicBezTo>
                    <a:cubicBezTo>
                      <a:pt x="10364" y="0"/>
                      <a:pt x="10773" y="0"/>
                      <a:pt x="11182" y="0"/>
                    </a:cubicBezTo>
                    <a:close/>
                    <a:moveTo>
                      <a:pt x="10546" y="14914"/>
                    </a:moveTo>
                    <a:cubicBezTo>
                      <a:pt x="11916" y="14914"/>
                      <a:pt x="13287" y="14914"/>
                      <a:pt x="14656" y="14914"/>
                    </a:cubicBezTo>
                    <a:cubicBezTo>
                      <a:pt x="15501" y="14914"/>
                      <a:pt x="15710" y="14757"/>
                      <a:pt x="15854" y="14193"/>
                    </a:cubicBezTo>
                    <a:cubicBezTo>
                      <a:pt x="16009" y="13588"/>
                      <a:pt x="16154" y="12968"/>
                      <a:pt x="16480" y="12402"/>
                    </a:cubicBezTo>
                    <a:cubicBezTo>
                      <a:pt x="16908" y="11656"/>
                      <a:pt x="17489" y="10949"/>
                      <a:pt x="18040" y="10239"/>
                    </a:cubicBezTo>
                    <a:cubicBezTo>
                      <a:pt x="18629" y="9480"/>
                      <a:pt x="19031" y="8687"/>
                      <a:pt x="19120" y="7826"/>
                    </a:cubicBezTo>
                    <a:cubicBezTo>
                      <a:pt x="19335" y="5751"/>
                      <a:pt x="18335" y="4004"/>
                      <a:pt x="15988" y="2684"/>
                    </a:cubicBezTo>
                    <a:cubicBezTo>
                      <a:pt x="13090" y="1055"/>
                      <a:pt x="9224" y="899"/>
                      <a:pt x="6031" y="2250"/>
                    </a:cubicBezTo>
                    <a:cubicBezTo>
                      <a:pt x="2972" y="3544"/>
                      <a:pt x="1486" y="5948"/>
                      <a:pt x="2126" y="8422"/>
                    </a:cubicBezTo>
                    <a:cubicBezTo>
                      <a:pt x="2348" y="9280"/>
                      <a:pt x="2904" y="10044"/>
                      <a:pt x="3540" y="10781"/>
                    </a:cubicBezTo>
                    <a:cubicBezTo>
                      <a:pt x="4484" y="11876"/>
                      <a:pt x="5132" y="13034"/>
                      <a:pt x="5320" y="14308"/>
                    </a:cubicBezTo>
                    <a:cubicBezTo>
                      <a:pt x="5386" y="14752"/>
                      <a:pt x="5693" y="14914"/>
                      <a:pt x="6344" y="14914"/>
                    </a:cubicBezTo>
                    <a:cubicBezTo>
                      <a:pt x="7745" y="14914"/>
                      <a:pt x="9145" y="14914"/>
                      <a:pt x="10546" y="14914"/>
                    </a:cubicBezTo>
                    <a:close/>
                    <a:moveTo>
                      <a:pt x="10599" y="15504"/>
                    </a:moveTo>
                    <a:cubicBezTo>
                      <a:pt x="9189" y="15504"/>
                      <a:pt x="7778" y="15505"/>
                      <a:pt x="6368" y="15503"/>
                    </a:cubicBezTo>
                    <a:cubicBezTo>
                      <a:pt x="5961" y="15502"/>
                      <a:pt x="5647" y="15606"/>
                      <a:pt x="5484" y="15868"/>
                    </a:cubicBezTo>
                    <a:cubicBezTo>
                      <a:pt x="5229" y="16279"/>
                      <a:pt x="5664" y="16681"/>
                      <a:pt x="6367" y="16682"/>
                    </a:cubicBezTo>
                    <a:cubicBezTo>
                      <a:pt x="8329" y="16685"/>
                      <a:pt x="10291" y="16683"/>
                      <a:pt x="12254" y="16683"/>
                    </a:cubicBezTo>
                    <a:cubicBezTo>
                      <a:pt x="13103" y="16683"/>
                      <a:pt x="13950" y="16683"/>
                      <a:pt x="14799" y="16683"/>
                    </a:cubicBezTo>
                    <a:cubicBezTo>
                      <a:pt x="15195" y="16684"/>
                      <a:pt x="15494" y="16571"/>
                      <a:pt x="15652" y="16319"/>
                    </a:cubicBezTo>
                    <a:cubicBezTo>
                      <a:pt x="15903" y="15916"/>
                      <a:pt x="15477" y="15508"/>
                      <a:pt x="14800" y="15505"/>
                    </a:cubicBezTo>
                    <a:cubicBezTo>
                      <a:pt x="13400" y="15501"/>
                      <a:pt x="12000" y="15504"/>
                      <a:pt x="10599" y="15504"/>
                    </a:cubicBezTo>
                    <a:close/>
                    <a:moveTo>
                      <a:pt x="10600" y="17273"/>
                    </a:moveTo>
                    <a:cubicBezTo>
                      <a:pt x="9190" y="17273"/>
                      <a:pt x="7779" y="17275"/>
                      <a:pt x="6368" y="17272"/>
                    </a:cubicBezTo>
                    <a:cubicBezTo>
                      <a:pt x="5962" y="17271"/>
                      <a:pt x="5648" y="17376"/>
                      <a:pt x="5485" y="17638"/>
                    </a:cubicBezTo>
                    <a:cubicBezTo>
                      <a:pt x="5229" y="18048"/>
                      <a:pt x="5665" y="18451"/>
                      <a:pt x="6367" y="18452"/>
                    </a:cubicBezTo>
                    <a:cubicBezTo>
                      <a:pt x="8329" y="18454"/>
                      <a:pt x="10291" y="18453"/>
                      <a:pt x="12254" y="18453"/>
                    </a:cubicBezTo>
                    <a:cubicBezTo>
                      <a:pt x="13103" y="18453"/>
                      <a:pt x="13950" y="18452"/>
                      <a:pt x="14799" y="18453"/>
                    </a:cubicBezTo>
                    <a:cubicBezTo>
                      <a:pt x="15195" y="18453"/>
                      <a:pt x="15494" y="18341"/>
                      <a:pt x="15652" y="18088"/>
                    </a:cubicBezTo>
                    <a:cubicBezTo>
                      <a:pt x="15903" y="17685"/>
                      <a:pt x="15478" y="17276"/>
                      <a:pt x="14801" y="17274"/>
                    </a:cubicBezTo>
                    <a:cubicBezTo>
                      <a:pt x="13400" y="17270"/>
                      <a:pt x="12000" y="17273"/>
                      <a:pt x="10600" y="17273"/>
                    </a:cubicBezTo>
                    <a:close/>
                    <a:moveTo>
                      <a:pt x="7154" y="19053"/>
                    </a:moveTo>
                    <a:cubicBezTo>
                      <a:pt x="7141" y="19663"/>
                      <a:pt x="7823" y="20191"/>
                      <a:pt x="8729" y="20210"/>
                    </a:cubicBezTo>
                    <a:cubicBezTo>
                      <a:pt x="9955" y="20236"/>
                      <a:pt x="11183" y="20236"/>
                      <a:pt x="12408" y="20210"/>
                    </a:cubicBezTo>
                    <a:cubicBezTo>
                      <a:pt x="13314" y="20191"/>
                      <a:pt x="13998" y="19660"/>
                      <a:pt x="13981" y="19053"/>
                    </a:cubicBezTo>
                    <a:cubicBezTo>
                      <a:pt x="11706" y="19053"/>
                      <a:pt x="9430" y="19053"/>
                      <a:pt x="7154" y="19053"/>
                    </a:cubicBezTo>
                    <a:close/>
                    <a:moveTo>
                      <a:pt x="7154" y="1905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35" name="Group 15"/>
              <p:cNvGrpSpPr/>
              <p:nvPr/>
            </p:nvGrpSpPr>
            <p:grpSpPr bwMode="auto">
              <a:xfrm>
                <a:off x="896" y="2376"/>
                <a:ext cx="370" cy="377"/>
                <a:chOff x="0" y="0"/>
                <a:chExt cx="370" cy="377"/>
              </a:xfrm>
            </p:grpSpPr>
            <p:sp>
              <p:nvSpPr>
                <p:cNvPr id="46" name="Freeform: Shape 26"/>
                <p:cNvSpPr/>
                <p:nvPr/>
              </p:nvSpPr>
              <p:spPr bwMode="auto">
                <a:xfrm>
                  <a:off x="0" y="0"/>
                  <a:ext cx="370" cy="2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8" h="21600">
                      <a:moveTo>
                        <a:pt x="20627" y="0"/>
                      </a:moveTo>
                      <a:cubicBezTo>
                        <a:pt x="20980" y="176"/>
                        <a:pt x="21300" y="427"/>
                        <a:pt x="21446" y="932"/>
                      </a:cubicBezTo>
                      <a:cubicBezTo>
                        <a:pt x="21529" y="1215"/>
                        <a:pt x="21591" y="1533"/>
                        <a:pt x="21592" y="1835"/>
                      </a:cubicBezTo>
                      <a:cubicBezTo>
                        <a:pt x="21600" y="7811"/>
                        <a:pt x="21600" y="13787"/>
                        <a:pt x="21596" y="19763"/>
                      </a:cubicBezTo>
                      <a:cubicBezTo>
                        <a:pt x="21596" y="20903"/>
                        <a:pt x="21080" y="21600"/>
                        <a:pt x="20260" y="21600"/>
                      </a:cubicBezTo>
                      <a:cubicBezTo>
                        <a:pt x="13983" y="21600"/>
                        <a:pt x="7705" y="21600"/>
                        <a:pt x="1428" y="21600"/>
                      </a:cubicBezTo>
                      <a:cubicBezTo>
                        <a:pt x="615" y="21600"/>
                        <a:pt x="291" y="21279"/>
                        <a:pt x="27" y="20210"/>
                      </a:cubicBezTo>
                      <a:cubicBezTo>
                        <a:pt x="21" y="20183"/>
                        <a:pt x="9" y="20159"/>
                        <a:pt x="0" y="20133"/>
                      </a:cubicBezTo>
                      <a:cubicBezTo>
                        <a:pt x="0" y="13911"/>
                        <a:pt x="0" y="7689"/>
                        <a:pt x="0" y="1467"/>
                      </a:cubicBezTo>
                      <a:cubicBezTo>
                        <a:pt x="40" y="1312"/>
                        <a:pt x="75" y="1155"/>
                        <a:pt x="121" y="1004"/>
                      </a:cubicBezTo>
                      <a:cubicBezTo>
                        <a:pt x="282" y="471"/>
                        <a:pt x="595" y="183"/>
                        <a:pt x="971" y="0"/>
                      </a:cubicBezTo>
                      <a:cubicBezTo>
                        <a:pt x="7522" y="0"/>
                        <a:pt x="14075" y="0"/>
                        <a:pt x="20627" y="0"/>
                      </a:cubicBezTo>
                      <a:close/>
                      <a:moveTo>
                        <a:pt x="20233" y="19710"/>
                      </a:moveTo>
                      <a:cubicBezTo>
                        <a:pt x="20233" y="13756"/>
                        <a:pt x="20233" y="7824"/>
                        <a:pt x="20233" y="1902"/>
                      </a:cubicBezTo>
                      <a:cubicBezTo>
                        <a:pt x="13931" y="1902"/>
                        <a:pt x="7644" y="1902"/>
                        <a:pt x="1361" y="1902"/>
                      </a:cubicBezTo>
                      <a:cubicBezTo>
                        <a:pt x="1361" y="7850"/>
                        <a:pt x="1361" y="13774"/>
                        <a:pt x="1361" y="19710"/>
                      </a:cubicBezTo>
                      <a:cubicBezTo>
                        <a:pt x="7654" y="19710"/>
                        <a:pt x="13936" y="19710"/>
                        <a:pt x="20233" y="19710"/>
                      </a:cubicBezTo>
                      <a:close/>
                      <a:moveTo>
                        <a:pt x="20233" y="1971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27"/>
                <p:cNvSpPr/>
                <p:nvPr/>
              </p:nvSpPr>
              <p:spPr bwMode="auto">
                <a:xfrm>
                  <a:off x="96" y="296"/>
                  <a:ext cx="185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8" h="21597">
                      <a:moveTo>
                        <a:pt x="6745" y="0"/>
                      </a:moveTo>
                      <a:cubicBezTo>
                        <a:pt x="9463" y="0"/>
                        <a:pt x="12127" y="0"/>
                        <a:pt x="14822" y="0"/>
                      </a:cubicBezTo>
                      <a:cubicBezTo>
                        <a:pt x="14830" y="341"/>
                        <a:pt x="14842" y="653"/>
                        <a:pt x="14842" y="964"/>
                      </a:cubicBezTo>
                      <a:cubicBezTo>
                        <a:pt x="14844" y="3634"/>
                        <a:pt x="14835" y="6306"/>
                        <a:pt x="14845" y="8976"/>
                      </a:cubicBezTo>
                      <a:cubicBezTo>
                        <a:pt x="14861" y="12778"/>
                        <a:pt x="16002" y="15373"/>
                        <a:pt x="17668" y="15412"/>
                      </a:cubicBezTo>
                      <a:cubicBezTo>
                        <a:pt x="18482" y="15431"/>
                        <a:pt x="19297" y="15405"/>
                        <a:pt x="20113" y="15418"/>
                      </a:cubicBezTo>
                      <a:cubicBezTo>
                        <a:pt x="20980" y="15431"/>
                        <a:pt x="21583" y="16695"/>
                        <a:pt x="21588" y="18484"/>
                      </a:cubicBezTo>
                      <a:cubicBezTo>
                        <a:pt x="21594" y="20278"/>
                        <a:pt x="20991" y="21591"/>
                        <a:pt x="20132" y="21591"/>
                      </a:cubicBezTo>
                      <a:cubicBezTo>
                        <a:pt x="13906" y="21598"/>
                        <a:pt x="7681" y="21600"/>
                        <a:pt x="1455" y="21591"/>
                      </a:cubicBezTo>
                      <a:cubicBezTo>
                        <a:pt x="597" y="21589"/>
                        <a:pt x="-6" y="20274"/>
                        <a:pt x="1" y="18480"/>
                      </a:cubicBezTo>
                      <a:cubicBezTo>
                        <a:pt x="7" y="16691"/>
                        <a:pt x="610" y="15431"/>
                        <a:pt x="1478" y="15418"/>
                      </a:cubicBezTo>
                      <a:cubicBezTo>
                        <a:pt x="2292" y="15405"/>
                        <a:pt x="3107" y="15431"/>
                        <a:pt x="3922" y="15412"/>
                      </a:cubicBezTo>
                      <a:cubicBezTo>
                        <a:pt x="5587" y="15373"/>
                        <a:pt x="6728" y="12776"/>
                        <a:pt x="6742" y="8971"/>
                      </a:cubicBezTo>
                      <a:cubicBezTo>
                        <a:pt x="6753" y="6014"/>
                        <a:pt x="6745" y="3058"/>
                        <a:pt x="6745" y="0"/>
                      </a:cubicBezTo>
                      <a:close/>
                      <a:moveTo>
                        <a:pt x="6745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Freeform: Shape 16"/>
              <p:cNvSpPr/>
              <p:nvPr/>
            </p:nvSpPr>
            <p:spPr bwMode="auto">
              <a:xfrm>
                <a:off x="935" y="2960"/>
                <a:ext cx="305" cy="487"/>
              </a:xfrm>
              <a:custGeom>
                <a:avLst/>
                <a:gdLst/>
                <a:ahLst/>
                <a:cxnLst/>
                <a:rect l="0" t="0" r="r" b="b"/>
                <a:pathLst>
                  <a:path w="21596" h="21600">
                    <a:moveTo>
                      <a:pt x="19774" y="0"/>
                    </a:moveTo>
                    <a:cubicBezTo>
                      <a:pt x="20458" y="119"/>
                      <a:pt x="21065" y="323"/>
                      <a:pt x="21346" y="750"/>
                    </a:cubicBezTo>
                    <a:cubicBezTo>
                      <a:pt x="21500" y="983"/>
                      <a:pt x="21585" y="1251"/>
                      <a:pt x="21585" y="1504"/>
                    </a:cubicBezTo>
                    <a:cubicBezTo>
                      <a:pt x="21600" y="5145"/>
                      <a:pt x="21595" y="8785"/>
                      <a:pt x="21595" y="12426"/>
                    </a:cubicBezTo>
                    <a:cubicBezTo>
                      <a:pt x="21595" y="14978"/>
                      <a:pt x="21595" y="17529"/>
                      <a:pt x="21595" y="20080"/>
                    </a:cubicBezTo>
                    <a:cubicBezTo>
                      <a:pt x="21595" y="21053"/>
                      <a:pt x="20727" y="21600"/>
                      <a:pt x="19180" y="21600"/>
                    </a:cubicBezTo>
                    <a:cubicBezTo>
                      <a:pt x="13592" y="21600"/>
                      <a:pt x="8004" y="21600"/>
                      <a:pt x="2415" y="21600"/>
                    </a:cubicBezTo>
                    <a:cubicBezTo>
                      <a:pt x="869" y="21600"/>
                      <a:pt x="0" y="21053"/>
                      <a:pt x="0" y="20080"/>
                    </a:cubicBezTo>
                    <a:cubicBezTo>
                      <a:pt x="0" y="13944"/>
                      <a:pt x="0" y="7809"/>
                      <a:pt x="0" y="1672"/>
                    </a:cubicBezTo>
                    <a:cubicBezTo>
                      <a:pt x="0" y="673"/>
                      <a:pt x="359" y="343"/>
                      <a:pt x="1822" y="0"/>
                    </a:cubicBezTo>
                    <a:cubicBezTo>
                      <a:pt x="7806" y="0"/>
                      <a:pt x="13789" y="0"/>
                      <a:pt x="19774" y="0"/>
                    </a:cubicBezTo>
                    <a:close/>
                    <a:moveTo>
                      <a:pt x="19413" y="18215"/>
                    </a:moveTo>
                    <a:cubicBezTo>
                      <a:pt x="19413" y="13261"/>
                      <a:pt x="19413" y="8324"/>
                      <a:pt x="19413" y="3392"/>
                    </a:cubicBezTo>
                    <a:cubicBezTo>
                      <a:pt x="13650" y="3392"/>
                      <a:pt x="7910" y="3392"/>
                      <a:pt x="2177" y="3392"/>
                    </a:cubicBezTo>
                    <a:cubicBezTo>
                      <a:pt x="2177" y="8341"/>
                      <a:pt x="2177" y="13273"/>
                      <a:pt x="2177" y="18215"/>
                    </a:cubicBezTo>
                    <a:cubicBezTo>
                      <a:pt x="7926" y="18215"/>
                      <a:pt x="13657" y="18215"/>
                      <a:pt x="19413" y="18215"/>
                    </a:cubicBezTo>
                    <a:close/>
                    <a:moveTo>
                      <a:pt x="10796" y="1350"/>
                    </a:moveTo>
                    <a:cubicBezTo>
                      <a:pt x="9673" y="1350"/>
                      <a:pt x="8551" y="1350"/>
                      <a:pt x="7428" y="1350"/>
                    </a:cubicBezTo>
                    <a:cubicBezTo>
                      <a:pt x="7293" y="1350"/>
                      <a:pt x="7157" y="1346"/>
                      <a:pt x="7024" y="1352"/>
                    </a:cubicBezTo>
                    <a:cubicBezTo>
                      <a:pt x="6703" y="1369"/>
                      <a:pt x="6482" y="1509"/>
                      <a:pt x="6484" y="1688"/>
                    </a:cubicBezTo>
                    <a:cubicBezTo>
                      <a:pt x="6484" y="1868"/>
                      <a:pt x="6705" y="2005"/>
                      <a:pt x="7026" y="2023"/>
                    </a:cubicBezTo>
                    <a:cubicBezTo>
                      <a:pt x="7105" y="2027"/>
                      <a:pt x="7183" y="2025"/>
                      <a:pt x="7262" y="2025"/>
                    </a:cubicBezTo>
                    <a:cubicBezTo>
                      <a:pt x="9620" y="2025"/>
                      <a:pt x="11978" y="2025"/>
                      <a:pt x="14336" y="2024"/>
                    </a:cubicBezTo>
                    <a:cubicBezTo>
                      <a:pt x="14459" y="2024"/>
                      <a:pt x="14587" y="2026"/>
                      <a:pt x="14703" y="2007"/>
                    </a:cubicBezTo>
                    <a:cubicBezTo>
                      <a:pt x="14960" y="1965"/>
                      <a:pt x="15108" y="1852"/>
                      <a:pt x="15107" y="1686"/>
                    </a:cubicBezTo>
                    <a:cubicBezTo>
                      <a:pt x="15107" y="1521"/>
                      <a:pt x="14957" y="1408"/>
                      <a:pt x="14701" y="1367"/>
                    </a:cubicBezTo>
                    <a:cubicBezTo>
                      <a:pt x="14584" y="1347"/>
                      <a:pt x="14456" y="1351"/>
                      <a:pt x="14333" y="1350"/>
                    </a:cubicBezTo>
                    <a:cubicBezTo>
                      <a:pt x="13154" y="1350"/>
                      <a:pt x="11976" y="1350"/>
                      <a:pt x="10796" y="1350"/>
                    </a:cubicBezTo>
                    <a:close/>
                    <a:moveTo>
                      <a:pt x="12415" y="19915"/>
                    </a:moveTo>
                    <a:cubicBezTo>
                      <a:pt x="12418" y="19365"/>
                      <a:pt x="11692" y="18906"/>
                      <a:pt x="10811" y="18901"/>
                    </a:cubicBezTo>
                    <a:cubicBezTo>
                      <a:pt x="9932" y="18896"/>
                      <a:pt x="9193" y="19348"/>
                      <a:pt x="9180" y="19898"/>
                    </a:cubicBezTo>
                    <a:cubicBezTo>
                      <a:pt x="9167" y="20456"/>
                      <a:pt x="9907" y="20925"/>
                      <a:pt x="10800" y="20923"/>
                    </a:cubicBezTo>
                    <a:cubicBezTo>
                      <a:pt x="11681" y="20922"/>
                      <a:pt x="12412" y="20466"/>
                      <a:pt x="12415" y="19915"/>
                    </a:cubicBezTo>
                    <a:close/>
                    <a:moveTo>
                      <a:pt x="12415" y="1991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37" name="Group 17"/>
              <p:cNvGrpSpPr/>
              <p:nvPr/>
            </p:nvGrpSpPr>
            <p:grpSpPr bwMode="auto">
              <a:xfrm>
                <a:off x="159" y="1032"/>
                <a:ext cx="266" cy="260"/>
                <a:chOff x="0" y="0"/>
                <a:chExt cx="265" cy="260"/>
              </a:xfrm>
            </p:grpSpPr>
            <p:sp>
              <p:nvSpPr>
                <p:cNvPr id="44" name="Freeform: Shape 24"/>
                <p:cNvSpPr/>
                <p:nvPr/>
              </p:nvSpPr>
              <p:spPr bwMode="auto">
                <a:xfrm>
                  <a:off x="0" y="0"/>
                  <a:ext cx="265" cy="26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61" h="21555">
                      <a:moveTo>
                        <a:pt x="10829" y="21545"/>
                      </a:moveTo>
                      <a:cubicBezTo>
                        <a:pt x="10472" y="21545"/>
                        <a:pt x="10115" y="21538"/>
                        <a:pt x="9758" y="21547"/>
                      </a:cubicBezTo>
                      <a:cubicBezTo>
                        <a:pt x="9500" y="21553"/>
                        <a:pt x="9298" y="21460"/>
                        <a:pt x="9176" y="21231"/>
                      </a:cubicBezTo>
                      <a:cubicBezTo>
                        <a:pt x="8991" y="20883"/>
                        <a:pt x="8808" y="20535"/>
                        <a:pt x="8647" y="20176"/>
                      </a:cubicBezTo>
                      <a:cubicBezTo>
                        <a:pt x="8451" y="19738"/>
                        <a:pt x="8272" y="19291"/>
                        <a:pt x="8099" y="18843"/>
                      </a:cubicBezTo>
                      <a:cubicBezTo>
                        <a:pt x="8038" y="18684"/>
                        <a:pt x="7938" y="18603"/>
                        <a:pt x="7794" y="18520"/>
                      </a:cubicBezTo>
                      <a:cubicBezTo>
                        <a:pt x="7405" y="18296"/>
                        <a:pt x="7061" y="18340"/>
                        <a:pt x="6664" y="18533"/>
                      </a:cubicBezTo>
                      <a:cubicBezTo>
                        <a:pt x="6036" y="18839"/>
                        <a:pt x="5377" y="19077"/>
                        <a:pt x="4727" y="19334"/>
                      </a:cubicBezTo>
                      <a:cubicBezTo>
                        <a:pt x="4412" y="19460"/>
                        <a:pt x="4142" y="19378"/>
                        <a:pt x="3901" y="19132"/>
                      </a:cubicBezTo>
                      <a:cubicBezTo>
                        <a:pt x="3420" y="18637"/>
                        <a:pt x="2930" y="18152"/>
                        <a:pt x="2437" y="17669"/>
                      </a:cubicBezTo>
                      <a:cubicBezTo>
                        <a:pt x="2252" y="17488"/>
                        <a:pt x="2162" y="17286"/>
                        <a:pt x="2245" y="17030"/>
                      </a:cubicBezTo>
                      <a:cubicBezTo>
                        <a:pt x="2373" y="16633"/>
                        <a:pt x="2496" y="16234"/>
                        <a:pt x="2644" y="15844"/>
                      </a:cubicBezTo>
                      <a:cubicBezTo>
                        <a:pt x="2813" y="15402"/>
                        <a:pt x="3014" y="14973"/>
                        <a:pt x="3182" y="14531"/>
                      </a:cubicBezTo>
                      <a:cubicBezTo>
                        <a:pt x="3223" y="14421"/>
                        <a:pt x="3208" y="14278"/>
                        <a:pt x="3185" y="14157"/>
                      </a:cubicBezTo>
                      <a:cubicBezTo>
                        <a:pt x="3100" y="13718"/>
                        <a:pt x="2816" y="13510"/>
                        <a:pt x="2402" y="13371"/>
                      </a:cubicBezTo>
                      <a:cubicBezTo>
                        <a:pt x="1764" y="13156"/>
                        <a:pt x="1148" y="12870"/>
                        <a:pt x="525" y="12607"/>
                      </a:cubicBezTo>
                      <a:cubicBezTo>
                        <a:pt x="159" y="12453"/>
                        <a:pt x="-20" y="12197"/>
                        <a:pt x="2" y="11761"/>
                      </a:cubicBezTo>
                      <a:cubicBezTo>
                        <a:pt x="36" y="11090"/>
                        <a:pt x="18" y="10416"/>
                        <a:pt x="7" y="9743"/>
                      </a:cubicBezTo>
                      <a:cubicBezTo>
                        <a:pt x="3" y="9475"/>
                        <a:pt x="96" y="9277"/>
                        <a:pt x="323" y="9157"/>
                      </a:cubicBezTo>
                      <a:cubicBezTo>
                        <a:pt x="659" y="8978"/>
                        <a:pt x="997" y="8800"/>
                        <a:pt x="1344" y="8646"/>
                      </a:cubicBezTo>
                      <a:cubicBezTo>
                        <a:pt x="1806" y="8441"/>
                        <a:pt x="2282" y="8269"/>
                        <a:pt x="2743" y="8063"/>
                      </a:cubicBezTo>
                      <a:cubicBezTo>
                        <a:pt x="2855" y="8013"/>
                        <a:pt x="2953" y="7896"/>
                        <a:pt x="3025" y="7787"/>
                      </a:cubicBezTo>
                      <a:cubicBezTo>
                        <a:pt x="3264" y="7425"/>
                        <a:pt x="3221" y="7082"/>
                        <a:pt x="3025" y="6690"/>
                      </a:cubicBezTo>
                      <a:cubicBezTo>
                        <a:pt x="2720" y="6079"/>
                        <a:pt x="2484" y="5433"/>
                        <a:pt x="2228" y="4797"/>
                      </a:cubicBezTo>
                      <a:cubicBezTo>
                        <a:pt x="2082" y="4437"/>
                        <a:pt x="2149" y="4140"/>
                        <a:pt x="2450" y="3865"/>
                      </a:cubicBezTo>
                      <a:cubicBezTo>
                        <a:pt x="2930" y="3427"/>
                        <a:pt x="3379" y="2955"/>
                        <a:pt x="3836" y="2491"/>
                      </a:cubicBezTo>
                      <a:cubicBezTo>
                        <a:pt x="4067" y="2256"/>
                        <a:pt x="4332" y="2163"/>
                        <a:pt x="4640" y="2279"/>
                      </a:cubicBezTo>
                      <a:cubicBezTo>
                        <a:pt x="5418" y="2570"/>
                        <a:pt x="6195" y="2867"/>
                        <a:pt x="6967" y="3175"/>
                      </a:cubicBezTo>
                      <a:cubicBezTo>
                        <a:pt x="7138" y="3244"/>
                        <a:pt x="7277" y="3229"/>
                        <a:pt x="7450" y="3179"/>
                      </a:cubicBezTo>
                      <a:cubicBezTo>
                        <a:pt x="7853" y="3063"/>
                        <a:pt x="8058" y="2811"/>
                        <a:pt x="8196" y="2408"/>
                      </a:cubicBezTo>
                      <a:cubicBezTo>
                        <a:pt x="8417" y="1761"/>
                        <a:pt x="8707" y="1137"/>
                        <a:pt x="8974" y="506"/>
                      </a:cubicBezTo>
                      <a:cubicBezTo>
                        <a:pt x="9130" y="140"/>
                        <a:pt x="9396" y="-17"/>
                        <a:pt x="9803" y="1"/>
                      </a:cubicBezTo>
                      <a:cubicBezTo>
                        <a:pt x="10447" y="29"/>
                        <a:pt x="11092" y="21"/>
                        <a:pt x="11736" y="3"/>
                      </a:cubicBezTo>
                      <a:cubicBezTo>
                        <a:pt x="12075" y="-7"/>
                        <a:pt x="12306" y="128"/>
                        <a:pt x="12452" y="424"/>
                      </a:cubicBezTo>
                      <a:cubicBezTo>
                        <a:pt x="12646" y="819"/>
                        <a:pt x="12835" y="1217"/>
                        <a:pt x="13014" y="1620"/>
                      </a:cubicBezTo>
                      <a:cubicBezTo>
                        <a:pt x="13176" y="1987"/>
                        <a:pt x="13312" y="2368"/>
                        <a:pt x="13481" y="2731"/>
                      </a:cubicBezTo>
                      <a:cubicBezTo>
                        <a:pt x="13534" y="2845"/>
                        <a:pt x="13644" y="2947"/>
                        <a:pt x="13752" y="3017"/>
                      </a:cubicBezTo>
                      <a:cubicBezTo>
                        <a:pt x="14129" y="3261"/>
                        <a:pt x="14489" y="3223"/>
                        <a:pt x="14899" y="3020"/>
                      </a:cubicBezTo>
                      <a:cubicBezTo>
                        <a:pt x="15531" y="2707"/>
                        <a:pt x="16200" y="2470"/>
                        <a:pt x="16859" y="2214"/>
                      </a:cubicBezTo>
                      <a:cubicBezTo>
                        <a:pt x="17154" y="2101"/>
                        <a:pt x="17418" y="2179"/>
                        <a:pt x="17646" y="2410"/>
                      </a:cubicBezTo>
                      <a:cubicBezTo>
                        <a:pt x="18108" y="2879"/>
                        <a:pt x="18567" y="3353"/>
                        <a:pt x="19050" y="3799"/>
                      </a:cubicBezTo>
                      <a:cubicBezTo>
                        <a:pt x="19331" y="4059"/>
                        <a:pt x="19410" y="4340"/>
                        <a:pt x="19277" y="4688"/>
                      </a:cubicBezTo>
                      <a:cubicBezTo>
                        <a:pt x="19002" y="5410"/>
                        <a:pt x="18734" y="6134"/>
                        <a:pt x="18437" y="6846"/>
                      </a:cubicBezTo>
                      <a:cubicBezTo>
                        <a:pt x="18333" y="7098"/>
                        <a:pt x="18324" y="7303"/>
                        <a:pt x="18426" y="7560"/>
                      </a:cubicBezTo>
                      <a:cubicBezTo>
                        <a:pt x="18544" y="7854"/>
                        <a:pt x="18710" y="8019"/>
                        <a:pt x="19009" y="8127"/>
                      </a:cubicBezTo>
                      <a:cubicBezTo>
                        <a:pt x="19702" y="8378"/>
                        <a:pt x="20379" y="8674"/>
                        <a:pt x="21059" y="8960"/>
                      </a:cubicBezTo>
                      <a:cubicBezTo>
                        <a:pt x="21407" y="9106"/>
                        <a:pt x="21580" y="9352"/>
                        <a:pt x="21560" y="9771"/>
                      </a:cubicBezTo>
                      <a:cubicBezTo>
                        <a:pt x="21527" y="10458"/>
                        <a:pt x="21546" y="11148"/>
                        <a:pt x="21553" y="11837"/>
                      </a:cubicBezTo>
                      <a:cubicBezTo>
                        <a:pt x="21556" y="12075"/>
                        <a:pt x="21476" y="12260"/>
                        <a:pt x="21273" y="12369"/>
                      </a:cubicBezTo>
                      <a:cubicBezTo>
                        <a:pt x="20925" y="12558"/>
                        <a:pt x="20574" y="12746"/>
                        <a:pt x="20214" y="12908"/>
                      </a:cubicBezTo>
                      <a:cubicBezTo>
                        <a:pt x="19760" y="13112"/>
                        <a:pt x="19297" y="13296"/>
                        <a:pt x="18833" y="13473"/>
                      </a:cubicBezTo>
                      <a:cubicBezTo>
                        <a:pt x="18671" y="13534"/>
                        <a:pt x="18597" y="13640"/>
                        <a:pt x="18517" y="13785"/>
                      </a:cubicBezTo>
                      <a:cubicBezTo>
                        <a:pt x="18315" y="14149"/>
                        <a:pt x="18344" y="14469"/>
                        <a:pt x="18528" y="14845"/>
                      </a:cubicBezTo>
                      <a:cubicBezTo>
                        <a:pt x="18832" y="15465"/>
                        <a:pt x="19076" y="16117"/>
                        <a:pt x="19335" y="16760"/>
                      </a:cubicBezTo>
                      <a:cubicBezTo>
                        <a:pt x="19480" y="17119"/>
                        <a:pt x="19413" y="17418"/>
                        <a:pt x="19111" y="17692"/>
                      </a:cubicBezTo>
                      <a:cubicBezTo>
                        <a:pt x="18643" y="18118"/>
                        <a:pt x="18199" y="18575"/>
                        <a:pt x="17759" y="19033"/>
                      </a:cubicBezTo>
                      <a:cubicBezTo>
                        <a:pt x="17495" y="19307"/>
                        <a:pt x="17204" y="19395"/>
                        <a:pt x="16853" y="19260"/>
                      </a:cubicBezTo>
                      <a:cubicBezTo>
                        <a:pt x="16099" y="18969"/>
                        <a:pt x="15344" y="18682"/>
                        <a:pt x="14595" y="18378"/>
                      </a:cubicBezTo>
                      <a:cubicBezTo>
                        <a:pt x="14422" y="18308"/>
                        <a:pt x="14285" y="18327"/>
                        <a:pt x="14112" y="18376"/>
                      </a:cubicBezTo>
                      <a:cubicBezTo>
                        <a:pt x="13708" y="18492"/>
                        <a:pt x="13503" y="18744"/>
                        <a:pt x="13366" y="19147"/>
                      </a:cubicBezTo>
                      <a:cubicBezTo>
                        <a:pt x="13146" y="19795"/>
                        <a:pt x="12855" y="20418"/>
                        <a:pt x="12589" y="21049"/>
                      </a:cubicBezTo>
                      <a:cubicBezTo>
                        <a:pt x="12438" y="21405"/>
                        <a:pt x="12183" y="21583"/>
                        <a:pt x="11783" y="21551"/>
                      </a:cubicBezTo>
                      <a:cubicBezTo>
                        <a:pt x="11468" y="21525"/>
                        <a:pt x="11148" y="21545"/>
                        <a:pt x="10829" y="21545"/>
                      </a:cubicBezTo>
                      <a:close/>
                      <a:moveTo>
                        <a:pt x="18069" y="4560"/>
                      </a:moveTo>
                      <a:cubicBezTo>
                        <a:pt x="18030" y="4514"/>
                        <a:pt x="17990" y="4459"/>
                        <a:pt x="17942" y="4412"/>
                      </a:cubicBezTo>
                      <a:cubicBezTo>
                        <a:pt x="17671" y="4139"/>
                        <a:pt x="17393" y="3874"/>
                        <a:pt x="17130" y="3595"/>
                      </a:cubicBezTo>
                      <a:cubicBezTo>
                        <a:pt x="17017" y="3474"/>
                        <a:pt x="16921" y="3449"/>
                        <a:pt x="16768" y="3518"/>
                      </a:cubicBezTo>
                      <a:cubicBezTo>
                        <a:pt x="16101" y="3819"/>
                        <a:pt x="15426" y="4099"/>
                        <a:pt x="14761" y="4403"/>
                      </a:cubicBezTo>
                      <a:cubicBezTo>
                        <a:pt x="14487" y="4528"/>
                        <a:pt x="14236" y="4550"/>
                        <a:pt x="13958" y="4420"/>
                      </a:cubicBezTo>
                      <a:cubicBezTo>
                        <a:pt x="13642" y="4272"/>
                        <a:pt x="13314" y="4146"/>
                        <a:pt x="12988" y="4021"/>
                      </a:cubicBezTo>
                      <a:cubicBezTo>
                        <a:pt x="12746" y="3929"/>
                        <a:pt x="12595" y="3766"/>
                        <a:pt x="12497" y="3521"/>
                      </a:cubicBezTo>
                      <a:cubicBezTo>
                        <a:pt x="12213" y="2820"/>
                        <a:pt x="11907" y="2128"/>
                        <a:pt x="11622" y="1427"/>
                      </a:cubicBezTo>
                      <a:cubicBezTo>
                        <a:pt x="11557" y="1268"/>
                        <a:pt x="11472" y="1221"/>
                        <a:pt x="11310" y="1226"/>
                      </a:cubicBezTo>
                      <a:cubicBezTo>
                        <a:pt x="10945" y="1238"/>
                        <a:pt x="10579" y="1242"/>
                        <a:pt x="10215" y="1225"/>
                      </a:cubicBezTo>
                      <a:cubicBezTo>
                        <a:pt x="10016" y="1215"/>
                        <a:pt x="9915" y="1271"/>
                        <a:pt x="9841" y="1471"/>
                      </a:cubicBezTo>
                      <a:cubicBezTo>
                        <a:pt x="9584" y="2166"/>
                        <a:pt x="9301" y="2851"/>
                        <a:pt x="9037" y="3543"/>
                      </a:cubicBezTo>
                      <a:cubicBezTo>
                        <a:pt x="8949" y="3773"/>
                        <a:pt x="8807" y="3927"/>
                        <a:pt x="8582" y="4017"/>
                      </a:cubicBezTo>
                      <a:cubicBezTo>
                        <a:pt x="8235" y="4154"/>
                        <a:pt x="7891" y="4298"/>
                        <a:pt x="7548" y="4445"/>
                      </a:cubicBezTo>
                      <a:cubicBezTo>
                        <a:pt x="7314" y="4545"/>
                        <a:pt x="7091" y="4546"/>
                        <a:pt x="6851" y="4445"/>
                      </a:cubicBezTo>
                      <a:cubicBezTo>
                        <a:pt x="6142" y="4147"/>
                        <a:pt x="5425" y="3867"/>
                        <a:pt x="4714" y="3572"/>
                      </a:cubicBezTo>
                      <a:cubicBezTo>
                        <a:pt x="4581" y="3517"/>
                        <a:pt x="4494" y="3530"/>
                        <a:pt x="4391" y="3639"/>
                      </a:cubicBezTo>
                      <a:cubicBezTo>
                        <a:pt x="4122" y="3925"/>
                        <a:pt x="3843" y="4200"/>
                        <a:pt x="3559" y="4470"/>
                      </a:cubicBezTo>
                      <a:cubicBezTo>
                        <a:pt x="3454" y="4571"/>
                        <a:pt x="3429" y="4650"/>
                        <a:pt x="3494" y="4793"/>
                      </a:cubicBezTo>
                      <a:cubicBezTo>
                        <a:pt x="3803" y="5475"/>
                        <a:pt x="4092" y="6165"/>
                        <a:pt x="4399" y="6848"/>
                      </a:cubicBezTo>
                      <a:cubicBezTo>
                        <a:pt x="4511" y="7096"/>
                        <a:pt x="4525" y="7326"/>
                        <a:pt x="4413" y="7576"/>
                      </a:cubicBezTo>
                      <a:cubicBezTo>
                        <a:pt x="4262" y="7914"/>
                        <a:pt x="4119" y="8256"/>
                        <a:pt x="3986" y="8602"/>
                      </a:cubicBezTo>
                      <a:cubicBezTo>
                        <a:pt x="3894" y="8841"/>
                        <a:pt x="3735" y="8984"/>
                        <a:pt x="3503" y="9079"/>
                      </a:cubicBezTo>
                      <a:cubicBezTo>
                        <a:pt x="2790" y="9369"/>
                        <a:pt x="2085" y="9676"/>
                        <a:pt x="1372" y="9968"/>
                      </a:cubicBezTo>
                      <a:cubicBezTo>
                        <a:pt x="1234" y="10025"/>
                        <a:pt x="1188" y="10102"/>
                        <a:pt x="1192" y="10251"/>
                      </a:cubicBezTo>
                      <a:cubicBezTo>
                        <a:pt x="1201" y="10630"/>
                        <a:pt x="1205" y="11011"/>
                        <a:pt x="1191" y="11390"/>
                      </a:cubicBezTo>
                      <a:cubicBezTo>
                        <a:pt x="1185" y="11556"/>
                        <a:pt x="1246" y="11627"/>
                        <a:pt x="1390" y="11682"/>
                      </a:cubicBezTo>
                      <a:cubicBezTo>
                        <a:pt x="2088" y="11947"/>
                        <a:pt x="2779" y="12228"/>
                        <a:pt x="3478" y="12489"/>
                      </a:cubicBezTo>
                      <a:cubicBezTo>
                        <a:pt x="3738" y="12586"/>
                        <a:pt x="3910" y="12746"/>
                        <a:pt x="4010" y="13010"/>
                      </a:cubicBezTo>
                      <a:cubicBezTo>
                        <a:pt x="4135" y="13341"/>
                        <a:pt x="4269" y="13670"/>
                        <a:pt x="4413" y="13993"/>
                      </a:cubicBezTo>
                      <a:cubicBezTo>
                        <a:pt x="4525" y="14242"/>
                        <a:pt x="4515" y="14473"/>
                        <a:pt x="4410" y="14724"/>
                      </a:cubicBezTo>
                      <a:cubicBezTo>
                        <a:pt x="4116" y="15421"/>
                        <a:pt x="3841" y="16126"/>
                        <a:pt x="3550" y="16824"/>
                      </a:cubicBezTo>
                      <a:cubicBezTo>
                        <a:pt x="3492" y="16963"/>
                        <a:pt x="3510" y="17050"/>
                        <a:pt x="3617" y="17152"/>
                      </a:cubicBezTo>
                      <a:cubicBezTo>
                        <a:pt x="3901" y="17423"/>
                        <a:pt x="4179" y="17700"/>
                        <a:pt x="4448" y="17985"/>
                      </a:cubicBezTo>
                      <a:cubicBezTo>
                        <a:pt x="4551" y="18094"/>
                        <a:pt x="4640" y="18105"/>
                        <a:pt x="4772" y="18046"/>
                      </a:cubicBezTo>
                      <a:cubicBezTo>
                        <a:pt x="5447" y="17745"/>
                        <a:pt x="6128" y="17460"/>
                        <a:pt x="6800" y="17153"/>
                      </a:cubicBezTo>
                      <a:cubicBezTo>
                        <a:pt x="7074" y="17028"/>
                        <a:pt x="7327" y="17009"/>
                        <a:pt x="7604" y="17139"/>
                      </a:cubicBezTo>
                      <a:cubicBezTo>
                        <a:pt x="7913" y="17285"/>
                        <a:pt x="8231" y="17412"/>
                        <a:pt x="8551" y="17531"/>
                      </a:cubicBezTo>
                      <a:cubicBezTo>
                        <a:pt x="8811" y="17629"/>
                        <a:pt x="8967" y="17804"/>
                        <a:pt x="9071" y="18065"/>
                      </a:cubicBezTo>
                      <a:cubicBezTo>
                        <a:pt x="9351" y="18759"/>
                        <a:pt x="9654" y="19444"/>
                        <a:pt x="9940" y="20135"/>
                      </a:cubicBezTo>
                      <a:cubicBezTo>
                        <a:pt x="9999" y="20278"/>
                        <a:pt x="10069" y="20340"/>
                        <a:pt x="10231" y="20334"/>
                      </a:cubicBezTo>
                      <a:cubicBezTo>
                        <a:pt x="10627" y="20320"/>
                        <a:pt x="11023" y="20322"/>
                        <a:pt x="11419" y="20333"/>
                      </a:cubicBezTo>
                      <a:cubicBezTo>
                        <a:pt x="11566" y="20337"/>
                        <a:pt x="11639" y="20290"/>
                        <a:pt x="11692" y="20150"/>
                      </a:cubicBezTo>
                      <a:cubicBezTo>
                        <a:pt x="11962" y="19443"/>
                        <a:pt x="12246" y="18741"/>
                        <a:pt x="12514" y="18034"/>
                      </a:cubicBezTo>
                      <a:cubicBezTo>
                        <a:pt x="12608" y="17789"/>
                        <a:pt x="12759" y="17624"/>
                        <a:pt x="13002" y="17531"/>
                      </a:cubicBezTo>
                      <a:cubicBezTo>
                        <a:pt x="13342" y="17400"/>
                        <a:pt x="13679" y="17257"/>
                        <a:pt x="14016" y="17114"/>
                      </a:cubicBezTo>
                      <a:cubicBezTo>
                        <a:pt x="14250" y="17015"/>
                        <a:pt x="14473" y="17013"/>
                        <a:pt x="14712" y="17115"/>
                      </a:cubicBezTo>
                      <a:cubicBezTo>
                        <a:pt x="15420" y="17415"/>
                        <a:pt x="16136" y="17696"/>
                        <a:pt x="16847" y="17993"/>
                      </a:cubicBezTo>
                      <a:cubicBezTo>
                        <a:pt x="16980" y="18048"/>
                        <a:pt x="17067" y="18033"/>
                        <a:pt x="17169" y="17924"/>
                      </a:cubicBezTo>
                      <a:cubicBezTo>
                        <a:pt x="17438" y="17638"/>
                        <a:pt x="17717" y="17362"/>
                        <a:pt x="18000" y="17092"/>
                      </a:cubicBezTo>
                      <a:cubicBezTo>
                        <a:pt x="18105" y="16991"/>
                        <a:pt x="18131" y="16912"/>
                        <a:pt x="18066" y="16769"/>
                      </a:cubicBezTo>
                      <a:cubicBezTo>
                        <a:pt x="17754" y="16080"/>
                        <a:pt x="17460" y="15383"/>
                        <a:pt x="17150" y="14693"/>
                      </a:cubicBezTo>
                      <a:cubicBezTo>
                        <a:pt x="17046" y="14461"/>
                        <a:pt x="17037" y="14241"/>
                        <a:pt x="17137" y="14008"/>
                      </a:cubicBezTo>
                      <a:cubicBezTo>
                        <a:pt x="17282" y="13667"/>
                        <a:pt x="17429" y="13327"/>
                        <a:pt x="17561" y="12981"/>
                      </a:cubicBezTo>
                      <a:cubicBezTo>
                        <a:pt x="17654" y="12735"/>
                        <a:pt x="17814" y="12582"/>
                        <a:pt x="18055" y="12484"/>
                      </a:cubicBezTo>
                      <a:cubicBezTo>
                        <a:pt x="18768" y="12195"/>
                        <a:pt x="19473" y="11886"/>
                        <a:pt x="20185" y="11594"/>
                      </a:cubicBezTo>
                      <a:cubicBezTo>
                        <a:pt x="20322" y="11537"/>
                        <a:pt x="20369" y="11460"/>
                        <a:pt x="20365" y="11312"/>
                      </a:cubicBezTo>
                      <a:cubicBezTo>
                        <a:pt x="20356" y="10932"/>
                        <a:pt x="20353" y="10552"/>
                        <a:pt x="20366" y="10172"/>
                      </a:cubicBezTo>
                      <a:cubicBezTo>
                        <a:pt x="20372" y="10008"/>
                        <a:pt x="20313" y="9935"/>
                        <a:pt x="20168" y="9880"/>
                      </a:cubicBezTo>
                      <a:cubicBezTo>
                        <a:pt x="19463" y="9613"/>
                        <a:pt x="18763" y="9332"/>
                        <a:pt x="18058" y="9067"/>
                      </a:cubicBezTo>
                      <a:cubicBezTo>
                        <a:pt x="17815" y="8975"/>
                        <a:pt x="17652" y="8825"/>
                        <a:pt x="17557" y="8577"/>
                      </a:cubicBezTo>
                      <a:cubicBezTo>
                        <a:pt x="17425" y="8231"/>
                        <a:pt x="17280" y="7890"/>
                        <a:pt x="17134" y="7550"/>
                      </a:cubicBezTo>
                      <a:cubicBezTo>
                        <a:pt x="17034" y="7318"/>
                        <a:pt x="17037" y="7098"/>
                        <a:pt x="17135" y="6863"/>
                      </a:cubicBezTo>
                      <a:cubicBezTo>
                        <a:pt x="17424" y="6173"/>
                        <a:pt x="17703" y="5478"/>
                        <a:pt x="17985" y="4785"/>
                      </a:cubicBezTo>
                      <a:cubicBezTo>
                        <a:pt x="18015" y="4716"/>
                        <a:pt x="18036" y="4649"/>
                        <a:pt x="18069" y="4560"/>
                      </a:cubicBezTo>
                      <a:close/>
                      <a:moveTo>
                        <a:pt x="18069" y="456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25"/>
                <p:cNvSpPr/>
                <p:nvPr/>
              </p:nvSpPr>
              <p:spPr bwMode="auto">
                <a:xfrm>
                  <a:off x="88" y="87"/>
                  <a:ext cx="95" cy="9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37" h="21552">
                      <a:moveTo>
                        <a:pt x="10796" y="21552"/>
                      </a:moveTo>
                      <a:cubicBezTo>
                        <a:pt x="4882" y="21576"/>
                        <a:pt x="33" y="16749"/>
                        <a:pt x="0" y="10805"/>
                      </a:cubicBezTo>
                      <a:cubicBezTo>
                        <a:pt x="-34" y="4891"/>
                        <a:pt x="4804" y="24"/>
                        <a:pt x="10740" y="0"/>
                      </a:cubicBezTo>
                      <a:cubicBezTo>
                        <a:pt x="16656" y="-24"/>
                        <a:pt x="21506" y="4804"/>
                        <a:pt x="21537" y="10745"/>
                      </a:cubicBezTo>
                      <a:cubicBezTo>
                        <a:pt x="21566" y="16661"/>
                        <a:pt x="16728" y="21528"/>
                        <a:pt x="10796" y="21552"/>
                      </a:cubicBezTo>
                      <a:close/>
                      <a:moveTo>
                        <a:pt x="18191" y="10829"/>
                      </a:moveTo>
                      <a:cubicBezTo>
                        <a:pt x="18215" y="6734"/>
                        <a:pt x="14903" y="3399"/>
                        <a:pt x="10790" y="3377"/>
                      </a:cubicBezTo>
                      <a:cubicBezTo>
                        <a:pt x="6729" y="3355"/>
                        <a:pt x="3372" y="6667"/>
                        <a:pt x="3348" y="10721"/>
                      </a:cubicBezTo>
                      <a:cubicBezTo>
                        <a:pt x="3323" y="14811"/>
                        <a:pt x="6642" y="18155"/>
                        <a:pt x="10751" y="18177"/>
                      </a:cubicBezTo>
                      <a:cubicBezTo>
                        <a:pt x="14807" y="18201"/>
                        <a:pt x="18167" y="14883"/>
                        <a:pt x="18191" y="10829"/>
                      </a:cubicBezTo>
                      <a:close/>
                      <a:moveTo>
                        <a:pt x="18191" y="1082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Freeform: Shape 18"/>
              <p:cNvSpPr/>
              <p:nvPr/>
            </p:nvSpPr>
            <p:spPr bwMode="auto">
              <a:xfrm>
                <a:off x="880" y="1496"/>
                <a:ext cx="215" cy="298"/>
              </a:xfrm>
              <a:custGeom>
                <a:avLst/>
                <a:gdLst/>
                <a:ahLst/>
                <a:cxnLst/>
                <a:rect l="0" t="0" r="r" b="b"/>
                <a:pathLst>
                  <a:path w="21587" h="20762">
                    <a:moveTo>
                      <a:pt x="9" y="20762"/>
                    </a:moveTo>
                    <a:cubicBezTo>
                      <a:pt x="9" y="16351"/>
                      <a:pt x="-13" y="11939"/>
                      <a:pt x="13" y="7527"/>
                    </a:cubicBezTo>
                    <a:cubicBezTo>
                      <a:pt x="34" y="3937"/>
                      <a:pt x="3453" y="992"/>
                      <a:pt x="8467" y="187"/>
                    </a:cubicBezTo>
                    <a:cubicBezTo>
                      <a:pt x="14850" y="-838"/>
                      <a:pt x="21184" y="2477"/>
                      <a:pt x="21560" y="7042"/>
                    </a:cubicBezTo>
                    <a:cubicBezTo>
                      <a:pt x="21581" y="7303"/>
                      <a:pt x="21585" y="7565"/>
                      <a:pt x="21585" y="7826"/>
                    </a:cubicBezTo>
                    <a:cubicBezTo>
                      <a:pt x="21587" y="12138"/>
                      <a:pt x="21587" y="16450"/>
                      <a:pt x="21587" y="20762"/>
                    </a:cubicBezTo>
                    <a:cubicBezTo>
                      <a:pt x="14395" y="20762"/>
                      <a:pt x="7202" y="20762"/>
                      <a:pt x="9" y="20762"/>
                    </a:cubicBezTo>
                    <a:close/>
                    <a:moveTo>
                      <a:pt x="9" y="2076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9"/>
              <p:cNvSpPr/>
              <p:nvPr/>
            </p:nvSpPr>
            <p:spPr bwMode="auto">
              <a:xfrm>
                <a:off x="920" y="1336"/>
                <a:ext cx="137" cy="137"/>
              </a:xfrm>
              <a:custGeom>
                <a:avLst/>
                <a:gdLst/>
                <a:ahLst/>
                <a:cxnLst/>
                <a:rect l="0" t="0" r="r" b="b"/>
                <a:pathLst>
                  <a:path w="20067" h="21556">
                    <a:moveTo>
                      <a:pt x="11304" y="0"/>
                    </a:moveTo>
                    <a:cubicBezTo>
                      <a:pt x="12025" y="223"/>
                      <a:pt x="12761" y="401"/>
                      <a:pt x="13465" y="674"/>
                    </a:cubicBezTo>
                    <a:cubicBezTo>
                      <a:pt x="18041" y="2449"/>
                      <a:pt x="20727" y="7436"/>
                      <a:pt x="19927" y="12635"/>
                    </a:cubicBezTo>
                    <a:cubicBezTo>
                      <a:pt x="19150" y="17692"/>
                      <a:pt x="14931" y="21512"/>
                      <a:pt x="10073" y="21556"/>
                    </a:cubicBezTo>
                    <a:cubicBezTo>
                      <a:pt x="5300" y="21600"/>
                      <a:pt x="1081" y="17864"/>
                      <a:pt x="177" y="12792"/>
                    </a:cubicBezTo>
                    <a:cubicBezTo>
                      <a:pt x="-873" y="6899"/>
                      <a:pt x="2852" y="1154"/>
                      <a:pt x="8361" y="164"/>
                    </a:cubicBezTo>
                    <a:cubicBezTo>
                      <a:pt x="8508" y="137"/>
                      <a:pt x="8645" y="55"/>
                      <a:pt x="8786" y="0"/>
                    </a:cubicBezTo>
                    <a:cubicBezTo>
                      <a:pt x="9626" y="0"/>
                      <a:pt x="10464" y="0"/>
                      <a:pt x="11304" y="0"/>
                    </a:cubicBezTo>
                    <a:close/>
                    <a:moveTo>
                      <a:pt x="11304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0"/>
              <p:cNvSpPr/>
              <p:nvPr/>
            </p:nvSpPr>
            <p:spPr bwMode="auto">
              <a:xfrm>
                <a:off x="768" y="184"/>
                <a:ext cx="455" cy="277"/>
              </a:xfrm>
              <a:custGeom>
                <a:avLst/>
                <a:gdLst/>
                <a:ahLst/>
                <a:cxnLst/>
                <a:rect l="0" t="0" r="r" b="b"/>
                <a:pathLst>
                  <a:path w="21373" h="21321">
                    <a:moveTo>
                      <a:pt x="2847" y="9318"/>
                    </a:moveTo>
                    <a:cubicBezTo>
                      <a:pt x="2847" y="9318"/>
                      <a:pt x="158" y="10543"/>
                      <a:pt x="8" y="13972"/>
                    </a:cubicBezTo>
                    <a:cubicBezTo>
                      <a:pt x="-141" y="17402"/>
                      <a:pt x="1652" y="21321"/>
                      <a:pt x="3594" y="21321"/>
                    </a:cubicBezTo>
                    <a:cubicBezTo>
                      <a:pt x="5536" y="21321"/>
                      <a:pt x="16739" y="21321"/>
                      <a:pt x="17785" y="21321"/>
                    </a:cubicBezTo>
                    <a:cubicBezTo>
                      <a:pt x="18831" y="21321"/>
                      <a:pt x="21459" y="17889"/>
                      <a:pt x="21370" y="13972"/>
                    </a:cubicBezTo>
                    <a:cubicBezTo>
                      <a:pt x="21221" y="7358"/>
                      <a:pt x="16142" y="5889"/>
                      <a:pt x="16142" y="5889"/>
                    </a:cubicBezTo>
                    <a:cubicBezTo>
                      <a:pt x="16142" y="5889"/>
                      <a:pt x="16139" y="-279"/>
                      <a:pt x="11212" y="10"/>
                    </a:cubicBezTo>
                    <a:cubicBezTo>
                      <a:pt x="7029" y="255"/>
                      <a:pt x="6581" y="5154"/>
                      <a:pt x="6581" y="5154"/>
                    </a:cubicBezTo>
                    <a:cubicBezTo>
                      <a:pt x="6581" y="5154"/>
                      <a:pt x="4883" y="3808"/>
                      <a:pt x="3444" y="5644"/>
                    </a:cubicBezTo>
                    <a:cubicBezTo>
                      <a:pt x="2100" y="7359"/>
                      <a:pt x="2847" y="9318"/>
                      <a:pt x="2847" y="9318"/>
                    </a:cubicBezTo>
                    <a:close/>
                    <a:moveTo>
                      <a:pt x="2847" y="93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>
                <a:off x="1576" y="2392"/>
                <a:ext cx="359" cy="3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33"/>
                    </a:moveTo>
                    <a:lnTo>
                      <a:pt x="13190" y="9033"/>
                    </a:lnTo>
                    <a:lnTo>
                      <a:pt x="13190" y="0"/>
                    </a:lnTo>
                    <a:lnTo>
                      <a:pt x="8984" y="0"/>
                    </a:lnTo>
                    <a:lnTo>
                      <a:pt x="8984" y="9033"/>
                    </a:lnTo>
                    <a:lnTo>
                      <a:pt x="0" y="9033"/>
                    </a:lnTo>
                    <a:lnTo>
                      <a:pt x="0" y="13352"/>
                    </a:lnTo>
                    <a:lnTo>
                      <a:pt x="8984" y="13352"/>
                    </a:lnTo>
                    <a:lnTo>
                      <a:pt x="8984" y="21600"/>
                    </a:lnTo>
                    <a:lnTo>
                      <a:pt x="13190" y="21600"/>
                    </a:lnTo>
                    <a:lnTo>
                      <a:pt x="13190" y="13352"/>
                    </a:lnTo>
                    <a:lnTo>
                      <a:pt x="21600" y="13352"/>
                    </a:lnTo>
                    <a:close/>
                    <a:moveTo>
                      <a:pt x="21600" y="90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2"/>
              <p:cNvSpPr/>
              <p:nvPr/>
            </p:nvSpPr>
            <p:spPr bwMode="auto">
              <a:xfrm>
                <a:off x="792" y="3584"/>
                <a:ext cx="1280" cy="1177"/>
              </a:xfrm>
              <a:custGeom>
                <a:avLst/>
                <a:gdLst/>
                <a:ahLst/>
                <a:cxnLst/>
                <a:rect l="0" t="0" r="r" b="b"/>
                <a:pathLst>
                  <a:path w="21555" h="21600">
                    <a:moveTo>
                      <a:pt x="169" y="0"/>
                    </a:moveTo>
                    <a:lnTo>
                      <a:pt x="21073" y="0"/>
                    </a:lnTo>
                    <a:lnTo>
                      <a:pt x="21073" y="1868"/>
                    </a:lnTo>
                    <a:cubicBezTo>
                      <a:pt x="21073" y="1868"/>
                      <a:pt x="21555" y="2277"/>
                      <a:pt x="21555" y="2977"/>
                    </a:cubicBezTo>
                    <a:cubicBezTo>
                      <a:pt x="21555" y="3678"/>
                      <a:pt x="20537" y="4203"/>
                      <a:pt x="20537" y="4729"/>
                    </a:cubicBezTo>
                    <a:cubicBezTo>
                      <a:pt x="20537" y="5254"/>
                      <a:pt x="21394" y="5546"/>
                      <a:pt x="21394" y="6246"/>
                    </a:cubicBezTo>
                    <a:cubicBezTo>
                      <a:pt x="21394" y="6947"/>
                      <a:pt x="20483" y="7531"/>
                      <a:pt x="20537" y="8231"/>
                    </a:cubicBezTo>
                    <a:cubicBezTo>
                      <a:pt x="20590" y="8932"/>
                      <a:pt x="21394" y="8990"/>
                      <a:pt x="21341" y="9574"/>
                    </a:cubicBezTo>
                    <a:cubicBezTo>
                      <a:pt x="21287" y="10158"/>
                      <a:pt x="20537" y="10683"/>
                      <a:pt x="20537" y="11209"/>
                    </a:cubicBezTo>
                    <a:cubicBezTo>
                      <a:pt x="20537" y="11734"/>
                      <a:pt x="21341" y="12143"/>
                      <a:pt x="21341" y="12726"/>
                    </a:cubicBezTo>
                    <a:cubicBezTo>
                      <a:pt x="21341" y="13310"/>
                      <a:pt x="20537" y="13836"/>
                      <a:pt x="20483" y="14419"/>
                    </a:cubicBezTo>
                    <a:cubicBezTo>
                      <a:pt x="20429" y="15003"/>
                      <a:pt x="21019" y="15120"/>
                      <a:pt x="21019" y="15529"/>
                    </a:cubicBezTo>
                    <a:cubicBezTo>
                      <a:pt x="21019" y="15937"/>
                      <a:pt x="20751" y="16813"/>
                      <a:pt x="19304" y="18156"/>
                    </a:cubicBezTo>
                    <a:cubicBezTo>
                      <a:pt x="17857" y="19498"/>
                      <a:pt x="15659" y="21600"/>
                      <a:pt x="15659" y="21600"/>
                    </a:cubicBezTo>
                    <a:lnTo>
                      <a:pt x="5797" y="21600"/>
                    </a:lnTo>
                    <a:lnTo>
                      <a:pt x="1245" y="17452"/>
                    </a:lnTo>
                    <a:cubicBezTo>
                      <a:pt x="1134" y="16930"/>
                      <a:pt x="1134" y="16054"/>
                      <a:pt x="1027" y="15704"/>
                    </a:cubicBezTo>
                    <a:cubicBezTo>
                      <a:pt x="920" y="15353"/>
                      <a:pt x="9" y="14828"/>
                      <a:pt x="9" y="14244"/>
                    </a:cubicBezTo>
                    <a:cubicBezTo>
                      <a:pt x="9" y="13660"/>
                      <a:pt x="813" y="13427"/>
                      <a:pt x="813" y="13018"/>
                    </a:cubicBezTo>
                    <a:cubicBezTo>
                      <a:pt x="813" y="12610"/>
                      <a:pt x="-45" y="11559"/>
                      <a:pt x="9" y="10800"/>
                    </a:cubicBezTo>
                    <a:cubicBezTo>
                      <a:pt x="62" y="10041"/>
                      <a:pt x="652" y="9866"/>
                      <a:pt x="706" y="9457"/>
                    </a:cubicBezTo>
                    <a:cubicBezTo>
                      <a:pt x="759" y="9049"/>
                      <a:pt x="116" y="8406"/>
                      <a:pt x="116" y="7823"/>
                    </a:cubicBezTo>
                    <a:cubicBezTo>
                      <a:pt x="116" y="7239"/>
                      <a:pt x="759" y="6655"/>
                      <a:pt x="759" y="6130"/>
                    </a:cubicBezTo>
                    <a:cubicBezTo>
                      <a:pt x="759" y="5604"/>
                      <a:pt x="62" y="5254"/>
                      <a:pt x="9" y="4378"/>
                    </a:cubicBezTo>
                    <a:cubicBezTo>
                      <a:pt x="-45" y="3503"/>
                      <a:pt x="169" y="0"/>
                      <a:pt x="169" y="0"/>
                    </a:cubicBezTo>
                    <a:close/>
                    <a:moveTo>
                      <a:pt x="169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23"/>
              <p:cNvSpPr/>
              <p:nvPr/>
            </p:nvSpPr>
            <p:spPr bwMode="auto">
              <a:xfrm>
                <a:off x="1152" y="4800"/>
                <a:ext cx="531" cy="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8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1600" y="0"/>
                      <a:pt x="19272" y="21598"/>
                      <a:pt x="18108" y="21598"/>
                    </a:cubicBezTo>
                    <a:cubicBezTo>
                      <a:pt x="16944" y="21598"/>
                      <a:pt x="5044" y="21598"/>
                      <a:pt x="4010" y="21598"/>
                    </a:cubicBezTo>
                    <a:cubicBezTo>
                      <a:pt x="2975" y="2160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Straight Connector 32"/>
            <p:cNvCxnSpPr/>
            <p:nvPr/>
          </p:nvCxnSpPr>
          <p:spPr>
            <a:xfrm>
              <a:off x="6748311" y="1963720"/>
              <a:ext cx="1392552" cy="0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3"/>
            <p:cNvCxnSpPr/>
            <p:nvPr/>
          </p:nvCxnSpPr>
          <p:spPr>
            <a:xfrm>
              <a:off x="7041045" y="2924932"/>
              <a:ext cx="1099819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4"/>
            <p:cNvCxnSpPr/>
            <p:nvPr/>
          </p:nvCxnSpPr>
          <p:spPr>
            <a:xfrm flipH="1">
              <a:off x="3975079" y="3912986"/>
              <a:ext cx="114101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5"/>
            <p:cNvCxnSpPr/>
            <p:nvPr/>
          </p:nvCxnSpPr>
          <p:spPr>
            <a:xfrm>
              <a:off x="6415040" y="4596969"/>
              <a:ext cx="1725823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9"/>
            <p:cNvCxnSpPr/>
            <p:nvPr/>
          </p:nvCxnSpPr>
          <p:spPr>
            <a:xfrm flipH="1">
              <a:off x="3975079" y="2509388"/>
              <a:ext cx="1141017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q"/>
          <p:cNvGrpSpPr/>
          <p:nvPr>
            <p:custDataLst>
              <p:tags r:id="rId3"/>
            </p:custDataLst>
          </p:nvPr>
        </p:nvGrpSpPr>
        <p:grpSpPr>
          <a:xfrm>
            <a:off x="1660645" y="2147462"/>
            <a:ext cx="2191036" cy="723852"/>
            <a:chOff x="1454811" y="2057192"/>
            <a:chExt cx="2191036" cy="723852"/>
          </a:xfrm>
        </p:grpSpPr>
        <p:sp>
          <p:nvSpPr>
            <p:cNvPr id="23" name="TextBox 40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4" name="Rectangle 2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1" name="q"/>
          <p:cNvGrpSpPr/>
          <p:nvPr>
            <p:custDataLst>
              <p:tags r:id="rId4"/>
            </p:custDataLst>
          </p:nvPr>
        </p:nvGrpSpPr>
        <p:grpSpPr>
          <a:xfrm>
            <a:off x="1660645" y="3551060"/>
            <a:ext cx="2191036" cy="723852"/>
            <a:chOff x="1454811" y="2057192"/>
            <a:chExt cx="2191036" cy="723852"/>
          </a:xfrm>
        </p:grpSpPr>
        <p:sp>
          <p:nvSpPr>
            <p:cNvPr id="21" name="TextBox 43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2" name="Rectangle 4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BA871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2" name="q"/>
          <p:cNvGrpSpPr/>
          <p:nvPr>
            <p:custDataLst>
              <p:tags r:id="rId5"/>
            </p:custDataLst>
          </p:nvPr>
        </p:nvGrpSpPr>
        <p:grpSpPr>
          <a:xfrm>
            <a:off x="8292244" y="1601794"/>
            <a:ext cx="2191036" cy="723852"/>
            <a:chOff x="1454811" y="2057192"/>
            <a:chExt cx="2191036" cy="723852"/>
          </a:xfrm>
        </p:grpSpPr>
        <p:sp>
          <p:nvSpPr>
            <p:cNvPr id="19" name="TextBox 4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20" name="Rectangle 4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3" name="q"/>
          <p:cNvGrpSpPr/>
          <p:nvPr>
            <p:custDataLst>
              <p:tags r:id="rId6"/>
            </p:custDataLst>
          </p:nvPr>
        </p:nvGrpSpPr>
        <p:grpSpPr>
          <a:xfrm>
            <a:off x="8292244" y="2595364"/>
            <a:ext cx="2191036" cy="723852"/>
            <a:chOff x="1454811" y="2057192"/>
            <a:chExt cx="2191036" cy="723852"/>
          </a:xfrm>
        </p:grpSpPr>
        <p:sp>
          <p:nvSpPr>
            <p:cNvPr id="17" name="TextBox 5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18" name="Rectangle 55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4" name="q"/>
          <p:cNvGrpSpPr/>
          <p:nvPr>
            <p:custDataLst>
              <p:tags r:id="rId7"/>
            </p:custDataLst>
          </p:nvPr>
        </p:nvGrpSpPr>
        <p:grpSpPr>
          <a:xfrm>
            <a:off x="8292244" y="4235043"/>
            <a:ext cx="2191036" cy="723852"/>
            <a:chOff x="1454811" y="2057192"/>
            <a:chExt cx="2191036" cy="723852"/>
          </a:xfrm>
        </p:grpSpPr>
        <p:sp>
          <p:nvSpPr>
            <p:cNvPr id="15" name="TextBox 57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  <p:sp>
          <p:nvSpPr>
            <p:cNvPr id="16" name="Rectangle 58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0202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q"/>
          <p:cNvGrpSpPr/>
          <p:nvPr>
            <p:custDataLst>
              <p:tags r:id="rId2"/>
            </p:custDataLst>
          </p:nvPr>
        </p:nvGrpSpPr>
        <p:grpSpPr>
          <a:xfrm>
            <a:off x="4032676" y="1584087"/>
            <a:ext cx="4126300" cy="4077337"/>
            <a:chOff x="4032676" y="1584087"/>
            <a:chExt cx="4126300" cy="4077337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5864361" y="2507720"/>
              <a:ext cx="2294615" cy="1032688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5279024" y="1584087"/>
              <a:ext cx="1119488" cy="2330225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4032676" y="3017386"/>
              <a:ext cx="2143273" cy="1268603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4889540" y="3807482"/>
              <a:ext cx="1593544" cy="1853942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6285004" y="3426900"/>
              <a:ext cx="1497843" cy="204312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5757532" y="3386839"/>
              <a:ext cx="727779" cy="727778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5143242" y="2328146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4190166" y="3539301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6546606" y="2820893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6519216" y="4458989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4989321" y="4859595"/>
              <a:ext cx="1287532" cy="276999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q"/>
          <p:cNvGrpSpPr/>
          <p:nvPr>
            <p:custDataLst>
              <p:tags r:id="rId3"/>
            </p:custDataLst>
          </p:nvPr>
        </p:nvGrpSpPr>
        <p:grpSpPr>
          <a:xfrm>
            <a:off x="6398512" y="1374509"/>
            <a:ext cx="2879569" cy="866137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A871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6" name="q"/>
          <p:cNvGrpSpPr/>
          <p:nvPr>
            <p:custDataLst>
              <p:tags r:id="rId4"/>
            </p:custDataLst>
          </p:nvPr>
        </p:nvGrpSpPr>
        <p:grpSpPr>
          <a:xfrm>
            <a:off x="1119485" y="3018314"/>
            <a:ext cx="2913191" cy="866137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D9D8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7" name="q"/>
          <p:cNvGrpSpPr/>
          <p:nvPr>
            <p:custDataLst>
              <p:tags r:id="rId5"/>
            </p:custDataLst>
          </p:nvPr>
        </p:nvGrpSpPr>
        <p:grpSpPr>
          <a:xfrm>
            <a:off x="8158976" y="2529296"/>
            <a:ext cx="2879569" cy="866137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0202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8" name="q"/>
          <p:cNvGrpSpPr/>
          <p:nvPr>
            <p:custDataLst>
              <p:tags r:id="rId6"/>
            </p:custDataLst>
          </p:nvPr>
        </p:nvGrpSpPr>
        <p:grpSpPr>
          <a:xfrm>
            <a:off x="1976349" y="4795287"/>
            <a:ext cx="2913191" cy="866137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A871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9" name="q"/>
          <p:cNvGrpSpPr/>
          <p:nvPr>
            <p:custDataLst>
              <p:tags r:id="rId7"/>
            </p:custDataLst>
          </p:nvPr>
        </p:nvGrpSpPr>
        <p:grpSpPr>
          <a:xfrm>
            <a:off x="7782847" y="4795111"/>
            <a:ext cx="2913191" cy="866137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D9D8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>
            <a:off x="1269760" y="1016732"/>
            <a:ext cx="4146657" cy="5467848"/>
            <a:chOff x="4022126" y="836871"/>
            <a:chExt cx="4146657" cy="54678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042693" y="1596203"/>
              <a:ext cx="4106614" cy="4708516"/>
              <a:chOff x="4041602" y="1074747"/>
              <a:chExt cx="4106614" cy="4708516"/>
            </a:xfrm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851651" y="1533525"/>
                <a:ext cx="184150" cy="371475"/>
              </a:xfrm>
              <a:custGeom>
                <a:avLst/>
                <a:gdLst>
                  <a:gd name="T0" fmla="*/ 26 w 140"/>
                  <a:gd name="T1" fmla="*/ 282 h 283"/>
                  <a:gd name="T2" fmla="*/ 11 w 140"/>
                  <a:gd name="T3" fmla="*/ 29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2 h 283"/>
                  <a:gd name="T16" fmla="*/ 77 w 140"/>
                  <a:gd name="T17" fmla="*/ 59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1 h 283"/>
                  <a:gd name="T36" fmla="*/ 131 w 140"/>
                  <a:gd name="T37" fmla="*/ 4 h 283"/>
                  <a:gd name="T38" fmla="*/ 111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0 w 140"/>
                  <a:gd name="T45" fmla="*/ 4 h 283"/>
                  <a:gd name="T46" fmla="*/ 73 w 140"/>
                  <a:gd name="T47" fmla="*/ 43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3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2 h 283"/>
                  <a:gd name="T64" fmla="*/ 26 w 140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29" y="60"/>
                      <a:pt x="31" y="60"/>
                    </a:cubicBezTo>
                    <a:cubicBezTo>
                      <a:pt x="32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3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4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2"/>
                      <a:pt x="97" y="1"/>
                      <a:pt x="95" y="1"/>
                    </a:cubicBezTo>
                    <a:cubicBezTo>
                      <a:pt x="93" y="1"/>
                      <a:pt x="91" y="2"/>
                      <a:pt x="90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195763" y="1639888"/>
                <a:ext cx="184150" cy="371475"/>
              </a:xfrm>
              <a:custGeom>
                <a:avLst/>
                <a:gdLst>
                  <a:gd name="T0" fmla="*/ 26 w 140"/>
                  <a:gd name="T1" fmla="*/ 282 h 282"/>
                  <a:gd name="T2" fmla="*/ 11 w 140"/>
                  <a:gd name="T3" fmla="*/ 29 h 282"/>
                  <a:gd name="T4" fmla="*/ 26 w 140"/>
                  <a:gd name="T5" fmla="*/ 57 h 282"/>
                  <a:gd name="T6" fmla="*/ 31 w 140"/>
                  <a:gd name="T7" fmla="*/ 60 h 282"/>
                  <a:gd name="T8" fmla="*/ 35 w 140"/>
                  <a:gd name="T9" fmla="*/ 56 h 282"/>
                  <a:gd name="T10" fmla="*/ 51 w 140"/>
                  <a:gd name="T11" fmla="*/ 19 h 282"/>
                  <a:gd name="T12" fmla="*/ 68 w 140"/>
                  <a:gd name="T13" fmla="*/ 59 h 282"/>
                  <a:gd name="T14" fmla="*/ 72 w 140"/>
                  <a:gd name="T15" fmla="*/ 62 h 282"/>
                  <a:gd name="T16" fmla="*/ 77 w 140"/>
                  <a:gd name="T17" fmla="*/ 59 h 282"/>
                  <a:gd name="T18" fmla="*/ 94 w 140"/>
                  <a:gd name="T19" fmla="*/ 21 h 282"/>
                  <a:gd name="T20" fmla="*/ 106 w 140"/>
                  <a:gd name="T21" fmla="*/ 55 h 282"/>
                  <a:gd name="T22" fmla="*/ 110 w 140"/>
                  <a:gd name="T23" fmla="*/ 59 h 282"/>
                  <a:gd name="T24" fmla="*/ 114 w 140"/>
                  <a:gd name="T25" fmla="*/ 57 h 282"/>
                  <a:gd name="T26" fmla="*/ 129 w 140"/>
                  <a:gd name="T27" fmla="*/ 30 h 282"/>
                  <a:gd name="T28" fmla="*/ 112 w 140"/>
                  <a:gd name="T29" fmla="*/ 282 h 282"/>
                  <a:gd name="T30" fmla="*/ 122 w 140"/>
                  <a:gd name="T31" fmla="*/ 282 h 282"/>
                  <a:gd name="T32" fmla="*/ 140 w 140"/>
                  <a:gd name="T33" fmla="*/ 7 h 282"/>
                  <a:gd name="T34" fmla="*/ 137 w 140"/>
                  <a:gd name="T35" fmla="*/ 1 h 282"/>
                  <a:gd name="T36" fmla="*/ 131 w 140"/>
                  <a:gd name="T37" fmla="*/ 3 h 282"/>
                  <a:gd name="T38" fmla="*/ 111 w 140"/>
                  <a:gd name="T39" fmla="*/ 40 h 282"/>
                  <a:gd name="T40" fmla="*/ 99 w 140"/>
                  <a:gd name="T41" fmla="*/ 4 h 282"/>
                  <a:gd name="T42" fmla="*/ 95 w 140"/>
                  <a:gd name="T43" fmla="*/ 0 h 282"/>
                  <a:gd name="T44" fmla="*/ 90 w 140"/>
                  <a:gd name="T45" fmla="*/ 3 h 282"/>
                  <a:gd name="T46" fmla="*/ 73 w 140"/>
                  <a:gd name="T47" fmla="*/ 43 h 282"/>
                  <a:gd name="T48" fmla="*/ 55 w 140"/>
                  <a:gd name="T49" fmla="*/ 3 h 282"/>
                  <a:gd name="T50" fmla="*/ 51 w 140"/>
                  <a:gd name="T51" fmla="*/ 0 h 282"/>
                  <a:gd name="T52" fmla="*/ 47 w 140"/>
                  <a:gd name="T53" fmla="*/ 3 h 282"/>
                  <a:gd name="T54" fmla="*/ 30 w 140"/>
                  <a:gd name="T55" fmla="*/ 42 h 282"/>
                  <a:gd name="T56" fmla="*/ 9 w 140"/>
                  <a:gd name="T57" fmla="*/ 3 h 282"/>
                  <a:gd name="T58" fmla="*/ 3 w 140"/>
                  <a:gd name="T59" fmla="*/ 0 h 282"/>
                  <a:gd name="T60" fmla="*/ 0 w 140"/>
                  <a:gd name="T61" fmla="*/ 7 h 282"/>
                  <a:gd name="T62" fmla="*/ 16 w 140"/>
                  <a:gd name="T63" fmla="*/ 282 h 282"/>
                  <a:gd name="T64" fmla="*/ 26 w 140"/>
                  <a:gd name="T6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2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9"/>
                      <a:pt x="29" y="60"/>
                      <a:pt x="31" y="60"/>
                    </a:cubicBezTo>
                    <a:cubicBezTo>
                      <a:pt x="32" y="60"/>
                      <a:pt x="34" y="58"/>
                      <a:pt x="35" y="5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2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8"/>
                      <a:pt x="108" y="59"/>
                      <a:pt x="110" y="59"/>
                    </a:cubicBezTo>
                    <a:cubicBezTo>
                      <a:pt x="112" y="59"/>
                      <a:pt x="113" y="58"/>
                      <a:pt x="114" y="57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2" y="282"/>
                      <a:pt x="112" y="282"/>
                      <a:pt x="112" y="282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4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3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2"/>
                      <a:pt x="97" y="0"/>
                      <a:pt x="95" y="0"/>
                    </a:cubicBezTo>
                    <a:cubicBezTo>
                      <a:pt x="93" y="0"/>
                      <a:pt x="91" y="1"/>
                      <a:pt x="90" y="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1" y="0"/>
                    </a:cubicBezTo>
                    <a:cubicBezTo>
                      <a:pt x="49" y="0"/>
                      <a:pt x="48" y="1"/>
                      <a:pt x="47" y="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968876" y="1533525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1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8 h 283"/>
                  <a:gd name="T62" fmla="*/ 17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60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17" y="282"/>
                      <a:pt x="17" y="282"/>
                      <a:pt x="17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05488" y="1333500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0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7 h 283"/>
                  <a:gd name="T62" fmla="*/ 16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59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808913" y="1555750"/>
                <a:ext cx="184150" cy="373063"/>
              </a:xfrm>
              <a:custGeom>
                <a:avLst/>
                <a:gdLst>
                  <a:gd name="T0" fmla="*/ 26 w 140"/>
                  <a:gd name="T1" fmla="*/ 283 h 283"/>
                  <a:gd name="T2" fmla="*/ 11 w 140"/>
                  <a:gd name="T3" fmla="*/ 30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3 h 283"/>
                  <a:gd name="T16" fmla="*/ 77 w 140"/>
                  <a:gd name="T17" fmla="*/ 60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2 h 283"/>
                  <a:gd name="T36" fmla="*/ 131 w 140"/>
                  <a:gd name="T37" fmla="*/ 4 h 283"/>
                  <a:gd name="T38" fmla="*/ 112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1 w 140"/>
                  <a:gd name="T45" fmla="*/ 4 h 283"/>
                  <a:gd name="T46" fmla="*/ 73 w 140"/>
                  <a:gd name="T47" fmla="*/ 44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4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3 h 283"/>
                  <a:gd name="T64" fmla="*/ 26 w 140"/>
                  <a:gd name="T65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3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60"/>
                      <a:pt x="29" y="61"/>
                      <a:pt x="31" y="60"/>
                    </a:cubicBezTo>
                    <a:cubicBezTo>
                      <a:pt x="33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3"/>
                      <a:pt x="73" y="63"/>
                    </a:cubicBezTo>
                    <a:cubicBezTo>
                      <a:pt x="74" y="63"/>
                      <a:pt x="76" y="62"/>
                      <a:pt x="77" y="6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3"/>
                      <a:pt x="137" y="2"/>
                    </a:cubicBezTo>
                    <a:cubicBezTo>
                      <a:pt x="135" y="1"/>
                      <a:pt x="133" y="2"/>
                      <a:pt x="131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3"/>
                      <a:pt x="97" y="1"/>
                      <a:pt x="95" y="1"/>
                    </a:cubicBezTo>
                    <a:cubicBezTo>
                      <a:pt x="93" y="1"/>
                      <a:pt x="91" y="2"/>
                      <a:pt x="91" y="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50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3"/>
                      <a:pt x="16" y="283"/>
                      <a:pt x="16" y="283"/>
                    </a:cubicBezTo>
                    <a:lnTo>
                      <a:pt x="26" y="28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27" name="任意多边形: 形状 26"/>
            <p:cNvSpPr/>
            <p:nvPr/>
          </p:nvSpPr>
          <p:spPr bwMode="auto">
            <a:xfrm>
              <a:off x="4022126" y="1188378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796132" y="107595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632457" y="836871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677832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635375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56" name="q"/>
          <p:cNvGrpSpPr/>
          <p:nvPr>
            <p:custDataLst>
              <p:tags r:id="rId3"/>
            </p:custDataLst>
          </p:nvPr>
        </p:nvGrpSpPr>
        <p:grpSpPr>
          <a:xfrm>
            <a:off x="6486702" y="5195634"/>
            <a:ext cx="4435538" cy="624349"/>
            <a:chOff x="6486702" y="5195634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486702" y="5195634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959666" y="5226192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5" name="文本框 8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</a:t>
                </a:r>
              </a:p>
            </p:txBody>
          </p:sp>
        </p:grpSp>
      </p:grpSp>
      <p:grpSp>
        <p:nvGrpSpPr>
          <p:cNvPr id="55" name="q"/>
          <p:cNvGrpSpPr/>
          <p:nvPr>
            <p:custDataLst>
              <p:tags r:id="rId4"/>
            </p:custDataLst>
          </p:nvPr>
        </p:nvGrpSpPr>
        <p:grpSpPr>
          <a:xfrm>
            <a:off x="6492141" y="4317058"/>
            <a:ext cx="4430099" cy="624349"/>
            <a:chOff x="6492141" y="4317058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492141" y="4317058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59666" y="4347616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3" name="文本框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</a:t>
                </a:r>
              </a:p>
            </p:txBody>
          </p:sp>
        </p:grpSp>
      </p:grpSp>
      <p:grpSp>
        <p:nvGrpSpPr>
          <p:cNvPr id="54" name="q"/>
          <p:cNvGrpSpPr/>
          <p:nvPr>
            <p:custDataLst>
              <p:tags r:id="rId5"/>
            </p:custDataLst>
          </p:nvPr>
        </p:nvGrpSpPr>
        <p:grpSpPr>
          <a:xfrm>
            <a:off x="6492141" y="3438482"/>
            <a:ext cx="4430099" cy="624349"/>
            <a:chOff x="6492141" y="3438482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492141" y="3438482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9666" y="3469040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8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1" name="文本框 8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</a:t>
                </a:r>
              </a:p>
            </p:txBody>
          </p:sp>
        </p:grpSp>
      </p:grpSp>
      <p:grpSp>
        <p:nvGrpSpPr>
          <p:cNvPr id="53" name="q"/>
          <p:cNvGrpSpPr/>
          <p:nvPr>
            <p:custDataLst>
              <p:tags r:id="rId6"/>
            </p:custDataLst>
          </p:nvPr>
        </p:nvGrpSpPr>
        <p:grpSpPr>
          <a:xfrm>
            <a:off x="6492141" y="2559906"/>
            <a:ext cx="4430099" cy="624349"/>
            <a:chOff x="6492141" y="2559906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492141" y="2559906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59666" y="259046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9" name="文本框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</a:t>
                </a:r>
              </a:p>
            </p:txBody>
          </p:sp>
        </p:grpSp>
      </p:grpSp>
      <p:grpSp>
        <p:nvGrpSpPr>
          <p:cNvPr id="2" name="q"/>
          <p:cNvGrpSpPr/>
          <p:nvPr>
            <p:custDataLst>
              <p:tags r:id="rId7"/>
            </p:custDataLst>
          </p:nvPr>
        </p:nvGrpSpPr>
        <p:grpSpPr>
          <a:xfrm>
            <a:off x="6492143" y="1681330"/>
            <a:ext cx="4430097" cy="624349"/>
            <a:chOff x="6492143" y="1681330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492143" y="1681330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9666" y="1711888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7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D9D8E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7" name="文本框 7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办公资源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1499455" y="619680"/>
            <a:ext cx="9867900" cy="561864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4905" y="3717775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Lorem ipsum dolor sit amet, consectetuer adipiscing elit.Aenean commodo ligula eget dolor. Aenean massa. Cum sociis natoque penatibus et magnis dis parturient montes,nascetur ridiculus mus.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46093" y="4420499"/>
            <a:ext cx="3147015" cy="391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 w="3175">
                  <a:noFill/>
                </a:ln>
                <a:solidFill>
                  <a:srgbClr val="0D696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xiazaii     </a:t>
            </a:r>
            <a:r>
              <a:rPr kumimoji="0" lang="zh-CN" altLang="en-US" sz="1800" b="0" i="0" u="none" strike="noStrike" kern="1200" cap="none" spc="0" normalizeH="0" baseline="0" noProof="0">
                <a:ln w="3175">
                  <a:noFill/>
                </a:ln>
                <a:solidFill>
                  <a:srgbClr val="0D696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日期：</a:t>
            </a:r>
            <a:r>
              <a:rPr kumimoji="0" lang="en-US" altLang="zh-CN" sz="1800" b="0" i="0" u="none" strike="noStrike" kern="1200" cap="none" spc="0" normalizeH="0" baseline="0" noProof="0">
                <a:ln w="3175">
                  <a:noFill/>
                </a:ln>
                <a:solidFill>
                  <a:srgbClr val="0D696E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20XX.XX.XX</a:t>
            </a:r>
            <a:endParaRPr kumimoji="0" lang="zh-CN" altLang="en-US" sz="1800" b="0" i="0" u="none" strike="noStrike" kern="1200" cap="none" spc="0" normalizeH="0" baseline="0" noProof="0" dirty="0">
              <a:ln w="3175">
                <a:noFill/>
              </a:ln>
              <a:solidFill>
                <a:srgbClr val="0D696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pic>
        <p:nvPicPr>
          <p:cNvPr id="7" name="a5eb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7775" y="-12160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47860" y="2394223"/>
            <a:ext cx="517109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感谢您的观看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6199" y="24604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40ADB2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ADB2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9781" y="398448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 bwMode="auto">
          <a:xfrm rot="5400000">
            <a:off x="3281862" y="3050926"/>
            <a:ext cx="2024986" cy="1818231"/>
            <a:chOff x="-1" y="0"/>
            <a:chExt cx="3700808" cy="3322170"/>
          </a:xfrm>
        </p:grpSpPr>
        <p:sp>
          <p:nvSpPr>
            <p:cNvPr id="31" name="Freeform: Shape 29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2" name="Freeform: Shape 30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3" name="Freeform: Shape 31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600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" name="q"/>
          <p:cNvGrpSpPr/>
          <p:nvPr>
            <p:custDataLst>
              <p:tags r:id="rId3"/>
            </p:custDataLst>
          </p:nvPr>
        </p:nvGrpSpPr>
        <p:grpSpPr bwMode="auto">
          <a:xfrm rot="5400000">
            <a:off x="4191412" y="3050926"/>
            <a:ext cx="2024986" cy="1818229"/>
            <a:chOff x="-1" y="0"/>
            <a:chExt cx="3700808" cy="3322170"/>
          </a:xfrm>
          <a:solidFill>
            <a:schemeClr val="accent2"/>
          </a:solidFill>
        </p:grpSpPr>
        <p:sp>
          <p:nvSpPr>
            <p:cNvPr id="28" name="Freeform: Shape 26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0" name="Freeform: Shape 28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" name="q"/>
          <p:cNvGrpSpPr/>
          <p:nvPr>
            <p:custDataLst>
              <p:tags r:id="rId4"/>
            </p:custDataLst>
          </p:nvPr>
        </p:nvGrpSpPr>
        <p:grpSpPr bwMode="auto">
          <a:xfrm rot="5400000">
            <a:off x="5100093" y="3050926"/>
            <a:ext cx="2024986" cy="1818229"/>
            <a:chOff x="-1" y="0"/>
            <a:chExt cx="3700808" cy="3322170"/>
          </a:xfrm>
        </p:grpSpPr>
        <p:sp>
          <p:nvSpPr>
            <p:cNvPr id="25" name="Freeform: Shape 23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7" name="Freeform: Shape 25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7" name="q"/>
          <p:cNvGrpSpPr/>
          <p:nvPr>
            <p:custDataLst>
              <p:tags r:id="rId5"/>
            </p:custDataLst>
          </p:nvPr>
        </p:nvGrpSpPr>
        <p:grpSpPr bwMode="auto">
          <a:xfrm rot="5400000">
            <a:off x="6009207" y="3051360"/>
            <a:ext cx="2024986" cy="1817362"/>
            <a:chOff x="-1" y="0"/>
            <a:chExt cx="3700808" cy="3322170"/>
          </a:xfrm>
        </p:grpSpPr>
        <p:sp>
          <p:nvSpPr>
            <p:cNvPr id="22" name="Freeform: Shape 20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" name="Freeform: Shape 22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8" name="q"/>
          <p:cNvGrpSpPr/>
          <p:nvPr>
            <p:custDataLst>
              <p:tags r:id="rId6"/>
            </p:custDataLst>
          </p:nvPr>
        </p:nvGrpSpPr>
        <p:grpSpPr bwMode="auto">
          <a:xfrm rot="5400000">
            <a:off x="6918323" y="3050926"/>
            <a:ext cx="2024986" cy="1818231"/>
            <a:chOff x="-1" y="0"/>
            <a:chExt cx="3700808" cy="3322170"/>
          </a:xfrm>
        </p:grpSpPr>
        <p:sp>
          <p:nvSpPr>
            <p:cNvPr id="19" name="Freeform: Shape 17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" name="q"/>
          <p:cNvGrpSpPr/>
          <p:nvPr>
            <p:custDataLst>
              <p:tags r:id="rId7"/>
            </p:custDataLst>
          </p:nvPr>
        </p:nvGrpSpPr>
        <p:grpSpPr>
          <a:xfrm>
            <a:off x="719138" y="3362796"/>
            <a:ext cx="2283865" cy="1081556"/>
            <a:chOff x="719138" y="3362796"/>
            <a:chExt cx="2283865" cy="1081556"/>
          </a:xfrm>
        </p:grpSpPr>
        <p:sp>
          <p:nvSpPr>
            <p:cNvPr id="9" name="Freeform: Shape 7"/>
            <p:cNvSpPr/>
            <p:nvPr/>
          </p:nvSpPr>
          <p:spPr bwMode="auto">
            <a:xfrm>
              <a:off x="719138" y="3666848"/>
              <a:ext cx="2280390" cy="777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请替换文字内容复制你的内容到此办公资源</a:t>
              </a:r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1507067" y="3362796"/>
              <a:ext cx="1495936" cy="283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6" name="q"/>
          <p:cNvGrpSpPr/>
          <p:nvPr>
            <p:custDataLst>
              <p:tags r:id="rId8"/>
            </p:custDataLst>
          </p:nvPr>
        </p:nvGrpSpPr>
        <p:grpSpPr>
          <a:xfrm>
            <a:off x="9222169" y="3447930"/>
            <a:ext cx="2424597" cy="1109356"/>
            <a:chOff x="9222169" y="3447930"/>
            <a:chExt cx="2424597" cy="1109356"/>
          </a:xfrm>
        </p:grpSpPr>
        <p:sp>
          <p:nvSpPr>
            <p:cNvPr id="11" name="Freeform: Shape 9"/>
            <p:cNvSpPr/>
            <p:nvPr/>
          </p:nvSpPr>
          <p:spPr bwMode="auto">
            <a:xfrm>
              <a:off x="9225644" y="3751983"/>
              <a:ext cx="2421122" cy="805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请替换文字内容复制你的内容到此办公资源</a:t>
              </a: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9222169" y="3447930"/>
              <a:ext cx="1540240" cy="283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4" name="q"/>
          <p:cNvGrpSpPr/>
          <p:nvPr>
            <p:custDataLst>
              <p:tags r:id="rId9"/>
            </p:custDataLst>
          </p:nvPr>
        </p:nvGrpSpPr>
        <p:grpSpPr>
          <a:xfrm>
            <a:off x="2463528" y="1503736"/>
            <a:ext cx="2284733" cy="1081556"/>
            <a:chOff x="2463528" y="1503736"/>
            <a:chExt cx="2284733" cy="1081556"/>
          </a:xfrm>
        </p:grpSpPr>
        <p:sp>
          <p:nvSpPr>
            <p:cNvPr id="13" name="Freeform: Shape 11"/>
            <p:cNvSpPr/>
            <p:nvPr/>
          </p:nvSpPr>
          <p:spPr bwMode="auto">
            <a:xfrm>
              <a:off x="2463528" y="1807788"/>
              <a:ext cx="2280390" cy="777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请替换文字内容复制你的内容到此办公资源</a:t>
              </a:r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3252325" y="1503736"/>
              <a:ext cx="1495936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5" name="q"/>
          <p:cNvGrpSpPr/>
          <p:nvPr>
            <p:custDataLst>
              <p:tags r:id="rId10"/>
            </p:custDataLst>
          </p:nvPr>
        </p:nvGrpSpPr>
        <p:grpSpPr>
          <a:xfrm>
            <a:off x="7021701" y="1475937"/>
            <a:ext cx="2424598" cy="1109355"/>
            <a:chOff x="7021701" y="1475937"/>
            <a:chExt cx="2424598" cy="1109355"/>
          </a:xfrm>
        </p:grpSpPr>
        <p:sp>
          <p:nvSpPr>
            <p:cNvPr id="15" name="Freeform: Shape 13"/>
            <p:cNvSpPr/>
            <p:nvPr/>
          </p:nvSpPr>
          <p:spPr bwMode="auto">
            <a:xfrm>
              <a:off x="7025176" y="1779989"/>
              <a:ext cx="2421123" cy="805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请替换文字内容复制你的内容到此办公资源</a:t>
              </a: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7021701" y="1475937"/>
              <a:ext cx="1540241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7" name="q"/>
          <p:cNvGrpSpPr/>
          <p:nvPr>
            <p:custDataLst>
              <p:tags r:id="rId11"/>
            </p:custDataLst>
          </p:nvPr>
        </p:nvGrpSpPr>
        <p:grpSpPr>
          <a:xfrm>
            <a:off x="4766053" y="5193567"/>
            <a:ext cx="2590523" cy="923071"/>
            <a:chOff x="4766053" y="5193567"/>
            <a:chExt cx="2590523" cy="923071"/>
          </a:xfrm>
        </p:grpSpPr>
        <p:sp>
          <p:nvSpPr>
            <p:cNvPr id="17" name="Freeform: Shape 15"/>
            <p:cNvSpPr/>
            <p:nvPr/>
          </p:nvSpPr>
          <p:spPr bwMode="auto">
            <a:xfrm>
              <a:off x="4766053" y="5588456"/>
              <a:ext cx="2590523" cy="528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请替换文字内容复制你的内容到此办公资源</a:t>
              </a: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5313781" y="5193567"/>
              <a:ext cx="1495067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"/>
          <p:cNvSpPr/>
          <p:nvPr>
            <p:custDataLst>
              <p:tags r:id="rId2"/>
            </p:custDataLst>
          </p:nvPr>
        </p:nvSpPr>
        <p:spPr bwMode="auto">
          <a:xfrm>
            <a:off x="3517900" y="4495801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7" name="q"/>
          <p:cNvSpPr/>
          <p:nvPr>
            <p:custDataLst>
              <p:tags r:id="rId3"/>
            </p:custDataLst>
          </p:nvPr>
        </p:nvSpPr>
        <p:spPr bwMode="auto">
          <a:xfrm>
            <a:off x="-1022350" y="3890964"/>
            <a:ext cx="5549900" cy="4959349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9" name="q"/>
          <p:cNvGrpSpPr/>
          <p:nvPr>
            <p:custDataLst>
              <p:tags r:id="rId4"/>
            </p:custDataLst>
          </p:nvPr>
        </p:nvGrpSpPr>
        <p:grpSpPr bwMode="auto">
          <a:xfrm>
            <a:off x="390524" y="3555208"/>
            <a:ext cx="4749800" cy="3143250"/>
            <a:chOff x="0" y="0"/>
            <a:chExt cx="5983" cy="3960"/>
          </a:xfrm>
        </p:grpSpPr>
        <p:sp>
          <p:nvSpPr>
            <p:cNvPr id="63" name="Freeform: Shape 9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6" name="Freeform: Shape 12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10" name="q"/>
          <p:cNvGrpSpPr/>
          <p:nvPr>
            <p:custDataLst>
              <p:tags r:id="rId5"/>
            </p:custDataLst>
          </p:nvPr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1" name="Freeform: Shape 16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2" name="Freeform: Shape 17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" name="q"/>
          <p:cNvGrpSpPr/>
          <p:nvPr>
            <p:custDataLst>
              <p:tags r:id="rId6"/>
            </p:custDataLst>
          </p:nvPr>
        </p:nvGrpSpPr>
        <p:grpSpPr>
          <a:xfrm>
            <a:off x="5803899" y="4768850"/>
            <a:ext cx="7270750" cy="3003550"/>
            <a:chOff x="5803899" y="4768850"/>
            <a:chExt cx="7270750" cy="3003550"/>
          </a:xfrm>
        </p:grpSpPr>
        <p:sp>
          <p:nvSpPr>
            <p:cNvPr id="13" name="Oval 28"/>
            <p:cNvSpPr/>
            <p:nvPr/>
          </p:nvSpPr>
          <p:spPr bwMode="auto">
            <a:xfrm>
              <a:off x="7111999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6578599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5" name="Oval 30"/>
            <p:cNvSpPr/>
            <p:nvPr/>
          </p:nvSpPr>
          <p:spPr bwMode="auto">
            <a:xfrm>
              <a:off x="9461499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6" name="Oval 31"/>
            <p:cNvSpPr/>
            <p:nvPr/>
          </p:nvSpPr>
          <p:spPr bwMode="auto">
            <a:xfrm>
              <a:off x="5803899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7" name="Oval 32"/>
            <p:cNvSpPr/>
            <p:nvPr/>
          </p:nvSpPr>
          <p:spPr bwMode="auto">
            <a:xfrm>
              <a:off x="8420099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8" name="Oval 33"/>
            <p:cNvSpPr/>
            <p:nvPr/>
          </p:nvSpPr>
          <p:spPr bwMode="auto">
            <a:xfrm>
              <a:off x="7899399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9" name="Oval 34"/>
            <p:cNvSpPr/>
            <p:nvPr/>
          </p:nvSpPr>
          <p:spPr bwMode="auto">
            <a:xfrm>
              <a:off x="8489949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" name="Oval 35"/>
            <p:cNvSpPr/>
            <p:nvPr/>
          </p:nvSpPr>
          <p:spPr bwMode="auto">
            <a:xfrm>
              <a:off x="7905749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" name="Oval 36"/>
            <p:cNvSpPr/>
            <p:nvPr/>
          </p:nvSpPr>
          <p:spPr bwMode="auto">
            <a:xfrm>
              <a:off x="11061699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Oval 37"/>
            <p:cNvSpPr/>
            <p:nvPr/>
          </p:nvSpPr>
          <p:spPr bwMode="auto">
            <a:xfrm>
              <a:off x="10756899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-1739107" y="2292351"/>
            <a:ext cx="3357565" cy="1485900"/>
            <a:chOff x="0" y="0"/>
            <a:chExt cx="4231" cy="1872"/>
          </a:xfrm>
        </p:grpSpPr>
        <p:sp>
          <p:nvSpPr>
            <p:cNvPr id="42" name="Oval 39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3" name="Oval 40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4" name="Oval 41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5" name="Oval 42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6" name="Oval 43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7" name="Oval 44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8" name="Oval 45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9" name="Oval 46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Oval 47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7" name="q"/>
          <p:cNvGrpSpPr/>
          <p:nvPr>
            <p:custDataLst>
              <p:tags r:id="rId7"/>
            </p:custDataLst>
          </p:nvPr>
        </p:nvGrpSpPr>
        <p:grpSpPr>
          <a:xfrm>
            <a:off x="5688806" y="3703639"/>
            <a:ext cx="4184650" cy="3711575"/>
            <a:chOff x="5688806" y="3703639"/>
            <a:chExt cx="4184650" cy="3711575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688806" y="3835401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24" name="Group 53"/>
            <p:cNvGrpSpPr/>
            <p:nvPr/>
          </p:nvGrpSpPr>
          <p:grpSpPr bwMode="auto">
            <a:xfrm>
              <a:off x="8928894" y="3703639"/>
              <a:ext cx="944562" cy="625475"/>
              <a:chOff x="0" y="0"/>
              <a:chExt cx="5983" cy="3960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q"/>
          <p:cNvSpPr txBox="1"/>
          <p:nvPr>
            <p:custDataLst>
              <p:tags r:id="rId8"/>
            </p:custDataLst>
          </p:nvPr>
        </p:nvSpPr>
        <p:spPr bwMode="auto">
          <a:xfrm>
            <a:off x="5700486" y="207905"/>
            <a:ext cx="169918" cy="184666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 compatLnSpc="1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2312</a:t>
            </a:r>
          </a:p>
        </p:txBody>
      </p:sp>
      <p:grpSp>
        <p:nvGrpSpPr>
          <p:cNvPr id="68" name="q"/>
          <p:cNvGrpSpPr/>
          <p:nvPr>
            <p:custDataLst>
              <p:tags r:id="rId9"/>
            </p:custDataLst>
          </p:nvPr>
        </p:nvGrpSpPr>
        <p:grpSpPr>
          <a:xfrm>
            <a:off x="5295107" y="2044701"/>
            <a:ext cx="5942488" cy="3613150"/>
            <a:chOff x="5295107" y="2044701"/>
            <a:chExt cx="5942488" cy="3613150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295107" y="2077245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2" name="Group 23"/>
            <p:cNvGrpSpPr/>
            <p:nvPr/>
          </p:nvGrpSpPr>
          <p:grpSpPr bwMode="auto">
            <a:xfrm>
              <a:off x="7816849" y="2044701"/>
              <a:ext cx="1498601" cy="990601"/>
              <a:chOff x="0" y="0"/>
              <a:chExt cx="1888" cy="1248"/>
            </a:xfrm>
          </p:grpSpPr>
          <p:sp>
            <p:nvSpPr>
              <p:cNvPr id="51" name="Freeform: Shape 24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25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26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9090341" y="2203063"/>
              <a:ext cx="2147254" cy="866137"/>
              <a:chOff x="9477009" y="3764961"/>
              <a:chExt cx="2001228" cy="866137"/>
            </a:xfrm>
          </p:grpSpPr>
          <p:sp>
            <p:nvSpPr>
              <p:cNvPr id="36" name="TextBox 60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0202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7" name="TextBox 61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27" name="q"/>
          <p:cNvGrpSpPr/>
          <p:nvPr>
            <p:custDataLst>
              <p:tags r:id="rId10"/>
            </p:custDataLst>
          </p:nvPr>
        </p:nvGrpSpPr>
        <p:grpSpPr>
          <a:xfrm>
            <a:off x="7383618" y="4646187"/>
            <a:ext cx="2147254" cy="866137"/>
            <a:chOff x="9477009" y="3764961"/>
            <a:chExt cx="2001228" cy="866137"/>
          </a:xfrm>
        </p:grpSpPr>
        <p:sp>
          <p:nvSpPr>
            <p:cNvPr id="34" name="TextBox 63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D9D8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TextBox 64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69" name="q"/>
          <p:cNvGrpSpPr/>
          <p:nvPr>
            <p:custDataLst>
              <p:tags r:id="rId11"/>
            </p:custDataLst>
          </p:nvPr>
        </p:nvGrpSpPr>
        <p:grpSpPr>
          <a:xfrm>
            <a:off x="704850" y="1963469"/>
            <a:ext cx="7358539" cy="5275531"/>
            <a:chOff x="704850" y="1963469"/>
            <a:chExt cx="7358539" cy="5275531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704850" y="2279651"/>
              <a:ext cx="5549900" cy="4959349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4568268" y="1963469"/>
              <a:ext cx="1676400" cy="1111249"/>
              <a:chOff x="0" y="0"/>
              <a:chExt cx="2111" cy="1400"/>
            </a:xfrm>
          </p:grpSpPr>
          <p:sp>
            <p:nvSpPr>
              <p:cNvPr id="55" name="Freeform: Shape 19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20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21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22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65"/>
            <p:cNvGrpSpPr/>
            <p:nvPr/>
          </p:nvGrpSpPr>
          <p:grpSpPr>
            <a:xfrm>
              <a:off x="5916135" y="2174211"/>
              <a:ext cx="2147254" cy="866137"/>
              <a:chOff x="9477009" y="3764961"/>
              <a:chExt cx="2001228" cy="866137"/>
            </a:xfrm>
          </p:grpSpPr>
          <p:sp>
            <p:nvSpPr>
              <p:cNvPr id="32" name="TextBox 66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A871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3" name="TextBox 67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办公资源</a:t>
                </a:r>
              </a:p>
            </p:txBody>
          </p:sp>
        </p:grpSp>
      </p:grpSp>
      <p:grpSp>
        <p:nvGrpSpPr>
          <p:cNvPr id="29" name="q"/>
          <p:cNvGrpSpPr/>
          <p:nvPr>
            <p:custDataLst>
              <p:tags r:id="rId12"/>
            </p:custDataLst>
          </p:nvPr>
        </p:nvGrpSpPr>
        <p:grpSpPr>
          <a:xfrm>
            <a:off x="1458793" y="2758921"/>
            <a:ext cx="2147254" cy="866137"/>
            <a:chOff x="9477009" y="3764961"/>
            <a:chExt cx="2001228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D9D8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>
            <a:off x="1856829" y="2567967"/>
            <a:ext cx="8536526" cy="2995879"/>
            <a:chOff x="689614" y="993853"/>
            <a:chExt cx="7764854" cy="3863929"/>
          </a:xfrm>
          <a:solidFill>
            <a:schemeClr val="bg1">
              <a:lumMod val="85000"/>
            </a:schemeClr>
          </a:solidFill>
        </p:grpSpPr>
        <p:grpSp>
          <p:nvGrpSpPr>
            <p:cNvPr id="54" name="Group 202"/>
            <p:cNvGrpSpPr/>
            <p:nvPr/>
          </p:nvGrpSpPr>
          <p:grpSpPr>
            <a:xfrm>
              <a:off x="3953112" y="2627716"/>
              <a:ext cx="1481187" cy="1656542"/>
              <a:chOff x="4097338" y="2217738"/>
              <a:chExt cx="1139825" cy="1274763"/>
            </a:xfrm>
            <a:grpFill/>
          </p:grpSpPr>
          <p:sp>
            <p:nvSpPr>
              <p:cNvPr id="225" name="Freeform: Shape 570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6" name="Freeform: Shape 571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203"/>
            <p:cNvGrpSpPr/>
            <p:nvPr/>
          </p:nvGrpSpPr>
          <p:grpSpPr>
            <a:xfrm>
              <a:off x="2566817" y="3221862"/>
              <a:ext cx="1012901" cy="1635920"/>
              <a:chOff x="3030538" y="2674938"/>
              <a:chExt cx="779463" cy="1258888"/>
            </a:xfrm>
            <a:grpFill/>
          </p:grpSpPr>
          <p:sp>
            <p:nvSpPr>
              <p:cNvPr id="223" name="Freeform: Shape 568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4" name="Freeform: Shape 569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204"/>
            <p:cNvGrpSpPr/>
            <p:nvPr/>
          </p:nvGrpSpPr>
          <p:grpSpPr>
            <a:xfrm>
              <a:off x="689614" y="993853"/>
              <a:ext cx="3366815" cy="2345549"/>
              <a:chOff x="1585913" y="960438"/>
              <a:chExt cx="2590800" cy="1804987"/>
            </a:xfrm>
            <a:grpFill/>
          </p:grpSpPr>
          <p:sp>
            <p:nvSpPr>
              <p:cNvPr id="160" name="Freeform: Shape 505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1" name="Freeform: Shape 506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2" name="Freeform: Shape 507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3" name="Freeform: Shape 508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4" name="Freeform: Shape 509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5" name="Freeform: Shape 510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6" name="Freeform: Shape 511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7" name="Freeform: Shape 512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8" name="Freeform: Shape 513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9" name="Freeform: Shape 514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0" name="Freeform: Shape 515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1" name="Freeform: Shape 516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2" name="Freeform: Shape 517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3" name="Freeform: Shape 518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4" name="Freeform: Shape 519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5" name="Freeform: Shape 520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6" name="Freeform: Shape 521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7" name="Freeform: Shape 522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8" name="Freeform: Shape 523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79" name="Freeform: Shape 524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0" name="Freeform: Shape 525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1" name="Freeform: Shape 526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2" name="Freeform: Shape 527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3" name="Freeform: Shape 528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4" name="Freeform: Shape 529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5" name="Freeform: Shape 530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6" name="Freeform: Shape 531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7" name="Freeform: Shape 532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8" name="Freeform: Shape 533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9" name="Freeform: Shape 534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0" name="Freeform: Shape 535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1" name="Freeform: Shape 536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2" name="Freeform: Shape 537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3" name="Freeform: Shape 538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4" name="Freeform: Shape 539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5" name="Freeform: Shape 540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6" name="Freeform: Shape 541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7" name="Freeform: Shape 542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8" name="Freeform: Shape 543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99" name="Freeform: Shape 544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0" name="Freeform: Shape 545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1" name="Freeform: Shape 546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2" name="Freeform: Shape 547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3" name="Freeform: Shape 548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4" name="Freeform: Shape 549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5" name="Freeform: Shape 550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6" name="Freeform: Shape 551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7" name="Freeform: Shape 552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8" name="Freeform: Shape 553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09" name="Freeform: Shape 554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0" name="Freeform: Shape 555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1" name="Freeform: Shape 556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2" name="Freeform: Shape 557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3" name="Freeform: Shape 558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4" name="Freeform: Shape 559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5" name="Freeform: Shape 560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6" name="Freeform: Shape 561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7" name="Freeform: Shape 562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8" name="Freeform: Shape 563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19" name="Freeform: Shape 564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0" name="Freeform: Shape 565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1" name="Freeform: Shape 566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222" name="Freeform: Shape 567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205"/>
            <p:cNvGrpSpPr/>
            <p:nvPr/>
          </p:nvGrpSpPr>
          <p:grpSpPr>
            <a:xfrm>
              <a:off x="4112028" y="1160956"/>
              <a:ext cx="893263" cy="1501816"/>
              <a:chOff x="4219575" y="1089025"/>
              <a:chExt cx="687388" cy="1155701"/>
            </a:xfrm>
            <a:grpFill/>
          </p:grpSpPr>
          <p:sp>
            <p:nvSpPr>
              <p:cNvPr id="145" name="Freeform: Shape 490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46" name="Group 491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47" name="Freeform: Shape 492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: Shape 493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: Shape 494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: Shape 495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: Shape 496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: Shape 497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: Shape 498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: Shape 499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: Shape 500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: Shape 501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: Shape 502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: Shape 503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: Shape 504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8" name="Group 206"/>
            <p:cNvGrpSpPr/>
            <p:nvPr/>
          </p:nvGrpSpPr>
          <p:grpSpPr>
            <a:xfrm>
              <a:off x="6783472" y="3487971"/>
              <a:ext cx="1256331" cy="1097487"/>
              <a:chOff x="6275388" y="2879725"/>
              <a:chExt cx="966788" cy="844551"/>
            </a:xfrm>
            <a:grpFill/>
          </p:grpSpPr>
          <p:sp>
            <p:nvSpPr>
              <p:cNvPr id="127" name="Freeform: Shape 472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28" name="Group 473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29" name="Freeform: Shape 474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: Shape 475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: Shape 476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: Shape 477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: Shape 478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: Shape 479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: Shape 480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: Shape 481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: Shape 482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: Shape 483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: Shape 484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: Shape 485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: Shape 486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: Shape 487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: Shape 488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: Shape 489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65000"/>
                    </a:schemeClr>
                  </a:solidFill>
                  <a:round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9" name="Group 207"/>
            <p:cNvGrpSpPr/>
            <p:nvPr/>
          </p:nvGrpSpPr>
          <p:grpSpPr>
            <a:xfrm>
              <a:off x="4753551" y="1094952"/>
              <a:ext cx="3700917" cy="2615806"/>
              <a:chOff x="4713288" y="1038225"/>
              <a:chExt cx="2847975" cy="2012950"/>
            </a:xfrm>
            <a:grpFill/>
          </p:grpSpPr>
          <p:sp>
            <p:nvSpPr>
              <p:cNvPr id="60" name="Freeform: Shape 208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209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210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211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212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213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214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215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216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217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218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219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220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221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4" name="Freeform: Shape 222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5" name="Freeform: Shape 223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6" name="Freeform: Shape 224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225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423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424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425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426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427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428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429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430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431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432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433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434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435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436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437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3" name="Freeform: Shape 438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4" name="Freeform: Shape 439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5" name="Freeform: Shape 440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441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442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43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444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445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446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447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448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449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450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451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52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53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54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55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456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457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458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459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460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461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462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463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4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4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4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4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4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4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4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4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q"/>
          <p:cNvGrpSpPr/>
          <p:nvPr>
            <p:custDataLst>
              <p:tags r:id="rId3"/>
            </p:custDataLst>
          </p:nvPr>
        </p:nvGrpSpPr>
        <p:grpSpPr>
          <a:xfrm>
            <a:off x="2889392" y="1210760"/>
            <a:ext cx="686343" cy="2206123"/>
            <a:chOff x="2057400" y="971550"/>
            <a:chExt cx="533400" cy="1714500"/>
          </a:xfrm>
        </p:grpSpPr>
        <p:cxnSp>
          <p:nvCxnSpPr>
            <p:cNvPr id="51" name="Straight Connector 573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74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3" name="Hexagon 575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6" name="q"/>
          <p:cNvSpPr txBox="1"/>
          <p:nvPr>
            <p:custDataLst>
              <p:tags r:id="rId4"/>
            </p:custDataLst>
          </p:nvPr>
        </p:nvSpPr>
        <p:spPr>
          <a:xfrm>
            <a:off x="2935069" y="1391025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45%</a:t>
            </a:r>
          </a:p>
        </p:txBody>
      </p:sp>
      <p:grpSp>
        <p:nvGrpSpPr>
          <p:cNvPr id="7" name="q"/>
          <p:cNvGrpSpPr/>
          <p:nvPr>
            <p:custDataLst>
              <p:tags r:id="rId5"/>
            </p:custDataLst>
          </p:nvPr>
        </p:nvGrpSpPr>
        <p:grpSpPr>
          <a:xfrm>
            <a:off x="4065988" y="2681507"/>
            <a:ext cx="686343" cy="2206123"/>
            <a:chOff x="2057400" y="971550"/>
            <a:chExt cx="533400" cy="1714500"/>
          </a:xfrm>
        </p:grpSpPr>
        <p:cxnSp>
          <p:nvCxnSpPr>
            <p:cNvPr id="48" name="Straight Connector 578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579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Hexagon 580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8" name="q"/>
          <p:cNvSpPr txBox="1"/>
          <p:nvPr>
            <p:custDataLst>
              <p:tags r:id="rId6"/>
            </p:custDataLst>
          </p:nvPr>
        </p:nvSpPr>
        <p:spPr>
          <a:xfrm>
            <a:off x="4111665" y="2861773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45%</a:t>
            </a:r>
          </a:p>
        </p:txBody>
      </p:sp>
      <p:grpSp>
        <p:nvGrpSpPr>
          <p:cNvPr id="9" name="q"/>
          <p:cNvGrpSpPr/>
          <p:nvPr>
            <p:custDataLst>
              <p:tags r:id="rId7"/>
            </p:custDataLst>
          </p:nvPr>
        </p:nvGrpSpPr>
        <p:grpSpPr>
          <a:xfrm>
            <a:off x="5536732" y="1406860"/>
            <a:ext cx="686343" cy="2206123"/>
            <a:chOff x="2057400" y="971550"/>
            <a:chExt cx="533400" cy="1714500"/>
          </a:xfrm>
        </p:grpSpPr>
        <p:cxnSp>
          <p:nvCxnSpPr>
            <p:cNvPr id="45" name="Straight Connector 583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584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7" name="Hexagon 585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10" name="q"/>
          <p:cNvSpPr txBox="1"/>
          <p:nvPr>
            <p:custDataLst>
              <p:tags r:id="rId8"/>
            </p:custDataLst>
          </p:nvPr>
        </p:nvSpPr>
        <p:spPr>
          <a:xfrm>
            <a:off x="5582409" y="1587124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45%</a:t>
            </a:r>
          </a:p>
        </p:txBody>
      </p:sp>
      <p:grpSp>
        <p:nvGrpSpPr>
          <p:cNvPr id="11" name="q"/>
          <p:cNvGrpSpPr/>
          <p:nvPr>
            <p:custDataLst>
              <p:tags r:id="rId9"/>
            </p:custDataLst>
          </p:nvPr>
        </p:nvGrpSpPr>
        <p:grpSpPr>
          <a:xfrm>
            <a:off x="6223080" y="2387358"/>
            <a:ext cx="686343" cy="2206123"/>
            <a:chOff x="2057400" y="971550"/>
            <a:chExt cx="533400" cy="1714500"/>
          </a:xfrm>
        </p:grpSpPr>
        <p:cxnSp>
          <p:nvCxnSpPr>
            <p:cNvPr id="42" name="Straight Connector 588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589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4" name="Hexagon 590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12" name="q"/>
          <p:cNvSpPr txBox="1"/>
          <p:nvPr>
            <p:custDataLst>
              <p:tags r:id="rId10"/>
            </p:custDataLst>
          </p:nvPr>
        </p:nvSpPr>
        <p:spPr>
          <a:xfrm>
            <a:off x="6268757" y="2567623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45%</a:t>
            </a:r>
          </a:p>
        </p:txBody>
      </p:sp>
      <p:grpSp>
        <p:nvGrpSpPr>
          <p:cNvPr id="13" name="q"/>
          <p:cNvGrpSpPr/>
          <p:nvPr>
            <p:custDataLst>
              <p:tags r:id="rId11"/>
            </p:custDataLst>
          </p:nvPr>
        </p:nvGrpSpPr>
        <p:grpSpPr>
          <a:xfrm>
            <a:off x="7595775" y="1308809"/>
            <a:ext cx="686343" cy="2206121"/>
            <a:chOff x="2057400" y="971550"/>
            <a:chExt cx="533400" cy="1714500"/>
          </a:xfrm>
        </p:grpSpPr>
        <p:cxnSp>
          <p:nvCxnSpPr>
            <p:cNvPr id="39" name="Straight Connector 593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594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1" name="Hexagon 595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14" name="q"/>
          <p:cNvSpPr txBox="1"/>
          <p:nvPr>
            <p:custDataLst>
              <p:tags r:id="rId12"/>
            </p:custDataLst>
          </p:nvPr>
        </p:nvSpPr>
        <p:spPr>
          <a:xfrm>
            <a:off x="7641451" y="1489074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45%</a:t>
            </a:r>
          </a:p>
        </p:txBody>
      </p:sp>
      <p:grpSp>
        <p:nvGrpSpPr>
          <p:cNvPr id="15" name="q"/>
          <p:cNvGrpSpPr/>
          <p:nvPr>
            <p:custDataLst>
              <p:tags r:id="rId13"/>
            </p:custDataLst>
          </p:nvPr>
        </p:nvGrpSpPr>
        <p:grpSpPr>
          <a:xfrm>
            <a:off x="8870420" y="2779556"/>
            <a:ext cx="686343" cy="2206121"/>
            <a:chOff x="2057400" y="971550"/>
            <a:chExt cx="533400" cy="1714500"/>
          </a:xfrm>
        </p:grpSpPr>
        <p:cxnSp>
          <p:nvCxnSpPr>
            <p:cNvPr id="36" name="Straight Connector 598"/>
            <p:cNvCxnSpPr/>
            <p:nvPr/>
          </p:nvCxnSpPr>
          <p:spPr>
            <a:xfrm rot="5400000">
              <a:off x="1820094" y="2079895"/>
              <a:ext cx="1008012" cy="1052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599"/>
            <p:cNvSpPr/>
            <p:nvPr/>
          </p:nvSpPr>
          <p:spPr>
            <a:xfrm>
              <a:off x="2228850" y="2495550"/>
              <a:ext cx="190500" cy="190500"/>
            </a:xfrm>
            <a:prstGeom prst="arc">
              <a:avLst>
                <a:gd name="adj1" fmla="val 17813330"/>
                <a:gd name="adj2" fmla="val 14450953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8" name="Hexagon 600"/>
            <p:cNvSpPr/>
            <p:nvPr/>
          </p:nvSpPr>
          <p:spPr bwMode="auto">
            <a:xfrm rot="5400000">
              <a:off x="2014728" y="1014222"/>
              <a:ext cx="618744" cy="533400"/>
            </a:xfrm>
            <a:prstGeom prst="hexagon">
              <a:avLst/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16" name="q"/>
          <p:cNvSpPr txBox="1"/>
          <p:nvPr>
            <p:custDataLst>
              <p:tags r:id="rId14"/>
            </p:custDataLst>
          </p:nvPr>
        </p:nvSpPr>
        <p:spPr>
          <a:xfrm>
            <a:off x="8916097" y="2959823"/>
            <a:ext cx="595034" cy="3385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45%</a:t>
            </a:r>
          </a:p>
        </p:txBody>
      </p:sp>
      <p:grpSp>
        <p:nvGrpSpPr>
          <p:cNvPr id="17" name="q"/>
          <p:cNvGrpSpPr/>
          <p:nvPr>
            <p:custDataLst>
              <p:tags r:id="rId15"/>
            </p:custDataLst>
          </p:nvPr>
        </p:nvGrpSpPr>
        <p:grpSpPr>
          <a:xfrm>
            <a:off x="1546618" y="5745609"/>
            <a:ext cx="8576698" cy="275674"/>
            <a:chOff x="1546618" y="5745613"/>
            <a:chExt cx="8576714" cy="275675"/>
          </a:xfrm>
        </p:grpSpPr>
        <p:grpSp>
          <p:nvGrpSpPr>
            <p:cNvPr id="18" name="Group 227"/>
            <p:cNvGrpSpPr/>
            <p:nvPr/>
          </p:nvGrpSpPr>
          <p:grpSpPr>
            <a:xfrm>
              <a:off x="1546618" y="5745613"/>
              <a:ext cx="1125945" cy="275675"/>
              <a:chOff x="1546618" y="5745613"/>
              <a:chExt cx="1125945" cy="275675"/>
            </a:xfrm>
          </p:grpSpPr>
          <p:sp>
            <p:nvSpPr>
              <p:cNvPr id="34" name="TextBox 243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5" name="Rectangle: Rounded Corners 244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228"/>
            <p:cNvGrpSpPr/>
            <p:nvPr/>
          </p:nvGrpSpPr>
          <p:grpSpPr>
            <a:xfrm>
              <a:off x="3036772" y="5745613"/>
              <a:ext cx="1125945" cy="275675"/>
              <a:chOff x="1546618" y="5745613"/>
              <a:chExt cx="1125945" cy="275675"/>
            </a:xfrm>
          </p:grpSpPr>
          <p:sp>
            <p:nvSpPr>
              <p:cNvPr id="32" name="TextBox 241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3" name="Rectangle: Rounded Corners 242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29"/>
            <p:cNvGrpSpPr/>
            <p:nvPr/>
          </p:nvGrpSpPr>
          <p:grpSpPr>
            <a:xfrm>
              <a:off x="4526926" y="5745613"/>
              <a:ext cx="1125945" cy="275675"/>
              <a:chOff x="1546618" y="5745613"/>
              <a:chExt cx="1125945" cy="275675"/>
            </a:xfrm>
          </p:grpSpPr>
          <p:sp>
            <p:nvSpPr>
              <p:cNvPr id="30" name="TextBox 239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1" name="Rectangle: Rounded Corners 240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30"/>
            <p:cNvGrpSpPr/>
            <p:nvPr/>
          </p:nvGrpSpPr>
          <p:grpSpPr>
            <a:xfrm>
              <a:off x="6017080" y="5745613"/>
              <a:ext cx="1125945" cy="275675"/>
              <a:chOff x="1546618" y="5745613"/>
              <a:chExt cx="1125945" cy="275675"/>
            </a:xfrm>
          </p:grpSpPr>
          <p:sp>
            <p:nvSpPr>
              <p:cNvPr id="28" name="TextBox 237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9" name="Rectangle: Rounded Corners 238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31"/>
            <p:cNvGrpSpPr/>
            <p:nvPr/>
          </p:nvGrpSpPr>
          <p:grpSpPr>
            <a:xfrm>
              <a:off x="7507234" y="5745613"/>
              <a:ext cx="1125945" cy="275675"/>
              <a:chOff x="1546618" y="5745613"/>
              <a:chExt cx="1125945" cy="275675"/>
            </a:xfrm>
          </p:grpSpPr>
          <p:sp>
            <p:nvSpPr>
              <p:cNvPr id="26" name="TextBox 235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7" name="Rectangle: Rounded Corners 236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32"/>
            <p:cNvGrpSpPr/>
            <p:nvPr/>
          </p:nvGrpSpPr>
          <p:grpSpPr>
            <a:xfrm>
              <a:off x="8997387" y="5745613"/>
              <a:ext cx="1125945" cy="275675"/>
              <a:chOff x="1546618" y="5745613"/>
              <a:chExt cx="1125945" cy="275675"/>
            </a:xfrm>
          </p:grpSpPr>
          <p:sp>
            <p:nvSpPr>
              <p:cNvPr id="24" name="TextBox 233"/>
              <p:cNvSpPr txBox="1"/>
              <p:nvPr/>
            </p:nvSpPr>
            <p:spPr>
              <a:xfrm>
                <a:off x="1830418" y="5802659"/>
                <a:ext cx="842145" cy="153888"/>
              </a:xfrm>
              <a:prstGeom prst="rect">
                <a:avLst/>
              </a:prstGeom>
              <a:noFill/>
            </p:spPr>
            <p:txBody>
              <a:bodyPr wrap="none" lIns="7200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5" name="Rectangle: Rounded Corners 234"/>
              <p:cNvSpPr>
                <a:spLocks noChangeAspect="1"/>
              </p:cNvSpPr>
              <p:nvPr/>
            </p:nvSpPr>
            <p:spPr>
              <a:xfrm>
                <a:off x="1546618" y="5745613"/>
                <a:ext cx="283800" cy="275675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q"/>
          <p:cNvGrpSpPr/>
          <p:nvPr>
            <p:custDataLst>
              <p:tags r:id="rId2"/>
            </p:custDataLst>
          </p:nvPr>
        </p:nvGrpSpPr>
        <p:grpSpPr>
          <a:xfrm>
            <a:off x="2247267" y="2157405"/>
            <a:ext cx="7611626" cy="2043533"/>
            <a:chOff x="2247267" y="2157405"/>
            <a:chExt cx="7611626" cy="2043533"/>
          </a:xfrm>
        </p:grpSpPr>
        <p:sp>
          <p:nvSpPr>
            <p:cNvPr id="4" name="Arc 91"/>
            <p:cNvSpPr/>
            <p:nvPr/>
          </p:nvSpPr>
          <p:spPr>
            <a:xfrm rot="8100000">
              <a:off x="2247267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" name="Arc 92"/>
            <p:cNvSpPr/>
            <p:nvPr/>
          </p:nvSpPr>
          <p:spPr>
            <a:xfrm rot="8100000">
              <a:off x="4103298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" name="Arc 93"/>
            <p:cNvSpPr/>
            <p:nvPr/>
          </p:nvSpPr>
          <p:spPr>
            <a:xfrm rot="8100000">
              <a:off x="5959329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" name="Arc 94"/>
            <p:cNvSpPr/>
            <p:nvPr/>
          </p:nvSpPr>
          <p:spPr>
            <a:xfrm rot="8100000">
              <a:off x="7815361" y="2157405"/>
              <a:ext cx="2043532" cy="204353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9" name="q"/>
          <p:cNvSpPr/>
          <p:nvPr>
            <p:custDataLst>
              <p:tags r:id="rId3"/>
            </p:custDataLst>
          </p:nvPr>
        </p:nvSpPr>
        <p:spPr>
          <a:xfrm>
            <a:off x="2117868" y="3643749"/>
            <a:ext cx="446299" cy="446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1</a:t>
            </a:r>
          </a:p>
        </p:txBody>
      </p:sp>
      <p:sp>
        <p:nvSpPr>
          <p:cNvPr id="11" name="q"/>
          <p:cNvSpPr/>
          <p:nvPr>
            <p:custDataLst>
              <p:tags r:id="rId4"/>
            </p:custDataLst>
          </p:nvPr>
        </p:nvSpPr>
        <p:spPr>
          <a:xfrm>
            <a:off x="3973899" y="3643749"/>
            <a:ext cx="446299" cy="446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2</a:t>
            </a:r>
          </a:p>
        </p:txBody>
      </p:sp>
      <p:sp>
        <p:nvSpPr>
          <p:cNvPr id="13" name="q"/>
          <p:cNvSpPr/>
          <p:nvPr>
            <p:custDataLst>
              <p:tags r:id="rId5"/>
            </p:custDataLst>
          </p:nvPr>
        </p:nvSpPr>
        <p:spPr>
          <a:xfrm>
            <a:off x="5829930" y="3643749"/>
            <a:ext cx="446299" cy="4462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3</a:t>
            </a:r>
          </a:p>
        </p:txBody>
      </p:sp>
      <p:sp>
        <p:nvSpPr>
          <p:cNvPr id="15" name="q"/>
          <p:cNvSpPr/>
          <p:nvPr>
            <p:custDataLst>
              <p:tags r:id="rId6"/>
            </p:custDataLst>
          </p:nvPr>
        </p:nvSpPr>
        <p:spPr>
          <a:xfrm>
            <a:off x="7685962" y="3643749"/>
            <a:ext cx="446299" cy="446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4</a:t>
            </a:r>
          </a:p>
        </p:txBody>
      </p:sp>
      <p:sp>
        <p:nvSpPr>
          <p:cNvPr id="17" name="q"/>
          <p:cNvSpPr/>
          <p:nvPr>
            <p:custDataLst>
              <p:tags r:id="rId7"/>
            </p:custDataLst>
          </p:nvPr>
        </p:nvSpPr>
        <p:spPr>
          <a:xfrm>
            <a:off x="9541993" y="3643749"/>
            <a:ext cx="446299" cy="4462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5</a:t>
            </a:r>
          </a:p>
        </p:txBody>
      </p:sp>
      <p:grpSp>
        <p:nvGrpSpPr>
          <p:cNvPr id="2" name="q"/>
          <p:cNvGrpSpPr/>
          <p:nvPr>
            <p:custDataLst>
              <p:tags r:id="rId8"/>
            </p:custDataLst>
          </p:nvPr>
        </p:nvGrpSpPr>
        <p:grpSpPr>
          <a:xfrm>
            <a:off x="1604271" y="2132856"/>
            <a:ext cx="8890949" cy="1468957"/>
            <a:chOff x="1604271" y="2132856"/>
            <a:chExt cx="8890949" cy="1468957"/>
          </a:xfrm>
        </p:grpSpPr>
        <p:grpSp>
          <p:nvGrpSpPr>
            <p:cNvPr id="8" name="Group 95"/>
            <p:cNvGrpSpPr/>
            <p:nvPr/>
          </p:nvGrpSpPr>
          <p:grpSpPr>
            <a:xfrm>
              <a:off x="1604271" y="2132856"/>
              <a:ext cx="1473491" cy="1468957"/>
              <a:chOff x="2006600" y="1293622"/>
              <a:chExt cx="1320800" cy="1316736"/>
            </a:xfrm>
          </p:grpSpPr>
          <p:sp>
            <p:nvSpPr>
              <p:cNvPr id="46" name="Diamond 96"/>
              <p:cNvSpPr/>
              <p:nvPr/>
            </p:nvSpPr>
            <p:spPr>
              <a:xfrm rot="16200000">
                <a:off x="2008632" y="1291590"/>
                <a:ext cx="1316736" cy="13208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7" name="Oval 97"/>
              <p:cNvSpPr/>
              <p:nvPr/>
            </p:nvSpPr>
            <p:spPr>
              <a:xfrm>
                <a:off x="2312290" y="1597281"/>
                <a:ext cx="709418" cy="70941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9"/>
            <p:cNvGrpSpPr/>
            <p:nvPr/>
          </p:nvGrpSpPr>
          <p:grpSpPr>
            <a:xfrm>
              <a:off x="3466973" y="2132856"/>
              <a:ext cx="1468957" cy="1468957"/>
              <a:chOff x="1993900" y="1293622"/>
              <a:chExt cx="1316736" cy="1316736"/>
            </a:xfrm>
          </p:grpSpPr>
          <p:sp>
            <p:nvSpPr>
              <p:cNvPr id="44" name="Diamond 100"/>
              <p:cNvSpPr/>
              <p:nvPr/>
            </p:nvSpPr>
            <p:spPr>
              <a:xfrm rot="16200000">
                <a:off x="1993900" y="1293622"/>
                <a:ext cx="1316736" cy="1316736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5" name="Oval 101"/>
              <p:cNvSpPr/>
              <p:nvPr/>
            </p:nvSpPr>
            <p:spPr>
              <a:xfrm>
                <a:off x="2295652" y="1595373"/>
                <a:ext cx="713232" cy="71323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03"/>
            <p:cNvGrpSpPr/>
            <p:nvPr/>
          </p:nvGrpSpPr>
          <p:grpSpPr>
            <a:xfrm>
              <a:off x="5304946" y="2132856"/>
              <a:ext cx="1468957" cy="1468957"/>
              <a:chOff x="2057400" y="1293622"/>
              <a:chExt cx="1316736" cy="1316736"/>
            </a:xfrm>
          </p:grpSpPr>
          <p:sp>
            <p:nvSpPr>
              <p:cNvPr id="42" name="Diamond 106"/>
              <p:cNvSpPr/>
              <p:nvPr/>
            </p:nvSpPr>
            <p:spPr>
              <a:xfrm rot="16200000">
                <a:off x="2057400" y="1293622"/>
                <a:ext cx="1316736" cy="1316736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3" name="Oval 107"/>
              <p:cNvSpPr/>
              <p:nvPr/>
            </p:nvSpPr>
            <p:spPr>
              <a:xfrm>
                <a:off x="2359152" y="1595373"/>
                <a:ext cx="713232" cy="71323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09"/>
            <p:cNvGrpSpPr/>
            <p:nvPr/>
          </p:nvGrpSpPr>
          <p:grpSpPr>
            <a:xfrm>
              <a:off x="7170231" y="2132856"/>
              <a:ext cx="1468957" cy="1468957"/>
              <a:chOff x="2044700" y="1293622"/>
              <a:chExt cx="1316736" cy="1316736"/>
            </a:xfrm>
          </p:grpSpPr>
          <p:sp>
            <p:nvSpPr>
              <p:cNvPr id="40" name="Diamond 110"/>
              <p:cNvSpPr/>
              <p:nvPr/>
            </p:nvSpPr>
            <p:spPr>
              <a:xfrm rot="16200000">
                <a:off x="2044700" y="1293622"/>
                <a:ext cx="1316736" cy="1316736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1" name="Oval 166"/>
              <p:cNvSpPr/>
              <p:nvPr/>
            </p:nvSpPr>
            <p:spPr>
              <a:xfrm>
                <a:off x="2346452" y="1595373"/>
                <a:ext cx="713232" cy="7132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68"/>
            <p:cNvGrpSpPr/>
            <p:nvPr/>
          </p:nvGrpSpPr>
          <p:grpSpPr>
            <a:xfrm>
              <a:off x="9026263" y="2132856"/>
              <a:ext cx="1468957" cy="1468957"/>
              <a:chOff x="2032000" y="1293622"/>
              <a:chExt cx="1316736" cy="1316736"/>
            </a:xfrm>
          </p:grpSpPr>
          <p:sp>
            <p:nvSpPr>
              <p:cNvPr id="38" name="Diamond 169"/>
              <p:cNvSpPr/>
              <p:nvPr/>
            </p:nvSpPr>
            <p:spPr>
              <a:xfrm rot="16200000">
                <a:off x="2032000" y="1293622"/>
                <a:ext cx="1316736" cy="131673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39" name="Oval 170"/>
              <p:cNvSpPr/>
              <p:nvPr/>
            </p:nvSpPr>
            <p:spPr>
              <a:xfrm>
                <a:off x="2333752" y="1595374"/>
                <a:ext cx="713232" cy="713232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: Shape 177"/>
            <p:cNvSpPr/>
            <p:nvPr/>
          </p:nvSpPr>
          <p:spPr bwMode="auto">
            <a:xfrm>
              <a:off x="2126993" y="2694736"/>
              <a:ext cx="428052" cy="34519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9" name="Freeform: Shape 178"/>
            <p:cNvSpPr/>
            <p:nvPr/>
          </p:nvSpPr>
          <p:spPr bwMode="auto">
            <a:xfrm>
              <a:off x="4006108" y="2685589"/>
              <a:ext cx="390689" cy="36349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0" name="Freeform: Shape 179"/>
            <p:cNvSpPr/>
            <p:nvPr/>
          </p:nvSpPr>
          <p:spPr bwMode="auto">
            <a:xfrm>
              <a:off x="5844083" y="2674819"/>
              <a:ext cx="390689" cy="38503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1" name="Freeform: Shape 180"/>
            <p:cNvSpPr/>
            <p:nvPr/>
          </p:nvSpPr>
          <p:spPr bwMode="auto">
            <a:xfrm>
              <a:off x="7698362" y="2660987"/>
              <a:ext cx="412698" cy="41269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Freeform: Shape 181"/>
            <p:cNvSpPr/>
            <p:nvPr/>
          </p:nvSpPr>
          <p:spPr bwMode="auto">
            <a:xfrm>
              <a:off x="9562266" y="2683918"/>
              <a:ext cx="396950" cy="36683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23" name="q"/>
          <p:cNvGrpSpPr/>
          <p:nvPr>
            <p:custDataLst>
              <p:tags r:id="rId9"/>
            </p:custDataLst>
          </p:nvPr>
        </p:nvGrpSpPr>
        <p:grpSpPr>
          <a:xfrm>
            <a:off x="1477949" y="4090048"/>
            <a:ext cx="1726132" cy="1080470"/>
            <a:chOff x="1703512" y="4797152"/>
            <a:chExt cx="1726132" cy="1080470"/>
          </a:xfrm>
        </p:grpSpPr>
        <p:sp>
          <p:nvSpPr>
            <p:cNvPr id="36" name="TextBox 51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D9D8E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7" name="TextBox 52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显示 办公资源</a:t>
              </a:r>
            </a:p>
          </p:txBody>
        </p:sp>
      </p:grpSp>
      <p:grpSp>
        <p:nvGrpSpPr>
          <p:cNvPr id="24" name="q"/>
          <p:cNvGrpSpPr/>
          <p:nvPr>
            <p:custDataLst>
              <p:tags r:id="rId10"/>
            </p:custDataLst>
          </p:nvPr>
        </p:nvGrpSpPr>
        <p:grpSpPr>
          <a:xfrm>
            <a:off x="3333982" y="4090048"/>
            <a:ext cx="1726132" cy="1080470"/>
            <a:chOff x="1703512" y="4797152"/>
            <a:chExt cx="1726132" cy="1080470"/>
          </a:xfrm>
        </p:grpSpPr>
        <p:sp>
          <p:nvSpPr>
            <p:cNvPr id="34" name="TextBox 54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A871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TextBox 55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显示 办公资源</a:t>
              </a:r>
            </a:p>
          </p:txBody>
        </p:sp>
      </p:grpSp>
      <p:grpSp>
        <p:nvGrpSpPr>
          <p:cNvPr id="25" name="q"/>
          <p:cNvGrpSpPr/>
          <p:nvPr>
            <p:custDataLst>
              <p:tags r:id="rId11"/>
            </p:custDataLst>
          </p:nvPr>
        </p:nvGrpSpPr>
        <p:grpSpPr>
          <a:xfrm>
            <a:off x="5190016" y="4090048"/>
            <a:ext cx="1726132" cy="1080470"/>
            <a:chOff x="1703512" y="4797152"/>
            <a:chExt cx="1726132" cy="1080470"/>
          </a:xfrm>
        </p:grpSpPr>
        <p:sp>
          <p:nvSpPr>
            <p:cNvPr id="32" name="TextBox 57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0202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3" name="TextBox 58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显示 办公资源</a:t>
              </a:r>
            </a:p>
          </p:txBody>
        </p:sp>
      </p:grpSp>
      <p:grpSp>
        <p:nvGrpSpPr>
          <p:cNvPr id="26" name="q"/>
          <p:cNvGrpSpPr/>
          <p:nvPr>
            <p:custDataLst>
              <p:tags r:id="rId12"/>
            </p:custDataLst>
          </p:nvPr>
        </p:nvGrpSpPr>
        <p:grpSpPr>
          <a:xfrm>
            <a:off x="7046045" y="4090048"/>
            <a:ext cx="1726132" cy="1080470"/>
            <a:chOff x="1703512" y="4797152"/>
            <a:chExt cx="1726132" cy="1080470"/>
          </a:xfrm>
        </p:grpSpPr>
        <p:sp>
          <p:nvSpPr>
            <p:cNvPr id="30" name="TextBox 60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D9D8E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1" name="TextBox 61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显示 办公资源</a:t>
              </a:r>
            </a:p>
          </p:txBody>
        </p:sp>
      </p:grpSp>
      <p:grpSp>
        <p:nvGrpSpPr>
          <p:cNvPr id="27" name="q"/>
          <p:cNvGrpSpPr/>
          <p:nvPr>
            <p:custDataLst>
              <p:tags r:id="rId13"/>
            </p:custDataLst>
          </p:nvPr>
        </p:nvGrpSpPr>
        <p:grpSpPr>
          <a:xfrm>
            <a:off x="8897675" y="4090048"/>
            <a:ext cx="1726132" cy="1080470"/>
            <a:chOff x="1703512" y="4797152"/>
            <a:chExt cx="1726132" cy="1080470"/>
          </a:xfrm>
        </p:grpSpPr>
        <p:sp>
          <p:nvSpPr>
            <p:cNvPr id="28" name="TextBox 63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BA871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9" name="TextBox 64"/>
            <p:cNvSpPr txBox="1"/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此部分内容作为文字排版占位</a:t>
              </a:r>
              <a:b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显示 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q"/>
          <p:cNvGrpSpPr/>
          <p:nvPr>
            <p:custDataLst>
              <p:tags r:id="rId2"/>
            </p:custDataLst>
          </p:nvPr>
        </p:nvGrpSpPr>
        <p:grpSpPr>
          <a:xfrm>
            <a:off x="3005931" y="3789187"/>
            <a:ext cx="6180138" cy="3067051"/>
            <a:chOff x="3005931" y="3789187"/>
            <a:chExt cx="6180138" cy="3067051"/>
          </a:xfrm>
        </p:grpSpPr>
        <p:sp>
          <p:nvSpPr>
            <p:cNvPr id="21" name="Freeform: Shape 2"/>
            <p:cNvSpPr/>
            <p:nvPr/>
          </p:nvSpPr>
          <p:spPr bwMode="auto">
            <a:xfrm>
              <a:off x="6247606" y="3974925"/>
              <a:ext cx="2938463" cy="2881313"/>
            </a:xfrm>
            <a:custGeom>
              <a:avLst/>
              <a:gdLst>
                <a:gd name="T0" fmla="*/ 782 w 782"/>
                <a:gd name="T1" fmla="*/ 766 h 766"/>
                <a:gd name="T2" fmla="*/ 782 w 782"/>
                <a:gd name="T3" fmla="*/ 761 h 766"/>
                <a:gd name="T4" fmla="*/ 759 w 782"/>
                <a:gd name="T5" fmla="*/ 579 h 766"/>
                <a:gd name="T6" fmla="*/ 366 w 782"/>
                <a:gd name="T7" fmla="*/ 13 h 766"/>
                <a:gd name="T8" fmla="*/ 343 w 782"/>
                <a:gd name="T9" fmla="*/ 14 h 766"/>
                <a:gd name="T10" fmla="*/ 4 w 782"/>
                <a:gd name="T11" fmla="*/ 559 h 766"/>
                <a:gd name="T12" fmla="*/ 0 w 782"/>
                <a:gd name="T13" fmla="*/ 570 h 766"/>
                <a:gd name="T14" fmla="*/ 120 w 782"/>
                <a:gd name="T15" fmla="*/ 766 h 766"/>
                <a:gd name="T16" fmla="*/ 782 w 782"/>
                <a:gd name="T1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766">
                  <a:moveTo>
                    <a:pt x="782" y="766"/>
                  </a:moveTo>
                  <a:cubicBezTo>
                    <a:pt x="782" y="765"/>
                    <a:pt x="782" y="763"/>
                    <a:pt x="782" y="761"/>
                  </a:cubicBezTo>
                  <a:cubicBezTo>
                    <a:pt x="779" y="700"/>
                    <a:pt x="773" y="639"/>
                    <a:pt x="759" y="579"/>
                  </a:cubicBezTo>
                  <a:cubicBezTo>
                    <a:pt x="703" y="339"/>
                    <a:pt x="572" y="150"/>
                    <a:pt x="366" y="13"/>
                  </a:cubicBezTo>
                  <a:cubicBezTo>
                    <a:pt x="358" y="7"/>
                    <a:pt x="352" y="0"/>
                    <a:pt x="343" y="14"/>
                  </a:cubicBezTo>
                  <a:cubicBezTo>
                    <a:pt x="230" y="196"/>
                    <a:pt x="117" y="378"/>
                    <a:pt x="4" y="559"/>
                  </a:cubicBezTo>
                  <a:cubicBezTo>
                    <a:pt x="1" y="563"/>
                    <a:pt x="0" y="567"/>
                    <a:pt x="0" y="570"/>
                  </a:cubicBezTo>
                  <a:cubicBezTo>
                    <a:pt x="70" y="607"/>
                    <a:pt x="119" y="681"/>
                    <a:pt x="120" y="766"/>
                  </a:cubicBezTo>
                  <a:lnTo>
                    <a:pt x="782" y="7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2" name="Freeform: Shape 3"/>
            <p:cNvSpPr/>
            <p:nvPr/>
          </p:nvSpPr>
          <p:spPr bwMode="auto">
            <a:xfrm>
              <a:off x="5706269" y="3789187"/>
              <a:ext cx="1563688" cy="2290763"/>
            </a:xfrm>
            <a:custGeom>
              <a:avLst/>
              <a:gdLst>
                <a:gd name="T0" fmla="*/ 123 w 416"/>
                <a:gd name="T1" fmla="*/ 609 h 609"/>
                <a:gd name="T2" fmla="*/ 133 w 416"/>
                <a:gd name="T3" fmla="*/ 597 h 609"/>
                <a:gd name="T4" fmla="*/ 220 w 416"/>
                <a:gd name="T5" fmla="*/ 446 h 609"/>
                <a:gd name="T6" fmla="*/ 406 w 416"/>
                <a:gd name="T7" fmla="*/ 127 h 609"/>
                <a:gd name="T8" fmla="*/ 403 w 416"/>
                <a:gd name="T9" fmla="*/ 106 h 609"/>
                <a:gd name="T10" fmla="*/ 28 w 416"/>
                <a:gd name="T11" fmla="*/ 1 h 609"/>
                <a:gd name="T12" fmla="*/ 11 w 416"/>
                <a:gd name="T13" fmla="*/ 18 h 609"/>
                <a:gd name="T14" fmla="*/ 8 w 416"/>
                <a:gd name="T15" fmla="*/ 164 h 609"/>
                <a:gd name="T16" fmla="*/ 1 w 416"/>
                <a:gd name="T17" fmla="*/ 579 h 609"/>
                <a:gd name="T18" fmla="*/ 1 w 416"/>
                <a:gd name="T19" fmla="*/ 596 h 609"/>
                <a:gd name="T20" fmla="*/ 39 w 416"/>
                <a:gd name="T21" fmla="*/ 593 h 609"/>
                <a:gd name="T22" fmla="*/ 123 w 416"/>
                <a:gd name="T2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609">
                  <a:moveTo>
                    <a:pt x="123" y="609"/>
                  </a:moveTo>
                  <a:cubicBezTo>
                    <a:pt x="127" y="607"/>
                    <a:pt x="130" y="602"/>
                    <a:pt x="133" y="597"/>
                  </a:cubicBezTo>
                  <a:cubicBezTo>
                    <a:pt x="161" y="546"/>
                    <a:pt x="191" y="496"/>
                    <a:pt x="220" y="446"/>
                  </a:cubicBezTo>
                  <a:cubicBezTo>
                    <a:pt x="282" y="340"/>
                    <a:pt x="344" y="234"/>
                    <a:pt x="406" y="127"/>
                  </a:cubicBezTo>
                  <a:cubicBezTo>
                    <a:pt x="411" y="119"/>
                    <a:pt x="416" y="113"/>
                    <a:pt x="403" y="106"/>
                  </a:cubicBezTo>
                  <a:cubicBezTo>
                    <a:pt x="286" y="42"/>
                    <a:pt x="162" y="5"/>
                    <a:pt x="28" y="1"/>
                  </a:cubicBezTo>
                  <a:cubicBezTo>
                    <a:pt x="14" y="0"/>
                    <a:pt x="11" y="5"/>
                    <a:pt x="11" y="18"/>
                  </a:cubicBezTo>
                  <a:cubicBezTo>
                    <a:pt x="11" y="66"/>
                    <a:pt x="10" y="115"/>
                    <a:pt x="8" y="164"/>
                  </a:cubicBezTo>
                  <a:cubicBezTo>
                    <a:pt x="5" y="302"/>
                    <a:pt x="3" y="441"/>
                    <a:pt x="1" y="579"/>
                  </a:cubicBezTo>
                  <a:cubicBezTo>
                    <a:pt x="1" y="588"/>
                    <a:pt x="0" y="593"/>
                    <a:pt x="1" y="596"/>
                  </a:cubicBezTo>
                  <a:cubicBezTo>
                    <a:pt x="13" y="594"/>
                    <a:pt x="26" y="593"/>
                    <a:pt x="39" y="593"/>
                  </a:cubicBezTo>
                  <a:cubicBezTo>
                    <a:pt x="69" y="593"/>
                    <a:pt x="97" y="599"/>
                    <a:pt x="123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3" name="Freeform: Shape 4"/>
            <p:cNvSpPr/>
            <p:nvPr/>
          </p:nvSpPr>
          <p:spPr bwMode="auto">
            <a:xfrm>
              <a:off x="4215606" y="3909837"/>
              <a:ext cx="1438275" cy="2328863"/>
            </a:xfrm>
            <a:custGeom>
              <a:avLst/>
              <a:gdLst>
                <a:gd name="T0" fmla="*/ 383 w 383"/>
                <a:gd name="T1" fmla="*/ 512 h 619"/>
                <a:gd name="T2" fmla="*/ 376 w 383"/>
                <a:gd name="T3" fmla="*/ 34 h 619"/>
                <a:gd name="T4" fmla="*/ 339 w 383"/>
                <a:gd name="T5" fmla="*/ 1 h 619"/>
                <a:gd name="T6" fmla="*/ 295 w 383"/>
                <a:gd name="T7" fmla="*/ 5 h 619"/>
                <a:gd name="T8" fmla="*/ 11 w 383"/>
                <a:gd name="T9" fmla="*/ 92 h 619"/>
                <a:gd name="T10" fmla="*/ 5 w 383"/>
                <a:gd name="T11" fmla="*/ 112 h 619"/>
                <a:gd name="T12" fmla="*/ 282 w 383"/>
                <a:gd name="T13" fmla="*/ 614 h 619"/>
                <a:gd name="T14" fmla="*/ 285 w 383"/>
                <a:gd name="T15" fmla="*/ 619 h 619"/>
                <a:gd name="T16" fmla="*/ 374 w 383"/>
                <a:gd name="T17" fmla="*/ 569 h 619"/>
                <a:gd name="T18" fmla="*/ 383 w 383"/>
                <a:gd name="T19" fmla="*/ 51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19">
                  <a:moveTo>
                    <a:pt x="383" y="512"/>
                  </a:moveTo>
                  <a:cubicBezTo>
                    <a:pt x="377" y="353"/>
                    <a:pt x="378" y="194"/>
                    <a:pt x="376" y="34"/>
                  </a:cubicBezTo>
                  <a:cubicBezTo>
                    <a:pt x="376" y="0"/>
                    <a:pt x="376" y="0"/>
                    <a:pt x="339" y="1"/>
                  </a:cubicBezTo>
                  <a:cubicBezTo>
                    <a:pt x="327" y="0"/>
                    <a:pt x="311" y="3"/>
                    <a:pt x="295" y="5"/>
                  </a:cubicBezTo>
                  <a:cubicBezTo>
                    <a:pt x="195" y="16"/>
                    <a:pt x="100" y="46"/>
                    <a:pt x="11" y="92"/>
                  </a:cubicBezTo>
                  <a:cubicBezTo>
                    <a:pt x="0" y="98"/>
                    <a:pt x="0" y="102"/>
                    <a:pt x="5" y="112"/>
                  </a:cubicBezTo>
                  <a:cubicBezTo>
                    <a:pt x="98" y="279"/>
                    <a:pt x="190" y="446"/>
                    <a:pt x="282" y="614"/>
                  </a:cubicBezTo>
                  <a:cubicBezTo>
                    <a:pt x="283" y="616"/>
                    <a:pt x="284" y="617"/>
                    <a:pt x="285" y="619"/>
                  </a:cubicBezTo>
                  <a:cubicBezTo>
                    <a:pt x="310" y="596"/>
                    <a:pt x="341" y="579"/>
                    <a:pt x="374" y="569"/>
                  </a:cubicBezTo>
                  <a:cubicBezTo>
                    <a:pt x="383" y="555"/>
                    <a:pt x="383" y="535"/>
                    <a:pt x="383" y="5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4" name="Freeform: Shape 5"/>
            <p:cNvSpPr/>
            <p:nvPr/>
          </p:nvSpPr>
          <p:spPr bwMode="auto">
            <a:xfrm>
              <a:off x="3148806" y="4474987"/>
              <a:ext cx="2076450" cy="2112963"/>
            </a:xfrm>
            <a:custGeom>
              <a:avLst/>
              <a:gdLst>
                <a:gd name="T0" fmla="*/ 549 w 553"/>
                <a:gd name="T1" fmla="*/ 476 h 562"/>
                <a:gd name="T2" fmla="*/ 437 w 553"/>
                <a:gd name="T3" fmla="*/ 282 h 562"/>
                <a:gd name="T4" fmla="*/ 281 w 553"/>
                <a:gd name="T5" fmla="*/ 13 h 562"/>
                <a:gd name="T6" fmla="*/ 270 w 553"/>
                <a:gd name="T7" fmla="*/ 0 h 562"/>
                <a:gd name="T8" fmla="*/ 258 w 553"/>
                <a:gd name="T9" fmla="*/ 7 h 562"/>
                <a:gd name="T10" fmla="*/ 8 w 553"/>
                <a:gd name="T11" fmla="*/ 258 h 562"/>
                <a:gd name="T12" fmla="*/ 14 w 553"/>
                <a:gd name="T13" fmla="*/ 284 h 562"/>
                <a:gd name="T14" fmla="*/ 192 w 553"/>
                <a:gd name="T15" fmla="*/ 384 h 562"/>
                <a:gd name="T16" fmla="*/ 497 w 553"/>
                <a:gd name="T17" fmla="*/ 558 h 562"/>
                <a:gd name="T18" fmla="*/ 507 w 553"/>
                <a:gd name="T19" fmla="*/ 562 h 562"/>
                <a:gd name="T20" fmla="*/ 553 w 553"/>
                <a:gd name="T21" fmla="*/ 485 h 562"/>
                <a:gd name="T22" fmla="*/ 549 w 553"/>
                <a:gd name="T23" fmla="*/ 47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62">
                  <a:moveTo>
                    <a:pt x="549" y="476"/>
                  </a:moveTo>
                  <a:cubicBezTo>
                    <a:pt x="511" y="412"/>
                    <a:pt x="474" y="347"/>
                    <a:pt x="437" y="282"/>
                  </a:cubicBezTo>
                  <a:cubicBezTo>
                    <a:pt x="385" y="193"/>
                    <a:pt x="333" y="103"/>
                    <a:pt x="281" y="13"/>
                  </a:cubicBezTo>
                  <a:cubicBezTo>
                    <a:pt x="279" y="8"/>
                    <a:pt x="278" y="1"/>
                    <a:pt x="270" y="0"/>
                  </a:cubicBezTo>
                  <a:cubicBezTo>
                    <a:pt x="266" y="2"/>
                    <a:pt x="262" y="5"/>
                    <a:pt x="258" y="7"/>
                  </a:cubicBezTo>
                  <a:cubicBezTo>
                    <a:pt x="155" y="70"/>
                    <a:pt x="72" y="154"/>
                    <a:pt x="8" y="258"/>
                  </a:cubicBezTo>
                  <a:cubicBezTo>
                    <a:pt x="0" y="270"/>
                    <a:pt x="0" y="276"/>
                    <a:pt x="14" y="284"/>
                  </a:cubicBezTo>
                  <a:cubicBezTo>
                    <a:pt x="74" y="317"/>
                    <a:pt x="133" y="351"/>
                    <a:pt x="192" y="384"/>
                  </a:cubicBezTo>
                  <a:cubicBezTo>
                    <a:pt x="294" y="442"/>
                    <a:pt x="396" y="500"/>
                    <a:pt x="497" y="558"/>
                  </a:cubicBezTo>
                  <a:cubicBezTo>
                    <a:pt x="501" y="560"/>
                    <a:pt x="505" y="562"/>
                    <a:pt x="507" y="562"/>
                  </a:cubicBezTo>
                  <a:cubicBezTo>
                    <a:pt x="517" y="533"/>
                    <a:pt x="533" y="507"/>
                    <a:pt x="553" y="485"/>
                  </a:cubicBezTo>
                  <a:cubicBezTo>
                    <a:pt x="552" y="482"/>
                    <a:pt x="551" y="479"/>
                    <a:pt x="549" y="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5" name="Freeform: Shape 6"/>
            <p:cNvSpPr/>
            <p:nvPr/>
          </p:nvSpPr>
          <p:spPr bwMode="auto">
            <a:xfrm>
              <a:off x="3005931" y="5746575"/>
              <a:ext cx="2032000" cy="1109663"/>
            </a:xfrm>
            <a:custGeom>
              <a:avLst/>
              <a:gdLst>
                <a:gd name="T0" fmla="*/ 533 w 541"/>
                <a:gd name="T1" fmla="*/ 295 h 295"/>
                <a:gd name="T2" fmla="*/ 541 w 541"/>
                <a:gd name="T3" fmla="*/ 240 h 295"/>
                <a:gd name="T4" fmla="*/ 531 w 541"/>
                <a:gd name="T5" fmla="*/ 233 h 295"/>
                <a:gd name="T6" fmla="*/ 90 w 541"/>
                <a:gd name="T7" fmla="*/ 8 h 295"/>
                <a:gd name="T8" fmla="*/ 66 w 541"/>
                <a:gd name="T9" fmla="*/ 17 h 295"/>
                <a:gd name="T10" fmla="*/ 0 w 541"/>
                <a:gd name="T11" fmla="*/ 289 h 295"/>
                <a:gd name="T12" fmla="*/ 0 w 541"/>
                <a:gd name="T13" fmla="*/ 295 h 295"/>
                <a:gd name="T14" fmla="*/ 533 w 54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295">
                  <a:moveTo>
                    <a:pt x="533" y="295"/>
                  </a:moveTo>
                  <a:cubicBezTo>
                    <a:pt x="533" y="276"/>
                    <a:pt x="536" y="257"/>
                    <a:pt x="541" y="240"/>
                  </a:cubicBezTo>
                  <a:cubicBezTo>
                    <a:pt x="538" y="237"/>
                    <a:pt x="535" y="235"/>
                    <a:pt x="531" y="233"/>
                  </a:cubicBezTo>
                  <a:cubicBezTo>
                    <a:pt x="384" y="159"/>
                    <a:pt x="237" y="84"/>
                    <a:pt x="90" y="8"/>
                  </a:cubicBezTo>
                  <a:cubicBezTo>
                    <a:pt x="76" y="0"/>
                    <a:pt x="72" y="5"/>
                    <a:pt x="66" y="17"/>
                  </a:cubicBezTo>
                  <a:cubicBezTo>
                    <a:pt x="26" y="104"/>
                    <a:pt x="4" y="194"/>
                    <a:pt x="0" y="289"/>
                  </a:cubicBezTo>
                  <a:cubicBezTo>
                    <a:pt x="0" y="291"/>
                    <a:pt x="0" y="293"/>
                    <a:pt x="0" y="295"/>
                  </a:cubicBezTo>
                  <a:lnTo>
                    <a:pt x="533" y="2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6" name="Freeform: Shape 7"/>
            <p:cNvSpPr/>
            <p:nvPr/>
          </p:nvSpPr>
          <p:spPr bwMode="auto">
            <a:xfrm>
              <a:off x="3358252" y="6290134"/>
              <a:ext cx="209184" cy="230314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7" name="Freeform: Shape 8"/>
            <p:cNvSpPr/>
            <p:nvPr/>
          </p:nvSpPr>
          <p:spPr bwMode="auto">
            <a:xfrm>
              <a:off x="3695608" y="5088503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8" name="Freeform: Shape 9"/>
            <p:cNvSpPr/>
            <p:nvPr/>
          </p:nvSpPr>
          <p:spPr bwMode="auto">
            <a:xfrm>
              <a:off x="4864860" y="4241495"/>
              <a:ext cx="247217" cy="232427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29" name="Freeform: Shape 10"/>
            <p:cNvSpPr/>
            <p:nvPr/>
          </p:nvSpPr>
          <p:spPr bwMode="auto">
            <a:xfrm>
              <a:off x="6285985" y="4140280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0" name="Freeform: Shape 11"/>
            <p:cNvSpPr/>
            <p:nvPr/>
          </p:nvSpPr>
          <p:spPr bwMode="auto">
            <a:xfrm>
              <a:off x="8180257" y="5415581"/>
              <a:ext cx="213410" cy="207071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3608515" y="6303507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936295" y="5238868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890289" y="4553124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099964" y="4452416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671638" y="5441380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6" name="q"/>
          <p:cNvGrpSpPr/>
          <p:nvPr>
            <p:custDataLst>
              <p:tags r:id="rId3"/>
            </p:custDataLst>
          </p:nvPr>
        </p:nvGrpSpPr>
        <p:grpSpPr>
          <a:xfrm>
            <a:off x="758906" y="3061527"/>
            <a:ext cx="2104376" cy="981450"/>
            <a:chOff x="1148901" y="4150558"/>
            <a:chExt cx="2205077" cy="981450"/>
          </a:xfrm>
        </p:grpSpPr>
        <p:sp>
          <p:nvSpPr>
            <p:cNvPr id="19" name="TextBox 31"/>
            <p:cNvSpPr txBox="1"/>
            <p:nvPr/>
          </p:nvSpPr>
          <p:spPr>
            <a:xfrm>
              <a:off x="1577518" y="4150558"/>
              <a:ext cx="1347845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0" name="TextBox 32"/>
            <p:cNvSpPr txBox="1"/>
            <p:nvPr/>
          </p:nvSpPr>
          <p:spPr bwMode="auto">
            <a:xfrm>
              <a:off x="1148901" y="4557778"/>
              <a:ext cx="2205077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7" name="q"/>
          <p:cNvGrpSpPr/>
          <p:nvPr>
            <p:custDataLst>
              <p:tags r:id="rId4"/>
            </p:custDataLst>
          </p:nvPr>
        </p:nvGrpSpPr>
        <p:grpSpPr>
          <a:xfrm>
            <a:off x="2881233" y="2212764"/>
            <a:ext cx="2104377" cy="981450"/>
            <a:chOff x="3497671" y="3301795"/>
            <a:chExt cx="2205078" cy="981450"/>
          </a:xfrm>
        </p:grpSpPr>
        <p:sp>
          <p:nvSpPr>
            <p:cNvPr id="17" name="TextBox 29"/>
            <p:cNvSpPr txBox="1"/>
            <p:nvPr/>
          </p:nvSpPr>
          <p:spPr>
            <a:xfrm>
              <a:off x="3926286" y="3301795"/>
              <a:ext cx="1347845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TextBox 30"/>
            <p:cNvSpPr txBox="1"/>
            <p:nvPr/>
          </p:nvSpPr>
          <p:spPr bwMode="auto">
            <a:xfrm>
              <a:off x="3497671" y="3709015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8" name="q"/>
          <p:cNvGrpSpPr/>
          <p:nvPr>
            <p:custDataLst>
              <p:tags r:id="rId5"/>
            </p:custDataLst>
          </p:nvPr>
        </p:nvGrpSpPr>
        <p:grpSpPr>
          <a:xfrm>
            <a:off x="5003557" y="1871917"/>
            <a:ext cx="2104377" cy="981450"/>
            <a:chOff x="3497670" y="2960948"/>
            <a:chExt cx="2205078" cy="981450"/>
          </a:xfrm>
        </p:grpSpPr>
        <p:sp>
          <p:nvSpPr>
            <p:cNvPr id="15" name="TextBox 27"/>
            <p:cNvSpPr txBox="1"/>
            <p:nvPr/>
          </p:nvSpPr>
          <p:spPr>
            <a:xfrm>
              <a:off x="3926286" y="2960948"/>
              <a:ext cx="1347845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6" name="TextBox 28"/>
            <p:cNvSpPr txBox="1"/>
            <p:nvPr/>
          </p:nvSpPr>
          <p:spPr bwMode="auto">
            <a:xfrm>
              <a:off x="3497670" y="336816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9" name="q"/>
          <p:cNvGrpSpPr/>
          <p:nvPr>
            <p:custDataLst>
              <p:tags r:id="rId6"/>
            </p:custDataLst>
          </p:nvPr>
        </p:nvGrpSpPr>
        <p:grpSpPr>
          <a:xfrm>
            <a:off x="7125884" y="2212764"/>
            <a:ext cx="2104377" cy="981450"/>
            <a:chOff x="3497672" y="3301795"/>
            <a:chExt cx="2205078" cy="981450"/>
          </a:xfrm>
        </p:grpSpPr>
        <p:sp>
          <p:nvSpPr>
            <p:cNvPr id="13" name="TextBox 25"/>
            <p:cNvSpPr txBox="1"/>
            <p:nvPr/>
          </p:nvSpPr>
          <p:spPr>
            <a:xfrm>
              <a:off x="3926286" y="3301795"/>
              <a:ext cx="1347845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3497672" y="3709015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  <p:grpSp>
        <p:nvGrpSpPr>
          <p:cNvPr id="10" name="q"/>
          <p:cNvGrpSpPr/>
          <p:nvPr>
            <p:custDataLst>
              <p:tags r:id="rId7"/>
            </p:custDataLst>
          </p:nvPr>
        </p:nvGrpSpPr>
        <p:grpSpPr>
          <a:xfrm>
            <a:off x="9248207" y="3061527"/>
            <a:ext cx="2104377" cy="981450"/>
            <a:chOff x="3497671" y="4150558"/>
            <a:chExt cx="2205078" cy="981450"/>
          </a:xfrm>
        </p:grpSpPr>
        <p:sp>
          <p:nvSpPr>
            <p:cNvPr id="11" name="TextBox 23"/>
            <p:cNvSpPr txBox="1"/>
            <p:nvPr/>
          </p:nvSpPr>
          <p:spPr>
            <a:xfrm>
              <a:off x="3926286" y="4150558"/>
              <a:ext cx="1347845" cy="340519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2" name="TextBox 24"/>
            <p:cNvSpPr txBox="1"/>
            <p:nvPr/>
          </p:nvSpPr>
          <p:spPr bwMode="auto">
            <a:xfrm>
              <a:off x="3497671" y="4557778"/>
              <a:ext cx="220507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6199" y="2460499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40ADB2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ADB2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1252" y="3842272"/>
            <a:ext cx="5109091" cy="83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9D8E"/>
      </a:accent1>
      <a:accent2>
        <a:srgbClr val="DBA871"/>
      </a:accent2>
      <a:accent3>
        <a:srgbClr val="020202"/>
      </a:accent3>
      <a:accent4>
        <a:srgbClr val="AD9D8E"/>
      </a:accent4>
      <a:accent5>
        <a:srgbClr val="DBA871"/>
      </a:accent5>
      <a:accent6>
        <a:srgbClr val="020202"/>
      </a:accent6>
      <a:hlink>
        <a:srgbClr val="0563C1"/>
      </a:hlink>
      <a:folHlink>
        <a:srgbClr val="954F72"/>
      </a:folHlink>
    </a:clrScheme>
    <a:fontScheme name="0tbh5kxz">
      <a:majorFont>
        <a:latin typeface="Arial"/>
        <a:ea typeface="华康娃娃体W5(P)"/>
        <a:cs typeface=""/>
      </a:majorFont>
      <a:minorFont>
        <a:latin typeface="Arial"/>
        <a:ea typeface="华康娃娃体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44546A"/>
    </a:dk2>
    <a:lt2>
      <a:srgbClr val="E7E6E6"/>
    </a:lt2>
    <a:accent1>
      <a:srgbClr val="AD9D8E"/>
    </a:accent1>
    <a:accent2>
      <a:srgbClr val="DBA871"/>
    </a:accent2>
    <a:accent3>
      <a:srgbClr val="020202"/>
    </a:accent3>
    <a:accent4>
      <a:srgbClr val="AD9D8E"/>
    </a:accent4>
    <a:accent5>
      <a:srgbClr val="DBA871"/>
    </a:accent5>
    <a:accent6>
      <a:srgbClr val="020202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宽屏</PresentationFormat>
  <Paragraphs>263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等线</vt:lpstr>
      <vt:lpstr>Arial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2018-03-28T11:52:00Z</dcterms:created>
  <dcterms:modified xsi:type="dcterms:W3CDTF">2021-01-05T11:59:07Z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