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33"/>
  </p:notesMasterIdLst>
  <p:sldIdLst>
    <p:sldId id="266" r:id="rId6"/>
    <p:sldId id="263" r:id="rId7"/>
    <p:sldId id="290" r:id="rId8"/>
    <p:sldId id="264" r:id="rId9"/>
    <p:sldId id="275" r:id="rId10"/>
    <p:sldId id="285" r:id="rId11"/>
    <p:sldId id="272" r:id="rId12"/>
    <p:sldId id="277" r:id="rId13"/>
    <p:sldId id="284" r:id="rId14"/>
    <p:sldId id="269" r:id="rId15"/>
    <p:sldId id="282" r:id="rId16"/>
    <p:sldId id="262" r:id="rId17"/>
    <p:sldId id="279" r:id="rId18"/>
    <p:sldId id="273" r:id="rId19"/>
    <p:sldId id="276" r:id="rId20"/>
    <p:sldId id="270" r:id="rId21"/>
    <p:sldId id="280" r:id="rId22"/>
    <p:sldId id="278" r:id="rId23"/>
    <p:sldId id="274" r:id="rId24"/>
    <p:sldId id="281" r:id="rId25"/>
    <p:sldId id="289" r:id="rId26"/>
    <p:sldId id="271" r:id="rId27"/>
    <p:sldId id="283" r:id="rId28"/>
    <p:sldId id="287" r:id="rId29"/>
    <p:sldId id="288" r:id="rId30"/>
    <p:sldId id="286" r:id="rId31"/>
    <p:sldId id="265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68E"/>
    <a:srgbClr val="D6CFBF"/>
    <a:srgbClr val="CFC3A6"/>
    <a:srgbClr val="D2CCBA"/>
    <a:srgbClr val="EDE8DD"/>
    <a:srgbClr val="FDFD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A4710-245F-48C2-95B1-73698EDE91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6848-2C0C-4FAF-882D-294BD11A0AD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0B8FB-1F39-4549-A7A8-11512BAD8B0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EDE2-E6BB-432E-AFC2-5B7FFCD3FD8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ED074-42F2-4A87-AA52-9E4EB6DF2E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8CCF7-BAFD-4538-B49C-3D8D416668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39DAE-CB24-4913-A597-949D2F4A99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DF83-B0A9-4A42-B7EF-6A5C3594B29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F29E-E371-4531-9F6A-95C33DBA3EE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D8DA-013B-45A1-9CC3-997F286E8FA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1A2D-39BD-48CD-BF49-52749D5146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emf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emf"/><Relationship Id="rId5" Type="http://schemas.openxmlformats.org/officeDocument/2006/relationships/image" Target="../media/image9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515" y="819222"/>
            <a:ext cx="10249009" cy="54488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72122" y="2092242"/>
            <a:ext cx="64171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4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【</a:t>
            </a:r>
            <a:r>
              <a:rPr lang="zh-CN" altLang="en-US" sz="54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喵星人创意模板</a:t>
            </a:r>
            <a:r>
              <a:rPr lang="en-US" altLang="zh-CN" sz="5400" dirty="0">
                <a:solidFill>
                  <a:schemeClr val="bg1"/>
                </a:solidFill>
                <a:latin typeface="时尚中黑简体" pitchFamily="2" charset="-122"/>
                <a:ea typeface="时尚中黑简体" pitchFamily="2" charset="-122"/>
              </a:rPr>
              <a:t>】</a:t>
            </a:r>
            <a:endParaRPr lang="zh-CN" altLang="en-US" sz="5400" dirty="0">
              <a:solidFill>
                <a:schemeClr val="bg1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2613" y="3015572"/>
            <a:ext cx="549925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  <a:p>
            <a:r>
              <a:rPr lang="zh-CN" altLang="en-US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梦想，要比昨天走的更远</a:t>
            </a:r>
            <a:r>
              <a:rPr lang="en-US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zh-CN" altLang="en-US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078"/>
            <a:ext cx="4375052" cy="67487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61213" y="3065461"/>
            <a:ext cx="65418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8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【PART.02】</a:t>
            </a:r>
            <a:endParaRPr lang="zh-CN" altLang="en-US" sz="7800" dirty="0">
              <a:solidFill>
                <a:prstClr val="black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5224" y="4987177"/>
            <a:ext cx="535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A designer can use default text to simulate what text would look like. </a:t>
            </a:r>
            <a:endParaRPr lang="zh-CN" altLang="en-US" sz="2000" dirty="0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0296" y="4217736"/>
            <a:ext cx="532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请在此添加您的标题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椭圆 26"/>
          <p:cNvSpPr/>
          <p:nvPr/>
        </p:nvSpPr>
        <p:spPr>
          <a:xfrm>
            <a:off x="4665068" y="2665462"/>
            <a:ext cx="1331913" cy="1331912"/>
          </a:xfrm>
          <a:prstGeom prst="ellipse">
            <a:avLst/>
          </a:prstGeom>
          <a:solidFill>
            <a:srgbClr val="B0A6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996981" y="2665462"/>
            <a:ext cx="1331912" cy="1331912"/>
          </a:xfrm>
          <a:prstGeom prst="ellipse">
            <a:avLst/>
          </a:prstGeom>
          <a:solidFill>
            <a:srgbClr val="D6C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665068" y="3997374"/>
            <a:ext cx="1331913" cy="1331913"/>
          </a:xfrm>
          <a:prstGeom prst="ellipse">
            <a:avLst/>
          </a:prstGeom>
          <a:solidFill>
            <a:srgbClr val="D6CFB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996981" y="3997374"/>
            <a:ext cx="1331912" cy="1331913"/>
          </a:xfrm>
          <a:prstGeom prst="ellipse">
            <a:avLst/>
          </a:prstGeom>
          <a:solidFill>
            <a:srgbClr val="B0A68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330231" y="3330624"/>
            <a:ext cx="1331912" cy="1333500"/>
          </a:xfrm>
          <a:prstGeom prst="ellipse">
            <a:avLst/>
          </a:prstGeom>
          <a:solidFill>
            <a:schemeClr val="bg1"/>
          </a:solidFill>
          <a:ln w="222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6" name="文本框 34"/>
          <p:cNvSpPr txBox="1">
            <a:spLocks noChangeArrowheads="1"/>
          </p:cNvSpPr>
          <p:nvPr/>
        </p:nvSpPr>
        <p:spPr bwMode="auto">
          <a:xfrm>
            <a:off x="5032929" y="2681456"/>
            <a:ext cx="7826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S</a:t>
            </a:r>
            <a:endParaRPr lang="zh-CN" altLang="en-US" sz="7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37" name="文本框 36"/>
          <p:cNvSpPr txBox="1">
            <a:spLocks noChangeArrowheads="1"/>
          </p:cNvSpPr>
          <p:nvPr/>
        </p:nvSpPr>
        <p:spPr bwMode="auto">
          <a:xfrm>
            <a:off x="6434692" y="2681456"/>
            <a:ext cx="78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</a:t>
            </a:r>
            <a:endParaRPr lang="zh-CN" altLang="en-US" sz="7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38" name="文本框 37"/>
          <p:cNvSpPr txBox="1">
            <a:spLocks noChangeArrowheads="1"/>
          </p:cNvSpPr>
          <p:nvPr/>
        </p:nvSpPr>
        <p:spPr bwMode="auto">
          <a:xfrm>
            <a:off x="4994829" y="4192756"/>
            <a:ext cx="78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O</a:t>
            </a:r>
            <a:endParaRPr lang="zh-CN" altLang="en-US" sz="7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39" name="文本框 38"/>
          <p:cNvSpPr txBox="1">
            <a:spLocks noChangeArrowheads="1"/>
          </p:cNvSpPr>
          <p:nvPr/>
        </p:nvSpPr>
        <p:spPr bwMode="auto">
          <a:xfrm>
            <a:off x="6514067" y="4157831"/>
            <a:ext cx="784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72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</a:t>
            </a:r>
            <a:endParaRPr lang="zh-CN" altLang="en-US" sz="72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41" name="文本框 46"/>
          <p:cNvSpPr txBox="1">
            <a:spLocks noChangeArrowheads="1"/>
          </p:cNvSpPr>
          <p:nvPr/>
        </p:nvSpPr>
        <p:spPr bwMode="auto">
          <a:xfrm>
            <a:off x="1920041" y="2259062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42" name="文本框 49"/>
          <p:cNvSpPr txBox="1">
            <a:spLocks noChangeArrowheads="1"/>
          </p:cNvSpPr>
          <p:nvPr/>
        </p:nvSpPr>
        <p:spPr bwMode="auto">
          <a:xfrm>
            <a:off x="978631" y="2649587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44" name="文本框 49"/>
          <p:cNvSpPr txBox="1">
            <a:spLocks noChangeArrowheads="1"/>
          </p:cNvSpPr>
          <p:nvPr/>
        </p:nvSpPr>
        <p:spPr bwMode="auto">
          <a:xfrm>
            <a:off x="938943" y="4776837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46" name="文本框 49"/>
          <p:cNvSpPr txBox="1">
            <a:spLocks noChangeArrowheads="1"/>
          </p:cNvSpPr>
          <p:nvPr/>
        </p:nvSpPr>
        <p:spPr bwMode="auto">
          <a:xfrm>
            <a:off x="7532093" y="2656245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2548" name="文本框 49"/>
          <p:cNvSpPr txBox="1">
            <a:spLocks noChangeArrowheads="1"/>
          </p:cNvSpPr>
          <p:nvPr/>
        </p:nvSpPr>
        <p:spPr bwMode="auto">
          <a:xfrm>
            <a:off x="7521289" y="4773662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6" name="文本框 46"/>
          <p:cNvSpPr txBox="1">
            <a:spLocks noChangeArrowheads="1"/>
          </p:cNvSpPr>
          <p:nvPr/>
        </p:nvSpPr>
        <p:spPr bwMode="auto">
          <a:xfrm>
            <a:off x="1886849" y="4340865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8" name="文本框 46"/>
          <p:cNvSpPr txBox="1">
            <a:spLocks noChangeArrowheads="1"/>
          </p:cNvSpPr>
          <p:nvPr/>
        </p:nvSpPr>
        <p:spPr bwMode="auto">
          <a:xfrm>
            <a:off x="7493993" y="2286358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9" name="文本框 46"/>
          <p:cNvSpPr txBox="1">
            <a:spLocks noChangeArrowheads="1"/>
          </p:cNvSpPr>
          <p:nvPr/>
        </p:nvSpPr>
        <p:spPr bwMode="auto">
          <a:xfrm>
            <a:off x="6734907" y="4403420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97" name="矩形 96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8" name="图片 97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99" name="文本框 98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00" name="图片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230" y="3348682"/>
            <a:ext cx="1913648" cy="119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grpSp>
        <p:nvGrpSpPr>
          <p:cNvPr id="7" name="组合 4"/>
          <p:cNvGrpSpPr/>
          <p:nvPr/>
        </p:nvGrpSpPr>
        <p:grpSpPr bwMode="auto">
          <a:xfrm>
            <a:off x="1293169" y="1824329"/>
            <a:ext cx="1174750" cy="2916238"/>
            <a:chOff x="0" y="0"/>
            <a:chExt cx="1175658" cy="2917371"/>
          </a:xfrm>
        </p:grpSpPr>
        <p:sp>
          <p:nvSpPr>
            <p:cNvPr id="8" name="矩形 2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矩形 3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0" name="组合 5"/>
          <p:cNvGrpSpPr/>
          <p:nvPr/>
        </p:nvGrpSpPr>
        <p:grpSpPr bwMode="auto">
          <a:xfrm>
            <a:off x="4198294" y="1824329"/>
            <a:ext cx="1176338" cy="2916238"/>
            <a:chOff x="0" y="0"/>
            <a:chExt cx="1175658" cy="2917371"/>
          </a:xfrm>
          <a:solidFill>
            <a:schemeClr val="bg1"/>
          </a:solidFill>
        </p:grpSpPr>
        <p:sp>
          <p:nvSpPr>
            <p:cNvPr id="11" name="矩形 6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3" name="组合 8"/>
          <p:cNvGrpSpPr/>
          <p:nvPr/>
        </p:nvGrpSpPr>
        <p:grpSpPr bwMode="auto">
          <a:xfrm>
            <a:off x="6895457" y="1824329"/>
            <a:ext cx="1174750" cy="2916238"/>
            <a:chOff x="0" y="0"/>
            <a:chExt cx="1175658" cy="2917371"/>
          </a:xfrm>
          <a:solidFill>
            <a:schemeClr val="bg1"/>
          </a:solidFill>
        </p:grpSpPr>
        <p:sp>
          <p:nvSpPr>
            <p:cNvPr id="14" name="矩形 9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矩形 10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1"/>
          <p:cNvGrpSpPr/>
          <p:nvPr/>
        </p:nvGrpSpPr>
        <p:grpSpPr bwMode="auto">
          <a:xfrm>
            <a:off x="9638657" y="1824329"/>
            <a:ext cx="1176337" cy="2916238"/>
            <a:chOff x="0" y="0"/>
            <a:chExt cx="1175658" cy="2917371"/>
          </a:xfrm>
          <a:solidFill>
            <a:schemeClr val="bg1"/>
          </a:solidFill>
        </p:grpSpPr>
        <p:sp>
          <p:nvSpPr>
            <p:cNvPr id="17" name="矩形 12"/>
            <p:cNvSpPr>
              <a:spLocks noChangeArrowheads="1"/>
            </p:cNvSpPr>
            <p:nvPr/>
          </p:nvSpPr>
          <p:spPr bwMode="auto">
            <a:xfrm>
              <a:off x="420915" y="0"/>
              <a:ext cx="333829" cy="28738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13"/>
            <p:cNvSpPr>
              <a:spLocks noChangeArrowheads="1"/>
            </p:cNvSpPr>
            <p:nvPr/>
          </p:nvSpPr>
          <p:spPr bwMode="auto">
            <a:xfrm>
              <a:off x="0" y="2830286"/>
              <a:ext cx="1175658" cy="870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9" name="圆角矩形 15"/>
          <p:cNvSpPr>
            <a:spLocks noChangeArrowheads="1"/>
          </p:cNvSpPr>
          <p:nvPr/>
        </p:nvSpPr>
        <p:spPr bwMode="auto">
          <a:xfrm>
            <a:off x="1604319" y="2070392"/>
            <a:ext cx="566738" cy="725487"/>
          </a:xfrm>
          <a:prstGeom prst="roundRect">
            <a:avLst>
              <a:gd name="adj" fmla="val 16667"/>
            </a:avLst>
          </a:prstGeom>
          <a:solidFill>
            <a:srgbClr val="B0A68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圆角矩形 23"/>
          <p:cNvSpPr>
            <a:spLocks noChangeArrowheads="1"/>
          </p:cNvSpPr>
          <p:nvPr/>
        </p:nvSpPr>
        <p:spPr bwMode="auto">
          <a:xfrm>
            <a:off x="4498023" y="3086392"/>
            <a:ext cx="565150" cy="725487"/>
          </a:xfrm>
          <a:prstGeom prst="roundRect">
            <a:avLst>
              <a:gd name="adj" fmla="val 16667"/>
            </a:avLst>
          </a:prstGeom>
          <a:solidFill>
            <a:srgbClr val="B0A68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圆角矩形 29"/>
          <p:cNvSpPr>
            <a:spLocks noChangeArrowheads="1"/>
          </p:cNvSpPr>
          <p:nvPr/>
        </p:nvSpPr>
        <p:spPr bwMode="auto">
          <a:xfrm>
            <a:off x="7192319" y="3818229"/>
            <a:ext cx="565150" cy="727075"/>
          </a:xfrm>
          <a:prstGeom prst="roundRect">
            <a:avLst>
              <a:gd name="adj" fmla="val 16667"/>
            </a:avLst>
          </a:prstGeom>
          <a:solidFill>
            <a:srgbClr val="B0A68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圆角矩形 35"/>
          <p:cNvSpPr>
            <a:spLocks noChangeArrowheads="1"/>
          </p:cNvSpPr>
          <p:nvPr/>
        </p:nvSpPr>
        <p:spPr bwMode="auto">
          <a:xfrm>
            <a:off x="9943457" y="2637129"/>
            <a:ext cx="566737" cy="725488"/>
          </a:xfrm>
          <a:prstGeom prst="roundRect">
            <a:avLst>
              <a:gd name="adj" fmla="val 16667"/>
            </a:avLst>
          </a:prstGeom>
          <a:solidFill>
            <a:srgbClr val="B0A68E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文本框 40"/>
          <p:cNvSpPr>
            <a:spLocks noChangeArrowheads="1"/>
          </p:cNvSpPr>
          <p:nvPr/>
        </p:nvSpPr>
        <p:spPr bwMode="auto">
          <a:xfrm>
            <a:off x="2156769" y="2142190"/>
            <a:ext cx="7553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95%</a:t>
            </a:r>
            <a:endParaRPr lang="zh-CN" altLang="en-US" sz="32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4" name="文本框 41"/>
          <p:cNvSpPr>
            <a:spLocks noChangeArrowheads="1"/>
          </p:cNvSpPr>
          <p:nvPr/>
        </p:nvSpPr>
        <p:spPr bwMode="auto">
          <a:xfrm>
            <a:off x="5107932" y="3214899"/>
            <a:ext cx="7537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45%</a:t>
            </a:r>
            <a:endParaRPr lang="zh-CN" altLang="en-US" sz="32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5" name="文本框 42"/>
          <p:cNvSpPr>
            <a:spLocks noChangeArrowheads="1"/>
          </p:cNvSpPr>
          <p:nvPr/>
        </p:nvSpPr>
        <p:spPr bwMode="auto">
          <a:xfrm>
            <a:off x="7805094" y="3937872"/>
            <a:ext cx="697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21%</a:t>
            </a:r>
            <a:endParaRPr lang="zh-CN" altLang="en-US" sz="32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43"/>
          <p:cNvSpPr>
            <a:spLocks noChangeArrowheads="1"/>
          </p:cNvSpPr>
          <p:nvPr/>
        </p:nvSpPr>
        <p:spPr bwMode="auto">
          <a:xfrm>
            <a:off x="10519719" y="2721846"/>
            <a:ext cx="7649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70%</a:t>
            </a:r>
            <a:endParaRPr lang="zh-CN" altLang="en-US" sz="32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44"/>
          <p:cNvSpPr>
            <a:spLocks noChangeArrowheads="1"/>
          </p:cNvSpPr>
          <p:nvPr/>
        </p:nvSpPr>
        <p:spPr bwMode="auto">
          <a:xfrm>
            <a:off x="1239213" y="5024729"/>
            <a:ext cx="1276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45"/>
          <p:cNvSpPr>
            <a:spLocks noChangeArrowheads="1"/>
          </p:cNvSpPr>
          <p:nvPr/>
        </p:nvSpPr>
        <p:spPr bwMode="auto">
          <a:xfrm>
            <a:off x="814771" y="5407317"/>
            <a:ext cx="226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29" name="文本框 46"/>
          <p:cNvSpPr>
            <a:spLocks noChangeArrowheads="1"/>
          </p:cNvSpPr>
          <p:nvPr/>
        </p:nvSpPr>
        <p:spPr bwMode="auto">
          <a:xfrm>
            <a:off x="4096713" y="5024729"/>
            <a:ext cx="1276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0" name="文本框 48"/>
          <p:cNvSpPr>
            <a:spLocks noChangeArrowheads="1"/>
          </p:cNvSpPr>
          <p:nvPr/>
        </p:nvSpPr>
        <p:spPr bwMode="auto">
          <a:xfrm>
            <a:off x="6855788" y="5024729"/>
            <a:ext cx="1276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1" name="文本框 50"/>
          <p:cNvSpPr>
            <a:spLocks noChangeArrowheads="1"/>
          </p:cNvSpPr>
          <p:nvPr/>
        </p:nvSpPr>
        <p:spPr bwMode="auto">
          <a:xfrm>
            <a:off x="9606926" y="5024729"/>
            <a:ext cx="12763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2" name="文本框 45"/>
          <p:cNvSpPr>
            <a:spLocks noChangeArrowheads="1"/>
          </p:cNvSpPr>
          <p:nvPr/>
        </p:nvSpPr>
        <p:spPr bwMode="auto">
          <a:xfrm>
            <a:off x="3682235" y="5404971"/>
            <a:ext cx="226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33" name="文本框 45"/>
          <p:cNvSpPr>
            <a:spLocks noChangeArrowheads="1"/>
          </p:cNvSpPr>
          <p:nvPr/>
        </p:nvSpPr>
        <p:spPr bwMode="auto">
          <a:xfrm>
            <a:off x="6369169" y="5390901"/>
            <a:ext cx="226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  <p:sp>
        <p:nvSpPr>
          <p:cNvPr id="34" name="文本框 45"/>
          <p:cNvSpPr>
            <a:spLocks noChangeArrowheads="1"/>
          </p:cNvSpPr>
          <p:nvPr/>
        </p:nvSpPr>
        <p:spPr bwMode="auto">
          <a:xfrm>
            <a:off x="9094143" y="5390901"/>
            <a:ext cx="2265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2712882" y="3572682"/>
            <a:ext cx="219075" cy="219075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9407" y="2723369"/>
            <a:ext cx="217488" cy="219075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38620" y="3247244"/>
            <a:ext cx="217487" cy="217488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97532" y="2218544"/>
            <a:ext cx="217488" cy="217488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202457" y="2278869"/>
            <a:ext cx="217488" cy="217488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9454995" y="3137707"/>
            <a:ext cx="217487" cy="217487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970556" y="2245131"/>
            <a:ext cx="217487" cy="219075"/>
          </a:xfrm>
          <a:prstGeom prst="ellipse">
            <a:avLst/>
          </a:prstGeom>
          <a:solidFill>
            <a:srgbClr val="B0A68E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Connector 20"/>
          <p:cNvCxnSpPr>
            <a:stCxn id="13" idx="7"/>
            <a:endCxn id="14" idx="3"/>
          </p:cNvCxnSpPr>
          <p:nvPr/>
        </p:nvCxnSpPr>
        <p:spPr>
          <a:xfrm flipV="1">
            <a:off x="2900207" y="2910694"/>
            <a:ext cx="1250950" cy="69373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4" idx="5"/>
            <a:endCxn id="15" idx="2"/>
          </p:cNvCxnSpPr>
          <p:nvPr/>
        </p:nvCxnSpPr>
        <p:spPr>
          <a:xfrm>
            <a:off x="4305145" y="2910694"/>
            <a:ext cx="1133475" cy="44450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5" idx="7"/>
            <a:endCxn id="16" idx="3"/>
          </p:cNvCxnSpPr>
          <p:nvPr/>
        </p:nvCxnSpPr>
        <p:spPr>
          <a:xfrm flipV="1">
            <a:off x="5624357" y="2404282"/>
            <a:ext cx="1304925" cy="87471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6"/>
            <a:endCxn id="17" idx="2"/>
          </p:cNvCxnSpPr>
          <p:nvPr/>
        </p:nvCxnSpPr>
        <p:spPr>
          <a:xfrm>
            <a:off x="7115020" y="2326494"/>
            <a:ext cx="1087437" cy="6032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7" idx="5"/>
            <a:endCxn id="18" idx="1"/>
          </p:cNvCxnSpPr>
          <p:nvPr/>
        </p:nvCxnSpPr>
        <p:spPr>
          <a:xfrm>
            <a:off x="8388195" y="2464607"/>
            <a:ext cx="1098550" cy="70485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6"/>
            <a:endCxn id="19" idx="3"/>
          </p:cNvCxnSpPr>
          <p:nvPr/>
        </p:nvCxnSpPr>
        <p:spPr>
          <a:xfrm flipV="1">
            <a:off x="9672482" y="2432123"/>
            <a:ext cx="1329924" cy="81432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79609" y="3882074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04868" y="3625069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5230" y="1829938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0657" y="3125007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79870" y="2788457"/>
            <a:ext cx="5918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35%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32432" y="2601132"/>
            <a:ext cx="60946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46882" y="2651932"/>
            <a:ext cx="6142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50%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99420" y="2666219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11806" y="2648356"/>
            <a:ext cx="62228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60%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22372" y="3093257"/>
            <a:ext cx="5966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30%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70523" y="4874432"/>
            <a:ext cx="62100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myself. Within you I lose myself, without you I find myself wanting to be lost again. Within you I lose myself. Within you I lose myself, without you I find myself wanting to be lost again. Within you I lose myself</a:t>
            </a: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>
              <a:spcBef>
                <a:spcPct val="0"/>
              </a:spcBef>
            </a:pP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>
              <a:spcBef>
                <a:spcPct val="0"/>
              </a:spcBef>
            </a:pPr>
            <a:endParaRPr lang="zh-CN" altLang="en-US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3819511" y="4725207"/>
            <a:ext cx="1408112" cy="1408112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85</a:t>
            </a:r>
            <a:r>
              <a:rPr lang="en-US" sz="2400" b="1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49" name="Arc 48"/>
          <p:cNvSpPr/>
          <p:nvPr/>
        </p:nvSpPr>
        <p:spPr>
          <a:xfrm>
            <a:off x="3819511" y="4725207"/>
            <a:ext cx="1408112" cy="1408112"/>
          </a:xfrm>
          <a:prstGeom prst="arc">
            <a:avLst>
              <a:gd name="adj1" fmla="val 16200000"/>
              <a:gd name="adj2" fmla="val 11287514"/>
            </a:avLst>
          </a:prstGeom>
          <a:ln w="101600" cap="rnd">
            <a:solidFill>
              <a:srgbClr val="B0A6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TextBox 33"/>
          <p:cNvSpPr txBox="1"/>
          <p:nvPr/>
        </p:nvSpPr>
        <p:spPr>
          <a:xfrm>
            <a:off x="3960657" y="2341872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88035" y="176691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33996" y="353849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46382" y="178496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Open Sans" panose="020B0606030504020204" pitchFamily="34" charset="0"/>
              </a:rPr>
              <a:t>标题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Open Sans" panose="020B0606030504020204" pitchFamily="34" charset="0"/>
            </a:endParaRPr>
          </a:p>
        </p:txBody>
      </p:sp>
      <p:pic>
        <p:nvPicPr>
          <p:cNvPr id="143" name="图片 1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6805" y="2526538"/>
            <a:ext cx="2665140" cy="3928033"/>
          </a:xfrm>
          <a:prstGeom prst="rect">
            <a:avLst/>
          </a:prstGeom>
        </p:spPr>
      </p:pic>
      <p:grpSp>
        <p:nvGrpSpPr>
          <p:cNvPr id="144" name="组合 143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45" name="矩形 14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6" name="图片 145"/>
            <p:cNvPicPr>
              <a:picLocks noChangeAspect="1"/>
            </p:cNvPicPr>
            <p:nvPr/>
          </p:nvPicPr>
          <p:blipFill rotWithShape="1">
            <a:blip r:embed="rId3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47" name="文本框 146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1022619" y="2274905"/>
            <a:ext cx="1536700" cy="1735667"/>
            <a:chOff x="0" y="0"/>
            <a:chExt cx="1152128" cy="1300919"/>
          </a:xfrm>
          <a:solidFill>
            <a:srgbClr val="B0A68E">
              <a:alpha val="40000"/>
            </a:srgbClr>
          </a:solidFill>
        </p:grpSpPr>
        <p:sp>
          <p:nvSpPr>
            <p:cNvPr id="3" name="椭圆 1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" name="椭圆 2"/>
            <p:cNvSpPr>
              <a:spLocks noChangeArrowheads="1"/>
            </p:cNvSpPr>
            <p:nvPr/>
          </p:nvSpPr>
          <p:spPr bwMode="auto">
            <a:xfrm rot="1761192">
              <a:off x="546685" y="148791"/>
              <a:ext cx="576064" cy="1152128"/>
            </a:xfrm>
            <a:custGeom>
              <a:avLst/>
              <a:gdLst>
                <a:gd name="T0" fmla="*/ 0 w 576064"/>
                <a:gd name="T1" fmla="*/ 0 h 1152128"/>
                <a:gd name="T2" fmla="*/ 0 60000 65536"/>
                <a:gd name="T3" fmla="*/ 0 w 576064"/>
                <a:gd name="T4" fmla="*/ 0 h 1152128"/>
                <a:gd name="T5" fmla="*/ 576064 w 576064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576064" h="1152128">
                  <a:moveTo>
                    <a:pt x="0" y="0"/>
                  </a:moveTo>
                  <a:cubicBezTo>
                    <a:pt x="318151" y="0"/>
                    <a:pt x="576064" y="257913"/>
                    <a:pt x="576064" y="576064"/>
                  </a:cubicBezTo>
                  <a:cubicBezTo>
                    <a:pt x="576064" y="894215"/>
                    <a:pt x="318151" y="1152128"/>
                    <a:pt x="0" y="1152128"/>
                  </a:cubicBezTo>
                  <a:close/>
                </a:path>
              </a:pathLst>
            </a:cu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5"/>
          <p:cNvGrpSpPr/>
          <p:nvPr/>
        </p:nvGrpSpPr>
        <p:grpSpPr bwMode="auto">
          <a:xfrm>
            <a:off x="3880139" y="2274905"/>
            <a:ext cx="1534584" cy="1735667"/>
            <a:chOff x="0" y="0"/>
            <a:chExt cx="1152128" cy="1300919"/>
          </a:xfrm>
          <a:solidFill>
            <a:srgbClr val="B0A68E">
              <a:alpha val="40000"/>
            </a:srgbClr>
          </a:solidFill>
        </p:grpSpPr>
        <p:sp>
          <p:nvSpPr>
            <p:cNvPr id="6" name="椭圆 6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椭圆 2"/>
            <p:cNvSpPr>
              <a:spLocks noChangeArrowheads="1"/>
            </p:cNvSpPr>
            <p:nvPr/>
          </p:nvSpPr>
          <p:spPr bwMode="auto">
            <a:xfrm rot="1761192">
              <a:off x="546685" y="148791"/>
              <a:ext cx="576064" cy="1152128"/>
            </a:xfrm>
            <a:custGeom>
              <a:avLst/>
              <a:gdLst>
                <a:gd name="T0" fmla="*/ 0 w 576064"/>
                <a:gd name="T1" fmla="*/ 0 h 1152128"/>
                <a:gd name="T2" fmla="*/ 0 60000 65536"/>
                <a:gd name="T3" fmla="*/ 0 w 576064"/>
                <a:gd name="T4" fmla="*/ 0 h 1152128"/>
                <a:gd name="T5" fmla="*/ 576064 w 576064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576064" h="1152128">
                  <a:moveTo>
                    <a:pt x="0" y="0"/>
                  </a:moveTo>
                  <a:cubicBezTo>
                    <a:pt x="318151" y="0"/>
                    <a:pt x="576064" y="257913"/>
                    <a:pt x="576064" y="576064"/>
                  </a:cubicBezTo>
                  <a:cubicBezTo>
                    <a:pt x="576064" y="894215"/>
                    <a:pt x="318151" y="1152128"/>
                    <a:pt x="0" y="1152128"/>
                  </a:cubicBezTo>
                  <a:close/>
                </a:path>
              </a:pathLst>
            </a:cu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6737659" y="2274905"/>
            <a:ext cx="1536700" cy="1735667"/>
            <a:chOff x="0" y="0"/>
            <a:chExt cx="1152128" cy="1300919"/>
          </a:xfrm>
          <a:solidFill>
            <a:srgbClr val="B0A68E">
              <a:alpha val="40000"/>
            </a:srgbClr>
          </a:solidFill>
        </p:grpSpPr>
        <p:sp>
          <p:nvSpPr>
            <p:cNvPr id="9" name="椭圆 9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椭圆 2"/>
            <p:cNvSpPr>
              <a:spLocks noChangeArrowheads="1"/>
            </p:cNvSpPr>
            <p:nvPr/>
          </p:nvSpPr>
          <p:spPr bwMode="auto">
            <a:xfrm rot="1761192">
              <a:off x="546685" y="148791"/>
              <a:ext cx="576064" cy="1152128"/>
            </a:xfrm>
            <a:custGeom>
              <a:avLst/>
              <a:gdLst>
                <a:gd name="T0" fmla="*/ 0 w 576064"/>
                <a:gd name="T1" fmla="*/ 0 h 1152128"/>
                <a:gd name="T2" fmla="*/ 0 60000 65536"/>
                <a:gd name="T3" fmla="*/ 0 w 576064"/>
                <a:gd name="T4" fmla="*/ 0 h 1152128"/>
                <a:gd name="T5" fmla="*/ 576064 w 576064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576064" h="1152128">
                  <a:moveTo>
                    <a:pt x="0" y="0"/>
                  </a:moveTo>
                  <a:cubicBezTo>
                    <a:pt x="318151" y="0"/>
                    <a:pt x="576064" y="257913"/>
                    <a:pt x="576064" y="576064"/>
                  </a:cubicBezTo>
                  <a:cubicBezTo>
                    <a:pt x="576064" y="894215"/>
                    <a:pt x="318151" y="1152128"/>
                    <a:pt x="0" y="1152128"/>
                  </a:cubicBezTo>
                  <a:close/>
                </a:path>
              </a:pathLst>
            </a:cu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9394106" y="2274905"/>
            <a:ext cx="1534583" cy="1735667"/>
            <a:chOff x="0" y="0"/>
            <a:chExt cx="1152128" cy="1300919"/>
          </a:xfrm>
          <a:solidFill>
            <a:srgbClr val="B0A68E">
              <a:alpha val="40000"/>
            </a:srgbClr>
          </a:solidFill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椭圆 2"/>
            <p:cNvSpPr>
              <a:spLocks noChangeArrowheads="1"/>
            </p:cNvSpPr>
            <p:nvPr/>
          </p:nvSpPr>
          <p:spPr bwMode="auto">
            <a:xfrm rot="1761192">
              <a:off x="546685" y="148791"/>
              <a:ext cx="576064" cy="1152128"/>
            </a:xfrm>
            <a:custGeom>
              <a:avLst/>
              <a:gdLst>
                <a:gd name="T0" fmla="*/ 0 w 576064"/>
                <a:gd name="T1" fmla="*/ 0 h 1152128"/>
                <a:gd name="T2" fmla="*/ 0 60000 65536"/>
                <a:gd name="T3" fmla="*/ 0 w 576064"/>
                <a:gd name="T4" fmla="*/ 0 h 1152128"/>
                <a:gd name="T5" fmla="*/ 576064 w 576064"/>
                <a:gd name="T6" fmla="*/ 1152128 h 1152128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576064" h="1152128">
                  <a:moveTo>
                    <a:pt x="0" y="0"/>
                  </a:moveTo>
                  <a:cubicBezTo>
                    <a:pt x="318151" y="0"/>
                    <a:pt x="576064" y="257913"/>
                    <a:pt x="576064" y="576064"/>
                  </a:cubicBezTo>
                  <a:cubicBezTo>
                    <a:pt x="576064" y="894215"/>
                    <a:pt x="318151" y="1152128"/>
                    <a:pt x="0" y="1152128"/>
                  </a:cubicBezTo>
                  <a:close/>
                </a:path>
              </a:pathLst>
            </a:custGeom>
            <a:grpFill/>
            <a:ln w="25400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5" name="组合 54"/>
          <p:cNvGrpSpPr/>
          <p:nvPr/>
        </p:nvGrpSpPr>
        <p:grpSpPr>
          <a:xfrm>
            <a:off x="641637" y="4114667"/>
            <a:ext cx="2476497" cy="1789381"/>
            <a:chOff x="500049" y="2559608"/>
            <a:chExt cx="1857373" cy="1342036"/>
          </a:xfrm>
        </p:grpSpPr>
        <p:sp>
          <p:nvSpPr>
            <p:cNvPr id="46" name="矩形 45"/>
            <p:cNvSpPr/>
            <p:nvPr/>
          </p:nvSpPr>
          <p:spPr>
            <a:xfrm>
              <a:off x="565641" y="2559608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7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99257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480957" y="2260456"/>
            <a:ext cx="81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1.</a:t>
            </a:r>
            <a:endParaRPr lang="zh-CN" altLang="en-US" sz="8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336361" y="2244008"/>
            <a:ext cx="81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2.</a:t>
            </a:r>
            <a:endParaRPr lang="zh-CN" altLang="en-US" sz="8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195997" y="2270627"/>
            <a:ext cx="81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3.</a:t>
            </a:r>
            <a:endParaRPr lang="zh-CN" altLang="en-US" sz="8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792260" y="2320206"/>
            <a:ext cx="8149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4.</a:t>
            </a:r>
            <a:endParaRPr lang="zh-CN" altLang="en-US" sz="8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9" name="组合 54"/>
          <p:cNvGrpSpPr/>
          <p:nvPr/>
        </p:nvGrpSpPr>
        <p:grpSpPr>
          <a:xfrm>
            <a:off x="3564537" y="4116940"/>
            <a:ext cx="2476497" cy="1789381"/>
            <a:chOff x="500049" y="2559608"/>
            <a:chExt cx="1857373" cy="1342036"/>
          </a:xfrm>
        </p:grpSpPr>
        <p:sp>
          <p:nvSpPr>
            <p:cNvPr id="40" name="矩形 39"/>
            <p:cNvSpPr/>
            <p:nvPr/>
          </p:nvSpPr>
          <p:spPr>
            <a:xfrm>
              <a:off x="565641" y="2559608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1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99257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2" name="组合 54"/>
          <p:cNvGrpSpPr/>
          <p:nvPr/>
        </p:nvGrpSpPr>
        <p:grpSpPr>
          <a:xfrm>
            <a:off x="6416931" y="4116940"/>
            <a:ext cx="2476497" cy="1789381"/>
            <a:chOff x="500049" y="2559608"/>
            <a:chExt cx="1857373" cy="1342036"/>
          </a:xfrm>
        </p:grpSpPr>
        <p:sp>
          <p:nvSpPr>
            <p:cNvPr id="43" name="矩形 42"/>
            <p:cNvSpPr/>
            <p:nvPr/>
          </p:nvSpPr>
          <p:spPr>
            <a:xfrm>
              <a:off x="565641" y="2559608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4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99257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5" name="组合 54"/>
          <p:cNvGrpSpPr/>
          <p:nvPr/>
        </p:nvGrpSpPr>
        <p:grpSpPr>
          <a:xfrm>
            <a:off x="9010009" y="4116941"/>
            <a:ext cx="2476497" cy="1789381"/>
            <a:chOff x="500049" y="2559608"/>
            <a:chExt cx="1857373" cy="1342036"/>
          </a:xfrm>
        </p:grpSpPr>
        <p:sp>
          <p:nvSpPr>
            <p:cNvPr id="48" name="矩形 47"/>
            <p:cNvSpPr/>
            <p:nvPr/>
          </p:nvSpPr>
          <p:spPr>
            <a:xfrm>
              <a:off x="565641" y="2559608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9" name="矩形 1"/>
            <p:cNvSpPr>
              <a:spLocks noChangeArrowheads="1"/>
            </p:cNvSpPr>
            <p:nvPr/>
          </p:nvSpPr>
          <p:spPr bwMode="auto">
            <a:xfrm>
              <a:off x="500049" y="2909065"/>
              <a:ext cx="1857373" cy="992579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60" name="矩形 59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3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9"/>
          <p:cNvSpPr/>
          <p:nvPr/>
        </p:nvSpPr>
        <p:spPr bwMode="auto">
          <a:xfrm rot="5400000">
            <a:off x="3772206" y="3840527"/>
            <a:ext cx="1481138" cy="565150"/>
          </a:xfrm>
          <a:custGeom>
            <a:avLst/>
            <a:gdLst>
              <a:gd name="T0" fmla="*/ 465 w 933"/>
              <a:gd name="T1" fmla="*/ 356 h 356"/>
              <a:gd name="T2" fmla="*/ 0 w 933"/>
              <a:gd name="T3" fmla="*/ 178 h 356"/>
              <a:gd name="T4" fmla="*/ 465 w 933"/>
              <a:gd name="T5" fmla="*/ 0 h 356"/>
              <a:gd name="T6" fmla="*/ 933 w 933"/>
              <a:gd name="T7" fmla="*/ 178 h 356"/>
              <a:gd name="T8" fmla="*/ 465 w 933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6">
                <a:moveTo>
                  <a:pt x="465" y="356"/>
                </a:moveTo>
                <a:lnTo>
                  <a:pt x="0" y="178"/>
                </a:lnTo>
                <a:lnTo>
                  <a:pt x="465" y="0"/>
                </a:lnTo>
                <a:lnTo>
                  <a:pt x="933" y="178"/>
                </a:lnTo>
                <a:lnTo>
                  <a:pt x="465" y="35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1" name="Freeform 70"/>
          <p:cNvSpPr/>
          <p:nvPr/>
        </p:nvSpPr>
        <p:spPr bwMode="auto">
          <a:xfrm rot="5400000">
            <a:off x="3632506" y="3240452"/>
            <a:ext cx="738188" cy="1022350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EDE8D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2" name="Freeform 71"/>
          <p:cNvSpPr/>
          <p:nvPr/>
        </p:nvSpPr>
        <p:spPr bwMode="auto">
          <a:xfrm rot="5400000">
            <a:off x="3630125" y="3981021"/>
            <a:ext cx="742950" cy="1022350"/>
          </a:xfrm>
          <a:custGeom>
            <a:avLst/>
            <a:gdLst>
              <a:gd name="T0" fmla="*/ 0 w 468"/>
              <a:gd name="T1" fmla="*/ 178 h 644"/>
              <a:gd name="T2" fmla="*/ 468 w 468"/>
              <a:gd name="T3" fmla="*/ 0 h 644"/>
              <a:gd name="T4" fmla="*/ 468 w 468"/>
              <a:gd name="T5" fmla="*/ 364 h 644"/>
              <a:gd name="T6" fmla="*/ 0 w 468"/>
              <a:gd name="T7" fmla="*/ 644 h 644"/>
              <a:gd name="T8" fmla="*/ 0 w 468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178"/>
                </a:moveTo>
                <a:lnTo>
                  <a:pt x="468" y="0"/>
                </a:lnTo>
                <a:lnTo>
                  <a:pt x="468" y="364"/>
                </a:lnTo>
                <a:lnTo>
                  <a:pt x="0" y="644"/>
                </a:lnTo>
                <a:lnTo>
                  <a:pt x="0" y="178"/>
                </a:lnTo>
                <a:close/>
              </a:path>
            </a:pathLst>
          </a:custGeom>
          <a:solidFill>
            <a:srgbClr val="EDE8D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3" name="Freeform 72"/>
          <p:cNvSpPr/>
          <p:nvPr/>
        </p:nvSpPr>
        <p:spPr bwMode="auto">
          <a:xfrm rot="5400000">
            <a:off x="4279412" y="3944509"/>
            <a:ext cx="2371725" cy="355600"/>
          </a:xfrm>
          <a:custGeom>
            <a:avLst/>
            <a:gdLst>
              <a:gd name="T0" fmla="*/ 746 w 1494"/>
              <a:gd name="T1" fmla="*/ 224 h 224"/>
              <a:gd name="T2" fmla="*/ 0 w 1494"/>
              <a:gd name="T3" fmla="*/ 112 h 224"/>
              <a:gd name="T4" fmla="*/ 746 w 1494"/>
              <a:gd name="T5" fmla="*/ 0 h 224"/>
              <a:gd name="T6" fmla="*/ 1494 w 1494"/>
              <a:gd name="T7" fmla="*/ 112 h 224"/>
              <a:gd name="T8" fmla="*/ 746 w 1494"/>
              <a:gd name="T9" fmla="*/ 22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224"/>
                </a:moveTo>
                <a:lnTo>
                  <a:pt x="0" y="112"/>
                </a:lnTo>
                <a:lnTo>
                  <a:pt x="746" y="0"/>
                </a:lnTo>
                <a:lnTo>
                  <a:pt x="1494" y="112"/>
                </a:lnTo>
                <a:lnTo>
                  <a:pt x="746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4" name="Freeform 73"/>
          <p:cNvSpPr/>
          <p:nvPr/>
        </p:nvSpPr>
        <p:spPr bwMode="auto">
          <a:xfrm rot="5400000">
            <a:off x="4382600" y="3038046"/>
            <a:ext cx="1184275" cy="9810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5" name="Freeform 74"/>
          <p:cNvSpPr/>
          <p:nvPr/>
        </p:nvSpPr>
        <p:spPr bwMode="auto">
          <a:xfrm rot="5400000">
            <a:off x="4379425" y="4223908"/>
            <a:ext cx="1187450" cy="981075"/>
          </a:xfrm>
          <a:custGeom>
            <a:avLst/>
            <a:gdLst>
              <a:gd name="T0" fmla="*/ 0 w 748"/>
              <a:gd name="T1" fmla="*/ 112 h 618"/>
              <a:gd name="T2" fmla="*/ 748 w 748"/>
              <a:gd name="T3" fmla="*/ 0 h 618"/>
              <a:gd name="T4" fmla="*/ 748 w 748"/>
              <a:gd name="T5" fmla="*/ 394 h 618"/>
              <a:gd name="T6" fmla="*/ 0 w 748"/>
              <a:gd name="T7" fmla="*/ 618 h 618"/>
              <a:gd name="T8" fmla="*/ 0 w 748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8">
                <a:moveTo>
                  <a:pt x="0" y="112"/>
                </a:moveTo>
                <a:lnTo>
                  <a:pt x="748" y="0"/>
                </a:lnTo>
                <a:lnTo>
                  <a:pt x="748" y="394"/>
                </a:lnTo>
                <a:lnTo>
                  <a:pt x="0" y="618"/>
                </a:lnTo>
                <a:lnTo>
                  <a:pt x="0" y="112"/>
                </a:ln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6" name="Freeform 75"/>
          <p:cNvSpPr/>
          <p:nvPr/>
        </p:nvSpPr>
        <p:spPr bwMode="auto">
          <a:xfrm rot="5400000">
            <a:off x="6795600" y="3841320"/>
            <a:ext cx="1481138" cy="563563"/>
          </a:xfrm>
          <a:custGeom>
            <a:avLst/>
            <a:gdLst>
              <a:gd name="T0" fmla="*/ 465 w 933"/>
              <a:gd name="T1" fmla="*/ 0 h 355"/>
              <a:gd name="T2" fmla="*/ 0 w 933"/>
              <a:gd name="T3" fmla="*/ 177 h 355"/>
              <a:gd name="T4" fmla="*/ 465 w 933"/>
              <a:gd name="T5" fmla="*/ 355 h 355"/>
              <a:gd name="T6" fmla="*/ 933 w 933"/>
              <a:gd name="T7" fmla="*/ 177 h 355"/>
              <a:gd name="T8" fmla="*/ 465 w 933"/>
              <a:gd name="T9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355">
                <a:moveTo>
                  <a:pt x="465" y="0"/>
                </a:moveTo>
                <a:lnTo>
                  <a:pt x="0" y="177"/>
                </a:lnTo>
                <a:lnTo>
                  <a:pt x="465" y="355"/>
                </a:lnTo>
                <a:lnTo>
                  <a:pt x="933" y="177"/>
                </a:lnTo>
                <a:lnTo>
                  <a:pt x="46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7" name="Freeform 76"/>
          <p:cNvSpPr/>
          <p:nvPr/>
        </p:nvSpPr>
        <p:spPr bwMode="auto">
          <a:xfrm rot="5400000">
            <a:off x="7680631" y="3240452"/>
            <a:ext cx="738188" cy="1022350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EDE8D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8" name="Freeform 77"/>
          <p:cNvSpPr/>
          <p:nvPr/>
        </p:nvSpPr>
        <p:spPr bwMode="auto">
          <a:xfrm rot="5400000">
            <a:off x="7678250" y="3981021"/>
            <a:ext cx="742950" cy="1022350"/>
          </a:xfrm>
          <a:custGeom>
            <a:avLst/>
            <a:gdLst>
              <a:gd name="T0" fmla="*/ 0 w 468"/>
              <a:gd name="T1" fmla="*/ 467 h 644"/>
              <a:gd name="T2" fmla="*/ 468 w 468"/>
              <a:gd name="T3" fmla="*/ 644 h 644"/>
              <a:gd name="T4" fmla="*/ 468 w 468"/>
              <a:gd name="T5" fmla="*/ 280 h 644"/>
              <a:gd name="T6" fmla="*/ 0 w 468"/>
              <a:gd name="T7" fmla="*/ 0 h 644"/>
              <a:gd name="T8" fmla="*/ 0 w 468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8" h="644">
                <a:moveTo>
                  <a:pt x="0" y="467"/>
                </a:moveTo>
                <a:lnTo>
                  <a:pt x="468" y="644"/>
                </a:lnTo>
                <a:lnTo>
                  <a:pt x="468" y="280"/>
                </a:lnTo>
                <a:lnTo>
                  <a:pt x="0" y="0"/>
                </a:lnTo>
                <a:lnTo>
                  <a:pt x="0" y="467"/>
                </a:lnTo>
                <a:close/>
              </a:path>
            </a:pathLst>
          </a:custGeom>
          <a:solidFill>
            <a:srgbClr val="EDE8DD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19" name="Freeform 78"/>
          <p:cNvSpPr/>
          <p:nvPr/>
        </p:nvSpPr>
        <p:spPr bwMode="auto">
          <a:xfrm rot="5400000">
            <a:off x="5400187" y="3944509"/>
            <a:ext cx="2371725" cy="355600"/>
          </a:xfrm>
          <a:custGeom>
            <a:avLst/>
            <a:gdLst>
              <a:gd name="T0" fmla="*/ 746 w 1494"/>
              <a:gd name="T1" fmla="*/ 0 h 224"/>
              <a:gd name="T2" fmla="*/ 0 w 1494"/>
              <a:gd name="T3" fmla="*/ 111 h 224"/>
              <a:gd name="T4" fmla="*/ 746 w 1494"/>
              <a:gd name="T5" fmla="*/ 224 h 224"/>
              <a:gd name="T6" fmla="*/ 1494 w 1494"/>
              <a:gd name="T7" fmla="*/ 111 h 224"/>
              <a:gd name="T8" fmla="*/ 746 w 1494"/>
              <a:gd name="T9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4" h="224">
                <a:moveTo>
                  <a:pt x="746" y="0"/>
                </a:moveTo>
                <a:lnTo>
                  <a:pt x="0" y="111"/>
                </a:lnTo>
                <a:lnTo>
                  <a:pt x="746" y="224"/>
                </a:lnTo>
                <a:lnTo>
                  <a:pt x="1494" y="111"/>
                </a:lnTo>
                <a:lnTo>
                  <a:pt x="7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0" name="Freeform 79"/>
          <p:cNvSpPr/>
          <p:nvPr/>
        </p:nvSpPr>
        <p:spPr bwMode="auto">
          <a:xfrm rot="5400000">
            <a:off x="6484450" y="3038046"/>
            <a:ext cx="1184275" cy="981075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1" name="Freeform 80"/>
          <p:cNvSpPr/>
          <p:nvPr/>
        </p:nvSpPr>
        <p:spPr bwMode="auto">
          <a:xfrm rot="5400000">
            <a:off x="6482863" y="4223908"/>
            <a:ext cx="1187450" cy="981075"/>
          </a:xfrm>
          <a:custGeom>
            <a:avLst/>
            <a:gdLst>
              <a:gd name="T0" fmla="*/ 0 w 748"/>
              <a:gd name="T1" fmla="*/ 506 h 617"/>
              <a:gd name="T2" fmla="*/ 748 w 748"/>
              <a:gd name="T3" fmla="*/ 617 h 617"/>
              <a:gd name="T4" fmla="*/ 748 w 748"/>
              <a:gd name="T5" fmla="*/ 224 h 617"/>
              <a:gd name="T6" fmla="*/ 0 w 748"/>
              <a:gd name="T7" fmla="*/ 0 h 617"/>
              <a:gd name="T8" fmla="*/ 0 w 748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8" h="617">
                <a:moveTo>
                  <a:pt x="0" y="506"/>
                </a:moveTo>
                <a:lnTo>
                  <a:pt x="748" y="617"/>
                </a:lnTo>
                <a:lnTo>
                  <a:pt x="748" y="224"/>
                </a:lnTo>
                <a:lnTo>
                  <a:pt x="0" y="0"/>
                </a:lnTo>
                <a:lnTo>
                  <a:pt x="0" y="506"/>
                </a:ln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2" name="Freeform 81"/>
          <p:cNvSpPr/>
          <p:nvPr/>
        </p:nvSpPr>
        <p:spPr bwMode="auto">
          <a:xfrm rot="5400000">
            <a:off x="5204131" y="2795952"/>
            <a:ext cx="1630363" cy="1019175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B0A68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23" name="Freeform 82"/>
          <p:cNvSpPr/>
          <p:nvPr/>
        </p:nvSpPr>
        <p:spPr bwMode="auto">
          <a:xfrm rot="5400000">
            <a:off x="5202544" y="4427902"/>
            <a:ext cx="1633537" cy="1019175"/>
          </a:xfrm>
          <a:custGeom>
            <a:avLst/>
            <a:gdLst>
              <a:gd name="T0" fmla="*/ 0 w 1029"/>
              <a:gd name="T1" fmla="*/ 641 h 641"/>
              <a:gd name="T2" fmla="*/ 1029 w 1029"/>
              <a:gd name="T3" fmla="*/ 532 h 641"/>
              <a:gd name="T4" fmla="*/ 1029 w 1029"/>
              <a:gd name="T5" fmla="*/ 111 h 641"/>
              <a:gd name="T6" fmla="*/ 0 w 1029"/>
              <a:gd name="T7" fmla="*/ 0 h 641"/>
              <a:gd name="T8" fmla="*/ 0 w 1029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9" h="641">
                <a:moveTo>
                  <a:pt x="0" y="641"/>
                </a:moveTo>
                <a:lnTo>
                  <a:pt x="1029" y="532"/>
                </a:lnTo>
                <a:lnTo>
                  <a:pt x="1029" y="111"/>
                </a:lnTo>
                <a:lnTo>
                  <a:pt x="0" y="0"/>
                </a:lnTo>
                <a:lnTo>
                  <a:pt x="0" y="641"/>
                </a:lnTo>
                <a:close/>
              </a:path>
            </a:pathLst>
          </a:custGeom>
          <a:solidFill>
            <a:srgbClr val="B0A68E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</a:endParaRPr>
          </a:p>
        </p:txBody>
      </p:sp>
      <p:sp>
        <p:nvSpPr>
          <p:cNvPr id="65556" name="Freeform 83"/>
          <p:cNvSpPr/>
          <p:nvPr/>
        </p:nvSpPr>
        <p:spPr bwMode="auto">
          <a:xfrm rot="5400000">
            <a:off x="8183075" y="3750833"/>
            <a:ext cx="12700" cy="742950"/>
          </a:xfrm>
          <a:custGeom>
            <a:avLst/>
            <a:gdLst>
              <a:gd name="T0" fmla="*/ 12700 w 8"/>
              <a:gd name="T1" fmla="*/ 742950 h 468"/>
              <a:gd name="T2" fmla="*/ 0 w 8"/>
              <a:gd name="T3" fmla="*/ 742950 h 468"/>
              <a:gd name="T4" fmla="*/ 0 w 8"/>
              <a:gd name="T5" fmla="*/ 3175 h 468"/>
              <a:gd name="T6" fmla="*/ 4763 w 8"/>
              <a:gd name="T7" fmla="*/ 0 h 468"/>
              <a:gd name="T8" fmla="*/ 12700 w 8"/>
              <a:gd name="T9" fmla="*/ 3175 h 468"/>
              <a:gd name="T10" fmla="*/ 12700 w 8"/>
              <a:gd name="T11" fmla="*/ 74295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468"/>
                </a:moveTo>
                <a:lnTo>
                  <a:pt x="0" y="468"/>
                </a:lnTo>
                <a:lnTo>
                  <a:pt x="0" y="2"/>
                </a:lnTo>
                <a:lnTo>
                  <a:pt x="3" y="0"/>
                </a:lnTo>
                <a:lnTo>
                  <a:pt x="8" y="2"/>
                </a:lnTo>
                <a:lnTo>
                  <a:pt x="8" y="468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7" name="Freeform 84"/>
          <p:cNvSpPr/>
          <p:nvPr/>
        </p:nvSpPr>
        <p:spPr bwMode="auto">
          <a:xfrm rot="5400000">
            <a:off x="7157550" y="3720670"/>
            <a:ext cx="12700" cy="803275"/>
          </a:xfrm>
          <a:custGeom>
            <a:avLst/>
            <a:gdLst>
              <a:gd name="T0" fmla="*/ 12700 w 8"/>
              <a:gd name="T1" fmla="*/ 803275 h 506"/>
              <a:gd name="T2" fmla="*/ 0 w 8"/>
              <a:gd name="T3" fmla="*/ 803275 h 506"/>
              <a:gd name="T4" fmla="*/ 0 w 8"/>
              <a:gd name="T5" fmla="*/ 1588 h 506"/>
              <a:gd name="T6" fmla="*/ 4763 w 8"/>
              <a:gd name="T7" fmla="*/ 0 h 506"/>
              <a:gd name="T8" fmla="*/ 12700 w 8"/>
              <a:gd name="T9" fmla="*/ 1588 h 506"/>
              <a:gd name="T10" fmla="*/ 12700 w 8"/>
              <a:gd name="T11" fmla="*/ 803275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506"/>
                </a:moveTo>
                <a:lnTo>
                  <a:pt x="0" y="506"/>
                </a:lnTo>
                <a:lnTo>
                  <a:pt x="0" y="1"/>
                </a:lnTo>
                <a:lnTo>
                  <a:pt x="3" y="0"/>
                </a:lnTo>
                <a:lnTo>
                  <a:pt x="8" y="1"/>
                </a:lnTo>
                <a:lnTo>
                  <a:pt x="8" y="506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8" name="Freeform 85"/>
          <p:cNvSpPr/>
          <p:nvPr/>
        </p:nvSpPr>
        <p:spPr bwMode="auto">
          <a:xfrm rot="5400000">
            <a:off x="3855550" y="3750833"/>
            <a:ext cx="12700" cy="742950"/>
          </a:xfrm>
          <a:custGeom>
            <a:avLst/>
            <a:gdLst>
              <a:gd name="T0" fmla="*/ 12700 w 8"/>
              <a:gd name="T1" fmla="*/ 0 h 468"/>
              <a:gd name="T2" fmla="*/ 0 w 8"/>
              <a:gd name="T3" fmla="*/ 0 h 468"/>
              <a:gd name="T4" fmla="*/ 0 w 8"/>
              <a:gd name="T5" fmla="*/ 741363 h 468"/>
              <a:gd name="T6" fmla="*/ 4763 w 8"/>
              <a:gd name="T7" fmla="*/ 742950 h 468"/>
              <a:gd name="T8" fmla="*/ 12700 w 8"/>
              <a:gd name="T9" fmla="*/ 741363 h 468"/>
              <a:gd name="T10" fmla="*/ 12700 w 8"/>
              <a:gd name="T11" fmla="*/ 0 h 4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468">
                <a:moveTo>
                  <a:pt x="8" y="0"/>
                </a:moveTo>
                <a:lnTo>
                  <a:pt x="0" y="0"/>
                </a:lnTo>
                <a:lnTo>
                  <a:pt x="0" y="467"/>
                </a:lnTo>
                <a:lnTo>
                  <a:pt x="3" y="468"/>
                </a:lnTo>
                <a:lnTo>
                  <a:pt x="8" y="467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59" name="Freeform 86"/>
          <p:cNvSpPr/>
          <p:nvPr/>
        </p:nvSpPr>
        <p:spPr bwMode="auto">
          <a:xfrm rot="5400000">
            <a:off x="4877900" y="3720670"/>
            <a:ext cx="12700" cy="803275"/>
          </a:xfrm>
          <a:custGeom>
            <a:avLst/>
            <a:gdLst>
              <a:gd name="T0" fmla="*/ 12700 w 8"/>
              <a:gd name="T1" fmla="*/ 0 h 506"/>
              <a:gd name="T2" fmla="*/ 0 w 8"/>
              <a:gd name="T3" fmla="*/ 0 h 506"/>
              <a:gd name="T4" fmla="*/ 0 w 8"/>
              <a:gd name="T5" fmla="*/ 800100 h 506"/>
              <a:gd name="T6" fmla="*/ 4763 w 8"/>
              <a:gd name="T7" fmla="*/ 803275 h 506"/>
              <a:gd name="T8" fmla="*/ 12700 w 8"/>
              <a:gd name="T9" fmla="*/ 800100 h 506"/>
              <a:gd name="T10" fmla="*/ 12700 w 8"/>
              <a:gd name="T11" fmla="*/ 0 h 5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" h="506">
                <a:moveTo>
                  <a:pt x="8" y="0"/>
                </a:moveTo>
                <a:lnTo>
                  <a:pt x="0" y="0"/>
                </a:lnTo>
                <a:lnTo>
                  <a:pt x="0" y="504"/>
                </a:lnTo>
                <a:lnTo>
                  <a:pt x="3" y="506"/>
                </a:lnTo>
                <a:lnTo>
                  <a:pt x="8" y="504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0" name="Freeform 87"/>
          <p:cNvSpPr/>
          <p:nvPr/>
        </p:nvSpPr>
        <p:spPr bwMode="auto">
          <a:xfrm rot="5400000">
            <a:off x="6012963" y="3612720"/>
            <a:ext cx="12700" cy="1019175"/>
          </a:xfrm>
          <a:custGeom>
            <a:avLst/>
            <a:gdLst>
              <a:gd name="T0" fmla="*/ 12700 w 8"/>
              <a:gd name="T1" fmla="*/ 1016000 h 641"/>
              <a:gd name="T2" fmla="*/ 4763 w 8"/>
              <a:gd name="T3" fmla="*/ 1017588 h 641"/>
              <a:gd name="T4" fmla="*/ 0 w 8"/>
              <a:gd name="T5" fmla="*/ 1016000 h 641"/>
              <a:gd name="T6" fmla="*/ 0 w 8"/>
              <a:gd name="T7" fmla="*/ 0 h 641"/>
              <a:gd name="T8" fmla="*/ 4763 w 8"/>
              <a:gd name="T9" fmla="*/ 0 h 641"/>
              <a:gd name="T10" fmla="*/ 12700 w 8"/>
              <a:gd name="T11" fmla="*/ 0 h 641"/>
              <a:gd name="T12" fmla="*/ 12700 w 8"/>
              <a:gd name="T13" fmla="*/ 1016000 h 6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" h="641">
                <a:moveTo>
                  <a:pt x="8" y="640"/>
                </a:moveTo>
                <a:lnTo>
                  <a:pt x="3" y="641"/>
                </a:lnTo>
                <a:lnTo>
                  <a:pt x="0" y="640"/>
                </a:lnTo>
                <a:lnTo>
                  <a:pt x="0" y="0"/>
                </a:lnTo>
                <a:lnTo>
                  <a:pt x="3" y="0"/>
                </a:lnTo>
                <a:lnTo>
                  <a:pt x="8" y="0"/>
                </a:lnTo>
                <a:lnTo>
                  <a:pt x="8" y="64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1" name="Freeform 88"/>
          <p:cNvSpPr/>
          <p:nvPr/>
        </p:nvSpPr>
        <p:spPr bwMode="auto">
          <a:xfrm rot="5400000">
            <a:off x="7593319" y="3896089"/>
            <a:ext cx="1481138" cy="454025"/>
          </a:xfrm>
          <a:custGeom>
            <a:avLst/>
            <a:gdLst>
              <a:gd name="T0" fmla="*/ 738188 w 933"/>
              <a:gd name="T1" fmla="*/ 0 h 285"/>
              <a:gd name="T2" fmla="*/ 0 w 933"/>
              <a:gd name="T3" fmla="*/ 444500 h 285"/>
              <a:gd name="T4" fmla="*/ 0 w 933"/>
              <a:gd name="T5" fmla="*/ 452438 h 285"/>
              <a:gd name="T6" fmla="*/ 738188 w 933"/>
              <a:gd name="T7" fmla="*/ 15875 h 285"/>
              <a:gd name="T8" fmla="*/ 1481138 w 933"/>
              <a:gd name="T9" fmla="*/ 452438 h 285"/>
              <a:gd name="T10" fmla="*/ 1481138 w 933"/>
              <a:gd name="T11" fmla="*/ 444500 h 285"/>
              <a:gd name="T12" fmla="*/ 738188 w 933"/>
              <a:gd name="T13" fmla="*/ 0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0"/>
                </a:moveTo>
                <a:lnTo>
                  <a:pt x="0" y="280"/>
                </a:lnTo>
                <a:lnTo>
                  <a:pt x="0" y="285"/>
                </a:lnTo>
                <a:lnTo>
                  <a:pt x="465" y="10"/>
                </a:lnTo>
                <a:lnTo>
                  <a:pt x="933" y="285"/>
                </a:lnTo>
                <a:lnTo>
                  <a:pt x="933" y="280"/>
                </a:lnTo>
                <a:lnTo>
                  <a:pt x="465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2" name="Freeform 89"/>
          <p:cNvSpPr/>
          <p:nvPr/>
        </p:nvSpPr>
        <p:spPr bwMode="auto">
          <a:xfrm rot="5400000">
            <a:off x="6941650" y="3977845"/>
            <a:ext cx="1481138" cy="290513"/>
          </a:xfrm>
          <a:custGeom>
            <a:avLst/>
            <a:gdLst>
              <a:gd name="T0" fmla="*/ 0 w 933"/>
              <a:gd name="T1" fmla="*/ 290513 h 183"/>
              <a:gd name="T2" fmla="*/ 733425 w 933"/>
              <a:gd name="T3" fmla="*/ 11113 h 183"/>
              <a:gd name="T4" fmla="*/ 746125 w 933"/>
              <a:gd name="T5" fmla="*/ 11113 h 183"/>
              <a:gd name="T6" fmla="*/ 1481138 w 933"/>
              <a:gd name="T7" fmla="*/ 290513 h 183"/>
              <a:gd name="T8" fmla="*/ 1481138 w 933"/>
              <a:gd name="T9" fmla="*/ 282575 h 183"/>
              <a:gd name="T10" fmla="*/ 746125 w 933"/>
              <a:gd name="T11" fmla="*/ 0 h 183"/>
              <a:gd name="T12" fmla="*/ 733425 w 933"/>
              <a:gd name="T13" fmla="*/ 0 h 183"/>
              <a:gd name="T14" fmla="*/ 0 w 933"/>
              <a:gd name="T15" fmla="*/ 282575 h 183"/>
              <a:gd name="T16" fmla="*/ 0 w 933"/>
              <a:gd name="T17" fmla="*/ 290513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183"/>
                </a:moveTo>
                <a:lnTo>
                  <a:pt x="462" y="7"/>
                </a:lnTo>
                <a:lnTo>
                  <a:pt x="470" y="7"/>
                </a:lnTo>
                <a:lnTo>
                  <a:pt x="933" y="183"/>
                </a:lnTo>
                <a:lnTo>
                  <a:pt x="933" y="178"/>
                </a:lnTo>
                <a:lnTo>
                  <a:pt x="470" y="0"/>
                </a:lnTo>
                <a:lnTo>
                  <a:pt x="462" y="0"/>
                </a:lnTo>
                <a:lnTo>
                  <a:pt x="0" y="178"/>
                </a:lnTo>
                <a:lnTo>
                  <a:pt x="0" y="18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3" name="Freeform 90"/>
          <p:cNvSpPr/>
          <p:nvPr/>
        </p:nvSpPr>
        <p:spPr bwMode="auto">
          <a:xfrm rot="5400000">
            <a:off x="6197112" y="3938159"/>
            <a:ext cx="2371725" cy="368300"/>
          </a:xfrm>
          <a:custGeom>
            <a:avLst/>
            <a:gdLst>
              <a:gd name="T0" fmla="*/ 1184275 w 1494"/>
              <a:gd name="T1" fmla="*/ 0 h 232"/>
              <a:gd name="T2" fmla="*/ 0 w 1494"/>
              <a:gd name="T3" fmla="*/ 355600 h 232"/>
              <a:gd name="T4" fmla="*/ 0 w 1494"/>
              <a:gd name="T5" fmla="*/ 368300 h 232"/>
              <a:gd name="T6" fmla="*/ 1184275 w 1494"/>
              <a:gd name="T7" fmla="*/ 15875 h 232"/>
              <a:gd name="T8" fmla="*/ 2371725 w 1494"/>
              <a:gd name="T9" fmla="*/ 368300 h 232"/>
              <a:gd name="T10" fmla="*/ 2371725 w 1494"/>
              <a:gd name="T11" fmla="*/ 355600 h 232"/>
              <a:gd name="T12" fmla="*/ 1184275 w 1494"/>
              <a:gd name="T13" fmla="*/ 0 h 2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2">
                <a:moveTo>
                  <a:pt x="746" y="0"/>
                </a:moveTo>
                <a:lnTo>
                  <a:pt x="0" y="224"/>
                </a:lnTo>
                <a:lnTo>
                  <a:pt x="0" y="232"/>
                </a:lnTo>
                <a:lnTo>
                  <a:pt x="746" y="10"/>
                </a:lnTo>
                <a:lnTo>
                  <a:pt x="1494" y="232"/>
                </a:lnTo>
                <a:lnTo>
                  <a:pt x="1494" y="224"/>
                </a:lnTo>
                <a:lnTo>
                  <a:pt x="746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4" name="Freeform 91"/>
          <p:cNvSpPr/>
          <p:nvPr/>
        </p:nvSpPr>
        <p:spPr bwMode="auto">
          <a:xfrm rot="5400000">
            <a:off x="5497025" y="4025471"/>
            <a:ext cx="2371725" cy="193675"/>
          </a:xfrm>
          <a:custGeom>
            <a:avLst/>
            <a:gdLst>
              <a:gd name="T0" fmla="*/ 1179513 w 1494"/>
              <a:gd name="T1" fmla="*/ 0 h 122"/>
              <a:gd name="T2" fmla="*/ 0 w 1494"/>
              <a:gd name="T3" fmla="*/ 179388 h 122"/>
              <a:gd name="T4" fmla="*/ 0 w 1494"/>
              <a:gd name="T5" fmla="*/ 193675 h 122"/>
              <a:gd name="T6" fmla="*/ 1179513 w 1494"/>
              <a:gd name="T7" fmla="*/ 17463 h 122"/>
              <a:gd name="T8" fmla="*/ 1192213 w 1494"/>
              <a:gd name="T9" fmla="*/ 17463 h 122"/>
              <a:gd name="T10" fmla="*/ 2371725 w 1494"/>
              <a:gd name="T11" fmla="*/ 193675 h 122"/>
              <a:gd name="T12" fmla="*/ 2371725 w 1494"/>
              <a:gd name="T13" fmla="*/ 179388 h 122"/>
              <a:gd name="T14" fmla="*/ 1192213 w 1494"/>
              <a:gd name="T15" fmla="*/ 0 h 122"/>
              <a:gd name="T16" fmla="*/ 1179513 w 1494"/>
              <a:gd name="T17" fmla="*/ 0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0"/>
                </a:moveTo>
                <a:lnTo>
                  <a:pt x="0" y="113"/>
                </a:lnTo>
                <a:lnTo>
                  <a:pt x="0" y="122"/>
                </a:lnTo>
                <a:lnTo>
                  <a:pt x="743" y="11"/>
                </a:lnTo>
                <a:lnTo>
                  <a:pt x="751" y="11"/>
                </a:lnTo>
                <a:lnTo>
                  <a:pt x="1494" y="122"/>
                </a:lnTo>
                <a:lnTo>
                  <a:pt x="1494" y="113"/>
                </a:lnTo>
                <a:lnTo>
                  <a:pt x="751" y="0"/>
                </a:lnTo>
                <a:lnTo>
                  <a:pt x="743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5" name="Freeform 92"/>
          <p:cNvSpPr/>
          <p:nvPr/>
        </p:nvSpPr>
        <p:spPr bwMode="auto">
          <a:xfrm rot="5400000">
            <a:off x="2976869" y="3896089"/>
            <a:ext cx="1481138" cy="454025"/>
          </a:xfrm>
          <a:custGeom>
            <a:avLst/>
            <a:gdLst>
              <a:gd name="T0" fmla="*/ 738188 w 933"/>
              <a:gd name="T1" fmla="*/ 452438 h 285"/>
              <a:gd name="T2" fmla="*/ 0 w 933"/>
              <a:gd name="T3" fmla="*/ 7938 h 285"/>
              <a:gd name="T4" fmla="*/ 0 w 933"/>
              <a:gd name="T5" fmla="*/ 0 h 285"/>
              <a:gd name="T6" fmla="*/ 738188 w 933"/>
              <a:gd name="T7" fmla="*/ 436563 h 285"/>
              <a:gd name="T8" fmla="*/ 1481138 w 933"/>
              <a:gd name="T9" fmla="*/ 0 h 285"/>
              <a:gd name="T10" fmla="*/ 1481138 w 933"/>
              <a:gd name="T11" fmla="*/ 7938 h 285"/>
              <a:gd name="T12" fmla="*/ 738188 w 933"/>
              <a:gd name="T13" fmla="*/ 452438 h 2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933" h="285">
                <a:moveTo>
                  <a:pt x="465" y="285"/>
                </a:moveTo>
                <a:lnTo>
                  <a:pt x="0" y="5"/>
                </a:lnTo>
                <a:lnTo>
                  <a:pt x="0" y="0"/>
                </a:lnTo>
                <a:lnTo>
                  <a:pt x="465" y="275"/>
                </a:lnTo>
                <a:lnTo>
                  <a:pt x="933" y="0"/>
                </a:lnTo>
                <a:lnTo>
                  <a:pt x="933" y="5"/>
                </a:lnTo>
                <a:lnTo>
                  <a:pt x="465" y="285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6" name="Freeform 93"/>
          <p:cNvSpPr/>
          <p:nvPr/>
        </p:nvSpPr>
        <p:spPr bwMode="auto">
          <a:xfrm rot="5400000">
            <a:off x="3626950" y="3977845"/>
            <a:ext cx="1481138" cy="290513"/>
          </a:xfrm>
          <a:custGeom>
            <a:avLst/>
            <a:gdLst>
              <a:gd name="T0" fmla="*/ 0 w 933"/>
              <a:gd name="T1" fmla="*/ 0 h 183"/>
              <a:gd name="T2" fmla="*/ 733425 w 933"/>
              <a:gd name="T3" fmla="*/ 279400 h 183"/>
              <a:gd name="T4" fmla="*/ 746125 w 933"/>
              <a:gd name="T5" fmla="*/ 279400 h 183"/>
              <a:gd name="T6" fmla="*/ 1481138 w 933"/>
              <a:gd name="T7" fmla="*/ 0 h 183"/>
              <a:gd name="T8" fmla="*/ 1481138 w 933"/>
              <a:gd name="T9" fmla="*/ 7938 h 183"/>
              <a:gd name="T10" fmla="*/ 746125 w 933"/>
              <a:gd name="T11" fmla="*/ 290513 h 183"/>
              <a:gd name="T12" fmla="*/ 733425 w 933"/>
              <a:gd name="T13" fmla="*/ 290513 h 183"/>
              <a:gd name="T14" fmla="*/ 0 w 933"/>
              <a:gd name="T15" fmla="*/ 7938 h 183"/>
              <a:gd name="T16" fmla="*/ 0 w 933"/>
              <a:gd name="T17" fmla="*/ 0 h 1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33" h="183">
                <a:moveTo>
                  <a:pt x="0" y="0"/>
                </a:moveTo>
                <a:lnTo>
                  <a:pt x="462" y="176"/>
                </a:lnTo>
                <a:lnTo>
                  <a:pt x="470" y="176"/>
                </a:lnTo>
                <a:lnTo>
                  <a:pt x="933" y="0"/>
                </a:lnTo>
                <a:lnTo>
                  <a:pt x="933" y="5"/>
                </a:lnTo>
                <a:lnTo>
                  <a:pt x="470" y="183"/>
                </a:lnTo>
                <a:lnTo>
                  <a:pt x="462" y="18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7" name="Freeform 94"/>
          <p:cNvSpPr/>
          <p:nvPr/>
        </p:nvSpPr>
        <p:spPr bwMode="auto">
          <a:xfrm rot="5400000">
            <a:off x="3481693" y="3937365"/>
            <a:ext cx="2371725" cy="369888"/>
          </a:xfrm>
          <a:custGeom>
            <a:avLst/>
            <a:gdLst>
              <a:gd name="T0" fmla="*/ 1184275 w 1494"/>
              <a:gd name="T1" fmla="*/ 369888 h 233"/>
              <a:gd name="T2" fmla="*/ 0 w 1494"/>
              <a:gd name="T3" fmla="*/ 14288 h 233"/>
              <a:gd name="T4" fmla="*/ 0 w 1494"/>
              <a:gd name="T5" fmla="*/ 0 h 233"/>
              <a:gd name="T6" fmla="*/ 1184275 w 1494"/>
              <a:gd name="T7" fmla="*/ 352425 h 233"/>
              <a:gd name="T8" fmla="*/ 2371725 w 1494"/>
              <a:gd name="T9" fmla="*/ 0 h 233"/>
              <a:gd name="T10" fmla="*/ 2371725 w 1494"/>
              <a:gd name="T11" fmla="*/ 14288 h 233"/>
              <a:gd name="T12" fmla="*/ 1184275 w 1494"/>
              <a:gd name="T13" fmla="*/ 369888 h 2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94" h="233">
                <a:moveTo>
                  <a:pt x="746" y="233"/>
                </a:moveTo>
                <a:lnTo>
                  <a:pt x="0" y="9"/>
                </a:lnTo>
                <a:lnTo>
                  <a:pt x="0" y="0"/>
                </a:lnTo>
                <a:lnTo>
                  <a:pt x="746" y="222"/>
                </a:lnTo>
                <a:lnTo>
                  <a:pt x="1494" y="0"/>
                </a:lnTo>
                <a:lnTo>
                  <a:pt x="1494" y="9"/>
                </a:lnTo>
                <a:lnTo>
                  <a:pt x="746" y="233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8" name="Freeform 95"/>
          <p:cNvSpPr/>
          <p:nvPr/>
        </p:nvSpPr>
        <p:spPr bwMode="auto">
          <a:xfrm rot="5400000">
            <a:off x="4182575" y="4025471"/>
            <a:ext cx="2371725" cy="193675"/>
          </a:xfrm>
          <a:custGeom>
            <a:avLst/>
            <a:gdLst>
              <a:gd name="T0" fmla="*/ 1179513 w 1494"/>
              <a:gd name="T1" fmla="*/ 193675 h 122"/>
              <a:gd name="T2" fmla="*/ 0 w 1494"/>
              <a:gd name="T3" fmla="*/ 14288 h 122"/>
              <a:gd name="T4" fmla="*/ 0 w 1494"/>
              <a:gd name="T5" fmla="*/ 0 h 122"/>
              <a:gd name="T6" fmla="*/ 1179513 w 1494"/>
              <a:gd name="T7" fmla="*/ 177800 h 122"/>
              <a:gd name="T8" fmla="*/ 1192213 w 1494"/>
              <a:gd name="T9" fmla="*/ 177800 h 122"/>
              <a:gd name="T10" fmla="*/ 2371725 w 1494"/>
              <a:gd name="T11" fmla="*/ 0 h 122"/>
              <a:gd name="T12" fmla="*/ 2371725 w 1494"/>
              <a:gd name="T13" fmla="*/ 14288 h 122"/>
              <a:gd name="T14" fmla="*/ 1192213 w 1494"/>
              <a:gd name="T15" fmla="*/ 193675 h 122"/>
              <a:gd name="T16" fmla="*/ 1179513 w 1494"/>
              <a:gd name="T17" fmla="*/ 193675 h 1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94" h="122">
                <a:moveTo>
                  <a:pt x="743" y="122"/>
                </a:moveTo>
                <a:lnTo>
                  <a:pt x="0" y="9"/>
                </a:lnTo>
                <a:lnTo>
                  <a:pt x="0" y="0"/>
                </a:lnTo>
                <a:lnTo>
                  <a:pt x="743" y="112"/>
                </a:lnTo>
                <a:lnTo>
                  <a:pt x="751" y="112"/>
                </a:lnTo>
                <a:lnTo>
                  <a:pt x="1494" y="0"/>
                </a:lnTo>
                <a:lnTo>
                  <a:pt x="1494" y="9"/>
                </a:lnTo>
                <a:lnTo>
                  <a:pt x="751" y="122"/>
                </a:lnTo>
                <a:lnTo>
                  <a:pt x="743" y="122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69" name="Freeform 96"/>
          <p:cNvSpPr/>
          <p:nvPr/>
        </p:nvSpPr>
        <p:spPr bwMode="auto">
          <a:xfrm rot="5400000">
            <a:off x="4797731" y="4024677"/>
            <a:ext cx="3263900" cy="195262"/>
          </a:xfrm>
          <a:custGeom>
            <a:avLst/>
            <a:gdLst>
              <a:gd name="T0" fmla="*/ 1630363 w 2056"/>
              <a:gd name="T1" fmla="*/ 0 h 123"/>
              <a:gd name="T2" fmla="*/ 0 w 2056"/>
              <a:gd name="T3" fmla="*/ 176213 h 123"/>
              <a:gd name="T4" fmla="*/ 0 w 2056"/>
              <a:gd name="T5" fmla="*/ 195263 h 123"/>
              <a:gd name="T6" fmla="*/ 1630363 w 2056"/>
              <a:gd name="T7" fmla="*/ 22225 h 123"/>
              <a:gd name="T8" fmla="*/ 3263900 w 2056"/>
              <a:gd name="T9" fmla="*/ 195263 h 123"/>
              <a:gd name="T10" fmla="*/ 3263900 w 2056"/>
              <a:gd name="T11" fmla="*/ 176213 h 123"/>
              <a:gd name="T12" fmla="*/ 1630363 w 2056"/>
              <a:gd name="T13" fmla="*/ 0 h 1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23">
                <a:moveTo>
                  <a:pt x="1027" y="0"/>
                </a:moveTo>
                <a:lnTo>
                  <a:pt x="0" y="111"/>
                </a:lnTo>
                <a:lnTo>
                  <a:pt x="0" y="123"/>
                </a:lnTo>
                <a:lnTo>
                  <a:pt x="1027" y="14"/>
                </a:lnTo>
                <a:lnTo>
                  <a:pt x="2056" y="123"/>
                </a:lnTo>
                <a:lnTo>
                  <a:pt x="2056" y="111"/>
                </a:lnTo>
                <a:lnTo>
                  <a:pt x="1027" y="0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70" name="Freeform 97"/>
          <p:cNvSpPr/>
          <p:nvPr/>
        </p:nvSpPr>
        <p:spPr bwMode="auto">
          <a:xfrm rot="5400000">
            <a:off x="3972231" y="4027852"/>
            <a:ext cx="3263900" cy="188912"/>
          </a:xfrm>
          <a:custGeom>
            <a:avLst/>
            <a:gdLst>
              <a:gd name="T0" fmla="*/ 1630363 w 2056"/>
              <a:gd name="T1" fmla="*/ 188913 h 119"/>
              <a:gd name="T2" fmla="*/ 0 w 2056"/>
              <a:gd name="T3" fmla="*/ 15875 h 119"/>
              <a:gd name="T4" fmla="*/ 0 w 2056"/>
              <a:gd name="T5" fmla="*/ 0 h 119"/>
              <a:gd name="T6" fmla="*/ 1630363 w 2056"/>
              <a:gd name="T7" fmla="*/ 165100 h 119"/>
              <a:gd name="T8" fmla="*/ 3263900 w 2056"/>
              <a:gd name="T9" fmla="*/ 0 h 119"/>
              <a:gd name="T10" fmla="*/ 3263900 w 2056"/>
              <a:gd name="T11" fmla="*/ 15875 h 119"/>
              <a:gd name="T12" fmla="*/ 1630363 w 2056"/>
              <a:gd name="T13" fmla="*/ 188913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56" h="119">
                <a:moveTo>
                  <a:pt x="1027" y="119"/>
                </a:moveTo>
                <a:lnTo>
                  <a:pt x="0" y="10"/>
                </a:lnTo>
                <a:lnTo>
                  <a:pt x="0" y="0"/>
                </a:lnTo>
                <a:lnTo>
                  <a:pt x="1027" y="104"/>
                </a:lnTo>
                <a:lnTo>
                  <a:pt x="2056" y="0"/>
                </a:lnTo>
                <a:lnTo>
                  <a:pt x="2056" y="10"/>
                </a:lnTo>
                <a:lnTo>
                  <a:pt x="1027" y="119"/>
                </a:ln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" name="文本框 46"/>
          <p:cNvSpPr txBox="1">
            <a:spLocks noChangeArrowheads="1"/>
          </p:cNvSpPr>
          <p:nvPr/>
        </p:nvSpPr>
        <p:spPr bwMode="auto">
          <a:xfrm>
            <a:off x="1086147" y="2381888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6" name="文本框 49"/>
          <p:cNvSpPr txBox="1">
            <a:spLocks noChangeArrowheads="1"/>
          </p:cNvSpPr>
          <p:nvPr/>
        </p:nvSpPr>
        <p:spPr bwMode="auto">
          <a:xfrm>
            <a:off x="144737" y="2772413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7" name="文本框 46"/>
          <p:cNvSpPr txBox="1">
            <a:spLocks noChangeArrowheads="1"/>
          </p:cNvSpPr>
          <p:nvPr/>
        </p:nvSpPr>
        <p:spPr bwMode="auto">
          <a:xfrm>
            <a:off x="1059953" y="4578686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8" name="文本框 49"/>
          <p:cNvSpPr txBox="1">
            <a:spLocks noChangeArrowheads="1"/>
          </p:cNvSpPr>
          <p:nvPr/>
        </p:nvSpPr>
        <p:spPr bwMode="auto">
          <a:xfrm>
            <a:off x="118543" y="4969211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737317" y="2337573"/>
            <a:ext cx="4204236" cy="1337415"/>
            <a:chOff x="7807655" y="1971813"/>
            <a:chExt cx="4204236" cy="1337415"/>
          </a:xfrm>
        </p:grpSpPr>
        <p:sp>
          <p:nvSpPr>
            <p:cNvPr id="59" name="文本框 46"/>
            <p:cNvSpPr txBox="1">
              <a:spLocks noChangeArrowheads="1"/>
            </p:cNvSpPr>
            <p:nvPr/>
          </p:nvSpPr>
          <p:spPr bwMode="auto">
            <a:xfrm>
              <a:off x="7807655" y="1971813"/>
              <a:ext cx="25130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3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TITLE HERE</a:t>
              </a:r>
              <a:endParaRPr lang="zh-CN" altLang="en-US" sz="3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0" name="文本框 49"/>
            <p:cNvSpPr txBox="1">
              <a:spLocks noChangeArrowheads="1"/>
            </p:cNvSpPr>
            <p:nvPr/>
          </p:nvSpPr>
          <p:spPr bwMode="auto">
            <a:xfrm>
              <a:off x="8567016" y="2385898"/>
              <a:ext cx="34448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Within you I lose myself, without you I find myself wanting to be lost again. Within you I lose myself</a:t>
              </a:r>
              <a:endParaRPr lang="zh-CN" altLang="en-US" sz="18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63" name="文本框 46"/>
          <p:cNvSpPr txBox="1">
            <a:spLocks noChangeArrowheads="1"/>
          </p:cNvSpPr>
          <p:nvPr/>
        </p:nvSpPr>
        <p:spPr bwMode="auto">
          <a:xfrm>
            <a:off x="7737317" y="4628065"/>
            <a:ext cx="2513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32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TITLE HERE</a:t>
            </a:r>
            <a:endParaRPr lang="zh-CN" altLang="en-US" sz="32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4" name="文本框 49"/>
          <p:cNvSpPr txBox="1">
            <a:spLocks noChangeArrowheads="1"/>
          </p:cNvSpPr>
          <p:nvPr/>
        </p:nvSpPr>
        <p:spPr bwMode="auto">
          <a:xfrm>
            <a:off x="8496678" y="5042150"/>
            <a:ext cx="3444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</a:t>
            </a:r>
            <a:endParaRPr lang="zh-CN" altLang="en-US" sz="18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06" name="矩形 10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7" name="图片 106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08" name="文本框 107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078"/>
            <a:ext cx="4375052" cy="67487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61213" y="3065461"/>
            <a:ext cx="65418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8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【PART.03】</a:t>
            </a:r>
            <a:endParaRPr lang="zh-CN" altLang="en-US" sz="7800" dirty="0">
              <a:solidFill>
                <a:prstClr val="black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5224" y="4987177"/>
            <a:ext cx="535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A designer can use default text to simulate what text would look like. </a:t>
            </a:r>
            <a:endParaRPr lang="zh-CN" altLang="en-US" sz="2000" dirty="0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0296" y="4217736"/>
            <a:ext cx="532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请在此添加您的标题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43"/>
          <p:cNvGrpSpPr/>
          <p:nvPr/>
        </p:nvGrpSpPr>
        <p:grpSpPr bwMode="auto">
          <a:xfrm>
            <a:off x="2594462" y="1906008"/>
            <a:ext cx="3801281" cy="1062504"/>
            <a:chOff x="400884" y="1202286"/>
            <a:chExt cx="2850961" cy="797001"/>
          </a:xfrm>
        </p:grpSpPr>
        <p:sp>
          <p:nvSpPr>
            <p:cNvPr id="7" name="TextBox 19"/>
            <p:cNvSpPr>
              <a:spLocks noChangeArrowheads="1"/>
            </p:cNvSpPr>
            <p:nvPr/>
          </p:nvSpPr>
          <p:spPr bwMode="auto">
            <a:xfrm>
              <a:off x="400884" y="1514464"/>
              <a:ext cx="2836028" cy="48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8" name="矩形 42"/>
            <p:cNvSpPr>
              <a:spLocks noChangeArrowheads="1"/>
            </p:cNvSpPr>
            <p:nvPr/>
          </p:nvSpPr>
          <p:spPr bwMode="auto">
            <a:xfrm>
              <a:off x="1705507" y="1202286"/>
              <a:ext cx="1546338" cy="39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9" name="组合 43"/>
          <p:cNvGrpSpPr/>
          <p:nvPr/>
        </p:nvGrpSpPr>
        <p:grpSpPr bwMode="auto">
          <a:xfrm>
            <a:off x="763474" y="3281852"/>
            <a:ext cx="3675797" cy="1062504"/>
            <a:chOff x="494997" y="1202286"/>
            <a:chExt cx="2756848" cy="797001"/>
          </a:xfrm>
        </p:grpSpPr>
        <p:sp>
          <p:nvSpPr>
            <p:cNvPr id="10" name="TextBox 19"/>
            <p:cNvSpPr>
              <a:spLocks noChangeArrowheads="1"/>
            </p:cNvSpPr>
            <p:nvPr/>
          </p:nvSpPr>
          <p:spPr bwMode="auto">
            <a:xfrm>
              <a:off x="494997" y="1514464"/>
              <a:ext cx="2741915" cy="48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11" name="矩形 42"/>
            <p:cNvSpPr>
              <a:spLocks noChangeArrowheads="1"/>
            </p:cNvSpPr>
            <p:nvPr/>
          </p:nvSpPr>
          <p:spPr bwMode="auto">
            <a:xfrm>
              <a:off x="1705507" y="1202286"/>
              <a:ext cx="1546338" cy="39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2" name="组合 43"/>
          <p:cNvGrpSpPr/>
          <p:nvPr/>
        </p:nvGrpSpPr>
        <p:grpSpPr bwMode="auto">
          <a:xfrm>
            <a:off x="5381571" y="4875596"/>
            <a:ext cx="3669201" cy="1062504"/>
            <a:chOff x="694240" y="1202286"/>
            <a:chExt cx="2751901" cy="797001"/>
          </a:xfrm>
        </p:grpSpPr>
        <p:sp>
          <p:nvSpPr>
            <p:cNvPr id="13" name="TextBox 19"/>
            <p:cNvSpPr>
              <a:spLocks noChangeArrowheads="1"/>
            </p:cNvSpPr>
            <p:nvPr/>
          </p:nvSpPr>
          <p:spPr bwMode="auto">
            <a:xfrm>
              <a:off x="704226" y="1514464"/>
              <a:ext cx="2741915" cy="48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14" name="矩形 42"/>
            <p:cNvSpPr>
              <a:spLocks noChangeArrowheads="1"/>
            </p:cNvSpPr>
            <p:nvPr/>
          </p:nvSpPr>
          <p:spPr bwMode="auto">
            <a:xfrm>
              <a:off x="694240" y="1202286"/>
              <a:ext cx="1546337" cy="39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5" name="组合 43"/>
          <p:cNvGrpSpPr/>
          <p:nvPr/>
        </p:nvGrpSpPr>
        <p:grpSpPr bwMode="auto">
          <a:xfrm>
            <a:off x="7362771" y="3354176"/>
            <a:ext cx="3669201" cy="1062504"/>
            <a:chOff x="694240" y="1202286"/>
            <a:chExt cx="2751901" cy="797001"/>
          </a:xfrm>
        </p:grpSpPr>
        <p:sp>
          <p:nvSpPr>
            <p:cNvPr id="16" name="TextBox 19"/>
            <p:cNvSpPr>
              <a:spLocks noChangeArrowheads="1"/>
            </p:cNvSpPr>
            <p:nvPr/>
          </p:nvSpPr>
          <p:spPr bwMode="auto">
            <a:xfrm>
              <a:off x="704226" y="1514464"/>
              <a:ext cx="2741915" cy="484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</a:p>
          </p:txBody>
        </p:sp>
        <p:sp>
          <p:nvSpPr>
            <p:cNvPr id="17" name="矩形 42"/>
            <p:cNvSpPr>
              <a:spLocks noChangeArrowheads="1"/>
            </p:cNvSpPr>
            <p:nvPr/>
          </p:nvSpPr>
          <p:spPr bwMode="auto">
            <a:xfrm>
              <a:off x="694240" y="1202286"/>
              <a:ext cx="1546337" cy="392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2" name="六边形 1"/>
          <p:cNvSpPr/>
          <p:nvPr/>
        </p:nvSpPr>
        <p:spPr>
          <a:xfrm rot="16200000">
            <a:off x="6534887" y="2142548"/>
            <a:ext cx="1248139" cy="1132744"/>
          </a:xfrm>
          <a:prstGeom prst="hexagon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六边形 18"/>
          <p:cNvSpPr/>
          <p:nvPr/>
        </p:nvSpPr>
        <p:spPr>
          <a:xfrm rot="16200000">
            <a:off x="4658253" y="3223704"/>
            <a:ext cx="1248139" cy="1132744"/>
          </a:xfrm>
          <a:prstGeom prst="hexagon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六边形 19"/>
          <p:cNvSpPr/>
          <p:nvPr/>
        </p:nvSpPr>
        <p:spPr>
          <a:xfrm rot="16200000">
            <a:off x="5889053" y="3203979"/>
            <a:ext cx="1248139" cy="1132744"/>
          </a:xfrm>
          <a:prstGeom prst="hexagon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六边形 20"/>
          <p:cNvSpPr/>
          <p:nvPr/>
        </p:nvSpPr>
        <p:spPr>
          <a:xfrm rot="16200000">
            <a:off x="4041642" y="4263947"/>
            <a:ext cx="1248139" cy="1132744"/>
          </a:xfrm>
          <a:prstGeom prst="hexagon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9" name="组合 128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30" name="矩形 129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1" name="图片 130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32" name="文本框 131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09" y="2234194"/>
            <a:ext cx="847640" cy="847640"/>
          </a:xfrm>
          <a:prstGeom prst="rect">
            <a:avLst/>
          </a:prstGeom>
        </p:spPr>
      </p:pic>
      <p:pic>
        <p:nvPicPr>
          <p:cNvPr id="134" name="图片 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765" y="4442792"/>
            <a:ext cx="707220" cy="828773"/>
          </a:xfrm>
          <a:prstGeom prst="rect">
            <a:avLst/>
          </a:prstGeom>
        </p:spPr>
      </p:pic>
      <p:pic>
        <p:nvPicPr>
          <p:cNvPr id="135" name="图片 1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779121" y="3467879"/>
            <a:ext cx="986172" cy="644393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3712" y="3345823"/>
            <a:ext cx="978819" cy="77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8"/>
          <p:cNvSpPr>
            <a:spLocks noChangeArrowheads="1"/>
          </p:cNvSpPr>
          <p:nvPr/>
        </p:nvSpPr>
        <p:spPr bwMode="auto">
          <a:xfrm rot="16200000">
            <a:off x="2633097" y="3740523"/>
            <a:ext cx="3461434" cy="724410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 rot="16200000">
            <a:off x="3760452" y="4071791"/>
            <a:ext cx="2789297" cy="734008"/>
          </a:xfrm>
          <a:prstGeom prst="rect">
            <a:avLst/>
          </a:prstGeom>
          <a:solidFill>
            <a:srgbClr val="D2CCBA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 rot="16200000">
            <a:off x="3735572" y="3260427"/>
            <a:ext cx="4421628" cy="724410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 rot="16200000">
            <a:off x="5004556" y="3738121"/>
            <a:ext cx="3461437" cy="729213"/>
          </a:xfrm>
          <a:prstGeom prst="rect">
            <a:avLst/>
          </a:prstGeom>
          <a:solidFill>
            <a:srgbClr val="D2CCBA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9464" name="Rectangle 12"/>
          <p:cNvSpPr>
            <a:spLocks noChangeArrowheads="1"/>
          </p:cNvSpPr>
          <p:nvPr/>
        </p:nvSpPr>
        <p:spPr bwMode="auto">
          <a:xfrm rot="16200000">
            <a:off x="5512585" y="3445268"/>
            <a:ext cx="4037550" cy="738803"/>
          </a:xfrm>
          <a:prstGeom prst="rect">
            <a:avLst/>
          </a:prstGeom>
          <a:solidFill>
            <a:srgbClr val="CFC3A6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9466" name="Rectangle 9"/>
          <p:cNvSpPr/>
          <p:nvPr/>
        </p:nvSpPr>
        <p:spPr bwMode="auto">
          <a:xfrm rot="16200000">
            <a:off x="2866507" y="5259784"/>
            <a:ext cx="1272208" cy="2419523"/>
          </a:xfrm>
          <a:custGeom>
            <a:avLst/>
            <a:gdLst>
              <a:gd name="T0" fmla="*/ 2 w 954069"/>
              <a:gd name="T1" fmla="*/ 0 h 1814477"/>
              <a:gd name="T2" fmla="*/ 954069 w 954069"/>
              <a:gd name="T3" fmla="*/ 1264019 h 1814477"/>
              <a:gd name="T4" fmla="*/ 954069 w 954069"/>
              <a:gd name="T5" fmla="*/ 1814477 h 1814477"/>
              <a:gd name="T6" fmla="*/ 0 w 954069"/>
              <a:gd name="T7" fmla="*/ 1155577 h 1814477"/>
              <a:gd name="T8" fmla="*/ 2 w 954069"/>
              <a:gd name="T9" fmla="*/ 0 h 1814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069" h="1814477">
                <a:moveTo>
                  <a:pt x="2" y="0"/>
                </a:moveTo>
                <a:lnTo>
                  <a:pt x="954069" y="1264019"/>
                </a:lnTo>
                <a:lnTo>
                  <a:pt x="954069" y="1814477"/>
                </a:lnTo>
                <a:lnTo>
                  <a:pt x="0" y="1155577"/>
                </a:lnTo>
                <a:cubicBezTo>
                  <a:pt x="1" y="851066"/>
                  <a:pt x="1" y="304511"/>
                  <a:pt x="2" y="0"/>
                </a:cubicBezTo>
                <a:close/>
              </a:path>
            </a:pathLst>
          </a:custGeom>
          <a:solidFill>
            <a:srgbClr val="CFC3A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7" name="Rectangle 9"/>
          <p:cNvSpPr/>
          <p:nvPr/>
        </p:nvSpPr>
        <p:spPr bwMode="auto">
          <a:xfrm rot="16200000">
            <a:off x="5315082" y="5779780"/>
            <a:ext cx="1272206" cy="1379534"/>
          </a:xfrm>
          <a:custGeom>
            <a:avLst/>
            <a:gdLst>
              <a:gd name="T0" fmla="*/ 0 w 954068"/>
              <a:gd name="T1" fmla="*/ 0 h 1034556"/>
              <a:gd name="T2" fmla="*/ 954068 w 954068"/>
              <a:gd name="T3" fmla="*/ 242046 h 1034556"/>
              <a:gd name="T4" fmla="*/ 954068 w 954068"/>
              <a:gd name="T5" fmla="*/ 792504 h 1034556"/>
              <a:gd name="T6" fmla="*/ 13447 w 954068"/>
              <a:gd name="T7" fmla="*/ 1034556 h 1034556"/>
              <a:gd name="T8" fmla="*/ 0 w 954068"/>
              <a:gd name="T9" fmla="*/ 0 h 1034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068" h="1034556">
                <a:moveTo>
                  <a:pt x="0" y="0"/>
                </a:moveTo>
                <a:lnTo>
                  <a:pt x="954068" y="242046"/>
                </a:lnTo>
                <a:lnTo>
                  <a:pt x="954068" y="792504"/>
                </a:lnTo>
                <a:lnTo>
                  <a:pt x="13447" y="1034556"/>
                </a:lnTo>
                <a:cubicBezTo>
                  <a:pt x="13447" y="747977"/>
                  <a:pt x="0" y="286579"/>
                  <a:pt x="0" y="0"/>
                </a:cubicBezTo>
                <a:close/>
              </a:path>
            </a:pathLst>
          </a:custGeom>
          <a:solidFill>
            <a:srgbClr val="B0A68E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8" name="Rectangle 9"/>
          <p:cNvSpPr/>
          <p:nvPr/>
        </p:nvSpPr>
        <p:spPr bwMode="auto">
          <a:xfrm rot="5400000" flipH="1">
            <a:off x="7735613" y="5259784"/>
            <a:ext cx="1272208" cy="2419523"/>
          </a:xfrm>
          <a:custGeom>
            <a:avLst/>
            <a:gdLst>
              <a:gd name="T0" fmla="*/ 2 w 954069"/>
              <a:gd name="T1" fmla="*/ 0 h 1814477"/>
              <a:gd name="T2" fmla="*/ 954069 w 954069"/>
              <a:gd name="T3" fmla="*/ 1264019 h 1814477"/>
              <a:gd name="T4" fmla="*/ 954069 w 954069"/>
              <a:gd name="T5" fmla="*/ 1814477 h 1814477"/>
              <a:gd name="T6" fmla="*/ 0 w 954069"/>
              <a:gd name="T7" fmla="*/ 1155577 h 1814477"/>
              <a:gd name="T8" fmla="*/ 2 w 954069"/>
              <a:gd name="T9" fmla="*/ 0 h 1814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4069" h="1814477">
                <a:moveTo>
                  <a:pt x="2" y="0"/>
                </a:moveTo>
                <a:lnTo>
                  <a:pt x="954069" y="1264019"/>
                </a:lnTo>
                <a:lnTo>
                  <a:pt x="954069" y="1814477"/>
                </a:lnTo>
                <a:lnTo>
                  <a:pt x="0" y="1155577"/>
                </a:lnTo>
                <a:cubicBezTo>
                  <a:pt x="1" y="851066"/>
                  <a:pt x="1" y="304511"/>
                  <a:pt x="2" y="0"/>
                </a:cubicBezTo>
                <a:close/>
              </a:path>
            </a:pathLst>
          </a:custGeom>
          <a:solidFill>
            <a:srgbClr val="CFC3A6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69" name="Rectangle 9"/>
          <p:cNvSpPr/>
          <p:nvPr/>
        </p:nvSpPr>
        <p:spPr bwMode="auto">
          <a:xfrm rot="16200000">
            <a:off x="4133480" y="5681163"/>
            <a:ext cx="1236344" cy="1540906"/>
          </a:xfrm>
          <a:custGeom>
            <a:avLst/>
            <a:gdLst>
              <a:gd name="T0" fmla="*/ 0 w 927174"/>
              <a:gd name="T1" fmla="*/ 0 h 1155574"/>
              <a:gd name="T2" fmla="*/ 927174 w 927174"/>
              <a:gd name="T3" fmla="*/ 605116 h 1155574"/>
              <a:gd name="T4" fmla="*/ 927174 w 927174"/>
              <a:gd name="T5" fmla="*/ 1155574 h 1155574"/>
              <a:gd name="T6" fmla="*/ 1 w 927174"/>
              <a:gd name="T7" fmla="*/ 900081 h 1155574"/>
              <a:gd name="T8" fmla="*/ 0 w 927174"/>
              <a:gd name="T9" fmla="*/ 0 h 1155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7174" h="1155574">
                <a:moveTo>
                  <a:pt x="0" y="0"/>
                </a:moveTo>
                <a:lnTo>
                  <a:pt x="927174" y="605116"/>
                </a:lnTo>
                <a:lnTo>
                  <a:pt x="927174" y="1155574"/>
                </a:lnTo>
                <a:lnTo>
                  <a:pt x="1" y="900081"/>
                </a:lnTo>
                <a:cubicBezTo>
                  <a:pt x="1" y="568678"/>
                  <a:pt x="0" y="331403"/>
                  <a:pt x="0" y="0"/>
                </a:cubicBez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70" name="Rectangle 9"/>
          <p:cNvSpPr/>
          <p:nvPr/>
        </p:nvSpPr>
        <p:spPr bwMode="auto">
          <a:xfrm rot="5400000" flipH="1">
            <a:off x="6522948" y="5681161"/>
            <a:ext cx="1236344" cy="1540906"/>
          </a:xfrm>
          <a:custGeom>
            <a:avLst/>
            <a:gdLst>
              <a:gd name="T0" fmla="*/ 0 w 927174"/>
              <a:gd name="T1" fmla="*/ 0 h 1155574"/>
              <a:gd name="T2" fmla="*/ 927174 w 927174"/>
              <a:gd name="T3" fmla="*/ 605116 h 1155574"/>
              <a:gd name="T4" fmla="*/ 927174 w 927174"/>
              <a:gd name="T5" fmla="*/ 1155574 h 1155574"/>
              <a:gd name="T6" fmla="*/ 1 w 927174"/>
              <a:gd name="T7" fmla="*/ 900081 h 1155574"/>
              <a:gd name="T8" fmla="*/ 0 w 927174"/>
              <a:gd name="T9" fmla="*/ 0 h 1155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7174" h="1155574">
                <a:moveTo>
                  <a:pt x="0" y="0"/>
                </a:moveTo>
                <a:lnTo>
                  <a:pt x="927174" y="605116"/>
                </a:lnTo>
                <a:lnTo>
                  <a:pt x="927174" y="1155574"/>
                </a:lnTo>
                <a:lnTo>
                  <a:pt x="1" y="900081"/>
                </a:lnTo>
                <a:cubicBezTo>
                  <a:pt x="1" y="568678"/>
                  <a:pt x="0" y="331403"/>
                  <a:pt x="0" y="0"/>
                </a:cubicBezTo>
                <a:close/>
              </a:path>
            </a:pathLst>
          </a:custGeom>
          <a:solidFill>
            <a:srgbClr val="D2CCBA"/>
          </a:solidFill>
          <a:ln>
            <a:noFil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19478" name="矩形 33"/>
          <p:cNvSpPr>
            <a:spLocks noChangeArrowheads="1"/>
          </p:cNvSpPr>
          <p:nvPr/>
        </p:nvSpPr>
        <p:spPr bwMode="auto">
          <a:xfrm>
            <a:off x="3813563" y="2534141"/>
            <a:ext cx="1077384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9479" name="矩形 34"/>
          <p:cNvSpPr>
            <a:spLocks noChangeArrowheads="1"/>
          </p:cNvSpPr>
          <p:nvPr/>
        </p:nvSpPr>
        <p:spPr bwMode="auto">
          <a:xfrm>
            <a:off x="4617896" y="3188939"/>
            <a:ext cx="1077384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9480" name="矩形 35"/>
          <p:cNvSpPr>
            <a:spLocks noChangeArrowheads="1"/>
          </p:cNvSpPr>
          <p:nvPr/>
        </p:nvSpPr>
        <p:spPr bwMode="auto">
          <a:xfrm>
            <a:off x="6992796" y="1983058"/>
            <a:ext cx="1075267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9481" name="矩形 36"/>
          <p:cNvSpPr>
            <a:spLocks noChangeArrowheads="1"/>
          </p:cNvSpPr>
          <p:nvPr/>
        </p:nvSpPr>
        <p:spPr bwMode="auto">
          <a:xfrm>
            <a:off x="5411647" y="1604420"/>
            <a:ext cx="1077384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9482" name="矩形 37"/>
          <p:cNvSpPr>
            <a:spLocks noChangeArrowheads="1"/>
          </p:cNvSpPr>
          <p:nvPr/>
        </p:nvSpPr>
        <p:spPr bwMode="auto">
          <a:xfrm>
            <a:off x="5411648" y="1562101"/>
            <a:ext cx="1077383" cy="23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200" b="1" dirty="0">
              <a:solidFill>
                <a:srgbClr val="FFFF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50067" y="2474298"/>
            <a:ext cx="273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45" name="矩形 44"/>
          <p:cNvSpPr/>
          <p:nvPr/>
        </p:nvSpPr>
        <p:spPr>
          <a:xfrm>
            <a:off x="1047721" y="4089738"/>
            <a:ext cx="273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46" name="矩形 45"/>
          <p:cNvSpPr/>
          <p:nvPr/>
        </p:nvSpPr>
        <p:spPr>
          <a:xfrm>
            <a:off x="9263680" y="2444654"/>
            <a:ext cx="273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47" name="矩形 46"/>
          <p:cNvSpPr/>
          <p:nvPr/>
        </p:nvSpPr>
        <p:spPr>
          <a:xfrm>
            <a:off x="9261334" y="4060094"/>
            <a:ext cx="2730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23" name="矩形 36"/>
          <p:cNvSpPr>
            <a:spLocks noChangeArrowheads="1"/>
          </p:cNvSpPr>
          <p:nvPr/>
        </p:nvSpPr>
        <p:spPr bwMode="auto">
          <a:xfrm>
            <a:off x="6152673" y="2591175"/>
            <a:ext cx="1077384" cy="23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solidFill>
                  <a:srgbClr val="FFFFFF"/>
                </a:solidFill>
              </a:rPr>
              <a:t>04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65" name="矩形 16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6" name="图片 165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67" name="文本框 166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1238251" y="2833503"/>
            <a:ext cx="2967567" cy="1911349"/>
          </a:xfrm>
          <a:prstGeom prst="diamond">
            <a:avLst/>
          </a:prstGeom>
          <a:solidFill>
            <a:srgbClr val="B0A6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9" name="菱形 8"/>
          <p:cNvSpPr/>
          <p:nvPr/>
        </p:nvSpPr>
        <p:spPr bwMode="auto">
          <a:xfrm>
            <a:off x="3420534" y="2833503"/>
            <a:ext cx="2967567" cy="1911349"/>
          </a:xfrm>
          <a:prstGeom prst="diamond">
            <a:avLst/>
          </a:prstGeom>
          <a:solidFill>
            <a:srgbClr val="D2CC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13" name="组合 24"/>
          <p:cNvGrpSpPr/>
          <p:nvPr/>
        </p:nvGrpSpPr>
        <p:grpSpPr bwMode="auto">
          <a:xfrm>
            <a:off x="3598114" y="1504184"/>
            <a:ext cx="2935816" cy="1313965"/>
            <a:chOff x="5022107" y="271119"/>
            <a:chExt cx="1905502" cy="1186917"/>
          </a:xfrm>
        </p:grpSpPr>
        <p:sp>
          <p:nvSpPr>
            <p:cNvPr id="14" name="矩形 16"/>
            <p:cNvSpPr>
              <a:spLocks noChangeArrowheads="1"/>
            </p:cNvSpPr>
            <p:nvPr/>
          </p:nvSpPr>
          <p:spPr bwMode="auto">
            <a:xfrm>
              <a:off x="5273126" y="271119"/>
              <a:ext cx="1590775" cy="472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905502" cy="834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6" name="菱形 15"/>
          <p:cNvSpPr/>
          <p:nvPr/>
        </p:nvSpPr>
        <p:spPr>
          <a:xfrm>
            <a:off x="5715001" y="2818686"/>
            <a:ext cx="2967567" cy="1911351"/>
          </a:xfrm>
          <a:prstGeom prst="diamond">
            <a:avLst/>
          </a:prstGeom>
          <a:solidFill>
            <a:srgbClr val="B0A68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sp>
        <p:nvSpPr>
          <p:cNvPr id="17" name="菱形 16"/>
          <p:cNvSpPr/>
          <p:nvPr/>
        </p:nvSpPr>
        <p:spPr bwMode="auto">
          <a:xfrm>
            <a:off x="7897285" y="2818686"/>
            <a:ext cx="2967567" cy="1911351"/>
          </a:xfrm>
          <a:prstGeom prst="diamond">
            <a:avLst/>
          </a:prstGeom>
          <a:solidFill>
            <a:srgbClr val="D2CCB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grpSp>
        <p:nvGrpSpPr>
          <p:cNvPr id="28" name="组合 24"/>
          <p:cNvGrpSpPr/>
          <p:nvPr/>
        </p:nvGrpSpPr>
        <p:grpSpPr bwMode="auto">
          <a:xfrm>
            <a:off x="7981327" y="1492809"/>
            <a:ext cx="2935816" cy="1313965"/>
            <a:chOff x="5022107" y="271119"/>
            <a:chExt cx="1905502" cy="1186917"/>
          </a:xfrm>
        </p:grpSpPr>
        <p:sp>
          <p:nvSpPr>
            <p:cNvPr id="29" name="矩形 16"/>
            <p:cNvSpPr>
              <a:spLocks noChangeArrowheads="1"/>
            </p:cNvSpPr>
            <p:nvPr/>
          </p:nvSpPr>
          <p:spPr bwMode="auto">
            <a:xfrm>
              <a:off x="5273126" y="271119"/>
              <a:ext cx="1590775" cy="472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0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905502" cy="834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31" name="组合 24"/>
          <p:cNvGrpSpPr/>
          <p:nvPr/>
        </p:nvGrpSpPr>
        <p:grpSpPr bwMode="auto">
          <a:xfrm>
            <a:off x="1270002" y="4836891"/>
            <a:ext cx="2935816" cy="1313965"/>
            <a:chOff x="5022107" y="271119"/>
            <a:chExt cx="1905502" cy="1186917"/>
          </a:xfrm>
        </p:grpSpPr>
        <p:sp>
          <p:nvSpPr>
            <p:cNvPr id="32" name="矩形 16"/>
            <p:cNvSpPr>
              <a:spLocks noChangeArrowheads="1"/>
            </p:cNvSpPr>
            <p:nvPr/>
          </p:nvSpPr>
          <p:spPr bwMode="auto">
            <a:xfrm>
              <a:off x="5273126" y="271119"/>
              <a:ext cx="1590775" cy="472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905502" cy="834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34" name="组合 24"/>
          <p:cNvGrpSpPr/>
          <p:nvPr/>
        </p:nvGrpSpPr>
        <p:grpSpPr bwMode="auto">
          <a:xfrm>
            <a:off x="5715001" y="4836891"/>
            <a:ext cx="2935816" cy="1313965"/>
            <a:chOff x="5022107" y="271119"/>
            <a:chExt cx="1905502" cy="1186917"/>
          </a:xfrm>
        </p:grpSpPr>
        <p:sp>
          <p:nvSpPr>
            <p:cNvPr id="35" name="矩形 16"/>
            <p:cNvSpPr>
              <a:spLocks noChangeArrowheads="1"/>
            </p:cNvSpPr>
            <p:nvPr/>
          </p:nvSpPr>
          <p:spPr bwMode="auto">
            <a:xfrm>
              <a:off x="5273126" y="271119"/>
              <a:ext cx="1590775" cy="4726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6" name="矩形 17"/>
            <p:cNvSpPr>
              <a:spLocks noChangeArrowheads="1"/>
            </p:cNvSpPr>
            <p:nvPr/>
          </p:nvSpPr>
          <p:spPr bwMode="auto">
            <a:xfrm>
              <a:off x="5022107" y="623983"/>
              <a:ext cx="1905502" cy="8340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 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175" name="组合 174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76" name="矩形 17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7" name="图片 176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78" name="文本框 177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79" name="图片 1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40" y="3120986"/>
            <a:ext cx="1148684" cy="1148684"/>
          </a:xfrm>
          <a:prstGeom prst="rect">
            <a:avLst/>
          </a:prstGeom>
        </p:spPr>
      </p:pic>
      <p:pic>
        <p:nvPicPr>
          <p:cNvPr id="180" name="图片 1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546" y="3191809"/>
            <a:ext cx="958393" cy="1123117"/>
          </a:xfrm>
          <a:prstGeom prst="rect">
            <a:avLst/>
          </a:prstGeom>
        </p:spPr>
      </p:pic>
      <p:pic>
        <p:nvPicPr>
          <p:cNvPr id="181" name="图片 1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410" y="3206395"/>
            <a:ext cx="1702485" cy="1066042"/>
          </a:xfrm>
          <a:prstGeom prst="rect">
            <a:avLst/>
          </a:prstGeom>
        </p:spPr>
      </p:pic>
      <p:pic>
        <p:nvPicPr>
          <p:cNvPr id="182" name="图片 18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142" y="3206395"/>
            <a:ext cx="1326452" cy="1051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163" y="1017639"/>
            <a:ext cx="8229218" cy="64548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020232" y="2740145"/>
            <a:ext cx="4843576" cy="2399946"/>
            <a:chOff x="6708932" y="3906990"/>
            <a:chExt cx="5000625" cy="2399946"/>
          </a:xfrm>
        </p:grpSpPr>
        <p:sp>
          <p:nvSpPr>
            <p:cNvPr id="6" name="TextBox 19"/>
            <p:cNvSpPr txBox="1">
              <a:spLocks noChangeArrowheads="1"/>
            </p:cNvSpPr>
            <p:nvPr/>
          </p:nvSpPr>
          <p:spPr bwMode="auto">
            <a:xfrm>
              <a:off x="6730364" y="5751516"/>
              <a:ext cx="45862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推荐下载字体：方正静蕾简体</a:t>
              </a:r>
            </a:p>
          </p:txBody>
        </p:sp>
        <p:sp>
          <p:nvSpPr>
            <p:cNvPr id="7" name="TextBox 20"/>
            <p:cNvSpPr txBox="1">
              <a:spLocks noChangeArrowheads="1"/>
            </p:cNvSpPr>
            <p:nvPr/>
          </p:nvSpPr>
          <p:spPr bwMode="auto">
            <a:xfrm>
              <a:off x="7221589" y="3906990"/>
              <a:ext cx="369888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B0A68E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安装字体方法如下：</a:t>
              </a:r>
            </a:p>
          </p:txBody>
        </p:sp>
        <p:sp>
          <p:nvSpPr>
            <p:cNvPr id="8" name="TextBox 21"/>
            <p:cNvSpPr txBox="1">
              <a:spLocks noChangeArrowheads="1"/>
            </p:cNvSpPr>
            <p:nvPr/>
          </p:nvSpPr>
          <p:spPr bwMode="auto">
            <a:xfrm>
              <a:off x="6730364" y="4727094"/>
              <a:ext cx="49577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方法一：复制到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C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：</a:t>
              </a: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\WINDOWS\Fronts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目录</a:t>
              </a:r>
            </a:p>
          </p:txBody>
        </p:sp>
        <p:sp>
          <p:nvSpPr>
            <p:cNvPr id="9" name="TextBox 22"/>
            <p:cNvSpPr txBox="1">
              <a:spLocks noChangeArrowheads="1"/>
            </p:cNvSpPr>
            <p:nvPr/>
          </p:nvSpPr>
          <p:spPr bwMode="auto">
            <a:xfrm>
              <a:off x="6708932" y="5106607"/>
              <a:ext cx="50006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方法二：在控制面板的搜索条理输入“字体”</a:t>
              </a:r>
              <a:endPara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                  </a:t>
              </a:r>
              <a:r>
                <a:rPr lang="zh-CN" altLang="en-US" sz="1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然后将下载的字体文件复制进去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663943" y="4525483"/>
            <a:ext cx="998539" cy="1428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825994" y="4047647"/>
            <a:ext cx="1081088" cy="477837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919781" y="2864958"/>
            <a:ext cx="1068389" cy="118269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424231" y="3049108"/>
            <a:ext cx="239712" cy="2519363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87869" y="3768248"/>
            <a:ext cx="238125" cy="1800225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88020" y="3301521"/>
            <a:ext cx="238125" cy="2266951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88170" y="2839560"/>
            <a:ext cx="239713" cy="2728913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25" name="文本框 15"/>
          <p:cNvSpPr txBox="1">
            <a:spLocks noChangeArrowheads="1"/>
          </p:cNvSpPr>
          <p:nvPr/>
        </p:nvSpPr>
        <p:spPr bwMode="auto">
          <a:xfrm>
            <a:off x="1314694" y="2549046"/>
            <a:ext cx="538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5.5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26" name="文本框 16"/>
          <p:cNvSpPr txBox="1">
            <a:spLocks noChangeArrowheads="1"/>
          </p:cNvSpPr>
          <p:nvPr/>
        </p:nvSpPr>
        <p:spPr bwMode="auto">
          <a:xfrm>
            <a:off x="2462457" y="3353909"/>
            <a:ext cx="538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3.5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27" name="文本框 17"/>
          <p:cNvSpPr txBox="1">
            <a:spLocks noChangeArrowheads="1"/>
          </p:cNvSpPr>
          <p:nvPr/>
        </p:nvSpPr>
        <p:spPr bwMode="auto">
          <a:xfrm>
            <a:off x="3646731" y="2864958"/>
            <a:ext cx="538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4.5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28" name="文本框 18"/>
          <p:cNvSpPr txBox="1">
            <a:spLocks noChangeArrowheads="1"/>
          </p:cNvSpPr>
          <p:nvPr/>
        </p:nvSpPr>
        <p:spPr bwMode="auto">
          <a:xfrm>
            <a:off x="4873869" y="2237897"/>
            <a:ext cx="755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6.0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29" name="文本框 19"/>
          <p:cNvSpPr txBox="1">
            <a:spLocks noChangeArrowheads="1"/>
          </p:cNvSpPr>
          <p:nvPr/>
        </p:nvSpPr>
        <p:spPr bwMode="auto">
          <a:xfrm>
            <a:off x="6294682" y="2949365"/>
            <a:ext cx="323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Your Text Here  </a:t>
            </a:r>
            <a:endParaRPr lang="zh-CN" altLang="en-US" sz="28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30" name="文本框 31"/>
          <p:cNvSpPr txBox="1">
            <a:spLocks noChangeArrowheads="1"/>
          </p:cNvSpPr>
          <p:nvPr/>
        </p:nvSpPr>
        <p:spPr bwMode="auto">
          <a:xfrm>
            <a:off x="6294683" y="2242927"/>
            <a:ext cx="39004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CLICK HERE</a:t>
            </a:r>
            <a:endParaRPr lang="zh-CN" altLang="en-US" sz="44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232" name="文本框 49"/>
          <p:cNvSpPr txBox="1">
            <a:spLocks noChangeArrowheads="1"/>
          </p:cNvSpPr>
          <p:nvPr/>
        </p:nvSpPr>
        <p:spPr bwMode="auto">
          <a:xfrm>
            <a:off x="6294682" y="3992746"/>
            <a:ext cx="51001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Within you I lose myself, without you I find myself wanting to be lost again. Within you I lose myself, without you I find myself wanting to be lost again. Within you I lose myself, without you I find myself wanting to be lost again. without you I find myself wanting to be lost again.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83408" y="3661022"/>
            <a:ext cx="4099383" cy="2275"/>
            <a:chOff x="0" y="0"/>
            <a:chExt cx="4099383" cy="227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0" y="0"/>
              <a:ext cx="1037230" cy="0"/>
            </a:xfrm>
            <a:prstGeom prst="line">
              <a:avLst/>
            </a:prstGeom>
            <a:ln w="57150">
              <a:solidFill>
                <a:srgbClr val="B0A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25857" y="2272"/>
              <a:ext cx="10372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057575" y="2275"/>
              <a:ext cx="1037230" cy="0"/>
            </a:xfrm>
            <a:prstGeom prst="line">
              <a:avLst/>
            </a:prstGeom>
            <a:ln w="57150">
              <a:solidFill>
                <a:srgbClr val="B0A6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3062153" y="0"/>
              <a:ext cx="103723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77" name="矩形 76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42"/>
          <p:cNvSpPr>
            <a:spLocks noChangeArrowheads="1"/>
          </p:cNvSpPr>
          <p:nvPr/>
        </p:nvSpPr>
        <p:spPr bwMode="auto">
          <a:xfrm>
            <a:off x="1109038" y="3424394"/>
            <a:ext cx="2679700" cy="23114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3" name="六边形 13"/>
          <p:cNvSpPr>
            <a:spLocks noChangeArrowheads="1"/>
          </p:cNvSpPr>
          <p:nvPr/>
        </p:nvSpPr>
        <p:spPr bwMode="auto">
          <a:xfrm>
            <a:off x="3454305" y="2023160"/>
            <a:ext cx="2681817" cy="231140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六边形 14"/>
          <p:cNvSpPr>
            <a:spLocks noChangeArrowheads="1"/>
          </p:cNvSpPr>
          <p:nvPr/>
        </p:nvSpPr>
        <p:spPr bwMode="auto">
          <a:xfrm>
            <a:off x="5863072" y="3434976"/>
            <a:ext cx="2681817" cy="231140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5" name="六边形 15"/>
          <p:cNvSpPr>
            <a:spLocks noChangeArrowheads="1"/>
          </p:cNvSpPr>
          <p:nvPr/>
        </p:nvSpPr>
        <p:spPr bwMode="auto">
          <a:xfrm>
            <a:off x="8221038" y="2012576"/>
            <a:ext cx="2679700" cy="231140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六边形 16"/>
          <p:cNvSpPr>
            <a:spLocks noChangeArrowheads="1"/>
          </p:cNvSpPr>
          <p:nvPr/>
        </p:nvSpPr>
        <p:spPr bwMode="auto">
          <a:xfrm>
            <a:off x="1987455" y="2738594"/>
            <a:ext cx="620183" cy="535516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7" name="六边形 17"/>
          <p:cNvSpPr>
            <a:spLocks noChangeArrowheads="1"/>
          </p:cNvSpPr>
          <p:nvPr/>
        </p:nvSpPr>
        <p:spPr bwMode="auto">
          <a:xfrm>
            <a:off x="3875522" y="4541994"/>
            <a:ext cx="620183" cy="535516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8" name="六边形 18"/>
          <p:cNvSpPr>
            <a:spLocks noChangeArrowheads="1"/>
          </p:cNvSpPr>
          <p:nvPr/>
        </p:nvSpPr>
        <p:spPr bwMode="auto">
          <a:xfrm>
            <a:off x="5238655" y="4652061"/>
            <a:ext cx="620183" cy="535516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9" name="六边形 19"/>
          <p:cNvSpPr>
            <a:spLocks noChangeArrowheads="1"/>
          </p:cNvSpPr>
          <p:nvPr/>
        </p:nvSpPr>
        <p:spPr bwMode="auto">
          <a:xfrm>
            <a:off x="7050522" y="2791511"/>
            <a:ext cx="402167" cy="345017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0" name="六边形 20"/>
          <p:cNvSpPr>
            <a:spLocks noChangeArrowheads="1"/>
          </p:cNvSpPr>
          <p:nvPr/>
        </p:nvSpPr>
        <p:spPr bwMode="auto">
          <a:xfrm>
            <a:off x="6153055" y="2586194"/>
            <a:ext cx="590549" cy="510116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1" name="六边形 21"/>
          <p:cNvSpPr>
            <a:spLocks noChangeArrowheads="1"/>
          </p:cNvSpPr>
          <p:nvPr/>
        </p:nvSpPr>
        <p:spPr bwMode="auto">
          <a:xfrm>
            <a:off x="3526272" y="2205194"/>
            <a:ext cx="243417" cy="209549"/>
          </a:xfrm>
          <a:prstGeom prst="hexagon">
            <a:avLst>
              <a:gd name="adj" fmla="val 24905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2" name="六边形 22"/>
          <p:cNvSpPr>
            <a:spLocks noChangeArrowheads="1"/>
          </p:cNvSpPr>
          <p:nvPr/>
        </p:nvSpPr>
        <p:spPr bwMode="auto">
          <a:xfrm>
            <a:off x="4984656" y="4537760"/>
            <a:ext cx="273049" cy="237067"/>
          </a:xfrm>
          <a:prstGeom prst="hexagon">
            <a:avLst>
              <a:gd name="adj" fmla="val 25035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3" name="六边形 23"/>
          <p:cNvSpPr>
            <a:spLocks noChangeArrowheads="1"/>
          </p:cNvSpPr>
          <p:nvPr/>
        </p:nvSpPr>
        <p:spPr bwMode="auto">
          <a:xfrm>
            <a:off x="6724555" y="3096310"/>
            <a:ext cx="285749" cy="245533"/>
          </a:xfrm>
          <a:prstGeom prst="hexagon">
            <a:avLst>
              <a:gd name="adj" fmla="val 25032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4" name="六边形 24"/>
          <p:cNvSpPr>
            <a:spLocks noChangeArrowheads="1"/>
          </p:cNvSpPr>
          <p:nvPr/>
        </p:nvSpPr>
        <p:spPr bwMode="auto">
          <a:xfrm>
            <a:off x="3111405" y="2450728"/>
            <a:ext cx="478367" cy="410633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5" name="六边形 25"/>
          <p:cNvSpPr>
            <a:spLocks noChangeArrowheads="1"/>
          </p:cNvSpPr>
          <p:nvPr/>
        </p:nvSpPr>
        <p:spPr bwMode="auto">
          <a:xfrm>
            <a:off x="8610504" y="4465794"/>
            <a:ext cx="592667" cy="510116"/>
          </a:xfrm>
          <a:prstGeom prst="hexagon">
            <a:avLst>
              <a:gd name="adj" fmla="val 24979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6" name="六边形 26"/>
          <p:cNvSpPr>
            <a:spLocks noChangeArrowheads="1"/>
          </p:cNvSpPr>
          <p:nvPr/>
        </p:nvSpPr>
        <p:spPr bwMode="auto">
          <a:xfrm>
            <a:off x="9336522" y="4408644"/>
            <a:ext cx="427567" cy="368300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7" name="六边形 27"/>
          <p:cNvSpPr>
            <a:spLocks noChangeArrowheads="1"/>
          </p:cNvSpPr>
          <p:nvPr/>
        </p:nvSpPr>
        <p:spPr bwMode="auto">
          <a:xfrm>
            <a:off x="9211638" y="4855261"/>
            <a:ext cx="283633" cy="245533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B0A68E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8" name="六边形 3"/>
          <p:cNvSpPr>
            <a:spLocks noChangeArrowheads="1"/>
          </p:cNvSpPr>
          <p:nvPr/>
        </p:nvSpPr>
        <p:spPr bwMode="auto">
          <a:xfrm>
            <a:off x="2698655" y="2808444"/>
            <a:ext cx="402167" cy="345017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D6CFBF"/>
          </a:solidFill>
          <a:ln w="25400" cap="flat" cmpd="sng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</a:endParaRPr>
          </a:p>
        </p:txBody>
      </p:sp>
      <p:sp>
        <p:nvSpPr>
          <p:cNvPr id="19" name="TextBox 1"/>
          <p:cNvSpPr>
            <a:spLocks noChangeArrowheads="1"/>
          </p:cNvSpPr>
          <p:nvPr/>
        </p:nvSpPr>
        <p:spPr bwMode="auto">
          <a:xfrm>
            <a:off x="1610689" y="4853908"/>
            <a:ext cx="1655233" cy="46166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8" name="TextBox 1"/>
          <p:cNvSpPr>
            <a:spLocks noChangeArrowheads="1"/>
          </p:cNvSpPr>
          <p:nvPr/>
        </p:nvSpPr>
        <p:spPr bwMode="auto">
          <a:xfrm>
            <a:off x="4006718" y="3425148"/>
            <a:ext cx="1655233" cy="46166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9" name="TextBox 1"/>
          <p:cNvSpPr>
            <a:spLocks noChangeArrowheads="1"/>
          </p:cNvSpPr>
          <p:nvPr/>
        </p:nvSpPr>
        <p:spPr bwMode="auto">
          <a:xfrm>
            <a:off x="6387985" y="4853908"/>
            <a:ext cx="1655233" cy="46166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30" name="TextBox 1"/>
          <p:cNvSpPr>
            <a:spLocks noChangeArrowheads="1"/>
          </p:cNvSpPr>
          <p:nvPr/>
        </p:nvSpPr>
        <p:spPr bwMode="auto">
          <a:xfrm>
            <a:off x="8769252" y="3425148"/>
            <a:ext cx="1655233" cy="46166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关键词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4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7" name="矩形 36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192" y="3616080"/>
            <a:ext cx="1228319" cy="1228319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21" y="3629749"/>
            <a:ext cx="1024836" cy="120097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365" y="2234208"/>
            <a:ext cx="1820512" cy="1139947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285" y="2271196"/>
            <a:ext cx="1418412" cy="1124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078"/>
            <a:ext cx="4375052" cy="67487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61213" y="3065461"/>
            <a:ext cx="65418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8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【PART.04】</a:t>
            </a:r>
            <a:endParaRPr lang="zh-CN" altLang="en-US" sz="7800" dirty="0">
              <a:solidFill>
                <a:prstClr val="black"/>
              </a:solidFill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5224" y="4987177"/>
            <a:ext cx="535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A designer can use default text to simulate what text would look like. </a:t>
            </a:r>
            <a:endParaRPr lang="zh-CN" altLang="en-US" sz="2000" dirty="0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0296" y="4217736"/>
            <a:ext cx="532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prstClr val="black"/>
                </a:solidFill>
                <a:latin typeface="时尚中黑简体" pitchFamily="2" charset="-122"/>
                <a:ea typeface="时尚中黑简体" pitchFamily="2" charset="-122"/>
              </a:rPr>
              <a:t>请在此添加您的标题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583075" y="5651499"/>
            <a:ext cx="10363200" cy="0"/>
          </a:xfrm>
          <a:prstGeom prst="line">
            <a:avLst/>
          </a:prstGeom>
          <a:ln w="3175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909376" y="5566439"/>
            <a:ext cx="170121" cy="170121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7014" y="5566439"/>
            <a:ext cx="170121" cy="170121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8434" y="5566439"/>
            <a:ext cx="170121" cy="170121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449854" y="5566439"/>
            <a:ext cx="170121" cy="170121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91120" y="58229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0A68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8758" y="5822949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0A68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20178" y="5822949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0A68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1598" y="5822949"/>
            <a:ext cx="80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0A68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2014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83075" y="4893932"/>
            <a:ext cx="3928998" cy="127591"/>
          </a:xfrm>
          <a:prstGeom prst="round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083862" y="4566680"/>
            <a:ext cx="3928998" cy="127591"/>
          </a:xfrm>
          <a:prstGeom prst="round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605915" y="4239428"/>
            <a:ext cx="3928998" cy="127591"/>
          </a:xfrm>
          <a:prstGeom prst="round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054509" y="3912176"/>
            <a:ext cx="3928998" cy="127591"/>
          </a:xfrm>
          <a:prstGeom prst="round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2647" y="3872934"/>
            <a:ext cx="2510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A6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GROUP</a:t>
            </a:r>
          </a:p>
          <a:p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7066" y="3563853"/>
            <a:ext cx="25457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A6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MARKETING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16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96693" y="3270607"/>
            <a:ext cx="257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A6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CONSULTING</a:t>
            </a:r>
          </a:p>
          <a:p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51596" y="2831639"/>
            <a:ext cx="2647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B0A68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PROMOTION</a:t>
            </a: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73591" y="3452369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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066" y="3105911"/>
            <a:ext cx="569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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5915" y="279092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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51596" y="243000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</a:t>
            </a:r>
            <a:endParaRPr lang="en-US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4" name="组合 163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65" name="矩形 16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6" name="图片 165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67" name="文本框 166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68" name="图片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41" y="2672295"/>
            <a:ext cx="1248933" cy="1248933"/>
          </a:xfrm>
          <a:prstGeom prst="rect">
            <a:avLst/>
          </a:prstGeom>
        </p:spPr>
      </p:pic>
      <p:pic>
        <p:nvPicPr>
          <p:cNvPr id="169" name="图片 1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828" y="2390199"/>
            <a:ext cx="1042035" cy="1221134"/>
          </a:xfrm>
          <a:prstGeom prst="rect">
            <a:avLst/>
          </a:prstGeom>
        </p:spPr>
      </p:pic>
      <p:pic>
        <p:nvPicPr>
          <p:cNvPr id="170" name="图片 1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612" y="1710917"/>
            <a:ext cx="1851065" cy="1159078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073" y="2145904"/>
            <a:ext cx="1442215" cy="1143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 bwMode="auto">
          <a:xfrm>
            <a:off x="1282175" y="2250239"/>
            <a:ext cx="2398149" cy="1495700"/>
            <a:chOff x="5059975" y="357172"/>
            <a:chExt cx="1998971" cy="1351080"/>
          </a:xfrm>
        </p:grpSpPr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5059975" y="357172"/>
              <a:ext cx="1998971" cy="41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TITLE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6" name="矩形 17"/>
            <p:cNvSpPr>
              <a:spLocks noChangeArrowheads="1"/>
            </p:cNvSpPr>
            <p:nvPr/>
          </p:nvSpPr>
          <p:spPr bwMode="auto">
            <a:xfrm>
              <a:off x="5104190" y="623983"/>
              <a:ext cx="1905501" cy="1084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4" name="椭圆 3"/>
          <p:cNvSpPr/>
          <p:nvPr/>
        </p:nvSpPr>
        <p:spPr>
          <a:xfrm>
            <a:off x="6594690" y="3987316"/>
            <a:ext cx="1920000" cy="1920000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6569778" y="1869235"/>
            <a:ext cx="1920000" cy="1920000"/>
          </a:xfrm>
          <a:prstGeom prst="ellipse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290532" y="1869235"/>
            <a:ext cx="1920000" cy="1920000"/>
          </a:xfrm>
          <a:prstGeom prst="ellipse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 rot="5400000">
            <a:off x="3318665" y="3945110"/>
            <a:ext cx="1920000" cy="1920000"/>
          </a:xfrm>
          <a:prstGeom prst="ellipse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1307967" y="4554998"/>
            <a:ext cx="2398149" cy="1495700"/>
            <a:chOff x="5059975" y="357172"/>
            <a:chExt cx="1998971" cy="1351080"/>
          </a:xfrm>
        </p:grpSpPr>
        <p:sp>
          <p:nvSpPr>
            <p:cNvPr id="38" name="矩形 16"/>
            <p:cNvSpPr>
              <a:spLocks noChangeArrowheads="1"/>
            </p:cNvSpPr>
            <p:nvPr/>
          </p:nvSpPr>
          <p:spPr bwMode="auto">
            <a:xfrm>
              <a:off x="5059975" y="357172"/>
              <a:ext cx="1998971" cy="41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TITLE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9" name="矩形 17"/>
            <p:cNvSpPr>
              <a:spLocks noChangeArrowheads="1"/>
            </p:cNvSpPr>
            <p:nvPr/>
          </p:nvSpPr>
          <p:spPr bwMode="auto">
            <a:xfrm>
              <a:off x="5104190" y="623983"/>
              <a:ext cx="1905501" cy="1084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8721640" y="2261961"/>
            <a:ext cx="2398149" cy="1495700"/>
            <a:chOff x="5059975" y="357172"/>
            <a:chExt cx="1998971" cy="1351080"/>
          </a:xfrm>
        </p:grpSpPr>
        <p:sp>
          <p:nvSpPr>
            <p:cNvPr id="41" name="矩形 16"/>
            <p:cNvSpPr>
              <a:spLocks noChangeArrowheads="1"/>
            </p:cNvSpPr>
            <p:nvPr/>
          </p:nvSpPr>
          <p:spPr bwMode="auto">
            <a:xfrm>
              <a:off x="5059975" y="357172"/>
              <a:ext cx="1998971" cy="41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TITLE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2" name="矩形 17"/>
            <p:cNvSpPr>
              <a:spLocks noChangeArrowheads="1"/>
            </p:cNvSpPr>
            <p:nvPr/>
          </p:nvSpPr>
          <p:spPr bwMode="auto">
            <a:xfrm>
              <a:off x="5104190" y="623983"/>
              <a:ext cx="1905501" cy="1084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8735707" y="4611271"/>
            <a:ext cx="2398149" cy="1495700"/>
            <a:chOff x="5059975" y="357172"/>
            <a:chExt cx="1998971" cy="1351080"/>
          </a:xfrm>
        </p:grpSpPr>
        <p:sp>
          <p:nvSpPr>
            <p:cNvPr id="44" name="矩形 16"/>
            <p:cNvSpPr>
              <a:spLocks noChangeArrowheads="1"/>
            </p:cNvSpPr>
            <p:nvPr/>
          </p:nvSpPr>
          <p:spPr bwMode="auto">
            <a:xfrm>
              <a:off x="5059975" y="357172"/>
              <a:ext cx="1998971" cy="417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TITLE 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5" name="矩形 17"/>
            <p:cNvSpPr>
              <a:spLocks noChangeArrowheads="1"/>
            </p:cNvSpPr>
            <p:nvPr/>
          </p:nvSpPr>
          <p:spPr bwMode="auto">
            <a:xfrm>
              <a:off x="5104190" y="623983"/>
              <a:ext cx="1905501" cy="1084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YOUR TEXT HERE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2975849" y="1949149"/>
            <a:ext cx="431739" cy="363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278953" y="1973024"/>
            <a:ext cx="1728240" cy="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8375502" y="5435592"/>
            <a:ext cx="431739" cy="3631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807241" y="5795823"/>
            <a:ext cx="1728240" cy="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3072909" y="5548099"/>
            <a:ext cx="500651" cy="35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1361013" y="5881495"/>
            <a:ext cx="1728240" cy="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8373701" y="2069024"/>
            <a:ext cx="500651" cy="3592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8817648" y="2094959"/>
            <a:ext cx="1728240" cy="58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椭圆 62"/>
          <p:cNvSpPr/>
          <p:nvPr/>
        </p:nvSpPr>
        <p:spPr>
          <a:xfrm flipV="1">
            <a:off x="1211434" y="1927280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4" name="椭圆 63"/>
          <p:cNvSpPr/>
          <p:nvPr/>
        </p:nvSpPr>
        <p:spPr>
          <a:xfrm flipV="1">
            <a:off x="1267703" y="582403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5" name="椭圆 64"/>
          <p:cNvSpPr/>
          <p:nvPr/>
        </p:nvSpPr>
        <p:spPr>
          <a:xfrm flipV="1">
            <a:off x="10482046" y="203982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6" name="椭圆 65"/>
          <p:cNvSpPr/>
          <p:nvPr/>
        </p:nvSpPr>
        <p:spPr>
          <a:xfrm flipV="1">
            <a:off x="10493769" y="5737281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144" name="组合 143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45" name="矩形 144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6" name="图片 145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47" name="文本框 146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48" name="图片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351" y="2278488"/>
            <a:ext cx="1077264" cy="1262419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233" y="2308453"/>
            <a:ext cx="1913648" cy="1198265"/>
          </a:xfrm>
          <a:prstGeom prst="rect">
            <a:avLst/>
          </a:prstGeom>
        </p:spPr>
      </p:pic>
      <p:pic>
        <p:nvPicPr>
          <p:cNvPr id="150" name="图片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202" y="4450122"/>
            <a:ext cx="1490976" cy="1181871"/>
          </a:xfrm>
          <a:prstGeom prst="rect">
            <a:avLst/>
          </a:prstGeom>
        </p:spPr>
      </p:pic>
      <p:pic>
        <p:nvPicPr>
          <p:cNvPr id="151" name="图片 1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9574" y="4617242"/>
            <a:ext cx="1623249" cy="862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688401" y="2119231"/>
            <a:ext cx="3391520" cy="1885515"/>
          </a:xfrm>
          <a:prstGeom prst="roundRect">
            <a:avLst/>
          </a:prstGeom>
          <a:solidFill>
            <a:srgbClr val="D6CFBF">
              <a:alpha val="50000"/>
            </a:srgbClr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细黑_GBK" charset="-122"/>
              <a:ea typeface="方正兰亭细黑_GBK" charset="-122"/>
              <a:sym typeface="方正兰亭细黑_GBK" charset="-122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688401" y="4238332"/>
            <a:ext cx="3391520" cy="1885515"/>
          </a:xfrm>
          <a:prstGeom prst="roundRect">
            <a:avLst/>
          </a:prstGeom>
          <a:solidFill>
            <a:srgbClr val="CFC3A6"/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细黑_GBK" charset="-122"/>
              <a:ea typeface="方正兰亭细黑_GBK" charset="-122"/>
              <a:sym typeface="方正兰亭细黑_GBK" charset="-122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307659" y="2119231"/>
            <a:ext cx="3393272" cy="1885515"/>
          </a:xfrm>
          <a:prstGeom prst="roundRect">
            <a:avLst/>
          </a:prstGeom>
          <a:solidFill>
            <a:srgbClr val="CFC3A6"/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细黑_GBK" charset="-122"/>
              <a:ea typeface="方正兰亭细黑_GBK" charset="-122"/>
              <a:sym typeface="方正兰亭细黑_GBK" charset="-122"/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307659" y="4238332"/>
            <a:ext cx="3393272" cy="1885515"/>
          </a:xfrm>
          <a:prstGeom prst="roundRect">
            <a:avLst/>
          </a:prstGeom>
          <a:solidFill>
            <a:srgbClr val="D6CFBF">
              <a:alpha val="50000"/>
            </a:srgbClr>
          </a:solidFill>
          <a:ln w="25400" cap="flat" cmpd="sng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方正兰亭细黑_GBK" charset="-122"/>
              <a:ea typeface="方正兰亭细黑_GBK" charset="-122"/>
              <a:sym typeface="方正兰亭细黑_GBK" charset="-122"/>
            </a:endParaRPr>
          </a:p>
        </p:txBody>
      </p:sp>
      <p:sp>
        <p:nvSpPr>
          <p:cNvPr id="8" name="矩形 13"/>
          <p:cNvSpPr>
            <a:spLocks noChangeArrowheads="1"/>
          </p:cNvSpPr>
          <p:nvPr/>
        </p:nvSpPr>
        <p:spPr bwMode="auto">
          <a:xfrm>
            <a:off x="3194489" y="2646186"/>
            <a:ext cx="81304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Broadway" panose="04040905080B02020502" pitchFamily="82" charset="0"/>
              </a:rPr>
              <a:t>S</a:t>
            </a:r>
            <a:endParaRPr lang="zh-CN" altLang="en-US" sz="1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Broadway" panose="04040905080B02020502" pitchFamily="82" charset="0"/>
            </a:endParaRP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4325363" y="2646187"/>
            <a:ext cx="8565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1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Broadway" panose="04040905080B02020502" pitchFamily="82" charset="0"/>
              </a:rPr>
              <a:t>W</a:t>
            </a:r>
            <a:endParaRPr lang="zh-CN" altLang="en-US" sz="1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Broadway" panose="04040905080B02020502" pitchFamily="82" charset="0"/>
            </a:endParaRP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>
            <a:off x="3160056" y="3560997"/>
            <a:ext cx="8835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Broadway" panose="04040905080B02020502" pitchFamily="82" charset="0"/>
              </a:rPr>
              <a:t>O</a:t>
            </a:r>
            <a:endParaRPr lang="zh-CN" altLang="en-US" sz="1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Broadway" panose="04040905080B02020502" pitchFamily="82" charset="0"/>
            </a:endParaRPr>
          </a:p>
        </p:txBody>
      </p: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4300829" y="3643039"/>
            <a:ext cx="8835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2800" b="1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Broadway" panose="04040905080B02020502" pitchFamily="82" charset="0"/>
              </a:rPr>
              <a:t>T</a:t>
            </a:r>
            <a:endParaRPr lang="zh-CN" altLang="en-US" sz="12800" b="1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sym typeface="Broadway" panose="04040905080B02020502" pitchFamily="8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974154" y="2881237"/>
            <a:ext cx="2841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13" name="Rectangle 61"/>
          <p:cNvSpPr>
            <a:spLocks noChangeArrowheads="1"/>
          </p:cNvSpPr>
          <p:nvPr/>
        </p:nvSpPr>
        <p:spPr bwMode="auto">
          <a:xfrm>
            <a:off x="1047078" y="2334581"/>
            <a:ext cx="3070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TITLE HERE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60" name="TextBox 1"/>
          <p:cNvSpPr>
            <a:spLocks noChangeArrowheads="1"/>
          </p:cNvSpPr>
          <p:nvPr/>
        </p:nvSpPr>
        <p:spPr bwMode="auto">
          <a:xfrm>
            <a:off x="974154" y="5047154"/>
            <a:ext cx="2841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1361" name="Rectangle 61"/>
          <p:cNvSpPr>
            <a:spLocks noChangeArrowheads="1"/>
          </p:cNvSpPr>
          <p:nvPr/>
        </p:nvSpPr>
        <p:spPr bwMode="auto">
          <a:xfrm>
            <a:off x="1047078" y="4500498"/>
            <a:ext cx="3070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TITLE HERE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62" name="TextBox 1"/>
          <p:cNvSpPr>
            <a:spLocks noChangeArrowheads="1"/>
          </p:cNvSpPr>
          <p:nvPr/>
        </p:nvSpPr>
        <p:spPr bwMode="auto">
          <a:xfrm>
            <a:off x="4514500" y="2856389"/>
            <a:ext cx="2841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1363" name="Rectangle 61"/>
          <p:cNvSpPr>
            <a:spLocks noChangeArrowheads="1"/>
          </p:cNvSpPr>
          <p:nvPr/>
        </p:nvSpPr>
        <p:spPr bwMode="auto">
          <a:xfrm>
            <a:off x="5047606" y="2309733"/>
            <a:ext cx="2308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TITLE HERE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64" name="TextBox 1"/>
          <p:cNvSpPr>
            <a:spLocks noChangeArrowheads="1"/>
          </p:cNvSpPr>
          <p:nvPr/>
        </p:nvSpPr>
        <p:spPr bwMode="auto">
          <a:xfrm>
            <a:off x="4593680" y="5033789"/>
            <a:ext cx="2841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</a:t>
            </a:r>
          </a:p>
        </p:txBody>
      </p:sp>
      <p:sp>
        <p:nvSpPr>
          <p:cNvPr id="1365" name="Rectangle 61"/>
          <p:cNvSpPr>
            <a:spLocks noChangeArrowheads="1"/>
          </p:cNvSpPr>
          <p:nvPr/>
        </p:nvSpPr>
        <p:spPr bwMode="auto">
          <a:xfrm>
            <a:off x="5126786" y="4487133"/>
            <a:ext cx="2308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ADD TITLE HERE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23" name="矩形 22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25465" y="2296814"/>
            <a:ext cx="3999323" cy="3827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581189" y="2023075"/>
            <a:ext cx="3856567" cy="1124124"/>
            <a:chOff x="344487" y="1202286"/>
            <a:chExt cx="2892425" cy="843093"/>
          </a:xfrm>
        </p:grpSpPr>
        <p:sp>
          <p:nvSpPr>
            <p:cNvPr id="31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357158" y="1202286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8084" y="3468024"/>
            <a:ext cx="3892491" cy="1124124"/>
            <a:chOff x="344487" y="1202286"/>
            <a:chExt cx="2892425" cy="843093"/>
          </a:xfrm>
        </p:grpSpPr>
        <p:sp>
          <p:nvSpPr>
            <p:cNvPr id="50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57158" y="1202286"/>
              <a:ext cx="1532066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98083" y="4912751"/>
            <a:ext cx="3856567" cy="1124124"/>
            <a:chOff x="344487" y="1202286"/>
            <a:chExt cx="2892425" cy="843093"/>
          </a:xfrm>
        </p:grpSpPr>
        <p:sp>
          <p:nvSpPr>
            <p:cNvPr id="61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57158" y="1202286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790594" y="2039265"/>
            <a:ext cx="3893402" cy="1124124"/>
            <a:chOff x="344487" y="1202286"/>
            <a:chExt cx="2920051" cy="843093"/>
          </a:xfrm>
        </p:grpSpPr>
        <p:sp>
          <p:nvSpPr>
            <p:cNvPr id="64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718201" y="1202286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815505" y="4912751"/>
            <a:ext cx="3856567" cy="1124124"/>
            <a:chOff x="344487" y="1202286"/>
            <a:chExt cx="2892425" cy="843093"/>
          </a:xfrm>
        </p:grpSpPr>
        <p:sp>
          <p:nvSpPr>
            <p:cNvPr id="67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686550" y="1202286"/>
              <a:ext cx="1546337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800647" y="3482092"/>
            <a:ext cx="3966675" cy="1124124"/>
            <a:chOff x="344487" y="1202286"/>
            <a:chExt cx="2892425" cy="843093"/>
          </a:xfrm>
        </p:grpSpPr>
        <p:sp>
          <p:nvSpPr>
            <p:cNvPr id="70" name="TextBox 19"/>
            <p:cNvSpPr>
              <a:spLocks noChangeArrowheads="1"/>
            </p:cNvSpPr>
            <p:nvPr/>
          </p:nvSpPr>
          <p:spPr bwMode="auto">
            <a:xfrm>
              <a:off x="344487" y="1514464"/>
              <a:ext cx="2892425" cy="5309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1680428" y="1202286"/>
              <a:ext cx="1503413" cy="3924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362" name="组合 361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363" name="矩形 362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64" name="图片 363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365" name="文本框 364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366" name="图片 3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049" y="1830936"/>
            <a:ext cx="3710936" cy="4348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56" y="2654709"/>
            <a:ext cx="9856783" cy="24776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53862" y="1731379"/>
            <a:ext cx="57246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400" dirty="0">
                <a:latin typeface="时尚中黑简体" pitchFamily="2" charset="-122"/>
                <a:ea typeface="时尚中黑简体" pitchFamily="2" charset="-122"/>
              </a:rPr>
              <a:t>【</a:t>
            </a:r>
            <a:r>
              <a:rPr lang="zh-CN" altLang="en-US" sz="5400" dirty="0">
                <a:latin typeface="时尚中黑简体" pitchFamily="2" charset="-122"/>
                <a:ea typeface="时尚中黑简体" pitchFamily="2" charset="-122"/>
              </a:rPr>
              <a:t>感谢您的聆听</a:t>
            </a:r>
            <a:r>
              <a:rPr lang="en-US" altLang="zh-CN" sz="5400" dirty="0">
                <a:latin typeface="时尚中黑简体" pitchFamily="2" charset="-122"/>
                <a:ea typeface="时尚中黑简体" pitchFamily="2" charset="-122"/>
              </a:rPr>
              <a:t>】</a:t>
            </a:r>
            <a:endParaRPr lang="zh-CN" altLang="en-US" sz="5400" dirty="0">
              <a:latin typeface="时尚中黑简体" pitchFamily="2" charset="-122"/>
              <a:ea typeface="时尚中黑简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" y="0"/>
            <a:ext cx="6096000" cy="3429000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3" name="矩形 252"/>
          <p:cNvSpPr/>
          <p:nvPr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矩形 276"/>
          <p:cNvSpPr/>
          <p:nvPr/>
        </p:nvSpPr>
        <p:spPr>
          <a:xfrm>
            <a:off x="-2" y="3429000"/>
            <a:ext cx="6096000" cy="3429000"/>
          </a:xfrm>
          <a:prstGeom prst="rect">
            <a:avLst/>
          </a:prstGeom>
          <a:solidFill>
            <a:srgbClr val="D6C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矩形 277"/>
          <p:cNvSpPr/>
          <p:nvPr/>
        </p:nvSpPr>
        <p:spPr>
          <a:xfrm>
            <a:off x="6095998" y="3429000"/>
            <a:ext cx="6096000" cy="3429000"/>
          </a:xfrm>
          <a:prstGeom prst="rect">
            <a:avLst/>
          </a:prstGeom>
          <a:solidFill>
            <a:srgbClr val="B0A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717362" y="2064433"/>
            <a:ext cx="2757268" cy="2729133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9" name="图片 278"/>
          <p:cNvPicPr>
            <a:picLocks noChangeAspect="1"/>
          </p:cNvPicPr>
          <p:nvPr/>
        </p:nvPicPr>
        <p:blipFill rotWithShape="1">
          <a:blip r:embed="rId2"/>
          <a:srcRect l="8493" b="19086"/>
          <a:stretch>
            <a:fillRect/>
          </a:stretch>
        </p:blipFill>
        <p:spPr>
          <a:xfrm>
            <a:off x="4853353" y="3429001"/>
            <a:ext cx="2461847" cy="91088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406679" y="2560885"/>
            <a:ext cx="2171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时尚中黑简体" pitchFamily="2" charset="-122"/>
                <a:ea typeface="时尚中黑简体" pitchFamily="2" charset="-122"/>
              </a:rPr>
              <a:t>目录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096371" y="521333"/>
            <a:ext cx="4168723" cy="2291021"/>
            <a:chOff x="963636" y="521333"/>
            <a:chExt cx="4168723" cy="2291021"/>
          </a:xfrm>
        </p:grpSpPr>
        <p:sp>
          <p:nvSpPr>
            <p:cNvPr id="17" name="文本框 16"/>
            <p:cNvSpPr txBox="1"/>
            <p:nvPr/>
          </p:nvSpPr>
          <p:spPr>
            <a:xfrm>
              <a:off x="963637" y="1714500"/>
              <a:ext cx="4168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请在此添加您的标题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180493" y="521333"/>
              <a:ext cx="2433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01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963636" y="2227579"/>
              <a:ext cx="3631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 A designer can use default text to simulate what text would look like. If it is not real text.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80" name="组合 279"/>
          <p:cNvGrpSpPr/>
          <p:nvPr/>
        </p:nvGrpSpPr>
        <p:grpSpPr>
          <a:xfrm>
            <a:off x="7502086" y="511500"/>
            <a:ext cx="4168723" cy="2291021"/>
            <a:chOff x="963636" y="521333"/>
            <a:chExt cx="4168723" cy="2291021"/>
          </a:xfrm>
        </p:grpSpPr>
        <p:sp>
          <p:nvSpPr>
            <p:cNvPr id="281" name="文本框 280"/>
            <p:cNvSpPr txBox="1"/>
            <p:nvPr/>
          </p:nvSpPr>
          <p:spPr>
            <a:xfrm>
              <a:off x="963637" y="1714500"/>
              <a:ext cx="4168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请在此添加您的标题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82" name="文本框 281"/>
            <p:cNvSpPr txBox="1"/>
            <p:nvPr/>
          </p:nvSpPr>
          <p:spPr>
            <a:xfrm>
              <a:off x="2180493" y="521333"/>
              <a:ext cx="2433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02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83" name="矩形 282"/>
            <p:cNvSpPr/>
            <p:nvPr/>
          </p:nvSpPr>
          <p:spPr>
            <a:xfrm>
              <a:off x="963636" y="2227579"/>
              <a:ext cx="3631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 A designer can use default text to simulate what text would look like. If it is not real text.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88" name="组合 287"/>
          <p:cNvGrpSpPr/>
          <p:nvPr/>
        </p:nvGrpSpPr>
        <p:grpSpPr>
          <a:xfrm>
            <a:off x="1132116" y="3942079"/>
            <a:ext cx="4168723" cy="2291021"/>
            <a:chOff x="963636" y="521333"/>
            <a:chExt cx="4168723" cy="2291021"/>
          </a:xfrm>
        </p:grpSpPr>
        <p:sp>
          <p:nvSpPr>
            <p:cNvPr id="289" name="文本框 288"/>
            <p:cNvSpPr txBox="1"/>
            <p:nvPr/>
          </p:nvSpPr>
          <p:spPr>
            <a:xfrm>
              <a:off x="963637" y="1714500"/>
              <a:ext cx="4168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请在此添加您的标题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90" name="文本框 289"/>
            <p:cNvSpPr txBox="1"/>
            <p:nvPr/>
          </p:nvSpPr>
          <p:spPr>
            <a:xfrm>
              <a:off x="2180493" y="521333"/>
              <a:ext cx="2433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03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91" name="矩形 290"/>
            <p:cNvSpPr/>
            <p:nvPr/>
          </p:nvSpPr>
          <p:spPr>
            <a:xfrm>
              <a:off x="963636" y="2227579"/>
              <a:ext cx="3631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 A designer can use default text to simulate what text would look like. If it is not real text.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92" name="组合 291"/>
          <p:cNvGrpSpPr/>
          <p:nvPr/>
        </p:nvGrpSpPr>
        <p:grpSpPr>
          <a:xfrm>
            <a:off x="7492363" y="3842702"/>
            <a:ext cx="4168723" cy="2291021"/>
            <a:chOff x="963636" y="521333"/>
            <a:chExt cx="4168723" cy="2291021"/>
          </a:xfrm>
        </p:grpSpPr>
        <p:sp>
          <p:nvSpPr>
            <p:cNvPr id="293" name="文本框 292"/>
            <p:cNvSpPr txBox="1"/>
            <p:nvPr/>
          </p:nvSpPr>
          <p:spPr>
            <a:xfrm>
              <a:off x="963637" y="1714500"/>
              <a:ext cx="4168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请在此添加您的标题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94" name="文本框 293"/>
            <p:cNvSpPr txBox="1"/>
            <p:nvPr/>
          </p:nvSpPr>
          <p:spPr>
            <a:xfrm>
              <a:off x="2180493" y="521333"/>
              <a:ext cx="243371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时尚中黑简体" pitchFamily="2" charset="-122"/>
                  <a:ea typeface="时尚中黑简体" pitchFamily="2" charset="-122"/>
                </a:rPr>
                <a:t>04</a:t>
              </a:r>
              <a:endPara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963636" y="2227579"/>
              <a:ext cx="36319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 A designer can use default text to simulate what text would look like. If it is not real text. 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6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078"/>
            <a:ext cx="4375052" cy="67487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61213" y="3065461"/>
            <a:ext cx="654187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7800" dirty="0">
                <a:latin typeface="时尚中黑简体" pitchFamily="2" charset="-122"/>
                <a:ea typeface="时尚中黑简体" pitchFamily="2" charset="-122"/>
              </a:rPr>
              <a:t>【PART.01】</a:t>
            </a:r>
            <a:endParaRPr lang="zh-CN" altLang="en-US" sz="7800" dirty="0">
              <a:latin typeface="时尚中黑简体" pitchFamily="2" charset="-122"/>
              <a:ea typeface="时尚中黑简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75224" y="4987177"/>
            <a:ext cx="535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A designer can use default text to simulate what text would look like. If it is not real text. A designer can use default text to simulate what text would look like. </a:t>
            </a:r>
            <a:endParaRPr lang="zh-CN" altLang="en-US" sz="20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0296" y="4217736"/>
            <a:ext cx="532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时尚中黑简体" pitchFamily="2" charset="-122"/>
                <a:ea typeface="时尚中黑简体" pitchFamily="2" charset="-122"/>
              </a:rPr>
              <a:t>请在此添加您的标题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1187"/>
          <p:cNvGrpSpPr/>
          <p:nvPr/>
        </p:nvGrpSpPr>
        <p:grpSpPr bwMode="auto">
          <a:xfrm>
            <a:off x="1740072" y="2110485"/>
            <a:ext cx="8932475" cy="4296853"/>
            <a:chOff x="2574702" y="2042883"/>
            <a:chExt cx="6980237" cy="3321050"/>
          </a:xfrm>
          <a:solidFill>
            <a:srgbClr val="B0A68E"/>
          </a:solidFill>
        </p:grpSpPr>
        <p:sp>
          <p:nvSpPr>
            <p:cNvPr id="20502" name="Freeform 64"/>
            <p:cNvSpPr>
              <a:spLocks noChangeArrowheads="1"/>
            </p:cNvSpPr>
            <p:nvPr/>
          </p:nvSpPr>
          <p:spPr bwMode="auto">
            <a:xfrm>
              <a:off x="4776564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65"/>
            <p:cNvSpPr>
              <a:spLocks noChangeArrowheads="1"/>
            </p:cNvSpPr>
            <p:nvPr/>
          </p:nvSpPr>
          <p:spPr bwMode="auto">
            <a:xfrm>
              <a:off x="4871814" y="2319108"/>
              <a:ext cx="134938" cy="69850"/>
            </a:xfrm>
            <a:custGeom>
              <a:avLst/>
              <a:gdLst>
                <a:gd name="T0" fmla="*/ 2147483646 w 27"/>
                <a:gd name="T1" fmla="*/ 2147483646 h 14"/>
                <a:gd name="T2" fmla="*/ 2147483646 w 27"/>
                <a:gd name="T3" fmla="*/ 2147483646 h 14"/>
                <a:gd name="T4" fmla="*/ 2147483646 w 2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7"/>
                <a:gd name="T10" fmla="*/ 0 h 14"/>
                <a:gd name="T11" fmla="*/ 27 w 2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14">
                  <a:moveTo>
                    <a:pt x="12" y="3"/>
                  </a:moveTo>
                  <a:cubicBezTo>
                    <a:pt x="15" y="1"/>
                    <a:pt x="18" y="0"/>
                    <a:pt x="20" y="3"/>
                  </a:cubicBezTo>
                  <a:cubicBezTo>
                    <a:pt x="27" y="14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75"/>
            <p:cNvSpPr>
              <a:spLocks noChangeArrowheads="1"/>
            </p:cNvSpPr>
            <p:nvPr/>
          </p:nvSpPr>
          <p:spPr bwMode="auto">
            <a:xfrm>
              <a:off x="4514627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76"/>
            <p:cNvSpPr>
              <a:spLocks noChangeArrowheads="1"/>
            </p:cNvSpPr>
            <p:nvPr/>
          </p:nvSpPr>
          <p:spPr bwMode="auto">
            <a:xfrm>
              <a:off x="462098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77"/>
            <p:cNvSpPr>
              <a:spLocks noChangeArrowheads="1"/>
            </p:cNvSpPr>
            <p:nvPr/>
          </p:nvSpPr>
          <p:spPr bwMode="auto">
            <a:xfrm>
              <a:off x="4724177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78"/>
            <p:cNvSpPr>
              <a:spLocks noChangeArrowheads="1"/>
            </p:cNvSpPr>
            <p:nvPr/>
          </p:nvSpPr>
          <p:spPr bwMode="auto">
            <a:xfrm>
              <a:off x="4830539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88"/>
            <p:cNvSpPr>
              <a:spLocks noChangeArrowheads="1"/>
            </p:cNvSpPr>
            <p:nvPr/>
          </p:nvSpPr>
          <p:spPr bwMode="auto">
            <a:xfrm>
              <a:off x="44638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89"/>
            <p:cNvSpPr>
              <a:spLocks noChangeArrowheads="1"/>
            </p:cNvSpPr>
            <p:nvPr/>
          </p:nvSpPr>
          <p:spPr bwMode="auto">
            <a:xfrm>
              <a:off x="456542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90"/>
            <p:cNvSpPr>
              <a:spLocks noChangeArrowheads="1"/>
            </p:cNvSpPr>
            <p:nvPr/>
          </p:nvSpPr>
          <p:spPr bwMode="auto">
            <a:xfrm>
              <a:off x="46702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91"/>
            <p:cNvSpPr>
              <a:spLocks noChangeArrowheads="1"/>
            </p:cNvSpPr>
            <p:nvPr/>
          </p:nvSpPr>
          <p:spPr bwMode="auto">
            <a:xfrm>
              <a:off x="4765452" y="2420708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03"/>
            <p:cNvSpPr>
              <a:spLocks noChangeArrowheads="1"/>
            </p:cNvSpPr>
            <p:nvPr/>
          </p:nvSpPr>
          <p:spPr bwMode="auto">
            <a:xfrm>
              <a:off x="4408264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04"/>
            <p:cNvSpPr>
              <a:spLocks noChangeArrowheads="1"/>
            </p:cNvSpPr>
            <p:nvPr/>
          </p:nvSpPr>
          <p:spPr bwMode="auto">
            <a:xfrm>
              <a:off x="4514627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05"/>
            <p:cNvSpPr>
              <a:spLocks noChangeArrowheads="1"/>
            </p:cNvSpPr>
            <p:nvPr/>
          </p:nvSpPr>
          <p:spPr bwMode="auto">
            <a:xfrm>
              <a:off x="462098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06"/>
            <p:cNvSpPr>
              <a:spLocks noChangeArrowheads="1"/>
            </p:cNvSpPr>
            <p:nvPr/>
          </p:nvSpPr>
          <p:spPr bwMode="auto">
            <a:xfrm>
              <a:off x="4724177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07"/>
            <p:cNvSpPr>
              <a:spLocks noChangeArrowheads="1"/>
            </p:cNvSpPr>
            <p:nvPr/>
          </p:nvSpPr>
          <p:spPr bwMode="auto">
            <a:xfrm>
              <a:off x="48305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108"/>
            <p:cNvSpPr>
              <a:spLocks noChangeArrowheads="1"/>
            </p:cNvSpPr>
            <p:nvPr/>
          </p:nvSpPr>
          <p:spPr bwMode="auto">
            <a:xfrm>
              <a:off x="4930552" y="24762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109"/>
            <p:cNvSpPr>
              <a:spLocks noChangeArrowheads="1"/>
            </p:cNvSpPr>
            <p:nvPr/>
          </p:nvSpPr>
          <p:spPr bwMode="auto">
            <a:xfrm>
              <a:off x="50369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110"/>
            <p:cNvSpPr>
              <a:spLocks noChangeArrowheads="1"/>
            </p:cNvSpPr>
            <p:nvPr/>
          </p:nvSpPr>
          <p:spPr bwMode="auto">
            <a:xfrm>
              <a:off x="5141689" y="24762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0" name="Freeform 111"/>
            <p:cNvSpPr>
              <a:spLocks noChangeArrowheads="1"/>
            </p:cNvSpPr>
            <p:nvPr/>
          </p:nvSpPr>
          <p:spPr bwMode="auto">
            <a:xfrm>
              <a:off x="4314602" y="2476271"/>
              <a:ext cx="85725" cy="79375"/>
            </a:xfrm>
            <a:custGeom>
              <a:avLst/>
              <a:gdLst>
                <a:gd name="T0" fmla="*/ 2147483646 w 17"/>
                <a:gd name="T1" fmla="*/ 2094646719 h 16"/>
                <a:gd name="T2" fmla="*/ 2147483646 w 17"/>
                <a:gd name="T3" fmla="*/ 2147483646 h 16"/>
                <a:gd name="T4" fmla="*/ 2147483646 w 17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3"/>
                  </a:moveTo>
                  <a:cubicBezTo>
                    <a:pt x="10" y="0"/>
                    <a:pt x="15" y="2"/>
                    <a:pt x="16" y="6"/>
                  </a:cubicBezTo>
                  <a:cubicBezTo>
                    <a:pt x="17" y="16"/>
                    <a:pt x="0" y="10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112"/>
            <p:cNvSpPr>
              <a:spLocks noChangeArrowheads="1"/>
            </p:cNvSpPr>
            <p:nvPr/>
          </p:nvSpPr>
          <p:spPr bwMode="auto">
            <a:xfrm>
              <a:off x="5487764" y="2458808"/>
              <a:ext cx="101600" cy="122238"/>
            </a:xfrm>
            <a:custGeom>
              <a:avLst/>
              <a:gdLst>
                <a:gd name="T0" fmla="*/ 2147483646 w 20"/>
                <a:gd name="T1" fmla="*/ 2147483646 h 24"/>
                <a:gd name="T2" fmla="*/ 750661440 w 20"/>
                <a:gd name="T3" fmla="*/ 2147483646 h 24"/>
                <a:gd name="T4" fmla="*/ 2147483646 w 20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20"/>
                <a:gd name="T10" fmla="*/ 0 h 24"/>
                <a:gd name="T11" fmla="*/ 20 w 20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24">
                  <a:moveTo>
                    <a:pt x="5" y="6"/>
                  </a:moveTo>
                  <a:cubicBezTo>
                    <a:pt x="20" y="0"/>
                    <a:pt x="4" y="24"/>
                    <a:pt x="1" y="12"/>
                  </a:cubicBezTo>
                  <a:cubicBezTo>
                    <a:pt x="0" y="9"/>
                    <a:pt x="2" y="8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113"/>
            <p:cNvSpPr>
              <a:spLocks noChangeArrowheads="1"/>
            </p:cNvSpPr>
            <p:nvPr/>
          </p:nvSpPr>
          <p:spPr bwMode="auto">
            <a:xfrm>
              <a:off x="5573489" y="2465158"/>
              <a:ext cx="74613" cy="80963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6" y="5"/>
                  </a:moveTo>
                  <a:cubicBezTo>
                    <a:pt x="10" y="0"/>
                    <a:pt x="15" y="7"/>
                    <a:pt x="15" y="8"/>
                  </a:cubicBezTo>
                  <a:cubicBezTo>
                    <a:pt x="14" y="16"/>
                    <a:pt x="0" y="13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124"/>
            <p:cNvSpPr>
              <a:spLocks noChangeArrowheads="1"/>
            </p:cNvSpPr>
            <p:nvPr/>
          </p:nvSpPr>
          <p:spPr bwMode="auto">
            <a:xfrm>
              <a:off x="41495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125"/>
            <p:cNvSpPr>
              <a:spLocks noChangeArrowheads="1"/>
            </p:cNvSpPr>
            <p:nvPr/>
          </p:nvSpPr>
          <p:spPr bwMode="auto">
            <a:xfrm>
              <a:off x="4254277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126"/>
            <p:cNvSpPr>
              <a:spLocks noChangeArrowheads="1"/>
            </p:cNvSpPr>
            <p:nvPr/>
          </p:nvSpPr>
          <p:spPr bwMode="auto">
            <a:xfrm>
              <a:off x="43590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127"/>
            <p:cNvSpPr>
              <a:spLocks noChangeArrowheads="1"/>
            </p:cNvSpPr>
            <p:nvPr/>
          </p:nvSpPr>
          <p:spPr bwMode="auto">
            <a:xfrm>
              <a:off x="44638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128"/>
            <p:cNvSpPr>
              <a:spLocks noChangeArrowheads="1"/>
            </p:cNvSpPr>
            <p:nvPr/>
          </p:nvSpPr>
          <p:spPr bwMode="auto">
            <a:xfrm>
              <a:off x="456542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129"/>
            <p:cNvSpPr>
              <a:spLocks noChangeArrowheads="1"/>
            </p:cNvSpPr>
            <p:nvPr/>
          </p:nvSpPr>
          <p:spPr bwMode="auto">
            <a:xfrm>
              <a:off x="467020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130"/>
            <p:cNvSpPr>
              <a:spLocks noChangeArrowheads="1"/>
            </p:cNvSpPr>
            <p:nvPr/>
          </p:nvSpPr>
          <p:spPr bwMode="auto">
            <a:xfrm>
              <a:off x="4776564" y="2525483"/>
              <a:ext cx="98425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131"/>
            <p:cNvSpPr>
              <a:spLocks noChangeArrowheads="1"/>
            </p:cNvSpPr>
            <p:nvPr/>
          </p:nvSpPr>
          <p:spPr bwMode="auto">
            <a:xfrm>
              <a:off x="48813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132"/>
            <p:cNvSpPr>
              <a:spLocks noChangeArrowheads="1"/>
            </p:cNvSpPr>
            <p:nvPr/>
          </p:nvSpPr>
          <p:spPr bwMode="auto">
            <a:xfrm>
              <a:off x="49861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133"/>
            <p:cNvSpPr>
              <a:spLocks noChangeArrowheads="1"/>
            </p:cNvSpPr>
            <p:nvPr/>
          </p:nvSpPr>
          <p:spPr bwMode="auto">
            <a:xfrm>
              <a:off x="509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134"/>
            <p:cNvSpPr>
              <a:spLocks noChangeArrowheads="1"/>
            </p:cNvSpPr>
            <p:nvPr/>
          </p:nvSpPr>
          <p:spPr bwMode="auto">
            <a:xfrm>
              <a:off x="5195664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4" name="Freeform 135"/>
            <p:cNvSpPr>
              <a:spLocks noChangeArrowheads="1"/>
            </p:cNvSpPr>
            <p:nvPr/>
          </p:nvSpPr>
          <p:spPr bwMode="auto">
            <a:xfrm>
              <a:off x="5298852" y="2525483"/>
              <a:ext cx="103187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5" name="Freeform 136"/>
            <p:cNvSpPr>
              <a:spLocks noChangeArrowheads="1"/>
            </p:cNvSpPr>
            <p:nvPr/>
          </p:nvSpPr>
          <p:spPr bwMode="auto">
            <a:xfrm>
              <a:off x="5402039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137"/>
            <p:cNvSpPr>
              <a:spLocks noChangeArrowheads="1"/>
            </p:cNvSpPr>
            <p:nvPr/>
          </p:nvSpPr>
          <p:spPr bwMode="auto">
            <a:xfrm>
              <a:off x="550840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138"/>
            <p:cNvSpPr>
              <a:spLocks noChangeArrowheads="1"/>
            </p:cNvSpPr>
            <p:nvPr/>
          </p:nvSpPr>
          <p:spPr bwMode="auto">
            <a:xfrm>
              <a:off x="5611589" y="2525483"/>
              <a:ext cx="103188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8" name="Freeform 139"/>
            <p:cNvSpPr>
              <a:spLocks noChangeArrowheads="1"/>
            </p:cNvSpPr>
            <p:nvPr/>
          </p:nvSpPr>
          <p:spPr bwMode="auto">
            <a:xfrm>
              <a:off x="5717952" y="2531833"/>
              <a:ext cx="125412" cy="63500"/>
            </a:xfrm>
            <a:custGeom>
              <a:avLst/>
              <a:gdLst>
                <a:gd name="T0" fmla="*/ 2147483646 w 25"/>
                <a:gd name="T1" fmla="*/ 2034217615 h 13"/>
                <a:gd name="T2" fmla="*/ 2147483646 w 25"/>
                <a:gd name="T3" fmla="*/ 2034217615 h 13"/>
                <a:gd name="T4" fmla="*/ 2147483646 w 25"/>
                <a:gd name="T5" fmla="*/ 2034217615 h 13"/>
                <a:gd name="T6" fmla="*/ 0 60000 65536"/>
                <a:gd name="T7" fmla="*/ 0 60000 65536"/>
                <a:gd name="T8" fmla="*/ 0 60000 65536"/>
                <a:gd name="T9" fmla="*/ 0 w 25"/>
                <a:gd name="T10" fmla="*/ 0 h 13"/>
                <a:gd name="T11" fmla="*/ 25 w 2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3">
                  <a:moveTo>
                    <a:pt x="8" y="3"/>
                  </a:moveTo>
                  <a:cubicBezTo>
                    <a:pt x="11" y="0"/>
                    <a:pt x="16" y="0"/>
                    <a:pt x="18" y="3"/>
                  </a:cubicBezTo>
                  <a:cubicBezTo>
                    <a:pt x="25" y="13"/>
                    <a:pt x="0" y="1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9" name="Freeform 155"/>
            <p:cNvSpPr>
              <a:spLocks noChangeArrowheads="1"/>
            </p:cNvSpPr>
            <p:nvPr/>
          </p:nvSpPr>
          <p:spPr bwMode="auto">
            <a:xfrm>
              <a:off x="3255739" y="25810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0" name="Freeform 156"/>
            <p:cNvSpPr>
              <a:spLocks noChangeArrowheads="1"/>
            </p:cNvSpPr>
            <p:nvPr/>
          </p:nvSpPr>
          <p:spPr bwMode="auto">
            <a:xfrm>
              <a:off x="33621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1" name="Freeform 157"/>
            <p:cNvSpPr>
              <a:spLocks noChangeArrowheads="1"/>
            </p:cNvSpPr>
            <p:nvPr/>
          </p:nvSpPr>
          <p:spPr bwMode="auto">
            <a:xfrm>
              <a:off x="39923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2" name="Freeform 158"/>
            <p:cNvSpPr>
              <a:spLocks noChangeArrowheads="1"/>
            </p:cNvSpPr>
            <p:nvPr/>
          </p:nvSpPr>
          <p:spPr bwMode="auto">
            <a:xfrm>
              <a:off x="43050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3" name="Freeform 159"/>
            <p:cNvSpPr>
              <a:spLocks noChangeArrowheads="1"/>
            </p:cNvSpPr>
            <p:nvPr/>
          </p:nvSpPr>
          <p:spPr bwMode="auto">
            <a:xfrm>
              <a:off x="4408264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4" name="Freeform 160"/>
            <p:cNvSpPr>
              <a:spLocks noChangeArrowheads="1"/>
            </p:cNvSpPr>
            <p:nvPr/>
          </p:nvSpPr>
          <p:spPr bwMode="auto">
            <a:xfrm>
              <a:off x="45146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Freeform 161"/>
            <p:cNvSpPr>
              <a:spLocks noChangeArrowheads="1"/>
            </p:cNvSpPr>
            <p:nvPr/>
          </p:nvSpPr>
          <p:spPr bwMode="auto">
            <a:xfrm>
              <a:off x="462098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Freeform 162"/>
            <p:cNvSpPr>
              <a:spLocks noChangeArrowheads="1"/>
            </p:cNvSpPr>
            <p:nvPr/>
          </p:nvSpPr>
          <p:spPr bwMode="auto">
            <a:xfrm>
              <a:off x="47241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7" name="Freeform 163"/>
            <p:cNvSpPr>
              <a:spLocks noChangeArrowheads="1"/>
            </p:cNvSpPr>
            <p:nvPr/>
          </p:nvSpPr>
          <p:spPr bwMode="auto">
            <a:xfrm>
              <a:off x="4830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8" name="Freeform 164"/>
            <p:cNvSpPr>
              <a:spLocks noChangeArrowheads="1"/>
            </p:cNvSpPr>
            <p:nvPr/>
          </p:nvSpPr>
          <p:spPr bwMode="auto">
            <a:xfrm>
              <a:off x="4930552" y="25810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9" name="Freeform 165"/>
            <p:cNvSpPr>
              <a:spLocks noChangeArrowheads="1"/>
            </p:cNvSpPr>
            <p:nvPr/>
          </p:nvSpPr>
          <p:spPr bwMode="auto">
            <a:xfrm>
              <a:off x="50369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0" name="Freeform 166"/>
            <p:cNvSpPr>
              <a:spLocks noChangeArrowheads="1"/>
            </p:cNvSpPr>
            <p:nvPr/>
          </p:nvSpPr>
          <p:spPr bwMode="auto">
            <a:xfrm>
              <a:off x="514168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Freeform 167"/>
            <p:cNvSpPr>
              <a:spLocks noChangeArrowheads="1"/>
            </p:cNvSpPr>
            <p:nvPr/>
          </p:nvSpPr>
          <p:spPr bwMode="auto">
            <a:xfrm>
              <a:off x="52464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Freeform 168"/>
            <p:cNvSpPr>
              <a:spLocks noChangeArrowheads="1"/>
            </p:cNvSpPr>
            <p:nvPr/>
          </p:nvSpPr>
          <p:spPr bwMode="auto">
            <a:xfrm>
              <a:off x="53528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Freeform 169"/>
            <p:cNvSpPr>
              <a:spLocks noChangeArrowheads="1"/>
            </p:cNvSpPr>
            <p:nvPr/>
          </p:nvSpPr>
          <p:spPr bwMode="auto">
            <a:xfrm>
              <a:off x="545760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Freeform 170"/>
            <p:cNvSpPr>
              <a:spLocks noChangeArrowheads="1"/>
            </p:cNvSpPr>
            <p:nvPr/>
          </p:nvSpPr>
          <p:spPr bwMode="auto">
            <a:xfrm>
              <a:off x="556396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Freeform 171"/>
            <p:cNvSpPr>
              <a:spLocks noChangeArrowheads="1"/>
            </p:cNvSpPr>
            <p:nvPr/>
          </p:nvSpPr>
          <p:spPr bwMode="auto">
            <a:xfrm>
              <a:off x="5663977" y="25810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Freeform 172"/>
            <p:cNvSpPr>
              <a:spLocks noChangeArrowheads="1"/>
            </p:cNvSpPr>
            <p:nvPr/>
          </p:nvSpPr>
          <p:spPr bwMode="auto">
            <a:xfrm>
              <a:off x="57687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7" name="Freeform 173"/>
            <p:cNvSpPr>
              <a:spLocks noChangeArrowheads="1"/>
            </p:cNvSpPr>
            <p:nvPr/>
          </p:nvSpPr>
          <p:spPr bwMode="auto">
            <a:xfrm>
              <a:off x="5873527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174"/>
            <p:cNvSpPr>
              <a:spLocks noChangeArrowheads="1"/>
            </p:cNvSpPr>
            <p:nvPr/>
          </p:nvSpPr>
          <p:spPr bwMode="auto">
            <a:xfrm>
              <a:off x="5984652" y="2590571"/>
              <a:ext cx="84137" cy="74612"/>
            </a:xfrm>
            <a:custGeom>
              <a:avLst/>
              <a:gdLst>
                <a:gd name="T0" fmla="*/ 2147483646 w 17"/>
                <a:gd name="T1" fmla="*/ 0 h 15"/>
                <a:gd name="T2" fmla="*/ 2147483646 w 17"/>
                <a:gd name="T3" fmla="*/ 2147483646 h 15"/>
                <a:gd name="T4" fmla="*/ 2147483646 w 17"/>
                <a:gd name="T5" fmla="*/ 0 h 15"/>
                <a:gd name="T6" fmla="*/ 0 60000 65536"/>
                <a:gd name="T7" fmla="*/ 0 60000 65536"/>
                <a:gd name="T8" fmla="*/ 0 60000 65536"/>
                <a:gd name="T9" fmla="*/ 0 w 17"/>
                <a:gd name="T10" fmla="*/ 0 h 15"/>
                <a:gd name="T11" fmla="*/ 17 w 17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5">
                  <a:moveTo>
                    <a:pt x="9" y="0"/>
                  </a:moveTo>
                  <a:cubicBezTo>
                    <a:pt x="8" y="0"/>
                    <a:pt x="17" y="1"/>
                    <a:pt x="17" y="4"/>
                  </a:cubicBezTo>
                  <a:cubicBezTo>
                    <a:pt x="17" y="15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175"/>
            <p:cNvSpPr>
              <a:spLocks noChangeArrowheads="1"/>
            </p:cNvSpPr>
            <p:nvPr/>
          </p:nvSpPr>
          <p:spPr bwMode="auto">
            <a:xfrm>
              <a:off x="6083077" y="25810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176"/>
            <p:cNvSpPr>
              <a:spLocks noChangeArrowheads="1"/>
            </p:cNvSpPr>
            <p:nvPr/>
          </p:nvSpPr>
          <p:spPr bwMode="auto">
            <a:xfrm>
              <a:off x="3465289" y="2581046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Freeform 194"/>
            <p:cNvSpPr>
              <a:spLocks noChangeArrowheads="1"/>
            </p:cNvSpPr>
            <p:nvPr/>
          </p:nvSpPr>
          <p:spPr bwMode="auto">
            <a:xfrm>
              <a:off x="32065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Freeform 195"/>
            <p:cNvSpPr>
              <a:spLocks noChangeArrowheads="1"/>
            </p:cNvSpPr>
            <p:nvPr/>
          </p:nvSpPr>
          <p:spPr bwMode="auto">
            <a:xfrm>
              <a:off x="33113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Freeform 196"/>
            <p:cNvSpPr>
              <a:spLocks noChangeArrowheads="1"/>
            </p:cNvSpPr>
            <p:nvPr/>
          </p:nvSpPr>
          <p:spPr bwMode="auto">
            <a:xfrm>
              <a:off x="34176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4" name="Freeform 197"/>
            <p:cNvSpPr>
              <a:spLocks noChangeArrowheads="1"/>
            </p:cNvSpPr>
            <p:nvPr/>
          </p:nvSpPr>
          <p:spPr bwMode="auto">
            <a:xfrm>
              <a:off x="352085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5" name="Freeform 198"/>
            <p:cNvSpPr>
              <a:spLocks noChangeArrowheads="1"/>
            </p:cNvSpPr>
            <p:nvPr/>
          </p:nvSpPr>
          <p:spPr bwMode="auto">
            <a:xfrm>
              <a:off x="38335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6" name="Freeform 199"/>
            <p:cNvSpPr>
              <a:spLocks noChangeArrowheads="1"/>
            </p:cNvSpPr>
            <p:nvPr/>
          </p:nvSpPr>
          <p:spPr bwMode="auto">
            <a:xfrm>
              <a:off x="393677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7" name="Freeform 200"/>
            <p:cNvSpPr>
              <a:spLocks noChangeArrowheads="1"/>
            </p:cNvSpPr>
            <p:nvPr/>
          </p:nvSpPr>
          <p:spPr bwMode="auto">
            <a:xfrm>
              <a:off x="40431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8" name="Freeform 201"/>
            <p:cNvSpPr>
              <a:spLocks noChangeArrowheads="1"/>
            </p:cNvSpPr>
            <p:nvPr/>
          </p:nvSpPr>
          <p:spPr bwMode="auto">
            <a:xfrm>
              <a:off x="4154264" y="2631846"/>
              <a:ext cx="84138" cy="84137"/>
            </a:xfrm>
            <a:custGeom>
              <a:avLst/>
              <a:gdLst>
                <a:gd name="T0" fmla="*/ 2147483646 w 17"/>
                <a:gd name="T1" fmla="*/ 1631807420 h 17"/>
                <a:gd name="T2" fmla="*/ 2147483646 w 17"/>
                <a:gd name="T3" fmla="*/ 2147483646 h 17"/>
                <a:gd name="T4" fmla="*/ 2147483646 w 17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2" y="0"/>
                    <a:pt x="17" y="1"/>
                    <a:pt x="17" y="6"/>
                  </a:cubicBezTo>
                  <a:cubicBezTo>
                    <a:pt x="16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202"/>
            <p:cNvSpPr>
              <a:spLocks noChangeArrowheads="1"/>
            </p:cNvSpPr>
            <p:nvPr/>
          </p:nvSpPr>
          <p:spPr bwMode="auto">
            <a:xfrm>
              <a:off x="4254277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203"/>
            <p:cNvSpPr>
              <a:spLocks noChangeArrowheads="1"/>
            </p:cNvSpPr>
            <p:nvPr/>
          </p:nvSpPr>
          <p:spPr bwMode="auto">
            <a:xfrm>
              <a:off x="43590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1" name="Freeform 204"/>
            <p:cNvSpPr>
              <a:spLocks noChangeArrowheads="1"/>
            </p:cNvSpPr>
            <p:nvPr/>
          </p:nvSpPr>
          <p:spPr bwMode="auto">
            <a:xfrm>
              <a:off x="44638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2" name="Freeform 205"/>
            <p:cNvSpPr>
              <a:spLocks noChangeArrowheads="1"/>
            </p:cNvSpPr>
            <p:nvPr/>
          </p:nvSpPr>
          <p:spPr bwMode="auto">
            <a:xfrm>
              <a:off x="45654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207"/>
            <p:cNvSpPr>
              <a:spLocks noChangeArrowheads="1"/>
            </p:cNvSpPr>
            <p:nvPr/>
          </p:nvSpPr>
          <p:spPr bwMode="auto">
            <a:xfrm>
              <a:off x="4670202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4" name="Freeform 208"/>
            <p:cNvSpPr>
              <a:spLocks noChangeArrowheads="1"/>
            </p:cNvSpPr>
            <p:nvPr/>
          </p:nvSpPr>
          <p:spPr bwMode="auto">
            <a:xfrm>
              <a:off x="4776564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209"/>
            <p:cNvSpPr>
              <a:spLocks noChangeArrowheads="1"/>
            </p:cNvSpPr>
            <p:nvPr/>
          </p:nvSpPr>
          <p:spPr bwMode="auto">
            <a:xfrm>
              <a:off x="48813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210"/>
            <p:cNvSpPr>
              <a:spLocks noChangeArrowheads="1"/>
            </p:cNvSpPr>
            <p:nvPr/>
          </p:nvSpPr>
          <p:spPr bwMode="auto">
            <a:xfrm>
              <a:off x="4986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211"/>
            <p:cNvSpPr>
              <a:spLocks noChangeArrowheads="1"/>
            </p:cNvSpPr>
            <p:nvPr/>
          </p:nvSpPr>
          <p:spPr bwMode="auto">
            <a:xfrm>
              <a:off x="509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8" name="Freeform 212"/>
            <p:cNvSpPr>
              <a:spLocks noChangeArrowheads="1"/>
            </p:cNvSpPr>
            <p:nvPr/>
          </p:nvSpPr>
          <p:spPr bwMode="auto">
            <a:xfrm>
              <a:off x="5195664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9" name="Freeform 213"/>
            <p:cNvSpPr>
              <a:spLocks noChangeArrowheads="1"/>
            </p:cNvSpPr>
            <p:nvPr/>
          </p:nvSpPr>
          <p:spPr bwMode="auto">
            <a:xfrm>
              <a:off x="5298852" y="2631846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0" name="Freeform 214"/>
            <p:cNvSpPr>
              <a:spLocks noChangeArrowheads="1"/>
            </p:cNvSpPr>
            <p:nvPr/>
          </p:nvSpPr>
          <p:spPr bwMode="auto">
            <a:xfrm>
              <a:off x="540203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1" name="Freeform 215"/>
            <p:cNvSpPr>
              <a:spLocks noChangeArrowheads="1"/>
            </p:cNvSpPr>
            <p:nvPr/>
          </p:nvSpPr>
          <p:spPr bwMode="auto">
            <a:xfrm>
              <a:off x="550840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2" name="Freeform 216"/>
            <p:cNvSpPr>
              <a:spLocks noChangeArrowheads="1"/>
            </p:cNvSpPr>
            <p:nvPr/>
          </p:nvSpPr>
          <p:spPr bwMode="auto">
            <a:xfrm>
              <a:off x="5611589" y="263184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3" name="Freeform 217"/>
            <p:cNvSpPr>
              <a:spLocks noChangeArrowheads="1"/>
            </p:cNvSpPr>
            <p:nvPr/>
          </p:nvSpPr>
          <p:spPr bwMode="auto">
            <a:xfrm>
              <a:off x="57179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4" name="Freeform 218"/>
            <p:cNvSpPr>
              <a:spLocks noChangeArrowheads="1"/>
            </p:cNvSpPr>
            <p:nvPr/>
          </p:nvSpPr>
          <p:spPr bwMode="auto">
            <a:xfrm>
              <a:off x="58243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5" name="Freeform 219"/>
            <p:cNvSpPr>
              <a:spLocks noChangeArrowheads="1"/>
            </p:cNvSpPr>
            <p:nvPr/>
          </p:nvSpPr>
          <p:spPr bwMode="auto">
            <a:xfrm>
              <a:off x="5929089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6" name="Freeform 220"/>
            <p:cNvSpPr>
              <a:spLocks noChangeArrowheads="1"/>
            </p:cNvSpPr>
            <p:nvPr/>
          </p:nvSpPr>
          <p:spPr bwMode="auto">
            <a:xfrm>
              <a:off x="6035452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7" name="Freeform 221"/>
            <p:cNvSpPr>
              <a:spLocks noChangeArrowheads="1"/>
            </p:cNvSpPr>
            <p:nvPr/>
          </p:nvSpPr>
          <p:spPr bwMode="auto">
            <a:xfrm>
              <a:off x="6133877" y="263184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8" name="Freeform 238"/>
            <p:cNvSpPr>
              <a:spLocks noChangeArrowheads="1"/>
            </p:cNvSpPr>
            <p:nvPr/>
          </p:nvSpPr>
          <p:spPr bwMode="auto">
            <a:xfrm>
              <a:off x="2758852" y="2962046"/>
              <a:ext cx="101600" cy="90487"/>
            </a:xfrm>
            <a:custGeom>
              <a:avLst/>
              <a:gdLst>
                <a:gd name="T0" fmla="*/ 1811944560 w 20"/>
                <a:gd name="T1" fmla="*/ 2147483646 h 18"/>
                <a:gd name="T2" fmla="*/ 2147483646 w 20"/>
                <a:gd name="T3" fmla="*/ 1618742051 h 18"/>
                <a:gd name="T4" fmla="*/ 1811944560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2" y="6"/>
                  </a:moveTo>
                  <a:cubicBezTo>
                    <a:pt x="3" y="2"/>
                    <a:pt x="6" y="0"/>
                    <a:pt x="10" y="2"/>
                  </a:cubicBezTo>
                  <a:cubicBezTo>
                    <a:pt x="20" y="9"/>
                    <a:pt x="0" y="18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89" name="Freeform 239"/>
            <p:cNvSpPr>
              <a:spLocks noChangeArrowheads="1"/>
            </p:cNvSpPr>
            <p:nvPr/>
          </p:nvSpPr>
          <p:spPr bwMode="auto">
            <a:xfrm>
              <a:off x="31557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0" name="Freeform 240"/>
            <p:cNvSpPr>
              <a:spLocks noChangeArrowheads="1"/>
            </p:cNvSpPr>
            <p:nvPr/>
          </p:nvSpPr>
          <p:spPr bwMode="auto">
            <a:xfrm>
              <a:off x="336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1" name="Freeform 241"/>
            <p:cNvSpPr>
              <a:spLocks noChangeArrowheads="1"/>
            </p:cNvSpPr>
            <p:nvPr/>
          </p:nvSpPr>
          <p:spPr bwMode="auto">
            <a:xfrm>
              <a:off x="3471639" y="2687408"/>
              <a:ext cx="100013" cy="73025"/>
            </a:xfrm>
            <a:custGeom>
              <a:avLst/>
              <a:gdLst>
                <a:gd name="T0" fmla="*/ 2147483646 w 20"/>
                <a:gd name="T1" fmla="*/ 1567652017 h 15"/>
                <a:gd name="T2" fmla="*/ 2147483646 w 20"/>
                <a:gd name="T3" fmla="*/ 2147483646 h 15"/>
                <a:gd name="T4" fmla="*/ 2147483646 w 20"/>
                <a:gd name="T5" fmla="*/ 1567652017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9" y="2"/>
                  </a:moveTo>
                  <a:cubicBezTo>
                    <a:pt x="11" y="0"/>
                    <a:pt x="20" y="2"/>
                    <a:pt x="17" y="8"/>
                  </a:cubicBezTo>
                  <a:cubicBezTo>
                    <a:pt x="14" y="15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2" name="Freeform 242"/>
            <p:cNvSpPr>
              <a:spLocks noChangeArrowheads="1"/>
            </p:cNvSpPr>
            <p:nvPr/>
          </p:nvSpPr>
          <p:spPr bwMode="auto">
            <a:xfrm>
              <a:off x="36780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3" name="Freeform 243"/>
            <p:cNvSpPr>
              <a:spLocks noChangeArrowheads="1"/>
            </p:cNvSpPr>
            <p:nvPr/>
          </p:nvSpPr>
          <p:spPr bwMode="auto">
            <a:xfrm>
              <a:off x="3782789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4" name="Freeform 244"/>
            <p:cNvSpPr>
              <a:spLocks noChangeArrowheads="1"/>
            </p:cNvSpPr>
            <p:nvPr/>
          </p:nvSpPr>
          <p:spPr bwMode="auto">
            <a:xfrm>
              <a:off x="38875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5" name="Freeform 245"/>
            <p:cNvSpPr>
              <a:spLocks noChangeArrowheads="1"/>
            </p:cNvSpPr>
            <p:nvPr/>
          </p:nvSpPr>
          <p:spPr bwMode="auto">
            <a:xfrm>
              <a:off x="39923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6" name="Freeform 246"/>
            <p:cNvSpPr>
              <a:spLocks noChangeArrowheads="1"/>
            </p:cNvSpPr>
            <p:nvPr/>
          </p:nvSpPr>
          <p:spPr bwMode="auto">
            <a:xfrm>
              <a:off x="4093939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7" name="Freeform 247"/>
            <p:cNvSpPr>
              <a:spLocks noChangeArrowheads="1"/>
            </p:cNvSpPr>
            <p:nvPr/>
          </p:nvSpPr>
          <p:spPr bwMode="auto">
            <a:xfrm>
              <a:off x="419871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8" name="Freeform 248"/>
            <p:cNvSpPr>
              <a:spLocks noChangeArrowheads="1"/>
            </p:cNvSpPr>
            <p:nvPr/>
          </p:nvSpPr>
          <p:spPr bwMode="auto">
            <a:xfrm>
              <a:off x="43050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99" name="Freeform 249"/>
            <p:cNvSpPr>
              <a:spLocks noChangeArrowheads="1"/>
            </p:cNvSpPr>
            <p:nvPr/>
          </p:nvSpPr>
          <p:spPr bwMode="auto">
            <a:xfrm>
              <a:off x="4408264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0" name="Freeform 250"/>
            <p:cNvSpPr>
              <a:spLocks noChangeArrowheads="1"/>
            </p:cNvSpPr>
            <p:nvPr/>
          </p:nvSpPr>
          <p:spPr bwMode="auto">
            <a:xfrm>
              <a:off x="45146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1" name="Freeform 251"/>
            <p:cNvSpPr>
              <a:spLocks noChangeArrowheads="1"/>
            </p:cNvSpPr>
            <p:nvPr/>
          </p:nvSpPr>
          <p:spPr bwMode="auto">
            <a:xfrm>
              <a:off x="46209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2" name="Freeform 252"/>
            <p:cNvSpPr>
              <a:spLocks noChangeArrowheads="1"/>
            </p:cNvSpPr>
            <p:nvPr/>
          </p:nvSpPr>
          <p:spPr bwMode="auto">
            <a:xfrm>
              <a:off x="47241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3" name="Freeform 253"/>
            <p:cNvSpPr>
              <a:spLocks noChangeArrowheads="1"/>
            </p:cNvSpPr>
            <p:nvPr/>
          </p:nvSpPr>
          <p:spPr bwMode="auto">
            <a:xfrm>
              <a:off x="4830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4" name="Freeform 254"/>
            <p:cNvSpPr>
              <a:spLocks noChangeArrowheads="1"/>
            </p:cNvSpPr>
            <p:nvPr/>
          </p:nvSpPr>
          <p:spPr bwMode="auto">
            <a:xfrm>
              <a:off x="4930552" y="2687408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5" name="Freeform 255"/>
            <p:cNvSpPr>
              <a:spLocks noChangeArrowheads="1"/>
            </p:cNvSpPr>
            <p:nvPr/>
          </p:nvSpPr>
          <p:spPr bwMode="auto">
            <a:xfrm>
              <a:off x="50369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6" name="Freeform 256"/>
            <p:cNvSpPr>
              <a:spLocks noChangeArrowheads="1"/>
            </p:cNvSpPr>
            <p:nvPr/>
          </p:nvSpPr>
          <p:spPr bwMode="auto">
            <a:xfrm>
              <a:off x="514168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7" name="Freeform 257"/>
            <p:cNvSpPr>
              <a:spLocks noChangeArrowheads="1"/>
            </p:cNvSpPr>
            <p:nvPr/>
          </p:nvSpPr>
          <p:spPr bwMode="auto">
            <a:xfrm>
              <a:off x="5246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8" name="Freeform 258"/>
            <p:cNvSpPr>
              <a:spLocks noChangeArrowheads="1"/>
            </p:cNvSpPr>
            <p:nvPr/>
          </p:nvSpPr>
          <p:spPr bwMode="auto">
            <a:xfrm>
              <a:off x="53528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09" name="Freeform 259"/>
            <p:cNvSpPr>
              <a:spLocks noChangeArrowheads="1"/>
            </p:cNvSpPr>
            <p:nvPr/>
          </p:nvSpPr>
          <p:spPr bwMode="auto">
            <a:xfrm>
              <a:off x="54576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0" name="Freeform 260"/>
            <p:cNvSpPr>
              <a:spLocks noChangeArrowheads="1"/>
            </p:cNvSpPr>
            <p:nvPr/>
          </p:nvSpPr>
          <p:spPr bwMode="auto">
            <a:xfrm>
              <a:off x="55639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1" name="Freeform 261"/>
            <p:cNvSpPr>
              <a:spLocks noChangeArrowheads="1"/>
            </p:cNvSpPr>
            <p:nvPr/>
          </p:nvSpPr>
          <p:spPr bwMode="auto">
            <a:xfrm>
              <a:off x="5663977" y="2687408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2" name="Freeform 262"/>
            <p:cNvSpPr>
              <a:spLocks noChangeArrowheads="1"/>
            </p:cNvSpPr>
            <p:nvPr/>
          </p:nvSpPr>
          <p:spPr bwMode="auto">
            <a:xfrm>
              <a:off x="57687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3" name="Freeform 263"/>
            <p:cNvSpPr>
              <a:spLocks noChangeArrowheads="1"/>
            </p:cNvSpPr>
            <p:nvPr/>
          </p:nvSpPr>
          <p:spPr bwMode="auto">
            <a:xfrm>
              <a:off x="5873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4" name="Freeform 264"/>
            <p:cNvSpPr>
              <a:spLocks noChangeArrowheads="1"/>
            </p:cNvSpPr>
            <p:nvPr/>
          </p:nvSpPr>
          <p:spPr bwMode="auto">
            <a:xfrm>
              <a:off x="5979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5" name="Freeform 265"/>
            <p:cNvSpPr>
              <a:spLocks noChangeArrowheads="1"/>
            </p:cNvSpPr>
            <p:nvPr/>
          </p:nvSpPr>
          <p:spPr bwMode="auto">
            <a:xfrm>
              <a:off x="6083077" y="2687408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6" name="Freeform 267"/>
            <p:cNvSpPr>
              <a:spLocks noChangeArrowheads="1"/>
            </p:cNvSpPr>
            <p:nvPr/>
          </p:nvSpPr>
          <p:spPr bwMode="auto">
            <a:xfrm>
              <a:off x="2728689" y="2896958"/>
              <a:ext cx="100013" cy="84138"/>
            </a:xfrm>
            <a:custGeom>
              <a:avLst/>
              <a:gdLst>
                <a:gd name="T0" fmla="*/ 0 w 20"/>
                <a:gd name="T1" fmla="*/ 2147483646 h 17"/>
                <a:gd name="T2" fmla="*/ 2147483646 w 20"/>
                <a:gd name="T3" fmla="*/ 0 h 17"/>
                <a:gd name="T4" fmla="*/ 0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20" y="2"/>
                    <a:pt x="0" y="1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7" name="Freeform 284"/>
            <p:cNvSpPr>
              <a:spLocks noChangeArrowheads="1"/>
            </p:cNvSpPr>
            <p:nvPr/>
          </p:nvSpPr>
          <p:spPr bwMode="auto">
            <a:xfrm>
              <a:off x="31001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8" name="Freeform 285"/>
            <p:cNvSpPr>
              <a:spLocks noChangeArrowheads="1"/>
            </p:cNvSpPr>
            <p:nvPr/>
          </p:nvSpPr>
          <p:spPr bwMode="auto">
            <a:xfrm>
              <a:off x="33113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19" name="Freeform 286"/>
            <p:cNvSpPr>
              <a:spLocks noChangeArrowheads="1"/>
            </p:cNvSpPr>
            <p:nvPr/>
          </p:nvSpPr>
          <p:spPr bwMode="auto">
            <a:xfrm>
              <a:off x="34176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0" name="Freeform 287"/>
            <p:cNvSpPr>
              <a:spLocks noChangeArrowheads="1"/>
            </p:cNvSpPr>
            <p:nvPr/>
          </p:nvSpPr>
          <p:spPr bwMode="auto">
            <a:xfrm>
              <a:off x="36272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1" name="Freeform 288"/>
            <p:cNvSpPr>
              <a:spLocks noChangeArrowheads="1"/>
            </p:cNvSpPr>
            <p:nvPr/>
          </p:nvSpPr>
          <p:spPr bwMode="auto">
            <a:xfrm>
              <a:off x="37272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2" name="Freeform 289"/>
            <p:cNvSpPr>
              <a:spLocks noChangeArrowheads="1"/>
            </p:cNvSpPr>
            <p:nvPr/>
          </p:nvSpPr>
          <p:spPr bwMode="auto">
            <a:xfrm>
              <a:off x="383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3" name="Freeform 290"/>
            <p:cNvSpPr>
              <a:spLocks noChangeArrowheads="1"/>
            </p:cNvSpPr>
            <p:nvPr/>
          </p:nvSpPr>
          <p:spPr bwMode="auto">
            <a:xfrm>
              <a:off x="393677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4" name="Freeform 291"/>
            <p:cNvSpPr>
              <a:spLocks noChangeArrowheads="1"/>
            </p:cNvSpPr>
            <p:nvPr/>
          </p:nvSpPr>
          <p:spPr bwMode="auto">
            <a:xfrm>
              <a:off x="40431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5" name="Freeform 292"/>
            <p:cNvSpPr>
              <a:spLocks noChangeArrowheads="1"/>
            </p:cNvSpPr>
            <p:nvPr/>
          </p:nvSpPr>
          <p:spPr bwMode="auto">
            <a:xfrm>
              <a:off x="41495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6" name="Freeform 293"/>
            <p:cNvSpPr>
              <a:spLocks noChangeArrowheads="1"/>
            </p:cNvSpPr>
            <p:nvPr/>
          </p:nvSpPr>
          <p:spPr bwMode="auto">
            <a:xfrm>
              <a:off x="42542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7" name="Freeform 294"/>
            <p:cNvSpPr>
              <a:spLocks noChangeArrowheads="1"/>
            </p:cNvSpPr>
            <p:nvPr/>
          </p:nvSpPr>
          <p:spPr bwMode="auto">
            <a:xfrm>
              <a:off x="43590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8" name="Freeform 295"/>
            <p:cNvSpPr>
              <a:spLocks noChangeArrowheads="1"/>
            </p:cNvSpPr>
            <p:nvPr/>
          </p:nvSpPr>
          <p:spPr bwMode="auto">
            <a:xfrm>
              <a:off x="44638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29" name="Freeform 296"/>
            <p:cNvSpPr>
              <a:spLocks noChangeArrowheads="1"/>
            </p:cNvSpPr>
            <p:nvPr/>
          </p:nvSpPr>
          <p:spPr bwMode="auto">
            <a:xfrm>
              <a:off x="45654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0" name="Freeform 297"/>
            <p:cNvSpPr>
              <a:spLocks noChangeArrowheads="1"/>
            </p:cNvSpPr>
            <p:nvPr/>
          </p:nvSpPr>
          <p:spPr bwMode="auto">
            <a:xfrm>
              <a:off x="4670202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1" name="Freeform 298"/>
            <p:cNvSpPr>
              <a:spLocks noChangeArrowheads="1"/>
            </p:cNvSpPr>
            <p:nvPr/>
          </p:nvSpPr>
          <p:spPr bwMode="auto">
            <a:xfrm>
              <a:off x="4776564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2" name="Freeform 299"/>
            <p:cNvSpPr>
              <a:spLocks noChangeArrowheads="1"/>
            </p:cNvSpPr>
            <p:nvPr/>
          </p:nvSpPr>
          <p:spPr bwMode="auto">
            <a:xfrm>
              <a:off x="48813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3" name="Freeform 300"/>
            <p:cNvSpPr>
              <a:spLocks noChangeArrowheads="1"/>
            </p:cNvSpPr>
            <p:nvPr/>
          </p:nvSpPr>
          <p:spPr bwMode="auto">
            <a:xfrm>
              <a:off x="4986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4" name="Freeform 301"/>
            <p:cNvSpPr>
              <a:spLocks noChangeArrowheads="1"/>
            </p:cNvSpPr>
            <p:nvPr/>
          </p:nvSpPr>
          <p:spPr bwMode="auto">
            <a:xfrm>
              <a:off x="509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5" name="Freeform 302"/>
            <p:cNvSpPr>
              <a:spLocks noChangeArrowheads="1"/>
            </p:cNvSpPr>
            <p:nvPr/>
          </p:nvSpPr>
          <p:spPr bwMode="auto">
            <a:xfrm>
              <a:off x="5195664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6" name="Freeform 303"/>
            <p:cNvSpPr>
              <a:spLocks noChangeArrowheads="1"/>
            </p:cNvSpPr>
            <p:nvPr/>
          </p:nvSpPr>
          <p:spPr bwMode="auto">
            <a:xfrm>
              <a:off x="5298852" y="2735033"/>
              <a:ext cx="103187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7" name="Freeform 304"/>
            <p:cNvSpPr>
              <a:spLocks noChangeArrowheads="1"/>
            </p:cNvSpPr>
            <p:nvPr/>
          </p:nvSpPr>
          <p:spPr bwMode="auto">
            <a:xfrm>
              <a:off x="540203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8" name="Freeform 305"/>
            <p:cNvSpPr>
              <a:spLocks noChangeArrowheads="1"/>
            </p:cNvSpPr>
            <p:nvPr/>
          </p:nvSpPr>
          <p:spPr bwMode="auto">
            <a:xfrm>
              <a:off x="550840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39" name="Freeform 306"/>
            <p:cNvSpPr>
              <a:spLocks noChangeArrowheads="1"/>
            </p:cNvSpPr>
            <p:nvPr/>
          </p:nvSpPr>
          <p:spPr bwMode="auto">
            <a:xfrm>
              <a:off x="5611589" y="2735033"/>
              <a:ext cx="103188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0" name="Freeform 307"/>
            <p:cNvSpPr>
              <a:spLocks noChangeArrowheads="1"/>
            </p:cNvSpPr>
            <p:nvPr/>
          </p:nvSpPr>
          <p:spPr bwMode="auto">
            <a:xfrm>
              <a:off x="57179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1" name="Freeform 308"/>
            <p:cNvSpPr>
              <a:spLocks noChangeArrowheads="1"/>
            </p:cNvSpPr>
            <p:nvPr/>
          </p:nvSpPr>
          <p:spPr bwMode="auto">
            <a:xfrm>
              <a:off x="58243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2" name="Freeform 309"/>
            <p:cNvSpPr>
              <a:spLocks noChangeArrowheads="1"/>
            </p:cNvSpPr>
            <p:nvPr/>
          </p:nvSpPr>
          <p:spPr bwMode="auto">
            <a:xfrm>
              <a:off x="59290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3" name="Freeform 310"/>
            <p:cNvSpPr>
              <a:spLocks noChangeArrowheads="1"/>
            </p:cNvSpPr>
            <p:nvPr/>
          </p:nvSpPr>
          <p:spPr bwMode="auto">
            <a:xfrm>
              <a:off x="6035452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4" name="Freeform 311"/>
            <p:cNvSpPr>
              <a:spLocks noChangeArrowheads="1"/>
            </p:cNvSpPr>
            <p:nvPr/>
          </p:nvSpPr>
          <p:spPr bwMode="auto">
            <a:xfrm>
              <a:off x="6133877" y="2735033"/>
              <a:ext cx="106362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5" name="Freeform 312"/>
            <p:cNvSpPr>
              <a:spLocks noChangeArrowheads="1"/>
            </p:cNvSpPr>
            <p:nvPr/>
          </p:nvSpPr>
          <p:spPr bwMode="auto">
            <a:xfrm>
              <a:off x="3531964" y="2741383"/>
              <a:ext cx="100013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1647946104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6" y="2"/>
                  </a:moveTo>
                  <a:cubicBezTo>
                    <a:pt x="5" y="4"/>
                    <a:pt x="14" y="0"/>
                    <a:pt x="15" y="2"/>
                  </a:cubicBezTo>
                  <a:cubicBezTo>
                    <a:pt x="20" y="14"/>
                    <a:pt x="0" y="11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6" name="Freeform 326"/>
            <p:cNvSpPr>
              <a:spLocks noChangeArrowheads="1"/>
            </p:cNvSpPr>
            <p:nvPr/>
          </p:nvSpPr>
          <p:spPr bwMode="auto">
            <a:xfrm>
              <a:off x="30493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7" name="Freeform 327"/>
            <p:cNvSpPr>
              <a:spLocks noChangeArrowheads="1"/>
            </p:cNvSpPr>
            <p:nvPr/>
          </p:nvSpPr>
          <p:spPr bwMode="auto">
            <a:xfrm>
              <a:off x="3144614" y="2776308"/>
              <a:ext cx="125413" cy="76200"/>
            </a:xfrm>
            <a:custGeom>
              <a:avLst/>
              <a:gdLst>
                <a:gd name="T0" fmla="*/ 2147483646 w 25"/>
                <a:gd name="T1" fmla="*/ 2147483646 h 15"/>
                <a:gd name="T2" fmla="*/ 2147483646 w 25"/>
                <a:gd name="T3" fmla="*/ 2147483646 h 15"/>
                <a:gd name="T4" fmla="*/ 2147483646 w 2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25"/>
                <a:gd name="T10" fmla="*/ 0 h 15"/>
                <a:gd name="T11" fmla="*/ 25 w 2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5">
                  <a:moveTo>
                    <a:pt x="11" y="5"/>
                  </a:moveTo>
                  <a:cubicBezTo>
                    <a:pt x="13" y="4"/>
                    <a:pt x="15" y="0"/>
                    <a:pt x="18" y="5"/>
                  </a:cubicBezTo>
                  <a:cubicBezTo>
                    <a:pt x="25" y="15"/>
                    <a:pt x="0" y="15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8" name="Freeform 328"/>
            <p:cNvSpPr>
              <a:spLocks noChangeArrowheads="1"/>
            </p:cNvSpPr>
            <p:nvPr/>
          </p:nvSpPr>
          <p:spPr bwMode="auto">
            <a:xfrm>
              <a:off x="3292252" y="275725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6"/>
                    <a:pt x="1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49" name="Freeform 329"/>
            <p:cNvSpPr>
              <a:spLocks noChangeArrowheads="1"/>
            </p:cNvSpPr>
            <p:nvPr/>
          </p:nvSpPr>
          <p:spPr bwMode="auto">
            <a:xfrm>
              <a:off x="336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0" name="Freeform 330"/>
            <p:cNvSpPr>
              <a:spLocks noChangeArrowheads="1"/>
            </p:cNvSpPr>
            <p:nvPr/>
          </p:nvSpPr>
          <p:spPr bwMode="auto">
            <a:xfrm>
              <a:off x="3465289" y="2785833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1" name="Freeform 331"/>
            <p:cNvSpPr>
              <a:spLocks noChangeArrowheads="1"/>
            </p:cNvSpPr>
            <p:nvPr/>
          </p:nvSpPr>
          <p:spPr bwMode="auto">
            <a:xfrm>
              <a:off x="357165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2" name="Freeform 332"/>
            <p:cNvSpPr>
              <a:spLocks noChangeArrowheads="1"/>
            </p:cNvSpPr>
            <p:nvPr/>
          </p:nvSpPr>
          <p:spPr bwMode="auto">
            <a:xfrm>
              <a:off x="36780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3" name="Freeform 333"/>
            <p:cNvSpPr>
              <a:spLocks noChangeArrowheads="1"/>
            </p:cNvSpPr>
            <p:nvPr/>
          </p:nvSpPr>
          <p:spPr bwMode="auto">
            <a:xfrm>
              <a:off x="3782789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4" name="Freeform 334"/>
            <p:cNvSpPr>
              <a:spLocks noChangeArrowheads="1"/>
            </p:cNvSpPr>
            <p:nvPr/>
          </p:nvSpPr>
          <p:spPr bwMode="auto">
            <a:xfrm>
              <a:off x="38875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5" name="Freeform 335"/>
            <p:cNvSpPr>
              <a:spLocks noChangeArrowheads="1"/>
            </p:cNvSpPr>
            <p:nvPr/>
          </p:nvSpPr>
          <p:spPr bwMode="auto">
            <a:xfrm>
              <a:off x="39923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6" name="Freeform 336"/>
            <p:cNvSpPr>
              <a:spLocks noChangeArrowheads="1"/>
            </p:cNvSpPr>
            <p:nvPr/>
          </p:nvSpPr>
          <p:spPr bwMode="auto">
            <a:xfrm>
              <a:off x="4093939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7" name="Freeform 337"/>
            <p:cNvSpPr>
              <a:spLocks noChangeArrowheads="1"/>
            </p:cNvSpPr>
            <p:nvPr/>
          </p:nvSpPr>
          <p:spPr bwMode="auto">
            <a:xfrm>
              <a:off x="419871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8" name="Freeform 338"/>
            <p:cNvSpPr>
              <a:spLocks noChangeArrowheads="1"/>
            </p:cNvSpPr>
            <p:nvPr/>
          </p:nvSpPr>
          <p:spPr bwMode="auto">
            <a:xfrm>
              <a:off x="4305077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59" name="Freeform 339"/>
            <p:cNvSpPr>
              <a:spLocks noChangeArrowheads="1"/>
            </p:cNvSpPr>
            <p:nvPr/>
          </p:nvSpPr>
          <p:spPr bwMode="auto">
            <a:xfrm>
              <a:off x="4408264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0" name="Freeform 340"/>
            <p:cNvSpPr>
              <a:spLocks noChangeArrowheads="1"/>
            </p:cNvSpPr>
            <p:nvPr/>
          </p:nvSpPr>
          <p:spPr bwMode="auto">
            <a:xfrm>
              <a:off x="45146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1" name="Freeform 341"/>
            <p:cNvSpPr>
              <a:spLocks noChangeArrowheads="1"/>
            </p:cNvSpPr>
            <p:nvPr/>
          </p:nvSpPr>
          <p:spPr bwMode="auto">
            <a:xfrm>
              <a:off x="46209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2" name="Freeform 342"/>
            <p:cNvSpPr>
              <a:spLocks noChangeArrowheads="1"/>
            </p:cNvSpPr>
            <p:nvPr/>
          </p:nvSpPr>
          <p:spPr bwMode="auto">
            <a:xfrm>
              <a:off x="4724177" y="2785833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3" name="Freeform 343"/>
            <p:cNvSpPr>
              <a:spLocks noChangeArrowheads="1"/>
            </p:cNvSpPr>
            <p:nvPr/>
          </p:nvSpPr>
          <p:spPr bwMode="auto">
            <a:xfrm>
              <a:off x="4830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4" name="Freeform 344"/>
            <p:cNvSpPr>
              <a:spLocks noChangeArrowheads="1"/>
            </p:cNvSpPr>
            <p:nvPr/>
          </p:nvSpPr>
          <p:spPr bwMode="auto">
            <a:xfrm>
              <a:off x="4930552" y="2785833"/>
              <a:ext cx="106362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5" name="Freeform 345"/>
            <p:cNvSpPr>
              <a:spLocks noChangeArrowheads="1"/>
            </p:cNvSpPr>
            <p:nvPr/>
          </p:nvSpPr>
          <p:spPr bwMode="auto">
            <a:xfrm>
              <a:off x="50369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6" name="Freeform 346"/>
            <p:cNvSpPr>
              <a:spLocks noChangeArrowheads="1"/>
            </p:cNvSpPr>
            <p:nvPr/>
          </p:nvSpPr>
          <p:spPr bwMode="auto">
            <a:xfrm>
              <a:off x="51416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7" name="Freeform 347"/>
            <p:cNvSpPr>
              <a:spLocks noChangeArrowheads="1"/>
            </p:cNvSpPr>
            <p:nvPr/>
          </p:nvSpPr>
          <p:spPr bwMode="auto">
            <a:xfrm>
              <a:off x="5246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8" name="Freeform 348"/>
            <p:cNvSpPr>
              <a:spLocks noChangeArrowheads="1"/>
            </p:cNvSpPr>
            <p:nvPr/>
          </p:nvSpPr>
          <p:spPr bwMode="auto">
            <a:xfrm>
              <a:off x="53528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9" name="Freeform 349"/>
            <p:cNvSpPr>
              <a:spLocks noChangeArrowheads="1"/>
            </p:cNvSpPr>
            <p:nvPr/>
          </p:nvSpPr>
          <p:spPr bwMode="auto">
            <a:xfrm>
              <a:off x="5457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0" name="Freeform 350"/>
            <p:cNvSpPr>
              <a:spLocks noChangeArrowheads="1"/>
            </p:cNvSpPr>
            <p:nvPr/>
          </p:nvSpPr>
          <p:spPr bwMode="auto">
            <a:xfrm>
              <a:off x="55639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1" name="Freeform 351"/>
            <p:cNvSpPr>
              <a:spLocks noChangeArrowheads="1"/>
            </p:cNvSpPr>
            <p:nvPr/>
          </p:nvSpPr>
          <p:spPr bwMode="auto">
            <a:xfrm>
              <a:off x="5663977" y="2785833"/>
              <a:ext cx="104775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2" name="Freeform 352"/>
            <p:cNvSpPr>
              <a:spLocks noChangeArrowheads="1"/>
            </p:cNvSpPr>
            <p:nvPr/>
          </p:nvSpPr>
          <p:spPr bwMode="auto">
            <a:xfrm>
              <a:off x="5768752" y="2790596"/>
              <a:ext cx="104775" cy="66675"/>
            </a:xfrm>
            <a:custGeom>
              <a:avLst/>
              <a:gdLst>
                <a:gd name="T0" fmla="*/ 2147483646 w 21"/>
                <a:gd name="T1" fmla="*/ 1791664956 h 13"/>
                <a:gd name="T2" fmla="*/ 2147483646 w 21"/>
                <a:gd name="T3" fmla="*/ 2147483646 h 13"/>
                <a:gd name="T4" fmla="*/ 2147483646 w 21"/>
                <a:gd name="T5" fmla="*/ 1791664956 h 13"/>
                <a:gd name="T6" fmla="*/ 0 60000 65536"/>
                <a:gd name="T7" fmla="*/ 0 60000 65536"/>
                <a:gd name="T8" fmla="*/ 0 60000 65536"/>
                <a:gd name="T9" fmla="*/ 0 w 21"/>
                <a:gd name="T10" fmla="*/ 0 h 13"/>
                <a:gd name="T11" fmla="*/ 21 w 2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3">
                  <a:moveTo>
                    <a:pt x="10" y="2"/>
                  </a:moveTo>
                  <a:cubicBezTo>
                    <a:pt x="14" y="0"/>
                    <a:pt x="21" y="2"/>
                    <a:pt x="18" y="8"/>
                  </a:cubicBezTo>
                  <a:cubicBezTo>
                    <a:pt x="16" y="13"/>
                    <a:pt x="0" y="7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3" name="Freeform 353"/>
            <p:cNvSpPr>
              <a:spLocks noChangeArrowheads="1"/>
            </p:cNvSpPr>
            <p:nvPr/>
          </p:nvSpPr>
          <p:spPr bwMode="auto">
            <a:xfrm>
              <a:off x="5979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4" name="Freeform 366"/>
            <p:cNvSpPr>
              <a:spLocks noChangeArrowheads="1"/>
            </p:cNvSpPr>
            <p:nvPr/>
          </p:nvSpPr>
          <p:spPr bwMode="auto">
            <a:xfrm>
              <a:off x="2993802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5" name="Freeform 367"/>
            <p:cNvSpPr>
              <a:spLocks noChangeArrowheads="1"/>
            </p:cNvSpPr>
            <p:nvPr/>
          </p:nvSpPr>
          <p:spPr bwMode="auto">
            <a:xfrm>
              <a:off x="31001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6" name="Freeform 368"/>
            <p:cNvSpPr>
              <a:spLocks noChangeArrowheads="1"/>
            </p:cNvSpPr>
            <p:nvPr/>
          </p:nvSpPr>
          <p:spPr bwMode="auto">
            <a:xfrm>
              <a:off x="34176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7" name="Freeform 369"/>
            <p:cNvSpPr>
              <a:spLocks noChangeArrowheads="1"/>
            </p:cNvSpPr>
            <p:nvPr/>
          </p:nvSpPr>
          <p:spPr bwMode="auto">
            <a:xfrm>
              <a:off x="352085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8" name="Freeform 370"/>
            <p:cNvSpPr>
              <a:spLocks noChangeArrowheads="1"/>
            </p:cNvSpPr>
            <p:nvPr/>
          </p:nvSpPr>
          <p:spPr bwMode="auto">
            <a:xfrm>
              <a:off x="36272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9" name="Freeform 371"/>
            <p:cNvSpPr>
              <a:spLocks noChangeArrowheads="1"/>
            </p:cNvSpPr>
            <p:nvPr/>
          </p:nvSpPr>
          <p:spPr bwMode="auto">
            <a:xfrm>
              <a:off x="37272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0" name="Freeform 372"/>
            <p:cNvSpPr>
              <a:spLocks noChangeArrowheads="1"/>
            </p:cNvSpPr>
            <p:nvPr/>
          </p:nvSpPr>
          <p:spPr bwMode="auto">
            <a:xfrm>
              <a:off x="383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1" name="Freeform 373"/>
            <p:cNvSpPr>
              <a:spLocks noChangeArrowheads="1"/>
            </p:cNvSpPr>
            <p:nvPr/>
          </p:nvSpPr>
          <p:spPr bwMode="auto">
            <a:xfrm>
              <a:off x="393677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2" name="Freeform 374"/>
            <p:cNvSpPr>
              <a:spLocks noChangeArrowheads="1"/>
            </p:cNvSpPr>
            <p:nvPr/>
          </p:nvSpPr>
          <p:spPr bwMode="auto">
            <a:xfrm>
              <a:off x="40431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3" name="Freeform 375"/>
            <p:cNvSpPr>
              <a:spLocks noChangeArrowheads="1"/>
            </p:cNvSpPr>
            <p:nvPr/>
          </p:nvSpPr>
          <p:spPr bwMode="auto">
            <a:xfrm>
              <a:off x="41495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4" name="Freeform 376"/>
            <p:cNvSpPr>
              <a:spLocks noChangeArrowheads="1"/>
            </p:cNvSpPr>
            <p:nvPr/>
          </p:nvSpPr>
          <p:spPr bwMode="auto">
            <a:xfrm>
              <a:off x="4254277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5" name="Freeform 377"/>
            <p:cNvSpPr>
              <a:spLocks noChangeArrowheads="1"/>
            </p:cNvSpPr>
            <p:nvPr/>
          </p:nvSpPr>
          <p:spPr bwMode="auto">
            <a:xfrm>
              <a:off x="43590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6" name="Freeform 378"/>
            <p:cNvSpPr>
              <a:spLocks noChangeArrowheads="1"/>
            </p:cNvSpPr>
            <p:nvPr/>
          </p:nvSpPr>
          <p:spPr bwMode="auto">
            <a:xfrm>
              <a:off x="44638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7" name="Freeform 379"/>
            <p:cNvSpPr>
              <a:spLocks noChangeArrowheads="1"/>
            </p:cNvSpPr>
            <p:nvPr/>
          </p:nvSpPr>
          <p:spPr bwMode="auto">
            <a:xfrm>
              <a:off x="45654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8" name="Freeform 380"/>
            <p:cNvSpPr>
              <a:spLocks noChangeArrowheads="1"/>
            </p:cNvSpPr>
            <p:nvPr/>
          </p:nvSpPr>
          <p:spPr bwMode="auto">
            <a:xfrm>
              <a:off x="4670202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89" name="Freeform 381"/>
            <p:cNvSpPr>
              <a:spLocks noChangeArrowheads="1"/>
            </p:cNvSpPr>
            <p:nvPr/>
          </p:nvSpPr>
          <p:spPr bwMode="auto">
            <a:xfrm>
              <a:off x="4776564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0" name="Freeform 382"/>
            <p:cNvSpPr>
              <a:spLocks noChangeArrowheads="1"/>
            </p:cNvSpPr>
            <p:nvPr/>
          </p:nvSpPr>
          <p:spPr bwMode="auto">
            <a:xfrm>
              <a:off x="48813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1" name="Freeform 383"/>
            <p:cNvSpPr>
              <a:spLocks noChangeArrowheads="1"/>
            </p:cNvSpPr>
            <p:nvPr/>
          </p:nvSpPr>
          <p:spPr bwMode="auto">
            <a:xfrm>
              <a:off x="49861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2" name="Freeform 384"/>
            <p:cNvSpPr>
              <a:spLocks noChangeArrowheads="1"/>
            </p:cNvSpPr>
            <p:nvPr/>
          </p:nvSpPr>
          <p:spPr bwMode="auto">
            <a:xfrm>
              <a:off x="50924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3" name="Freeform 385"/>
            <p:cNvSpPr>
              <a:spLocks noChangeArrowheads="1"/>
            </p:cNvSpPr>
            <p:nvPr/>
          </p:nvSpPr>
          <p:spPr bwMode="auto">
            <a:xfrm>
              <a:off x="5195664" y="2841396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4" name="Freeform 386"/>
            <p:cNvSpPr>
              <a:spLocks noChangeArrowheads="1"/>
            </p:cNvSpPr>
            <p:nvPr/>
          </p:nvSpPr>
          <p:spPr bwMode="auto">
            <a:xfrm>
              <a:off x="5298852" y="2841396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5" name="Freeform 387"/>
            <p:cNvSpPr>
              <a:spLocks noChangeArrowheads="1"/>
            </p:cNvSpPr>
            <p:nvPr/>
          </p:nvSpPr>
          <p:spPr bwMode="auto">
            <a:xfrm>
              <a:off x="540203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6" name="Freeform 388"/>
            <p:cNvSpPr>
              <a:spLocks noChangeArrowheads="1"/>
            </p:cNvSpPr>
            <p:nvPr/>
          </p:nvSpPr>
          <p:spPr bwMode="auto">
            <a:xfrm>
              <a:off x="550840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7" name="Freeform 389"/>
            <p:cNvSpPr>
              <a:spLocks noChangeArrowheads="1"/>
            </p:cNvSpPr>
            <p:nvPr/>
          </p:nvSpPr>
          <p:spPr bwMode="auto">
            <a:xfrm>
              <a:off x="5617939" y="2841396"/>
              <a:ext cx="85725" cy="85725"/>
            </a:xfrm>
            <a:custGeom>
              <a:avLst/>
              <a:gdLst>
                <a:gd name="T0" fmla="*/ 2147483646 w 17"/>
                <a:gd name="T1" fmla="*/ 1662606119 h 17"/>
                <a:gd name="T2" fmla="*/ 2147483646 w 17"/>
                <a:gd name="T3" fmla="*/ 2147483646 h 17"/>
                <a:gd name="T4" fmla="*/ 2147483646 w 17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8" name="Freeform 390"/>
            <p:cNvSpPr>
              <a:spLocks noChangeArrowheads="1"/>
            </p:cNvSpPr>
            <p:nvPr/>
          </p:nvSpPr>
          <p:spPr bwMode="auto">
            <a:xfrm>
              <a:off x="5935439" y="2841396"/>
              <a:ext cx="93663" cy="55562"/>
            </a:xfrm>
            <a:custGeom>
              <a:avLst/>
              <a:gdLst>
                <a:gd name="T0" fmla="*/ 2147483646 w 19"/>
                <a:gd name="T1" fmla="*/ 1672951616 h 11"/>
                <a:gd name="T2" fmla="*/ 2147483646 w 19"/>
                <a:gd name="T3" fmla="*/ 2147483646 h 11"/>
                <a:gd name="T4" fmla="*/ 2147483646 w 19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19"/>
                <a:gd name="T10" fmla="*/ 0 h 11"/>
                <a:gd name="T11" fmla="*/ 19 w 19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1">
                  <a:moveTo>
                    <a:pt x="8" y="2"/>
                  </a:moveTo>
                  <a:cubicBezTo>
                    <a:pt x="12" y="0"/>
                    <a:pt x="19" y="3"/>
                    <a:pt x="16" y="7"/>
                  </a:cubicBezTo>
                  <a:cubicBezTo>
                    <a:pt x="14" y="11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9" name="Freeform 400"/>
            <p:cNvSpPr>
              <a:spLocks noChangeArrowheads="1"/>
            </p:cNvSpPr>
            <p:nvPr/>
          </p:nvSpPr>
          <p:spPr bwMode="auto">
            <a:xfrm>
              <a:off x="33621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0" name="Freeform 401"/>
            <p:cNvSpPr>
              <a:spLocks noChangeArrowheads="1"/>
            </p:cNvSpPr>
            <p:nvPr/>
          </p:nvSpPr>
          <p:spPr bwMode="auto">
            <a:xfrm>
              <a:off x="3465289" y="2892196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1" name="Freeform 402"/>
            <p:cNvSpPr>
              <a:spLocks noChangeArrowheads="1"/>
            </p:cNvSpPr>
            <p:nvPr/>
          </p:nvSpPr>
          <p:spPr bwMode="auto">
            <a:xfrm>
              <a:off x="35716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2" name="Freeform 403"/>
            <p:cNvSpPr>
              <a:spLocks noChangeArrowheads="1"/>
            </p:cNvSpPr>
            <p:nvPr/>
          </p:nvSpPr>
          <p:spPr bwMode="auto">
            <a:xfrm>
              <a:off x="36780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3" name="Freeform 404"/>
            <p:cNvSpPr>
              <a:spLocks noChangeArrowheads="1"/>
            </p:cNvSpPr>
            <p:nvPr/>
          </p:nvSpPr>
          <p:spPr bwMode="auto">
            <a:xfrm>
              <a:off x="3782789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4" name="Freeform 405"/>
            <p:cNvSpPr>
              <a:spLocks noChangeArrowheads="1"/>
            </p:cNvSpPr>
            <p:nvPr/>
          </p:nvSpPr>
          <p:spPr bwMode="auto">
            <a:xfrm>
              <a:off x="38875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5" name="Freeform 406"/>
            <p:cNvSpPr>
              <a:spLocks noChangeArrowheads="1"/>
            </p:cNvSpPr>
            <p:nvPr/>
          </p:nvSpPr>
          <p:spPr bwMode="auto">
            <a:xfrm>
              <a:off x="39923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6" name="Freeform 408"/>
            <p:cNvSpPr>
              <a:spLocks noChangeArrowheads="1"/>
            </p:cNvSpPr>
            <p:nvPr/>
          </p:nvSpPr>
          <p:spPr bwMode="auto">
            <a:xfrm>
              <a:off x="4093939" y="2892196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7" name="Freeform 409"/>
            <p:cNvSpPr>
              <a:spLocks noChangeArrowheads="1"/>
            </p:cNvSpPr>
            <p:nvPr/>
          </p:nvSpPr>
          <p:spPr bwMode="auto">
            <a:xfrm>
              <a:off x="419871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8" name="Freeform 410"/>
            <p:cNvSpPr>
              <a:spLocks noChangeArrowheads="1"/>
            </p:cNvSpPr>
            <p:nvPr/>
          </p:nvSpPr>
          <p:spPr bwMode="auto">
            <a:xfrm>
              <a:off x="43050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9" name="Freeform 411"/>
            <p:cNvSpPr>
              <a:spLocks noChangeArrowheads="1"/>
            </p:cNvSpPr>
            <p:nvPr/>
          </p:nvSpPr>
          <p:spPr bwMode="auto">
            <a:xfrm>
              <a:off x="4408264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0" name="Freeform 412"/>
            <p:cNvSpPr>
              <a:spLocks noChangeArrowheads="1"/>
            </p:cNvSpPr>
            <p:nvPr/>
          </p:nvSpPr>
          <p:spPr bwMode="auto">
            <a:xfrm>
              <a:off x="45146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1" name="Freeform 413"/>
            <p:cNvSpPr>
              <a:spLocks noChangeArrowheads="1"/>
            </p:cNvSpPr>
            <p:nvPr/>
          </p:nvSpPr>
          <p:spPr bwMode="auto">
            <a:xfrm>
              <a:off x="46209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2" name="Freeform 414"/>
            <p:cNvSpPr>
              <a:spLocks noChangeArrowheads="1"/>
            </p:cNvSpPr>
            <p:nvPr/>
          </p:nvSpPr>
          <p:spPr bwMode="auto">
            <a:xfrm>
              <a:off x="4724177" y="289219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3" name="Freeform 415"/>
            <p:cNvSpPr>
              <a:spLocks noChangeArrowheads="1"/>
            </p:cNvSpPr>
            <p:nvPr/>
          </p:nvSpPr>
          <p:spPr bwMode="auto">
            <a:xfrm>
              <a:off x="483053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4" name="Freeform 416"/>
            <p:cNvSpPr>
              <a:spLocks noChangeArrowheads="1"/>
            </p:cNvSpPr>
            <p:nvPr/>
          </p:nvSpPr>
          <p:spPr bwMode="auto">
            <a:xfrm>
              <a:off x="4930552" y="2892196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5" name="Freeform 417"/>
            <p:cNvSpPr>
              <a:spLocks noChangeArrowheads="1"/>
            </p:cNvSpPr>
            <p:nvPr/>
          </p:nvSpPr>
          <p:spPr bwMode="auto">
            <a:xfrm>
              <a:off x="503691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6" name="Freeform 418"/>
            <p:cNvSpPr>
              <a:spLocks noChangeArrowheads="1"/>
            </p:cNvSpPr>
            <p:nvPr/>
          </p:nvSpPr>
          <p:spPr bwMode="auto">
            <a:xfrm>
              <a:off x="51416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7" name="Freeform 419"/>
            <p:cNvSpPr>
              <a:spLocks noChangeArrowheads="1"/>
            </p:cNvSpPr>
            <p:nvPr/>
          </p:nvSpPr>
          <p:spPr bwMode="auto">
            <a:xfrm>
              <a:off x="5246464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8" name="Freeform 420"/>
            <p:cNvSpPr>
              <a:spLocks noChangeArrowheads="1"/>
            </p:cNvSpPr>
            <p:nvPr/>
          </p:nvSpPr>
          <p:spPr bwMode="auto">
            <a:xfrm>
              <a:off x="53528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9" name="Freeform 432"/>
            <p:cNvSpPr>
              <a:spLocks noChangeArrowheads="1"/>
            </p:cNvSpPr>
            <p:nvPr/>
          </p:nvSpPr>
          <p:spPr bwMode="auto">
            <a:xfrm>
              <a:off x="3100164" y="294775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8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0" name="Freeform 433"/>
            <p:cNvSpPr>
              <a:spLocks noChangeArrowheads="1"/>
            </p:cNvSpPr>
            <p:nvPr/>
          </p:nvSpPr>
          <p:spPr bwMode="auto">
            <a:xfrm>
              <a:off x="33113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1" name="Freeform 434"/>
            <p:cNvSpPr>
              <a:spLocks noChangeArrowheads="1"/>
            </p:cNvSpPr>
            <p:nvPr/>
          </p:nvSpPr>
          <p:spPr bwMode="auto">
            <a:xfrm>
              <a:off x="34176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2" name="Freeform 435"/>
            <p:cNvSpPr>
              <a:spLocks noChangeArrowheads="1"/>
            </p:cNvSpPr>
            <p:nvPr/>
          </p:nvSpPr>
          <p:spPr bwMode="auto">
            <a:xfrm>
              <a:off x="352085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3" name="Freeform 436"/>
            <p:cNvSpPr>
              <a:spLocks noChangeArrowheads="1"/>
            </p:cNvSpPr>
            <p:nvPr/>
          </p:nvSpPr>
          <p:spPr bwMode="auto">
            <a:xfrm>
              <a:off x="36272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4" name="Freeform 437"/>
            <p:cNvSpPr>
              <a:spLocks noChangeArrowheads="1"/>
            </p:cNvSpPr>
            <p:nvPr/>
          </p:nvSpPr>
          <p:spPr bwMode="auto">
            <a:xfrm>
              <a:off x="37272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5" name="Freeform 438"/>
            <p:cNvSpPr>
              <a:spLocks noChangeArrowheads="1"/>
            </p:cNvSpPr>
            <p:nvPr/>
          </p:nvSpPr>
          <p:spPr bwMode="auto">
            <a:xfrm>
              <a:off x="383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6" name="Freeform 439"/>
            <p:cNvSpPr>
              <a:spLocks noChangeArrowheads="1"/>
            </p:cNvSpPr>
            <p:nvPr/>
          </p:nvSpPr>
          <p:spPr bwMode="auto">
            <a:xfrm>
              <a:off x="393677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7" name="Freeform 440"/>
            <p:cNvSpPr>
              <a:spLocks noChangeArrowheads="1"/>
            </p:cNvSpPr>
            <p:nvPr/>
          </p:nvSpPr>
          <p:spPr bwMode="auto">
            <a:xfrm>
              <a:off x="40431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8" name="Freeform 441"/>
            <p:cNvSpPr>
              <a:spLocks noChangeArrowheads="1"/>
            </p:cNvSpPr>
            <p:nvPr/>
          </p:nvSpPr>
          <p:spPr bwMode="auto">
            <a:xfrm>
              <a:off x="414950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9" name="Freeform 442"/>
            <p:cNvSpPr>
              <a:spLocks noChangeArrowheads="1"/>
            </p:cNvSpPr>
            <p:nvPr/>
          </p:nvSpPr>
          <p:spPr bwMode="auto">
            <a:xfrm>
              <a:off x="42542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0" name="Freeform 443"/>
            <p:cNvSpPr>
              <a:spLocks noChangeArrowheads="1"/>
            </p:cNvSpPr>
            <p:nvPr/>
          </p:nvSpPr>
          <p:spPr bwMode="auto">
            <a:xfrm>
              <a:off x="43590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1" name="Freeform 444"/>
            <p:cNvSpPr>
              <a:spLocks noChangeArrowheads="1"/>
            </p:cNvSpPr>
            <p:nvPr/>
          </p:nvSpPr>
          <p:spPr bwMode="auto">
            <a:xfrm>
              <a:off x="44638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2" name="Freeform 445"/>
            <p:cNvSpPr>
              <a:spLocks noChangeArrowheads="1"/>
            </p:cNvSpPr>
            <p:nvPr/>
          </p:nvSpPr>
          <p:spPr bwMode="auto">
            <a:xfrm>
              <a:off x="456542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3" name="Freeform 446"/>
            <p:cNvSpPr>
              <a:spLocks noChangeArrowheads="1"/>
            </p:cNvSpPr>
            <p:nvPr/>
          </p:nvSpPr>
          <p:spPr bwMode="auto">
            <a:xfrm>
              <a:off x="4670202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4" name="Freeform 447"/>
            <p:cNvSpPr>
              <a:spLocks noChangeArrowheads="1"/>
            </p:cNvSpPr>
            <p:nvPr/>
          </p:nvSpPr>
          <p:spPr bwMode="auto">
            <a:xfrm>
              <a:off x="4776564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5" name="Freeform 448"/>
            <p:cNvSpPr>
              <a:spLocks noChangeArrowheads="1"/>
            </p:cNvSpPr>
            <p:nvPr/>
          </p:nvSpPr>
          <p:spPr bwMode="auto">
            <a:xfrm>
              <a:off x="488133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6" name="Freeform 449"/>
            <p:cNvSpPr>
              <a:spLocks noChangeArrowheads="1"/>
            </p:cNvSpPr>
            <p:nvPr/>
          </p:nvSpPr>
          <p:spPr bwMode="auto">
            <a:xfrm>
              <a:off x="49861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7" name="Freeform 450"/>
            <p:cNvSpPr>
              <a:spLocks noChangeArrowheads="1"/>
            </p:cNvSpPr>
            <p:nvPr/>
          </p:nvSpPr>
          <p:spPr bwMode="auto">
            <a:xfrm>
              <a:off x="5092477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8" name="Freeform 451"/>
            <p:cNvSpPr>
              <a:spLocks noChangeArrowheads="1"/>
            </p:cNvSpPr>
            <p:nvPr/>
          </p:nvSpPr>
          <p:spPr bwMode="auto">
            <a:xfrm>
              <a:off x="5195664" y="294775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39" name="Freeform 452"/>
            <p:cNvSpPr>
              <a:spLocks noChangeArrowheads="1"/>
            </p:cNvSpPr>
            <p:nvPr/>
          </p:nvSpPr>
          <p:spPr bwMode="auto">
            <a:xfrm>
              <a:off x="5298852" y="294775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0" name="Freeform 453"/>
            <p:cNvSpPr>
              <a:spLocks noChangeArrowheads="1"/>
            </p:cNvSpPr>
            <p:nvPr/>
          </p:nvSpPr>
          <p:spPr bwMode="auto">
            <a:xfrm>
              <a:off x="5814789" y="2947758"/>
              <a:ext cx="123825" cy="79375"/>
            </a:xfrm>
            <a:custGeom>
              <a:avLst/>
              <a:gdLst>
                <a:gd name="T0" fmla="*/ 2147483646 w 25"/>
                <a:gd name="T1" fmla="*/ 1583164141 h 16"/>
                <a:gd name="T2" fmla="*/ 2147483646 w 25"/>
                <a:gd name="T3" fmla="*/ 2094646719 h 16"/>
                <a:gd name="T4" fmla="*/ 2147483646 w 25"/>
                <a:gd name="T5" fmla="*/ 158316414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1" name="Freeform 467"/>
            <p:cNvSpPr>
              <a:spLocks noChangeArrowheads="1"/>
            </p:cNvSpPr>
            <p:nvPr/>
          </p:nvSpPr>
          <p:spPr bwMode="auto">
            <a:xfrm>
              <a:off x="3255739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2" name="Freeform 468"/>
            <p:cNvSpPr>
              <a:spLocks noChangeArrowheads="1"/>
            </p:cNvSpPr>
            <p:nvPr/>
          </p:nvSpPr>
          <p:spPr bwMode="auto">
            <a:xfrm>
              <a:off x="33621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3" name="Freeform 469"/>
            <p:cNvSpPr>
              <a:spLocks noChangeArrowheads="1"/>
            </p:cNvSpPr>
            <p:nvPr/>
          </p:nvSpPr>
          <p:spPr bwMode="auto">
            <a:xfrm>
              <a:off x="3465289" y="2996971"/>
              <a:ext cx="103188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4" name="Freeform 470"/>
            <p:cNvSpPr>
              <a:spLocks noChangeArrowheads="1"/>
            </p:cNvSpPr>
            <p:nvPr/>
          </p:nvSpPr>
          <p:spPr bwMode="auto">
            <a:xfrm>
              <a:off x="35716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5" name="Freeform 471"/>
            <p:cNvSpPr>
              <a:spLocks noChangeArrowheads="1"/>
            </p:cNvSpPr>
            <p:nvPr/>
          </p:nvSpPr>
          <p:spPr bwMode="auto">
            <a:xfrm>
              <a:off x="36780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6" name="Freeform 472"/>
            <p:cNvSpPr>
              <a:spLocks noChangeArrowheads="1"/>
            </p:cNvSpPr>
            <p:nvPr/>
          </p:nvSpPr>
          <p:spPr bwMode="auto">
            <a:xfrm>
              <a:off x="3782789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7" name="Freeform 473"/>
            <p:cNvSpPr>
              <a:spLocks noChangeArrowheads="1"/>
            </p:cNvSpPr>
            <p:nvPr/>
          </p:nvSpPr>
          <p:spPr bwMode="auto">
            <a:xfrm>
              <a:off x="38875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8" name="Freeform 474"/>
            <p:cNvSpPr>
              <a:spLocks noChangeArrowheads="1"/>
            </p:cNvSpPr>
            <p:nvPr/>
          </p:nvSpPr>
          <p:spPr bwMode="auto">
            <a:xfrm>
              <a:off x="399233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49" name="Freeform 475"/>
            <p:cNvSpPr>
              <a:spLocks noChangeArrowheads="1"/>
            </p:cNvSpPr>
            <p:nvPr/>
          </p:nvSpPr>
          <p:spPr bwMode="auto">
            <a:xfrm>
              <a:off x="4093939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0" name="Freeform 476"/>
            <p:cNvSpPr>
              <a:spLocks noChangeArrowheads="1"/>
            </p:cNvSpPr>
            <p:nvPr/>
          </p:nvSpPr>
          <p:spPr bwMode="auto">
            <a:xfrm>
              <a:off x="419871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1" name="Freeform 477"/>
            <p:cNvSpPr>
              <a:spLocks noChangeArrowheads="1"/>
            </p:cNvSpPr>
            <p:nvPr/>
          </p:nvSpPr>
          <p:spPr bwMode="auto">
            <a:xfrm>
              <a:off x="43050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2" name="Freeform 478"/>
            <p:cNvSpPr>
              <a:spLocks noChangeArrowheads="1"/>
            </p:cNvSpPr>
            <p:nvPr/>
          </p:nvSpPr>
          <p:spPr bwMode="auto">
            <a:xfrm>
              <a:off x="4408264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3" name="Freeform 479"/>
            <p:cNvSpPr>
              <a:spLocks noChangeArrowheads="1"/>
            </p:cNvSpPr>
            <p:nvPr/>
          </p:nvSpPr>
          <p:spPr bwMode="auto">
            <a:xfrm>
              <a:off x="45146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4" name="Freeform 480"/>
            <p:cNvSpPr>
              <a:spLocks noChangeArrowheads="1"/>
            </p:cNvSpPr>
            <p:nvPr/>
          </p:nvSpPr>
          <p:spPr bwMode="auto">
            <a:xfrm>
              <a:off x="46209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5" name="Freeform 481"/>
            <p:cNvSpPr>
              <a:spLocks noChangeArrowheads="1"/>
            </p:cNvSpPr>
            <p:nvPr/>
          </p:nvSpPr>
          <p:spPr bwMode="auto">
            <a:xfrm>
              <a:off x="4724177" y="2996971"/>
              <a:ext cx="103187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6" name="Freeform 482"/>
            <p:cNvSpPr>
              <a:spLocks noChangeArrowheads="1"/>
            </p:cNvSpPr>
            <p:nvPr/>
          </p:nvSpPr>
          <p:spPr bwMode="auto">
            <a:xfrm>
              <a:off x="48305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7" name="Freeform 483"/>
            <p:cNvSpPr>
              <a:spLocks noChangeArrowheads="1"/>
            </p:cNvSpPr>
            <p:nvPr/>
          </p:nvSpPr>
          <p:spPr bwMode="auto">
            <a:xfrm>
              <a:off x="4930552" y="2996971"/>
              <a:ext cx="106362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8" name="Freeform 484"/>
            <p:cNvSpPr>
              <a:spLocks noChangeArrowheads="1"/>
            </p:cNvSpPr>
            <p:nvPr/>
          </p:nvSpPr>
          <p:spPr bwMode="auto">
            <a:xfrm>
              <a:off x="503691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59" name="Freeform 485"/>
            <p:cNvSpPr>
              <a:spLocks noChangeArrowheads="1"/>
            </p:cNvSpPr>
            <p:nvPr/>
          </p:nvSpPr>
          <p:spPr bwMode="auto">
            <a:xfrm>
              <a:off x="51416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0" name="Freeform 486"/>
            <p:cNvSpPr>
              <a:spLocks noChangeArrowheads="1"/>
            </p:cNvSpPr>
            <p:nvPr/>
          </p:nvSpPr>
          <p:spPr bwMode="auto">
            <a:xfrm>
              <a:off x="5246464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1" name="Freeform 487"/>
            <p:cNvSpPr>
              <a:spLocks noChangeArrowheads="1"/>
            </p:cNvSpPr>
            <p:nvPr/>
          </p:nvSpPr>
          <p:spPr bwMode="auto">
            <a:xfrm>
              <a:off x="53528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2" name="Freeform 488"/>
            <p:cNvSpPr>
              <a:spLocks noChangeArrowheads="1"/>
            </p:cNvSpPr>
            <p:nvPr/>
          </p:nvSpPr>
          <p:spPr bwMode="auto">
            <a:xfrm>
              <a:off x="57687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3" name="Freeform 500"/>
            <p:cNvSpPr>
              <a:spLocks noChangeArrowheads="1"/>
            </p:cNvSpPr>
            <p:nvPr/>
          </p:nvSpPr>
          <p:spPr bwMode="auto">
            <a:xfrm>
              <a:off x="2684239" y="3052533"/>
              <a:ext cx="88900" cy="60325"/>
            </a:xfrm>
            <a:custGeom>
              <a:avLst/>
              <a:gdLst>
                <a:gd name="T0" fmla="*/ 2147483646 w 18"/>
                <a:gd name="T1" fmla="*/ 1805547358 h 12"/>
                <a:gd name="T2" fmla="*/ 2147483646 w 18"/>
                <a:gd name="T3" fmla="*/ 2147483646 h 12"/>
                <a:gd name="T4" fmla="*/ 2147483646 w 18"/>
                <a:gd name="T5" fmla="*/ 1805547358 h 12"/>
                <a:gd name="T6" fmla="*/ 0 60000 65536"/>
                <a:gd name="T7" fmla="*/ 0 60000 65536"/>
                <a:gd name="T8" fmla="*/ 0 60000 65536"/>
                <a:gd name="T9" fmla="*/ 0 w 18"/>
                <a:gd name="T10" fmla="*/ 0 h 12"/>
                <a:gd name="T11" fmla="*/ 18 w 1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2">
                  <a:moveTo>
                    <a:pt x="10" y="2"/>
                  </a:moveTo>
                  <a:cubicBezTo>
                    <a:pt x="13" y="0"/>
                    <a:pt x="18" y="0"/>
                    <a:pt x="17" y="6"/>
                  </a:cubicBezTo>
                  <a:cubicBezTo>
                    <a:pt x="16" y="12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4" name="Freeform 501"/>
            <p:cNvSpPr>
              <a:spLocks noChangeArrowheads="1"/>
            </p:cNvSpPr>
            <p:nvPr/>
          </p:nvSpPr>
          <p:spPr bwMode="auto">
            <a:xfrm>
              <a:off x="2809652" y="3033483"/>
              <a:ext cx="74612" cy="79375"/>
            </a:xfrm>
            <a:custGeom>
              <a:avLst/>
              <a:gdLst>
                <a:gd name="T0" fmla="*/ 2147483646 w 15"/>
                <a:gd name="T1" fmla="*/ 2147483646 h 16"/>
                <a:gd name="T2" fmla="*/ 2147483646 w 15"/>
                <a:gd name="T3" fmla="*/ 2147483646 h 16"/>
                <a:gd name="T4" fmla="*/ 2147483646 w 15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5"/>
                <a:gd name="T10" fmla="*/ 0 h 16"/>
                <a:gd name="T11" fmla="*/ 15 w 1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6">
                  <a:moveTo>
                    <a:pt x="5" y="6"/>
                  </a:moveTo>
                  <a:cubicBezTo>
                    <a:pt x="14" y="0"/>
                    <a:pt x="15" y="14"/>
                    <a:pt x="9" y="15"/>
                  </a:cubicBezTo>
                  <a:cubicBezTo>
                    <a:pt x="4" y="16"/>
                    <a:pt x="0" y="9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5" name="Freeform 502"/>
            <p:cNvSpPr>
              <a:spLocks noChangeArrowheads="1"/>
            </p:cNvSpPr>
            <p:nvPr/>
          </p:nvSpPr>
          <p:spPr bwMode="auto">
            <a:xfrm>
              <a:off x="2993802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6" name="Freeform 503"/>
            <p:cNvSpPr>
              <a:spLocks noChangeArrowheads="1"/>
            </p:cNvSpPr>
            <p:nvPr/>
          </p:nvSpPr>
          <p:spPr bwMode="auto">
            <a:xfrm>
              <a:off x="31001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7" name="Freeform 504"/>
            <p:cNvSpPr>
              <a:spLocks noChangeArrowheads="1"/>
            </p:cNvSpPr>
            <p:nvPr/>
          </p:nvSpPr>
          <p:spPr bwMode="auto">
            <a:xfrm>
              <a:off x="32065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8" name="Freeform 505"/>
            <p:cNvSpPr>
              <a:spLocks noChangeArrowheads="1"/>
            </p:cNvSpPr>
            <p:nvPr/>
          </p:nvSpPr>
          <p:spPr bwMode="auto">
            <a:xfrm>
              <a:off x="33113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69" name="Freeform 506"/>
            <p:cNvSpPr>
              <a:spLocks noChangeArrowheads="1"/>
            </p:cNvSpPr>
            <p:nvPr/>
          </p:nvSpPr>
          <p:spPr bwMode="auto">
            <a:xfrm>
              <a:off x="34176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0" name="Freeform 507"/>
            <p:cNvSpPr>
              <a:spLocks noChangeArrowheads="1"/>
            </p:cNvSpPr>
            <p:nvPr/>
          </p:nvSpPr>
          <p:spPr bwMode="auto">
            <a:xfrm>
              <a:off x="352085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1" name="Freeform 508"/>
            <p:cNvSpPr>
              <a:spLocks noChangeArrowheads="1"/>
            </p:cNvSpPr>
            <p:nvPr/>
          </p:nvSpPr>
          <p:spPr bwMode="auto">
            <a:xfrm>
              <a:off x="36272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2" name="Freeform 509"/>
            <p:cNvSpPr>
              <a:spLocks noChangeArrowheads="1"/>
            </p:cNvSpPr>
            <p:nvPr/>
          </p:nvSpPr>
          <p:spPr bwMode="auto">
            <a:xfrm>
              <a:off x="37272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3" name="Freeform 510"/>
            <p:cNvSpPr>
              <a:spLocks noChangeArrowheads="1"/>
            </p:cNvSpPr>
            <p:nvPr/>
          </p:nvSpPr>
          <p:spPr bwMode="auto">
            <a:xfrm>
              <a:off x="383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4" name="Freeform 511"/>
            <p:cNvSpPr>
              <a:spLocks noChangeArrowheads="1"/>
            </p:cNvSpPr>
            <p:nvPr/>
          </p:nvSpPr>
          <p:spPr bwMode="auto">
            <a:xfrm>
              <a:off x="393677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5" name="Freeform 512"/>
            <p:cNvSpPr>
              <a:spLocks noChangeArrowheads="1"/>
            </p:cNvSpPr>
            <p:nvPr/>
          </p:nvSpPr>
          <p:spPr bwMode="auto">
            <a:xfrm>
              <a:off x="40431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6" name="Freeform 513"/>
            <p:cNvSpPr>
              <a:spLocks noChangeArrowheads="1"/>
            </p:cNvSpPr>
            <p:nvPr/>
          </p:nvSpPr>
          <p:spPr bwMode="auto">
            <a:xfrm>
              <a:off x="414950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7" name="Freeform 514"/>
            <p:cNvSpPr>
              <a:spLocks noChangeArrowheads="1"/>
            </p:cNvSpPr>
            <p:nvPr/>
          </p:nvSpPr>
          <p:spPr bwMode="auto">
            <a:xfrm>
              <a:off x="42542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8" name="Freeform 515"/>
            <p:cNvSpPr>
              <a:spLocks noChangeArrowheads="1"/>
            </p:cNvSpPr>
            <p:nvPr/>
          </p:nvSpPr>
          <p:spPr bwMode="auto">
            <a:xfrm>
              <a:off x="43590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79" name="Freeform 516"/>
            <p:cNvSpPr>
              <a:spLocks noChangeArrowheads="1"/>
            </p:cNvSpPr>
            <p:nvPr/>
          </p:nvSpPr>
          <p:spPr bwMode="auto">
            <a:xfrm>
              <a:off x="44638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0" name="Freeform 517"/>
            <p:cNvSpPr>
              <a:spLocks noChangeArrowheads="1"/>
            </p:cNvSpPr>
            <p:nvPr/>
          </p:nvSpPr>
          <p:spPr bwMode="auto">
            <a:xfrm>
              <a:off x="45654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1" name="Freeform 518"/>
            <p:cNvSpPr>
              <a:spLocks noChangeArrowheads="1"/>
            </p:cNvSpPr>
            <p:nvPr/>
          </p:nvSpPr>
          <p:spPr bwMode="auto">
            <a:xfrm>
              <a:off x="4670202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2" name="Freeform 519"/>
            <p:cNvSpPr>
              <a:spLocks noChangeArrowheads="1"/>
            </p:cNvSpPr>
            <p:nvPr/>
          </p:nvSpPr>
          <p:spPr bwMode="auto">
            <a:xfrm>
              <a:off x="4776564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3" name="Freeform 520"/>
            <p:cNvSpPr>
              <a:spLocks noChangeArrowheads="1"/>
            </p:cNvSpPr>
            <p:nvPr/>
          </p:nvSpPr>
          <p:spPr bwMode="auto">
            <a:xfrm>
              <a:off x="48813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4" name="Freeform 521"/>
            <p:cNvSpPr>
              <a:spLocks noChangeArrowheads="1"/>
            </p:cNvSpPr>
            <p:nvPr/>
          </p:nvSpPr>
          <p:spPr bwMode="auto">
            <a:xfrm>
              <a:off x="49861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5" name="Freeform 522"/>
            <p:cNvSpPr>
              <a:spLocks noChangeArrowheads="1"/>
            </p:cNvSpPr>
            <p:nvPr/>
          </p:nvSpPr>
          <p:spPr bwMode="auto">
            <a:xfrm>
              <a:off x="509247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6" name="Freeform 523"/>
            <p:cNvSpPr>
              <a:spLocks noChangeArrowheads="1"/>
            </p:cNvSpPr>
            <p:nvPr/>
          </p:nvSpPr>
          <p:spPr bwMode="auto">
            <a:xfrm>
              <a:off x="5195664" y="30525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7" name="Freeform 524"/>
            <p:cNvSpPr>
              <a:spLocks noChangeArrowheads="1"/>
            </p:cNvSpPr>
            <p:nvPr/>
          </p:nvSpPr>
          <p:spPr bwMode="auto">
            <a:xfrm>
              <a:off x="5298852" y="3052533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8" name="Freeform 525"/>
            <p:cNvSpPr>
              <a:spLocks noChangeArrowheads="1"/>
            </p:cNvSpPr>
            <p:nvPr/>
          </p:nvSpPr>
          <p:spPr bwMode="auto">
            <a:xfrm>
              <a:off x="54020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89" name="Freeform 538"/>
            <p:cNvSpPr>
              <a:spLocks noChangeArrowheads="1"/>
            </p:cNvSpPr>
            <p:nvPr/>
          </p:nvSpPr>
          <p:spPr bwMode="auto">
            <a:xfrm>
              <a:off x="29461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0" name="Freeform 539"/>
            <p:cNvSpPr>
              <a:spLocks noChangeArrowheads="1"/>
            </p:cNvSpPr>
            <p:nvPr/>
          </p:nvSpPr>
          <p:spPr bwMode="auto">
            <a:xfrm>
              <a:off x="30493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1" name="Freeform 540"/>
            <p:cNvSpPr>
              <a:spLocks noChangeArrowheads="1"/>
            </p:cNvSpPr>
            <p:nvPr/>
          </p:nvSpPr>
          <p:spPr bwMode="auto">
            <a:xfrm>
              <a:off x="31557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2" name="Freeform 541"/>
            <p:cNvSpPr>
              <a:spLocks noChangeArrowheads="1"/>
            </p:cNvSpPr>
            <p:nvPr/>
          </p:nvSpPr>
          <p:spPr bwMode="auto">
            <a:xfrm>
              <a:off x="3255739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3" name="Freeform 542"/>
            <p:cNvSpPr>
              <a:spLocks noChangeArrowheads="1"/>
            </p:cNvSpPr>
            <p:nvPr/>
          </p:nvSpPr>
          <p:spPr bwMode="auto">
            <a:xfrm>
              <a:off x="336210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4" name="Freeform 543"/>
            <p:cNvSpPr>
              <a:spLocks noChangeArrowheads="1"/>
            </p:cNvSpPr>
            <p:nvPr/>
          </p:nvSpPr>
          <p:spPr bwMode="auto">
            <a:xfrm>
              <a:off x="3465289" y="3103333"/>
              <a:ext cx="103188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5" name="Freeform 544"/>
            <p:cNvSpPr>
              <a:spLocks noChangeArrowheads="1"/>
            </p:cNvSpPr>
            <p:nvPr/>
          </p:nvSpPr>
          <p:spPr bwMode="auto">
            <a:xfrm>
              <a:off x="35716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6" name="Freeform 545"/>
            <p:cNvSpPr>
              <a:spLocks noChangeArrowheads="1"/>
            </p:cNvSpPr>
            <p:nvPr/>
          </p:nvSpPr>
          <p:spPr bwMode="auto">
            <a:xfrm>
              <a:off x="36780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7" name="Freeform 546"/>
            <p:cNvSpPr>
              <a:spLocks noChangeArrowheads="1"/>
            </p:cNvSpPr>
            <p:nvPr/>
          </p:nvSpPr>
          <p:spPr bwMode="auto">
            <a:xfrm>
              <a:off x="3782789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8" name="Freeform 547"/>
            <p:cNvSpPr>
              <a:spLocks noChangeArrowheads="1"/>
            </p:cNvSpPr>
            <p:nvPr/>
          </p:nvSpPr>
          <p:spPr bwMode="auto">
            <a:xfrm>
              <a:off x="38875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99" name="Freeform 548"/>
            <p:cNvSpPr>
              <a:spLocks noChangeArrowheads="1"/>
            </p:cNvSpPr>
            <p:nvPr/>
          </p:nvSpPr>
          <p:spPr bwMode="auto">
            <a:xfrm>
              <a:off x="399233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0" name="Freeform 549"/>
            <p:cNvSpPr>
              <a:spLocks noChangeArrowheads="1"/>
            </p:cNvSpPr>
            <p:nvPr/>
          </p:nvSpPr>
          <p:spPr bwMode="auto">
            <a:xfrm>
              <a:off x="4093939" y="3103333"/>
              <a:ext cx="104775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1" name="Freeform 550"/>
            <p:cNvSpPr>
              <a:spLocks noChangeArrowheads="1"/>
            </p:cNvSpPr>
            <p:nvPr/>
          </p:nvSpPr>
          <p:spPr bwMode="auto">
            <a:xfrm>
              <a:off x="41987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2" name="Freeform 551"/>
            <p:cNvSpPr>
              <a:spLocks noChangeArrowheads="1"/>
            </p:cNvSpPr>
            <p:nvPr/>
          </p:nvSpPr>
          <p:spPr bwMode="auto">
            <a:xfrm>
              <a:off x="43050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3" name="Freeform 552"/>
            <p:cNvSpPr>
              <a:spLocks noChangeArrowheads="1"/>
            </p:cNvSpPr>
            <p:nvPr/>
          </p:nvSpPr>
          <p:spPr bwMode="auto">
            <a:xfrm>
              <a:off x="440826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4" name="Freeform 553"/>
            <p:cNvSpPr>
              <a:spLocks noChangeArrowheads="1"/>
            </p:cNvSpPr>
            <p:nvPr/>
          </p:nvSpPr>
          <p:spPr bwMode="auto">
            <a:xfrm>
              <a:off x="45146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5" name="Freeform 554"/>
            <p:cNvSpPr>
              <a:spLocks noChangeArrowheads="1"/>
            </p:cNvSpPr>
            <p:nvPr/>
          </p:nvSpPr>
          <p:spPr bwMode="auto">
            <a:xfrm>
              <a:off x="46209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6" name="Freeform 555"/>
            <p:cNvSpPr>
              <a:spLocks noChangeArrowheads="1"/>
            </p:cNvSpPr>
            <p:nvPr/>
          </p:nvSpPr>
          <p:spPr bwMode="auto">
            <a:xfrm>
              <a:off x="4724177" y="31033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7" name="Freeform 556"/>
            <p:cNvSpPr>
              <a:spLocks noChangeArrowheads="1"/>
            </p:cNvSpPr>
            <p:nvPr/>
          </p:nvSpPr>
          <p:spPr bwMode="auto">
            <a:xfrm>
              <a:off x="48305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8" name="Freeform 557"/>
            <p:cNvSpPr>
              <a:spLocks noChangeArrowheads="1"/>
            </p:cNvSpPr>
            <p:nvPr/>
          </p:nvSpPr>
          <p:spPr bwMode="auto">
            <a:xfrm>
              <a:off x="4930552" y="31033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09" name="Freeform 558"/>
            <p:cNvSpPr>
              <a:spLocks noChangeArrowheads="1"/>
            </p:cNvSpPr>
            <p:nvPr/>
          </p:nvSpPr>
          <p:spPr bwMode="auto">
            <a:xfrm>
              <a:off x="503691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0" name="Freeform 559"/>
            <p:cNvSpPr>
              <a:spLocks noChangeArrowheads="1"/>
            </p:cNvSpPr>
            <p:nvPr/>
          </p:nvSpPr>
          <p:spPr bwMode="auto">
            <a:xfrm>
              <a:off x="51416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1" name="Freeform 560"/>
            <p:cNvSpPr>
              <a:spLocks noChangeArrowheads="1"/>
            </p:cNvSpPr>
            <p:nvPr/>
          </p:nvSpPr>
          <p:spPr bwMode="auto">
            <a:xfrm>
              <a:off x="5246464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2" name="Freeform 561"/>
            <p:cNvSpPr>
              <a:spLocks noChangeArrowheads="1"/>
            </p:cNvSpPr>
            <p:nvPr/>
          </p:nvSpPr>
          <p:spPr bwMode="auto">
            <a:xfrm>
              <a:off x="53528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3" name="Freeform 571"/>
            <p:cNvSpPr>
              <a:spLocks noChangeArrowheads="1"/>
            </p:cNvSpPr>
            <p:nvPr/>
          </p:nvSpPr>
          <p:spPr bwMode="auto">
            <a:xfrm>
              <a:off x="2814414" y="3143021"/>
              <a:ext cx="69850" cy="74612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2"/>
                    <a:pt x="10" y="14"/>
                  </a:cubicBezTo>
                  <a:cubicBezTo>
                    <a:pt x="5" y="15"/>
                    <a:pt x="0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4" name="Freeform 572"/>
            <p:cNvSpPr>
              <a:spLocks noChangeArrowheads="1"/>
            </p:cNvSpPr>
            <p:nvPr/>
          </p:nvSpPr>
          <p:spPr bwMode="auto">
            <a:xfrm>
              <a:off x="2890614" y="315730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5" name="Freeform 573"/>
            <p:cNvSpPr>
              <a:spLocks noChangeArrowheads="1"/>
            </p:cNvSpPr>
            <p:nvPr/>
          </p:nvSpPr>
          <p:spPr bwMode="auto">
            <a:xfrm>
              <a:off x="2993802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6" name="Freeform 574"/>
            <p:cNvSpPr>
              <a:spLocks noChangeArrowheads="1"/>
            </p:cNvSpPr>
            <p:nvPr/>
          </p:nvSpPr>
          <p:spPr bwMode="auto">
            <a:xfrm>
              <a:off x="31001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7" name="Freeform 575"/>
            <p:cNvSpPr>
              <a:spLocks noChangeArrowheads="1"/>
            </p:cNvSpPr>
            <p:nvPr/>
          </p:nvSpPr>
          <p:spPr bwMode="auto">
            <a:xfrm>
              <a:off x="32065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8" name="Freeform 576"/>
            <p:cNvSpPr>
              <a:spLocks noChangeArrowheads="1"/>
            </p:cNvSpPr>
            <p:nvPr/>
          </p:nvSpPr>
          <p:spPr bwMode="auto">
            <a:xfrm>
              <a:off x="33113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19" name="Freeform 577"/>
            <p:cNvSpPr>
              <a:spLocks noChangeArrowheads="1"/>
            </p:cNvSpPr>
            <p:nvPr/>
          </p:nvSpPr>
          <p:spPr bwMode="auto">
            <a:xfrm>
              <a:off x="34176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0" name="Freeform 578"/>
            <p:cNvSpPr>
              <a:spLocks noChangeArrowheads="1"/>
            </p:cNvSpPr>
            <p:nvPr/>
          </p:nvSpPr>
          <p:spPr bwMode="auto">
            <a:xfrm>
              <a:off x="35208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1" name="Freeform 579"/>
            <p:cNvSpPr>
              <a:spLocks noChangeArrowheads="1"/>
            </p:cNvSpPr>
            <p:nvPr/>
          </p:nvSpPr>
          <p:spPr bwMode="auto">
            <a:xfrm>
              <a:off x="36272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2" name="Freeform 580"/>
            <p:cNvSpPr>
              <a:spLocks noChangeArrowheads="1"/>
            </p:cNvSpPr>
            <p:nvPr/>
          </p:nvSpPr>
          <p:spPr bwMode="auto">
            <a:xfrm>
              <a:off x="37272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3" name="Freeform 581"/>
            <p:cNvSpPr>
              <a:spLocks noChangeArrowheads="1"/>
            </p:cNvSpPr>
            <p:nvPr/>
          </p:nvSpPr>
          <p:spPr bwMode="auto">
            <a:xfrm>
              <a:off x="383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4" name="Freeform 582"/>
            <p:cNvSpPr>
              <a:spLocks noChangeArrowheads="1"/>
            </p:cNvSpPr>
            <p:nvPr/>
          </p:nvSpPr>
          <p:spPr bwMode="auto">
            <a:xfrm>
              <a:off x="393677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5" name="Freeform 583"/>
            <p:cNvSpPr>
              <a:spLocks noChangeArrowheads="1"/>
            </p:cNvSpPr>
            <p:nvPr/>
          </p:nvSpPr>
          <p:spPr bwMode="auto">
            <a:xfrm>
              <a:off x="40431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6" name="Freeform 584"/>
            <p:cNvSpPr>
              <a:spLocks noChangeArrowheads="1"/>
            </p:cNvSpPr>
            <p:nvPr/>
          </p:nvSpPr>
          <p:spPr bwMode="auto">
            <a:xfrm>
              <a:off x="414950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7" name="Freeform 585"/>
            <p:cNvSpPr>
              <a:spLocks noChangeArrowheads="1"/>
            </p:cNvSpPr>
            <p:nvPr/>
          </p:nvSpPr>
          <p:spPr bwMode="auto">
            <a:xfrm>
              <a:off x="42542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8" name="Freeform 586"/>
            <p:cNvSpPr>
              <a:spLocks noChangeArrowheads="1"/>
            </p:cNvSpPr>
            <p:nvPr/>
          </p:nvSpPr>
          <p:spPr bwMode="auto">
            <a:xfrm>
              <a:off x="43590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29" name="Freeform 587"/>
            <p:cNvSpPr>
              <a:spLocks noChangeArrowheads="1"/>
            </p:cNvSpPr>
            <p:nvPr/>
          </p:nvSpPr>
          <p:spPr bwMode="auto">
            <a:xfrm>
              <a:off x="44638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0" name="Freeform 588"/>
            <p:cNvSpPr>
              <a:spLocks noChangeArrowheads="1"/>
            </p:cNvSpPr>
            <p:nvPr/>
          </p:nvSpPr>
          <p:spPr bwMode="auto">
            <a:xfrm>
              <a:off x="456542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1" name="Freeform 589"/>
            <p:cNvSpPr>
              <a:spLocks noChangeArrowheads="1"/>
            </p:cNvSpPr>
            <p:nvPr/>
          </p:nvSpPr>
          <p:spPr bwMode="auto">
            <a:xfrm>
              <a:off x="467020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2" name="Freeform 590"/>
            <p:cNvSpPr>
              <a:spLocks noChangeArrowheads="1"/>
            </p:cNvSpPr>
            <p:nvPr/>
          </p:nvSpPr>
          <p:spPr bwMode="auto">
            <a:xfrm>
              <a:off x="4776564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3" name="Freeform 591"/>
            <p:cNvSpPr>
              <a:spLocks noChangeArrowheads="1"/>
            </p:cNvSpPr>
            <p:nvPr/>
          </p:nvSpPr>
          <p:spPr bwMode="auto">
            <a:xfrm>
              <a:off x="488133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4" name="Freeform 592"/>
            <p:cNvSpPr>
              <a:spLocks noChangeArrowheads="1"/>
            </p:cNvSpPr>
            <p:nvPr/>
          </p:nvSpPr>
          <p:spPr bwMode="auto">
            <a:xfrm>
              <a:off x="49861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5" name="Freeform 593"/>
            <p:cNvSpPr>
              <a:spLocks noChangeArrowheads="1"/>
            </p:cNvSpPr>
            <p:nvPr/>
          </p:nvSpPr>
          <p:spPr bwMode="auto">
            <a:xfrm>
              <a:off x="5092477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6" name="Freeform 594"/>
            <p:cNvSpPr>
              <a:spLocks noChangeArrowheads="1"/>
            </p:cNvSpPr>
            <p:nvPr/>
          </p:nvSpPr>
          <p:spPr bwMode="auto">
            <a:xfrm>
              <a:off x="5195664" y="3157308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7" name="Freeform 595"/>
            <p:cNvSpPr>
              <a:spLocks noChangeArrowheads="1"/>
            </p:cNvSpPr>
            <p:nvPr/>
          </p:nvSpPr>
          <p:spPr bwMode="auto">
            <a:xfrm>
              <a:off x="5298852" y="3157308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8" name="Freeform 596"/>
            <p:cNvSpPr>
              <a:spLocks noChangeArrowheads="1"/>
            </p:cNvSpPr>
            <p:nvPr/>
          </p:nvSpPr>
          <p:spPr bwMode="auto">
            <a:xfrm>
              <a:off x="5478239" y="334939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39" name="Freeform 597"/>
            <p:cNvSpPr>
              <a:spLocks noChangeArrowheads="1"/>
            </p:cNvSpPr>
            <p:nvPr/>
          </p:nvSpPr>
          <p:spPr bwMode="auto">
            <a:xfrm>
              <a:off x="5446489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0" name="Freeform 598"/>
            <p:cNvSpPr>
              <a:spLocks noChangeArrowheads="1"/>
            </p:cNvSpPr>
            <p:nvPr/>
          </p:nvSpPr>
          <p:spPr bwMode="auto">
            <a:xfrm>
              <a:off x="5402039" y="3493858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1" name="Freeform 599"/>
            <p:cNvSpPr>
              <a:spLocks noChangeArrowheads="1"/>
            </p:cNvSpPr>
            <p:nvPr/>
          </p:nvSpPr>
          <p:spPr bwMode="auto">
            <a:xfrm>
              <a:off x="5397277" y="3150958"/>
              <a:ext cx="122237" cy="87313"/>
            </a:xfrm>
            <a:custGeom>
              <a:avLst/>
              <a:gdLst>
                <a:gd name="T0" fmla="*/ 2147483646 w 24"/>
                <a:gd name="T1" fmla="*/ 2147483646 h 17"/>
                <a:gd name="T2" fmla="*/ 2147483646 w 24"/>
                <a:gd name="T3" fmla="*/ 2147483646 h 17"/>
                <a:gd name="T4" fmla="*/ 2147483646 w 2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4"/>
                <a:gd name="T10" fmla="*/ 0 h 17"/>
                <a:gd name="T11" fmla="*/ 24 w 2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7">
                  <a:moveTo>
                    <a:pt x="11" y="3"/>
                  </a:moveTo>
                  <a:cubicBezTo>
                    <a:pt x="14" y="0"/>
                    <a:pt x="18" y="1"/>
                    <a:pt x="19" y="4"/>
                  </a:cubicBezTo>
                  <a:cubicBezTo>
                    <a:pt x="24" y="17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2" name="Freeform 611"/>
            <p:cNvSpPr>
              <a:spLocks noChangeArrowheads="1"/>
            </p:cNvSpPr>
            <p:nvPr/>
          </p:nvSpPr>
          <p:spPr bwMode="auto">
            <a:xfrm>
              <a:off x="28398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3" name="Freeform 612"/>
            <p:cNvSpPr>
              <a:spLocks noChangeArrowheads="1"/>
            </p:cNvSpPr>
            <p:nvPr/>
          </p:nvSpPr>
          <p:spPr bwMode="auto">
            <a:xfrm>
              <a:off x="29461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4" name="Freeform 613"/>
            <p:cNvSpPr>
              <a:spLocks noChangeArrowheads="1"/>
            </p:cNvSpPr>
            <p:nvPr/>
          </p:nvSpPr>
          <p:spPr bwMode="auto">
            <a:xfrm>
              <a:off x="3065239" y="31874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7" y="6"/>
                  </a:moveTo>
                  <a:cubicBezTo>
                    <a:pt x="14" y="0"/>
                    <a:pt x="16" y="14"/>
                    <a:pt x="12" y="15"/>
                  </a:cubicBezTo>
                  <a:cubicBezTo>
                    <a:pt x="7" y="16"/>
                    <a:pt x="0" y="11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5" name="Freeform 614"/>
            <p:cNvSpPr>
              <a:spLocks noChangeArrowheads="1"/>
            </p:cNvSpPr>
            <p:nvPr/>
          </p:nvSpPr>
          <p:spPr bwMode="auto">
            <a:xfrm>
              <a:off x="31557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6" name="Freeform 615"/>
            <p:cNvSpPr>
              <a:spLocks noChangeArrowheads="1"/>
            </p:cNvSpPr>
            <p:nvPr/>
          </p:nvSpPr>
          <p:spPr bwMode="auto">
            <a:xfrm>
              <a:off x="3255739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7" name="Freeform 616"/>
            <p:cNvSpPr>
              <a:spLocks noChangeArrowheads="1"/>
            </p:cNvSpPr>
            <p:nvPr/>
          </p:nvSpPr>
          <p:spPr bwMode="auto">
            <a:xfrm>
              <a:off x="336210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8" name="Freeform 617"/>
            <p:cNvSpPr>
              <a:spLocks noChangeArrowheads="1"/>
            </p:cNvSpPr>
            <p:nvPr/>
          </p:nvSpPr>
          <p:spPr bwMode="auto">
            <a:xfrm>
              <a:off x="3512914" y="3187471"/>
              <a:ext cx="63500" cy="85725"/>
            </a:xfrm>
            <a:custGeom>
              <a:avLst/>
              <a:gdLst>
                <a:gd name="T0" fmla="*/ 670095962 w 13"/>
                <a:gd name="T1" fmla="*/ 2147483646 h 17"/>
                <a:gd name="T2" fmla="*/ 2147483646 w 13"/>
                <a:gd name="T3" fmla="*/ 2147483646 h 17"/>
                <a:gd name="T4" fmla="*/ 670095962 w 13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3"/>
                <a:gd name="T10" fmla="*/ 0 h 17"/>
                <a:gd name="T11" fmla="*/ 13 w 1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7">
                  <a:moveTo>
                    <a:pt x="1" y="6"/>
                  </a:moveTo>
                  <a:cubicBezTo>
                    <a:pt x="7" y="0"/>
                    <a:pt x="13" y="14"/>
                    <a:pt x="6" y="15"/>
                  </a:cubicBezTo>
                  <a:cubicBezTo>
                    <a:pt x="1" y="17"/>
                    <a:pt x="0" y="7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49" name="Freeform 618"/>
            <p:cNvSpPr>
              <a:spLocks noChangeArrowheads="1"/>
            </p:cNvSpPr>
            <p:nvPr/>
          </p:nvSpPr>
          <p:spPr bwMode="auto">
            <a:xfrm>
              <a:off x="35716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0" name="Freeform 619"/>
            <p:cNvSpPr>
              <a:spLocks noChangeArrowheads="1"/>
            </p:cNvSpPr>
            <p:nvPr/>
          </p:nvSpPr>
          <p:spPr bwMode="auto">
            <a:xfrm>
              <a:off x="36780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1" name="Freeform 620"/>
            <p:cNvSpPr>
              <a:spLocks noChangeArrowheads="1"/>
            </p:cNvSpPr>
            <p:nvPr/>
          </p:nvSpPr>
          <p:spPr bwMode="auto">
            <a:xfrm>
              <a:off x="38875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2" name="Freeform 621"/>
            <p:cNvSpPr>
              <a:spLocks noChangeArrowheads="1"/>
            </p:cNvSpPr>
            <p:nvPr/>
          </p:nvSpPr>
          <p:spPr bwMode="auto">
            <a:xfrm>
              <a:off x="399233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3" name="Freeform 622"/>
            <p:cNvSpPr>
              <a:spLocks noChangeArrowheads="1"/>
            </p:cNvSpPr>
            <p:nvPr/>
          </p:nvSpPr>
          <p:spPr bwMode="auto">
            <a:xfrm>
              <a:off x="4093939" y="3206521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4" name="Freeform 623"/>
            <p:cNvSpPr>
              <a:spLocks noChangeArrowheads="1"/>
            </p:cNvSpPr>
            <p:nvPr/>
          </p:nvSpPr>
          <p:spPr bwMode="auto">
            <a:xfrm>
              <a:off x="41987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5" name="Freeform 624"/>
            <p:cNvSpPr>
              <a:spLocks noChangeArrowheads="1"/>
            </p:cNvSpPr>
            <p:nvPr/>
          </p:nvSpPr>
          <p:spPr bwMode="auto">
            <a:xfrm>
              <a:off x="43050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6" name="Freeform 625"/>
            <p:cNvSpPr>
              <a:spLocks noChangeArrowheads="1"/>
            </p:cNvSpPr>
            <p:nvPr/>
          </p:nvSpPr>
          <p:spPr bwMode="auto">
            <a:xfrm>
              <a:off x="440826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7" name="Freeform 626"/>
            <p:cNvSpPr>
              <a:spLocks noChangeArrowheads="1"/>
            </p:cNvSpPr>
            <p:nvPr/>
          </p:nvSpPr>
          <p:spPr bwMode="auto">
            <a:xfrm>
              <a:off x="45146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8" name="Freeform 627"/>
            <p:cNvSpPr>
              <a:spLocks noChangeArrowheads="1"/>
            </p:cNvSpPr>
            <p:nvPr/>
          </p:nvSpPr>
          <p:spPr bwMode="auto">
            <a:xfrm>
              <a:off x="46209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59" name="Freeform 628"/>
            <p:cNvSpPr>
              <a:spLocks noChangeArrowheads="1"/>
            </p:cNvSpPr>
            <p:nvPr/>
          </p:nvSpPr>
          <p:spPr bwMode="auto">
            <a:xfrm>
              <a:off x="4724177" y="3206521"/>
              <a:ext cx="103187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0" name="Freeform 629"/>
            <p:cNvSpPr>
              <a:spLocks noChangeArrowheads="1"/>
            </p:cNvSpPr>
            <p:nvPr/>
          </p:nvSpPr>
          <p:spPr bwMode="auto">
            <a:xfrm>
              <a:off x="483053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1" name="Freeform 630"/>
            <p:cNvSpPr>
              <a:spLocks noChangeArrowheads="1"/>
            </p:cNvSpPr>
            <p:nvPr/>
          </p:nvSpPr>
          <p:spPr bwMode="auto">
            <a:xfrm>
              <a:off x="4930552" y="3206521"/>
              <a:ext cx="106362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2" name="Freeform 631"/>
            <p:cNvSpPr>
              <a:spLocks noChangeArrowheads="1"/>
            </p:cNvSpPr>
            <p:nvPr/>
          </p:nvSpPr>
          <p:spPr bwMode="auto">
            <a:xfrm>
              <a:off x="503691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3" name="Freeform 632"/>
            <p:cNvSpPr>
              <a:spLocks noChangeArrowheads="1"/>
            </p:cNvSpPr>
            <p:nvPr/>
          </p:nvSpPr>
          <p:spPr bwMode="auto">
            <a:xfrm>
              <a:off x="51416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4" name="Freeform 633"/>
            <p:cNvSpPr>
              <a:spLocks noChangeArrowheads="1"/>
            </p:cNvSpPr>
            <p:nvPr/>
          </p:nvSpPr>
          <p:spPr bwMode="auto">
            <a:xfrm>
              <a:off x="5246464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5" name="Freeform 634"/>
            <p:cNvSpPr>
              <a:spLocks noChangeArrowheads="1"/>
            </p:cNvSpPr>
            <p:nvPr/>
          </p:nvSpPr>
          <p:spPr bwMode="auto">
            <a:xfrm>
              <a:off x="53528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6" name="Freeform 643"/>
            <p:cNvSpPr>
              <a:spLocks noChangeArrowheads="1"/>
            </p:cNvSpPr>
            <p:nvPr/>
          </p:nvSpPr>
          <p:spPr bwMode="auto">
            <a:xfrm>
              <a:off x="2884264" y="3257321"/>
              <a:ext cx="115888" cy="69850"/>
            </a:xfrm>
            <a:custGeom>
              <a:avLst/>
              <a:gdLst>
                <a:gd name="T0" fmla="*/ 2147483646 w 23"/>
                <a:gd name="T1" fmla="*/ 2147483646 h 14"/>
                <a:gd name="T2" fmla="*/ 2147483646 w 23"/>
                <a:gd name="T3" fmla="*/ 2147483646 h 14"/>
                <a:gd name="T4" fmla="*/ 2147483646 w 23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3"/>
                <a:gd name="T10" fmla="*/ 0 h 14"/>
                <a:gd name="T11" fmla="*/ 23 w 23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4">
                  <a:moveTo>
                    <a:pt x="11" y="3"/>
                  </a:moveTo>
                  <a:cubicBezTo>
                    <a:pt x="14" y="0"/>
                    <a:pt x="18" y="0"/>
                    <a:pt x="19" y="4"/>
                  </a:cubicBezTo>
                  <a:cubicBezTo>
                    <a:pt x="23" y="14"/>
                    <a:pt x="0" y="12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7" name="Freeform 644"/>
            <p:cNvSpPr>
              <a:spLocks noChangeArrowheads="1"/>
            </p:cNvSpPr>
            <p:nvPr/>
          </p:nvSpPr>
          <p:spPr bwMode="auto">
            <a:xfrm>
              <a:off x="32065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8" name="Freeform 645"/>
            <p:cNvSpPr>
              <a:spLocks noChangeArrowheads="1"/>
            </p:cNvSpPr>
            <p:nvPr/>
          </p:nvSpPr>
          <p:spPr bwMode="auto">
            <a:xfrm>
              <a:off x="33113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69" name="Freeform 646"/>
            <p:cNvSpPr>
              <a:spLocks noChangeArrowheads="1"/>
            </p:cNvSpPr>
            <p:nvPr/>
          </p:nvSpPr>
          <p:spPr bwMode="auto">
            <a:xfrm>
              <a:off x="36272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0" name="Freeform 647"/>
            <p:cNvSpPr>
              <a:spLocks noChangeArrowheads="1"/>
            </p:cNvSpPr>
            <p:nvPr/>
          </p:nvSpPr>
          <p:spPr bwMode="auto">
            <a:xfrm>
              <a:off x="383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1" name="Freeform 648"/>
            <p:cNvSpPr>
              <a:spLocks noChangeArrowheads="1"/>
            </p:cNvSpPr>
            <p:nvPr/>
          </p:nvSpPr>
          <p:spPr bwMode="auto">
            <a:xfrm>
              <a:off x="393677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2" name="Freeform 649"/>
            <p:cNvSpPr>
              <a:spLocks noChangeArrowheads="1"/>
            </p:cNvSpPr>
            <p:nvPr/>
          </p:nvSpPr>
          <p:spPr bwMode="auto">
            <a:xfrm>
              <a:off x="40431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3" name="Freeform 650"/>
            <p:cNvSpPr>
              <a:spLocks noChangeArrowheads="1"/>
            </p:cNvSpPr>
            <p:nvPr/>
          </p:nvSpPr>
          <p:spPr bwMode="auto">
            <a:xfrm>
              <a:off x="414950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4" name="Freeform 651"/>
            <p:cNvSpPr>
              <a:spLocks noChangeArrowheads="1"/>
            </p:cNvSpPr>
            <p:nvPr/>
          </p:nvSpPr>
          <p:spPr bwMode="auto">
            <a:xfrm>
              <a:off x="4254277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5" name="Freeform 652"/>
            <p:cNvSpPr>
              <a:spLocks noChangeArrowheads="1"/>
            </p:cNvSpPr>
            <p:nvPr/>
          </p:nvSpPr>
          <p:spPr bwMode="auto">
            <a:xfrm>
              <a:off x="43590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6" name="Freeform 653"/>
            <p:cNvSpPr>
              <a:spLocks noChangeArrowheads="1"/>
            </p:cNvSpPr>
            <p:nvPr/>
          </p:nvSpPr>
          <p:spPr bwMode="auto">
            <a:xfrm>
              <a:off x="44638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7" name="Freeform 654"/>
            <p:cNvSpPr>
              <a:spLocks noChangeArrowheads="1"/>
            </p:cNvSpPr>
            <p:nvPr/>
          </p:nvSpPr>
          <p:spPr bwMode="auto">
            <a:xfrm>
              <a:off x="456542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8" name="Freeform 655"/>
            <p:cNvSpPr>
              <a:spLocks noChangeArrowheads="1"/>
            </p:cNvSpPr>
            <p:nvPr/>
          </p:nvSpPr>
          <p:spPr bwMode="auto">
            <a:xfrm>
              <a:off x="4670202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79" name="Freeform 656"/>
            <p:cNvSpPr>
              <a:spLocks noChangeArrowheads="1"/>
            </p:cNvSpPr>
            <p:nvPr/>
          </p:nvSpPr>
          <p:spPr bwMode="auto">
            <a:xfrm>
              <a:off x="4776564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0" name="Freeform 657"/>
            <p:cNvSpPr>
              <a:spLocks noChangeArrowheads="1"/>
            </p:cNvSpPr>
            <p:nvPr/>
          </p:nvSpPr>
          <p:spPr bwMode="auto">
            <a:xfrm>
              <a:off x="488133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1" name="Freeform 658"/>
            <p:cNvSpPr>
              <a:spLocks noChangeArrowheads="1"/>
            </p:cNvSpPr>
            <p:nvPr/>
          </p:nvSpPr>
          <p:spPr bwMode="auto">
            <a:xfrm>
              <a:off x="49861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2" name="Freeform 659"/>
            <p:cNvSpPr>
              <a:spLocks noChangeArrowheads="1"/>
            </p:cNvSpPr>
            <p:nvPr/>
          </p:nvSpPr>
          <p:spPr bwMode="auto">
            <a:xfrm>
              <a:off x="5092477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3" name="Freeform 660"/>
            <p:cNvSpPr>
              <a:spLocks noChangeArrowheads="1"/>
            </p:cNvSpPr>
            <p:nvPr/>
          </p:nvSpPr>
          <p:spPr bwMode="auto">
            <a:xfrm>
              <a:off x="5195664" y="3257321"/>
              <a:ext cx="103188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4" name="Freeform 661"/>
            <p:cNvSpPr>
              <a:spLocks noChangeArrowheads="1"/>
            </p:cNvSpPr>
            <p:nvPr/>
          </p:nvSpPr>
          <p:spPr bwMode="auto">
            <a:xfrm>
              <a:off x="5302027" y="3262083"/>
              <a:ext cx="106362" cy="61913"/>
            </a:xfrm>
            <a:custGeom>
              <a:avLst/>
              <a:gdLst>
                <a:gd name="T0" fmla="*/ 2147483646 w 21"/>
                <a:gd name="T1" fmla="*/ 1853019974 h 12"/>
                <a:gd name="T2" fmla="*/ 2147483646 w 21"/>
                <a:gd name="T3" fmla="*/ 2147483646 h 12"/>
                <a:gd name="T4" fmla="*/ 2147483646 w 21"/>
                <a:gd name="T5" fmla="*/ 1853019974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2"/>
                  </a:moveTo>
                  <a:cubicBezTo>
                    <a:pt x="13" y="0"/>
                    <a:pt x="21" y="3"/>
                    <a:pt x="17" y="8"/>
                  </a:cubicBezTo>
                  <a:cubicBezTo>
                    <a:pt x="14" y="12"/>
                    <a:pt x="0" y="6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5" name="Freeform 662"/>
            <p:cNvSpPr>
              <a:spLocks noChangeArrowheads="1"/>
            </p:cNvSpPr>
            <p:nvPr/>
          </p:nvSpPr>
          <p:spPr bwMode="auto">
            <a:xfrm>
              <a:off x="5508402" y="3257321"/>
              <a:ext cx="88900" cy="80962"/>
            </a:xfrm>
            <a:custGeom>
              <a:avLst/>
              <a:gdLst>
                <a:gd name="T0" fmla="*/ 2147483646 w 18"/>
                <a:gd name="T1" fmla="*/ 2147483646 h 16"/>
                <a:gd name="T2" fmla="*/ 2147483646 w 18"/>
                <a:gd name="T3" fmla="*/ 2147483646 h 16"/>
                <a:gd name="T4" fmla="*/ 2147483646 w 18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8"/>
                <a:gd name="T10" fmla="*/ 0 h 16"/>
                <a:gd name="T11" fmla="*/ 18 w 18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6">
                  <a:moveTo>
                    <a:pt x="10" y="3"/>
                  </a:moveTo>
                  <a:cubicBezTo>
                    <a:pt x="11" y="2"/>
                    <a:pt x="18" y="0"/>
                    <a:pt x="18" y="6"/>
                  </a:cubicBezTo>
                  <a:cubicBezTo>
                    <a:pt x="18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6" name="Freeform 672"/>
            <p:cNvSpPr>
              <a:spLocks noChangeArrowheads="1"/>
            </p:cNvSpPr>
            <p:nvPr/>
          </p:nvSpPr>
          <p:spPr bwMode="auto">
            <a:xfrm>
              <a:off x="27350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7" name="Freeform 673"/>
            <p:cNvSpPr>
              <a:spLocks noChangeArrowheads="1"/>
            </p:cNvSpPr>
            <p:nvPr/>
          </p:nvSpPr>
          <p:spPr bwMode="auto">
            <a:xfrm>
              <a:off x="2828702" y="3312883"/>
              <a:ext cx="120650" cy="69850"/>
            </a:xfrm>
            <a:custGeom>
              <a:avLst/>
              <a:gdLst>
                <a:gd name="T0" fmla="*/ 2147483646 w 24"/>
                <a:gd name="T1" fmla="*/ 1647921157 h 14"/>
                <a:gd name="T2" fmla="*/ 2147483646 w 24"/>
                <a:gd name="T3" fmla="*/ 2147483646 h 14"/>
                <a:gd name="T4" fmla="*/ 2147483646 w 24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4" y="14"/>
                    <a:pt x="0" y="1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8" name="Freeform 674"/>
            <p:cNvSpPr>
              <a:spLocks noChangeArrowheads="1"/>
            </p:cNvSpPr>
            <p:nvPr/>
          </p:nvSpPr>
          <p:spPr bwMode="auto">
            <a:xfrm>
              <a:off x="3255739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89" name="Freeform 675"/>
            <p:cNvSpPr>
              <a:spLocks noChangeArrowheads="1"/>
            </p:cNvSpPr>
            <p:nvPr/>
          </p:nvSpPr>
          <p:spPr bwMode="auto">
            <a:xfrm>
              <a:off x="3362102" y="33128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0" name="Freeform 676"/>
            <p:cNvSpPr>
              <a:spLocks noChangeArrowheads="1"/>
            </p:cNvSpPr>
            <p:nvPr/>
          </p:nvSpPr>
          <p:spPr bwMode="auto">
            <a:xfrm>
              <a:off x="3465289" y="3312883"/>
              <a:ext cx="103188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1" name="Freeform 677"/>
            <p:cNvSpPr>
              <a:spLocks noChangeArrowheads="1"/>
            </p:cNvSpPr>
            <p:nvPr/>
          </p:nvSpPr>
          <p:spPr bwMode="auto">
            <a:xfrm>
              <a:off x="36780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2" name="Freeform 678"/>
            <p:cNvSpPr>
              <a:spLocks noChangeArrowheads="1"/>
            </p:cNvSpPr>
            <p:nvPr/>
          </p:nvSpPr>
          <p:spPr bwMode="auto">
            <a:xfrm>
              <a:off x="388756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3" name="Freeform 679"/>
            <p:cNvSpPr>
              <a:spLocks noChangeArrowheads="1"/>
            </p:cNvSpPr>
            <p:nvPr/>
          </p:nvSpPr>
          <p:spPr bwMode="auto">
            <a:xfrm>
              <a:off x="399233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4" name="Freeform 680"/>
            <p:cNvSpPr>
              <a:spLocks noChangeArrowheads="1"/>
            </p:cNvSpPr>
            <p:nvPr/>
          </p:nvSpPr>
          <p:spPr bwMode="auto">
            <a:xfrm>
              <a:off x="4093939" y="3312883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5" name="Freeform 681"/>
            <p:cNvSpPr>
              <a:spLocks noChangeArrowheads="1"/>
            </p:cNvSpPr>
            <p:nvPr/>
          </p:nvSpPr>
          <p:spPr bwMode="auto">
            <a:xfrm>
              <a:off x="41987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6" name="Freeform 682"/>
            <p:cNvSpPr>
              <a:spLocks noChangeArrowheads="1"/>
            </p:cNvSpPr>
            <p:nvPr/>
          </p:nvSpPr>
          <p:spPr bwMode="auto">
            <a:xfrm>
              <a:off x="4305077" y="33128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7" name="Freeform 683"/>
            <p:cNvSpPr>
              <a:spLocks noChangeArrowheads="1"/>
            </p:cNvSpPr>
            <p:nvPr/>
          </p:nvSpPr>
          <p:spPr bwMode="auto">
            <a:xfrm>
              <a:off x="440826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8" name="Freeform 684"/>
            <p:cNvSpPr>
              <a:spLocks noChangeArrowheads="1"/>
            </p:cNvSpPr>
            <p:nvPr/>
          </p:nvSpPr>
          <p:spPr bwMode="auto">
            <a:xfrm>
              <a:off x="45146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899" name="Freeform 685"/>
            <p:cNvSpPr>
              <a:spLocks noChangeArrowheads="1"/>
            </p:cNvSpPr>
            <p:nvPr/>
          </p:nvSpPr>
          <p:spPr bwMode="auto">
            <a:xfrm>
              <a:off x="46209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0" name="Freeform 686"/>
            <p:cNvSpPr>
              <a:spLocks noChangeArrowheads="1"/>
            </p:cNvSpPr>
            <p:nvPr/>
          </p:nvSpPr>
          <p:spPr bwMode="auto">
            <a:xfrm>
              <a:off x="4724177" y="3312883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1" name="Freeform 687"/>
            <p:cNvSpPr>
              <a:spLocks noChangeArrowheads="1"/>
            </p:cNvSpPr>
            <p:nvPr/>
          </p:nvSpPr>
          <p:spPr bwMode="auto">
            <a:xfrm>
              <a:off x="48305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2" name="Freeform 688"/>
            <p:cNvSpPr>
              <a:spLocks noChangeArrowheads="1"/>
            </p:cNvSpPr>
            <p:nvPr/>
          </p:nvSpPr>
          <p:spPr bwMode="auto">
            <a:xfrm>
              <a:off x="4930552" y="3312883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3" name="Freeform 689"/>
            <p:cNvSpPr>
              <a:spLocks noChangeArrowheads="1"/>
            </p:cNvSpPr>
            <p:nvPr/>
          </p:nvSpPr>
          <p:spPr bwMode="auto">
            <a:xfrm>
              <a:off x="5036914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4" name="Freeform 690"/>
            <p:cNvSpPr>
              <a:spLocks noChangeArrowheads="1"/>
            </p:cNvSpPr>
            <p:nvPr/>
          </p:nvSpPr>
          <p:spPr bwMode="auto">
            <a:xfrm>
              <a:off x="51416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5" name="Freeform 699"/>
            <p:cNvSpPr>
              <a:spLocks noChangeArrowheads="1"/>
            </p:cNvSpPr>
            <p:nvPr/>
          </p:nvSpPr>
          <p:spPr bwMode="auto">
            <a:xfrm>
              <a:off x="2714402" y="3327171"/>
              <a:ext cx="69850" cy="131762"/>
            </a:xfrm>
            <a:custGeom>
              <a:avLst/>
              <a:gdLst>
                <a:gd name="T0" fmla="*/ 2147483646 w 14"/>
                <a:gd name="T1" fmla="*/ 2147483646 h 26"/>
                <a:gd name="T2" fmla="*/ 2147483646 w 14"/>
                <a:gd name="T3" fmla="*/ 2147483646 h 26"/>
                <a:gd name="T4" fmla="*/ 2147483646 w 14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4"/>
                <a:gd name="T10" fmla="*/ 0 h 26"/>
                <a:gd name="T11" fmla="*/ 14 w 14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6">
                  <a:moveTo>
                    <a:pt x="4" y="9"/>
                  </a:moveTo>
                  <a:cubicBezTo>
                    <a:pt x="12" y="0"/>
                    <a:pt x="14" y="26"/>
                    <a:pt x="4" y="19"/>
                  </a:cubicBezTo>
                  <a:cubicBezTo>
                    <a:pt x="0" y="16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6" name="Freeform 700"/>
            <p:cNvSpPr>
              <a:spLocks noChangeArrowheads="1"/>
            </p:cNvSpPr>
            <p:nvPr/>
          </p:nvSpPr>
          <p:spPr bwMode="auto">
            <a:xfrm>
              <a:off x="2789014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7" name="Freeform 701"/>
            <p:cNvSpPr>
              <a:spLocks noChangeArrowheads="1"/>
            </p:cNvSpPr>
            <p:nvPr/>
          </p:nvSpPr>
          <p:spPr bwMode="auto">
            <a:xfrm>
              <a:off x="34176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8" name="Freeform 702"/>
            <p:cNvSpPr>
              <a:spLocks noChangeArrowheads="1"/>
            </p:cNvSpPr>
            <p:nvPr/>
          </p:nvSpPr>
          <p:spPr bwMode="auto">
            <a:xfrm>
              <a:off x="35208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9" name="Freeform 703"/>
            <p:cNvSpPr>
              <a:spLocks noChangeArrowheads="1"/>
            </p:cNvSpPr>
            <p:nvPr/>
          </p:nvSpPr>
          <p:spPr bwMode="auto">
            <a:xfrm>
              <a:off x="36272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0" name="Freeform 704"/>
            <p:cNvSpPr>
              <a:spLocks noChangeArrowheads="1"/>
            </p:cNvSpPr>
            <p:nvPr/>
          </p:nvSpPr>
          <p:spPr bwMode="auto">
            <a:xfrm>
              <a:off x="37272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1" name="Freeform 705"/>
            <p:cNvSpPr>
              <a:spLocks noChangeArrowheads="1"/>
            </p:cNvSpPr>
            <p:nvPr/>
          </p:nvSpPr>
          <p:spPr bwMode="auto">
            <a:xfrm>
              <a:off x="393677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2" name="Freeform 706"/>
            <p:cNvSpPr>
              <a:spLocks noChangeArrowheads="1"/>
            </p:cNvSpPr>
            <p:nvPr/>
          </p:nvSpPr>
          <p:spPr bwMode="auto">
            <a:xfrm>
              <a:off x="40431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3" name="Freeform 707"/>
            <p:cNvSpPr>
              <a:spLocks noChangeArrowheads="1"/>
            </p:cNvSpPr>
            <p:nvPr/>
          </p:nvSpPr>
          <p:spPr bwMode="auto">
            <a:xfrm>
              <a:off x="414950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4" name="Freeform 708"/>
            <p:cNvSpPr>
              <a:spLocks noChangeArrowheads="1"/>
            </p:cNvSpPr>
            <p:nvPr/>
          </p:nvSpPr>
          <p:spPr bwMode="auto">
            <a:xfrm>
              <a:off x="4254277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5" name="Freeform 709"/>
            <p:cNvSpPr>
              <a:spLocks noChangeArrowheads="1"/>
            </p:cNvSpPr>
            <p:nvPr/>
          </p:nvSpPr>
          <p:spPr bwMode="auto">
            <a:xfrm>
              <a:off x="43590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6" name="Freeform 710"/>
            <p:cNvSpPr>
              <a:spLocks noChangeArrowheads="1"/>
            </p:cNvSpPr>
            <p:nvPr/>
          </p:nvSpPr>
          <p:spPr bwMode="auto">
            <a:xfrm>
              <a:off x="44638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7" name="Freeform 711"/>
            <p:cNvSpPr>
              <a:spLocks noChangeArrowheads="1"/>
            </p:cNvSpPr>
            <p:nvPr/>
          </p:nvSpPr>
          <p:spPr bwMode="auto">
            <a:xfrm>
              <a:off x="4565427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8" name="Freeform 712"/>
            <p:cNvSpPr>
              <a:spLocks noChangeArrowheads="1"/>
            </p:cNvSpPr>
            <p:nvPr/>
          </p:nvSpPr>
          <p:spPr bwMode="auto">
            <a:xfrm>
              <a:off x="467020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9" name="Freeform 713"/>
            <p:cNvSpPr>
              <a:spLocks noChangeArrowheads="1"/>
            </p:cNvSpPr>
            <p:nvPr/>
          </p:nvSpPr>
          <p:spPr bwMode="auto">
            <a:xfrm>
              <a:off x="4776564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0" name="Freeform 714"/>
            <p:cNvSpPr>
              <a:spLocks noChangeArrowheads="1"/>
            </p:cNvSpPr>
            <p:nvPr/>
          </p:nvSpPr>
          <p:spPr bwMode="auto">
            <a:xfrm>
              <a:off x="48813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1" name="Freeform 715"/>
            <p:cNvSpPr>
              <a:spLocks noChangeArrowheads="1"/>
            </p:cNvSpPr>
            <p:nvPr/>
          </p:nvSpPr>
          <p:spPr bwMode="auto">
            <a:xfrm>
              <a:off x="498611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2" name="Freeform 716"/>
            <p:cNvSpPr>
              <a:spLocks noChangeArrowheads="1"/>
            </p:cNvSpPr>
            <p:nvPr/>
          </p:nvSpPr>
          <p:spPr bwMode="auto">
            <a:xfrm>
              <a:off x="5195664" y="3363683"/>
              <a:ext cx="103188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3" name="Freeform 725"/>
            <p:cNvSpPr>
              <a:spLocks noChangeArrowheads="1"/>
            </p:cNvSpPr>
            <p:nvPr/>
          </p:nvSpPr>
          <p:spPr bwMode="auto">
            <a:xfrm>
              <a:off x="35716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4" name="Freeform 726"/>
            <p:cNvSpPr>
              <a:spLocks noChangeArrowheads="1"/>
            </p:cNvSpPr>
            <p:nvPr/>
          </p:nvSpPr>
          <p:spPr bwMode="auto">
            <a:xfrm>
              <a:off x="36780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5" name="Freeform 727"/>
            <p:cNvSpPr>
              <a:spLocks noChangeArrowheads="1"/>
            </p:cNvSpPr>
            <p:nvPr/>
          </p:nvSpPr>
          <p:spPr bwMode="auto">
            <a:xfrm>
              <a:off x="3782789" y="341289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20" y="18"/>
                    <a:pt x="0" y="10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6" name="Freeform 728"/>
            <p:cNvSpPr>
              <a:spLocks noChangeArrowheads="1"/>
            </p:cNvSpPr>
            <p:nvPr/>
          </p:nvSpPr>
          <p:spPr bwMode="auto">
            <a:xfrm>
              <a:off x="388756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7" name="Freeform 729"/>
            <p:cNvSpPr>
              <a:spLocks noChangeArrowheads="1"/>
            </p:cNvSpPr>
            <p:nvPr/>
          </p:nvSpPr>
          <p:spPr bwMode="auto">
            <a:xfrm>
              <a:off x="399233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8" name="Freeform 730"/>
            <p:cNvSpPr>
              <a:spLocks noChangeArrowheads="1"/>
            </p:cNvSpPr>
            <p:nvPr/>
          </p:nvSpPr>
          <p:spPr bwMode="auto">
            <a:xfrm>
              <a:off x="4093939" y="3419246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9" name="Freeform 731"/>
            <p:cNvSpPr>
              <a:spLocks noChangeArrowheads="1"/>
            </p:cNvSpPr>
            <p:nvPr/>
          </p:nvSpPr>
          <p:spPr bwMode="auto">
            <a:xfrm>
              <a:off x="41987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0" name="Freeform 732"/>
            <p:cNvSpPr>
              <a:spLocks noChangeArrowheads="1"/>
            </p:cNvSpPr>
            <p:nvPr/>
          </p:nvSpPr>
          <p:spPr bwMode="auto">
            <a:xfrm>
              <a:off x="4305077" y="34192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1" name="Freeform 733"/>
            <p:cNvSpPr>
              <a:spLocks noChangeArrowheads="1"/>
            </p:cNvSpPr>
            <p:nvPr/>
          </p:nvSpPr>
          <p:spPr bwMode="auto">
            <a:xfrm>
              <a:off x="440826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2" name="Freeform 734"/>
            <p:cNvSpPr>
              <a:spLocks noChangeArrowheads="1"/>
            </p:cNvSpPr>
            <p:nvPr/>
          </p:nvSpPr>
          <p:spPr bwMode="auto">
            <a:xfrm>
              <a:off x="45146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3" name="Freeform 735"/>
            <p:cNvSpPr>
              <a:spLocks noChangeArrowheads="1"/>
            </p:cNvSpPr>
            <p:nvPr/>
          </p:nvSpPr>
          <p:spPr bwMode="auto">
            <a:xfrm>
              <a:off x="46209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4" name="Freeform 736"/>
            <p:cNvSpPr>
              <a:spLocks noChangeArrowheads="1"/>
            </p:cNvSpPr>
            <p:nvPr/>
          </p:nvSpPr>
          <p:spPr bwMode="auto">
            <a:xfrm>
              <a:off x="4724177" y="3419246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5" name="Freeform 737"/>
            <p:cNvSpPr>
              <a:spLocks noChangeArrowheads="1"/>
            </p:cNvSpPr>
            <p:nvPr/>
          </p:nvSpPr>
          <p:spPr bwMode="auto">
            <a:xfrm>
              <a:off x="48305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6" name="Freeform 738"/>
            <p:cNvSpPr>
              <a:spLocks noChangeArrowheads="1"/>
            </p:cNvSpPr>
            <p:nvPr/>
          </p:nvSpPr>
          <p:spPr bwMode="auto">
            <a:xfrm>
              <a:off x="4930552" y="3419246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7" name="Freeform 739"/>
            <p:cNvSpPr>
              <a:spLocks noChangeArrowheads="1"/>
            </p:cNvSpPr>
            <p:nvPr/>
          </p:nvSpPr>
          <p:spPr bwMode="auto">
            <a:xfrm>
              <a:off x="5036914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8" name="Freeform 740"/>
            <p:cNvSpPr>
              <a:spLocks noChangeArrowheads="1"/>
            </p:cNvSpPr>
            <p:nvPr/>
          </p:nvSpPr>
          <p:spPr bwMode="auto">
            <a:xfrm>
              <a:off x="2949352" y="3424008"/>
              <a:ext cx="106362" cy="69850"/>
            </a:xfrm>
            <a:custGeom>
              <a:avLst/>
              <a:gdLst>
                <a:gd name="T0" fmla="*/ 2147483646 w 21"/>
                <a:gd name="T1" fmla="*/ 1647921157 h 14"/>
                <a:gd name="T2" fmla="*/ 2147483646 w 21"/>
                <a:gd name="T3" fmla="*/ 2147483646 h 14"/>
                <a:gd name="T4" fmla="*/ 2147483646 w 21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7" y="2"/>
                    <a:pt x="15" y="0"/>
                    <a:pt x="17" y="3"/>
                  </a:cubicBezTo>
                  <a:cubicBezTo>
                    <a:pt x="21" y="14"/>
                    <a:pt x="0" y="10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39" name="Freeform 748"/>
            <p:cNvSpPr>
              <a:spLocks noChangeArrowheads="1"/>
            </p:cNvSpPr>
            <p:nvPr/>
          </p:nvSpPr>
          <p:spPr bwMode="auto">
            <a:xfrm>
              <a:off x="2789014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0" name="Freeform 749"/>
            <p:cNvSpPr>
              <a:spLocks noChangeArrowheads="1"/>
            </p:cNvSpPr>
            <p:nvPr/>
          </p:nvSpPr>
          <p:spPr bwMode="auto">
            <a:xfrm>
              <a:off x="2890614" y="3468458"/>
              <a:ext cx="103188" cy="87313"/>
            </a:xfrm>
            <a:custGeom>
              <a:avLst/>
              <a:gdLst>
                <a:gd name="T0" fmla="*/ 2147483646 w 21"/>
                <a:gd name="T1" fmla="*/ 1840932972 h 17"/>
                <a:gd name="T2" fmla="*/ 2147483646 w 21"/>
                <a:gd name="T3" fmla="*/ 2147483646 h 17"/>
                <a:gd name="T4" fmla="*/ 2147483646 w 21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1" name="Freeform 750"/>
            <p:cNvSpPr>
              <a:spLocks noChangeArrowheads="1"/>
            </p:cNvSpPr>
            <p:nvPr/>
          </p:nvSpPr>
          <p:spPr bwMode="auto">
            <a:xfrm>
              <a:off x="2993802" y="3468458"/>
              <a:ext cx="103187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2" name="Freeform 751"/>
            <p:cNvSpPr>
              <a:spLocks noChangeArrowheads="1"/>
            </p:cNvSpPr>
            <p:nvPr/>
          </p:nvSpPr>
          <p:spPr bwMode="auto">
            <a:xfrm>
              <a:off x="3520852" y="3468458"/>
              <a:ext cx="92075" cy="90488"/>
            </a:xfrm>
            <a:custGeom>
              <a:avLst/>
              <a:gdLst>
                <a:gd name="T0" fmla="*/ 2147483646 w 18"/>
                <a:gd name="T1" fmla="*/ 1759287804 h 18"/>
                <a:gd name="T2" fmla="*/ 2147483646 w 18"/>
                <a:gd name="T3" fmla="*/ 2147483646 h 18"/>
                <a:gd name="T4" fmla="*/ 2147483646 w 18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7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3" name="Freeform 752"/>
            <p:cNvSpPr>
              <a:spLocks noChangeArrowheads="1"/>
            </p:cNvSpPr>
            <p:nvPr/>
          </p:nvSpPr>
          <p:spPr bwMode="auto">
            <a:xfrm>
              <a:off x="36272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4" name="Freeform 753"/>
            <p:cNvSpPr>
              <a:spLocks noChangeArrowheads="1"/>
            </p:cNvSpPr>
            <p:nvPr/>
          </p:nvSpPr>
          <p:spPr bwMode="auto">
            <a:xfrm>
              <a:off x="37272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5" name="Freeform 754"/>
            <p:cNvSpPr>
              <a:spLocks noChangeArrowheads="1"/>
            </p:cNvSpPr>
            <p:nvPr/>
          </p:nvSpPr>
          <p:spPr bwMode="auto">
            <a:xfrm>
              <a:off x="383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6" name="Freeform 755"/>
            <p:cNvSpPr>
              <a:spLocks noChangeArrowheads="1"/>
            </p:cNvSpPr>
            <p:nvPr/>
          </p:nvSpPr>
          <p:spPr bwMode="auto">
            <a:xfrm>
              <a:off x="393677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7" name="Freeform 756"/>
            <p:cNvSpPr>
              <a:spLocks noChangeArrowheads="1"/>
            </p:cNvSpPr>
            <p:nvPr/>
          </p:nvSpPr>
          <p:spPr bwMode="auto">
            <a:xfrm>
              <a:off x="40431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8" name="Freeform 757"/>
            <p:cNvSpPr>
              <a:spLocks noChangeArrowheads="1"/>
            </p:cNvSpPr>
            <p:nvPr/>
          </p:nvSpPr>
          <p:spPr bwMode="auto">
            <a:xfrm>
              <a:off x="414950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49" name="Freeform 758"/>
            <p:cNvSpPr>
              <a:spLocks noChangeArrowheads="1"/>
            </p:cNvSpPr>
            <p:nvPr/>
          </p:nvSpPr>
          <p:spPr bwMode="auto">
            <a:xfrm>
              <a:off x="4254277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0" name="Freeform 759"/>
            <p:cNvSpPr>
              <a:spLocks noChangeArrowheads="1"/>
            </p:cNvSpPr>
            <p:nvPr/>
          </p:nvSpPr>
          <p:spPr bwMode="auto">
            <a:xfrm>
              <a:off x="43590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1" name="Freeform 760"/>
            <p:cNvSpPr>
              <a:spLocks noChangeArrowheads="1"/>
            </p:cNvSpPr>
            <p:nvPr/>
          </p:nvSpPr>
          <p:spPr bwMode="auto">
            <a:xfrm>
              <a:off x="44638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2" name="Freeform 761"/>
            <p:cNvSpPr>
              <a:spLocks noChangeArrowheads="1"/>
            </p:cNvSpPr>
            <p:nvPr/>
          </p:nvSpPr>
          <p:spPr bwMode="auto">
            <a:xfrm>
              <a:off x="4565427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3" name="Freeform 762"/>
            <p:cNvSpPr>
              <a:spLocks noChangeArrowheads="1"/>
            </p:cNvSpPr>
            <p:nvPr/>
          </p:nvSpPr>
          <p:spPr bwMode="auto">
            <a:xfrm>
              <a:off x="467020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4" name="Freeform 763"/>
            <p:cNvSpPr>
              <a:spLocks noChangeArrowheads="1"/>
            </p:cNvSpPr>
            <p:nvPr/>
          </p:nvSpPr>
          <p:spPr bwMode="auto">
            <a:xfrm>
              <a:off x="4776564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5" name="Freeform 764"/>
            <p:cNvSpPr>
              <a:spLocks noChangeArrowheads="1"/>
            </p:cNvSpPr>
            <p:nvPr/>
          </p:nvSpPr>
          <p:spPr bwMode="auto">
            <a:xfrm>
              <a:off x="48813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6" name="Freeform 765"/>
            <p:cNvSpPr>
              <a:spLocks noChangeArrowheads="1"/>
            </p:cNvSpPr>
            <p:nvPr/>
          </p:nvSpPr>
          <p:spPr bwMode="auto">
            <a:xfrm>
              <a:off x="498611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7" name="Freeform 772"/>
            <p:cNvSpPr>
              <a:spLocks noChangeArrowheads="1"/>
            </p:cNvSpPr>
            <p:nvPr/>
          </p:nvSpPr>
          <p:spPr bwMode="auto">
            <a:xfrm>
              <a:off x="27350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8" name="Freeform 773"/>
            <p:cNvSpPr>
              <a:spLocks noChangeArrowheads="1"/>
            </p:cNvSpPr>
            <p:nvPr/>
          </p:nvSpPr>
          <p:spPr bwMode="auto">
            <a:xfrm>
              <a:off x="28398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59" name="Freeform 774"/>
            <p:cNvSpPr>
              <a:spLocks noChangeArrowheads="1"/>
            </p:cNvSpPr>
            <p:nvPr/>
          </p:nvSpPr>
          <p:spPr bwMode="auto">
            <a:xfrm>
              <a:off x="294617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0" name="Freeform 775"/>
            <p:cNvSpPr>
              <a:spLocks noChangeArrowheads="1"/>
            </p:cNvSpPr>
            <p:nvPr/>
          </p:nvSpPr>
          <p:spPr bwMode="auto">
            <a:xfrm>
              <a:off x="30493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1" name="Freeform 776"/>
            <p:cNvSpPr>
              <a:spLocks noChangeArrowheads="1"/>
            </p:cNvSpPr>
            <p:nvPr/>
          </p:nvSpPr>
          <p:spPr bwMode="auto">
            <a:xfrm>
              <a:off x="3255739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2" name="Freeform 777"/>
            <p:cNvSpPr>
              <a:spLocks noChangeArrowheads="1"/>
            </p:cNvSpPr>
            <p:nvPr/>
          </p:nvSpPr>
          <p:spPr bwMode="auto">
            <a:xfrm>
              <a:off x="3571652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3" name="Freeform 778"/>
            <p:cNvSpPr>
              <a:spLocks noChangeArrowheads="1"/>
            </p:cNvSpPr>
            <p:nvPr/>
          </p:nvSpPr>
          <p:spPr bwMode="auto">
            <a:xfrm>
              <a:off x="367801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4" name="Freeform 779"/>
            <p:cNvSpPr>
              <a:spLocks noChangeArrowheads="1"/>
            </p:cNvSpPr>
            <p:nvPr/>
          </p:nvSpPr>
          <p:spPr bwMode="auto">
            <a:xfrm>
              <a:off x="3782789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5" name="Freeform 780"/>
            <p:cNvSpPr>
              <a:spLocks noChangeArrowheads="1"/>
            </p:cNvSpPr>
            <p:nvPr/>
          </p:nvSpPr>
          <p:spPr bwMode="auto">
            <a:xfrm>
              <a:off x="3887564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6" name="Freeform 781"/>
            <p:cNvSpPr>
              <a:spLocks noChangeArrowheads="1"/>
            </p:cNvSpPr>
            <p:nvPr/>
          </p:nvSpPr>
          <p:spPr bwMode="auto">
            <a:xfrm>
              <a:off x="3992339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7" name="Freeform 782"/>
            <p:cNvSpPr>
              <a:spLocks noChangeArrowheads="1"/>
            </p:cNvSpPr>
            <p:nvPr/>
          </p:nvSpPr>
          <p:spPr bwMode="auto">
            <a:xfrm>
              <a:off x="4093939" y="3524021"/>
              <a:ext cx="104775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8" name="Freeform 783"/>
            <p:cNvSpPr>
              <a:spLocks noChangeArrowheads="1"/>
            </p:cNvSpPr>
            <p:nvPr/>
          </p:nvSpPr>
          <p:spPr bwMode="auto">
            <a:xfrm>
              <a:off x="419871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69" name="Freeform 784"/>
            <p:cNvSpPr>
              <a:spLocks noChangeArrowheads="1"/>
            </p:cNvSpPr>
            <p:nvPr/>
          </p:nvSpPr>
          <p:spPr bwMode="auto">
            <a:xfrm>
              <a:off x="4305077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0" name="Freeform 785"/>
            <p:cNvSpPr>
              <a:spLocks noChangeArrowheads="1"/>
            </p:cNvSpPr>
            <p:nvPr/>
          </p:nvSpPr>
          <p:spPr bwMode="auto">
            <a:xfrm>
              <a:off x="44082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1" name="Freeform 786"/>
            <p:cNvSpPr>
              <a:spLocks noChangeArrowheads="1"/>
            </p:cNvSpPr>
            <p:nvPr/>
          </p:nvSpPr>
          <p:spPr bwMode="auto">
            <a:xfrm>
              <a:off x="45146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2" name="Freeform 787"/>
            <p:cNvSpPr>
              <a:spLocks noChangeArrowheads="1"/>
            </p:cNvSpPr>
            <p:nvPr/>
          </p:nvSpPr>
          <p:spPr bwMode="auto">
            <a:xfrm>
              <a:off x="46209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3" name="Freeform 788"/>
            <p:cNvSpPr>
              <a:spLocks noChangeArrowheads="1"/>
            </p:cNvSpPr>
            <p:nvPr/>
          </p:nvSpPr>
          <p:spPr bwMode="auto">
            <a:xfrm>
              <a:off x="47162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4" name="Freeform 789"/>
            <p:cNvSpPr>
              <a:spLocks noChangeArrowheads="1"/>
            </p:cNvSpPr>
            <p:nvPr/>
          </p:nvSpPr>
          <p:spPr bwMode="auto">
            <a:xfrm>
              <a:off x="4821014" y="3524021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5" name="Freeform 790"/>
            <p:cNvSpPr>
              <a:spLocks noChangeArrowheads="1"/>
            </p:cNvSpPr>
            <p:nvPr/>
          </p:nvSpPr>
          <p:spPr bwMode="auto">
            <a:xfrm>
              <a:off x="49257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6" name="Freeform 791"/>
            <p:cNvSpPr>
              <a:spLocks noChangeArrowheads="1"/>
            </p:cNvSpPr>
            <p:nvPr/>
          </p:nvSpPr>
          <p:spPr bwMode="auto">
            <a:xfrm>
              <a:off x="5030564" y="3524021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7" name="Freeform 796"/>
            <p:cNvSpPr>
              <a:spLocks noChangeArrowheads="1"/>
            </p:cNvSpPr>
            <p:nvPr/>
          </p:nvSpPr>
          <p:spPr bwMode="auto">
            <a:xfrm>
              <a:off x="26842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8" name="Freeform 797"/>
            <p:cNvSpPr>
              <a:spLocks noChangeArrowheads="1"/>
            </p:cNvSpPr>
            <p:nvPr/>
          </p:nvSpPr>
          <p:spPr bwMode="auto">
            <a:xfrm>
              <a:off x="2789014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79" name="Freeform 798"/>
            <p:cNvSpPr>
              <a:spLocks noChangeArrowheads="1"/>
            </p:cNvSpPr>
            <p:nvPr/>
          </p:nvSpPr>
          <p:spPr bwMode="auto">
            <a:xfrm>
              <a:off x="2890614" y="3574821"/>
              <a:ext cx="103188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0" name="Freeform 799"/>
            <p:cNvSpPr>
              <a:spLocks noChangeArrowheads="1"/>
            </p:cNvSpPr>
            <p:nvPr/>
          </p:nvSpPr>
          <p:spPr bwMode="auto">
            <a:xfrm>
              <a:off x="2993802" y="3574821"/>
              <a:ext cx="103187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1" name="Freeform 800"/>
            <p:cNvSpPr>
              <a:spLocks noChangeArrowheads="1"/>
            </p:cNvSpPr>
            <p:nvPr/>
          </p:nvSpPr>
          <p:spPr bwMode="auto">
            <a:xfrm>
              <a:off x="310016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2" name="Freeform 801"/>
            <p:cNvSpPr>
              <a:spLocks noChangeArrowheads="1"/>
            </p:cNvSpPr>
            <p:nvPr/>
          </p:nvSpPr>
          <p:spPr bwMode="auto">
            <a:xfrm>
              <a:off x="3206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3" name="Freeform 802"/>
            <p:cNvSpPr>
              <a:spLocks noChangeArrowheads="1"/>
            </p:cNvSpPr>
            <p:nvPr/>
          </p:nvSpPr>
          <p:spPr bwMode="auto">
            <a:xfrm>
              <a:off x="33113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4" name="Freeform 803"/>
            <p:cNvSpPr>
              <a:spLocks noChangeArrowheads="1"/>
            </p:cNvSpPr>
            <p:nvPr/>
          </p:nvSpPr>
          <p:spPr bwMode="auto">
            <a:xfrm>
              <a:off x="3417664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5" name="Freeform 804"/>
            <p:cNvSpPr>
              <a:spLocks noChangeArrowheads="1"/>
            </p:cNvSpPr>
            <p:nvPr/>
          </p:nvSpPr>
          <p:spPr bwMode="auto">
            <a:xfrm>
              <a:off x="3552602" y="3558946"/>
              <a:ext cx="69850" cy="69850"/>
            </a:xfrm>
            <a:custGeom>
              <a:avLst/>
              <a:gdLst>
                <a:gd name="T0" fmla="*/ 2147483646 w 14"/>
                <a:gd name="T1" fmla="*/ 2147483646 h 14"/>
                <a:gd name="T2" fmla="*/ 2147483646 w 14"/>
                <a:gd name="T3" fmla="*/ 2147483646 h 14"/>
                <a:gd name="T4" fmla="*/ 2147483646 w 1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4"/>
                <a:gd name="T10" fmla="*/ 0 h 14"/>
                <a:gd name="T11" fmla="*/ 14 w 1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4">
                  <a:moveTo>
                    <a:pt x="3" y="5"/>
                  </a:moveTo>
                  <a:cubicBezTo>
                    <a:pt x="11" y="0"/>
                    <a:pt x="14" y="14"/>
                    <a:pt x="6" y="14"/>
                  </a:cubicBezTo>
                  <a:cubicBezTo>
                    <a:pt x="0" y="14"/>
                    <a:pt x="0" y="8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6" name="Freeform 805"/>
            <p:cNvSpPr>
              <a:spLocks noChangeArrowheads="1"/>
            </p:cNvSpPr>
            <p:nvPr/>
          </p:nvSpPr>
          <p:spPr bwMode="auto">
            <a:xfrm>
              <a:off x="3627214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7" name="Freeform 806"/>
            <p:cNvSpPr>
              <a:spLocks noChangeArrowheads="1"/>
            </p:cNvSpPr>
            <p:nvPr/>
          </p:nvSpPr>
          <p:spPr bwMode="auto">
            <a:xfrm>
              <a:off x="3738339" y="3584346"/>
              <a:ext cx="88900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2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8" name="Freeform 807"/>
            <p:cNvSpPr>
              <a:spLocks noChangeArrowheads="1"/>
            </p:cNvSpPr>
            <p:nvPr/>
          </p:nvSpPr>
          <p:spPr bwMode="auto">
            <a:xfrm>
              <a:off x="38335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89" name="Freeform 808"/>
            <p:cNvSpPr>
              <a:spLocks noChangeArrowheads="1"/>
            </p:cNvSpPr>
            <p:nvPr/>
          </p:nvSpPr>
          <p:spPr bwMode="auto">
            <a:xfrm>
              <a:off x="3933602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0" name="Freeform 810"/>
            <p:cNvSpPr>
              <a:spLocks noChangeArrowheads="1"/>
            </p:cNvSpPr>
            <p:nvPr/>
          </p:nvSpPr>
          <p:spPr bwMode="auto">
            <a:xfrm>
              <a:off x="403837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1" name="Freeform 811"/>
            <p:cNvSpPr>
              <a:spLocks noChangeArrowheads="1"/>
            </p:cNvSpPr>
            <p:nvPr/>
          </p:nvSpPr>
          <p:spPr bwMode="auto">
            <a:xfrm>
              <a:off x="4143152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2" name="Freeform 812"/>
            <p:cNvSpPr>
              <a:spLocks noChangeArrowheads="1"/>
            </p:cNvSpPr>
            <p:nvPr/>
          </p:nvSpPr>
          <p:spPr bwMode="auto">
            <a:xfrm>
              <a:off x="4244752" y="35748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3" name="Freeform 813"/>
            <p:cNvSpPr>
              <a:spLocks noChangeArrowheads="1"/>
            </p:cNvSpPr>
            <p:nvPr/>
          </p:nvSpPr>
          <p:spPr bwMode="auto">
            <a:xfrm>
              <a:off x="4349527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4" name="Freeform 814"/>
            <p:cNvSpPr>
              <a:spLocks noChangeArrowheads="1"/>
            </p:cNvSpPr>
            <p:nvPr/>
          </p:nvSpPr>
          <p:spPr bwMode="auto">
            <a:xfrm>
              <a:off x="4455889" y="35748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5" name="Freeform 815"/>
            <p:cNvSpPr>
              <a:spLocks noChangeArrowheads="1"/>
            </p:cNvSpPr>
            <p:nvPr/>
          </p:nvSpPr>
          <p:spPr bwMode="auto">
            <a:xfrm>
              <a:off x="455907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6" name="Freeform 816"/>
            <p:cNvSpPr>
              <a:spLocks noChangeArrowheads="1"/>
            </p:cNvSpPr>
            <p:nvPr/>
          </p:nvSpPr>
          <p:spPr bwMode="auto">
            <a:xfrm>
              <a:off x="466543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7" name="Freeform 817"/>
            <p:cNvSpPr>
              <a:spLocks noChangeArrowheads="1"/>
            </p:cNvSpPr>
            <p:nvPr/>
          </p:nvSpPr>
          <p:spPr bwMode="auto">
            <a:xfrm>
              <a:off x="477180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8" name="Freeform 818"/>
            <p:cNvSpPr>
              <a:spLocks noChangeArrowheads="1"/>
            </p:cNvSpPr>
            <p:nvPr/>
          </p:nvSpPr>
          <p:spPr bwMode="auto">
            <a:xfrm>
              <a:off x="4874989" y="35748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99" name="Freeform 819"/>
            <p:cNvSpPr>
              <a:spLocks noChangeArrowheads="1"/>
            </p:cNvSpPr>
            <p:nvPr/>
          </p:nvSpPr>
          <p:spPr bwMode="auto">
            <a:xfrm>
              <a:off x="49813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0" name="Freeform 820"/>
            <p:cNvSpPr>
              <a:spLocks noChangeArrowheads="1"/>
            </p:cNvSpPr>
            <p:nvPr/>
          </p:nvSpPr>
          <p:spPr bwMode="auto">
            <a:xfrm>
              <a:off x="5111527" y="3558946"/>
              <a:ext cx="61912" cy="74612"/>
            </a:xfrm>
            <a:custGeom>
              <a:avLst/>
              <a:gdLst>
                <a:gd name="T0" fmla="*/ 2147483646 w 12"/>
                <a:gd name="T1" fmla="*/ 2147483646 h 15"/>
                <a:gd name="T2" fmla="*/ 2147483646 w 12"/>
                <a:gd name="T3" fmla="*/ 2147483646 h 15"/>
                <a:gd name="T4" fmla="*/ 2147483646 w 12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2"/>
                <a:gd name="T10" fmla="*/ 0 h 15"/>
                <a:gd name="T11" fmla="*/ 12 w 12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5">
                  <a:moveTo>
                    <a:pt x="4" y="5"/>
                  </a:moveTo>
                  <a:cubicBezTo>
                    <a:pt x="12" y="0"/>
                    <a:pt x="12" y="13"/>
                    <a:pt x="7" y="14"/>
                  </a:cubicBezTo>
                  <a:cubicBezTo>
                    <a:pt x="1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1" name="Freeform 823"/>
            <p:cNvSpPr>
              <a:spLocks noChangeArrowheads="1"/>
            </p:cNvSpPr>
            <p:nvPr/>
          </p:nvSpPr>
          <p:spPr bwMode="auto">
            <a:xfrm>
              <a:off x="26286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2" name="Freeform 824"/>
            <p:cNvSpPr>
              <a:spLocks noChangeArrowheads="1"/>
            </p:cNvSpPr>
            <p:nvPr/>
          </p:nvSpPr>
          <p:spPr bwMode="auto">
            <a:xfrm>
              <a:off x="27350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3" name="Freeform 825"/>
            <p:cNvSpPr>
              <a:spLocks noChangeArrowheads="1"/>
            </p:cNvSpPr>
            <p:nvPr/>
          </p:nvSpPr>
          <p:spPr bwMode="auto">
            <a:xfrm>
              <a:off x="28398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4" name="Freeform 826"/>
            <p:cNvSpPr>
              <a:spLocks noChangeArrowheads="1"/>
            </p:cNvSpPr>
            <p:nvPr/>
          </p:nvSpPr>
          <p:spPr bwMode="auto">
            <a:xfrm>
              <a:off x="29461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5" name="Freeform 827"/>
            <p:cNvSpPr>
              <a:spLocks noChangeArrowheads="1"/>
            </p:cNvSpPr>
            <p:nvPr/>
          </p:nvSpPr>
          <p:spPr bwMode="auto">
            <a:xfrm>
              <a:off x="3049364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6" name="Freeform 828"/>
            <p:cNvSpPr>
              <a:spLocks noChangeArrowheads="1"/>
            </p:cNvSpPr>
            <p:nvPr/>
          </p:nvSpPr>
          <p:spPr bwMode="auto">
            <a:xfrm>
              <a:off x="31557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7" name="Freeform 829"/>
            <p:cNvSpPr>
              <a:spLocks noChangeArrowheads="1"/>
            </p:cNvSpPr>
            <p:nvPr/>
          </p:nvSpPr>
          <p:spPr bwMode="auto">
            <a:xfrm>
              <a:off x="325097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8" name="Freeform 830"/>
            <p:cNvSpPr>
              <a:spLocks noChangeArrowheads="1"/>
            </p:cNvSpPr>
            <p:nvPr/>
          </p:nvSpPr>
          <p:spPr bwMode="auto">
            <a:xfrm>
              <a:off x="3355752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09" name="Freeform 831"/>
            <p:cNvSpPr>
              <a:spLocks noChangeArrowheads="1"/>
            </p:cNvSpPr>
            <p:nvPr/>
          </p:nvSpPr>
          <p:spPr bwMode="auto">
            <a:xfrm>
              <a:off x="3471639" y="3625621"/>
              <a:ext cx="80963" cy="69850"/>
            </a:xfrm>
            <a:custGeom>
              <a:avLst/>
              <a:gdLst>
                <a:gd name="T0" fmla="*/ 2147483646 w 16"/>
                <a:gd name="T1" fmla="*/ 2147483646 h 14"/>
                <a:gd name="T2" fmla="*/ 2147483646 w 16"/>
                <a:gd name="T3" fmla="*/ 2147483646 h 14"/>
                <a:gd name="T4" fmla="*/ 2147483646 w 16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6"/>
                <a:gd name="T10" fmla="*/ 0 h 14"/>
                <a:gd name="T11" fmla="*/ 16 w 16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4">
                  <a:moveTo>
                    <a:pt x="8" y="3"/>
                  </a:moveTo>
                  <a:cubicBezTo>
                    <a:pt x="12" y="0"/>
                    <a:pt x="16" y="10"/>
                    <a:pt x="13" y="12"/>
                  </a:cubicBezTo>
                  <a:cubicBezTo>
                    <a:pt x="9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0" name="Freeform 832"/>
            <p:cNvSpPr>
              <a:spLocks noChangeArrowheads="1"/>
            </p:cNvSpPr>
            <p:nvPr/>
          </p:nvSpPr>
          <p:spPr bwMode="auto">
            <a:xfrm>
              <a:off x="3568477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1" name="Freeform 833"/>
            <p:cNvSpPr>
              <a:spLocks noChangeArrowheads="1"/>
            </p:cNvSpPr>
            <p:nvPr/>
          </p:nvSpPr>
          <p:spPr bwMode="auto">
            <a:xfrm>
              <a:off x="36716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2" name="Freeform 834"/>
            <p:cNvSpPr>
              <a:spLocks noChangeArrowheads="1"/>
            </p:cNvSpPr>
            <p:nvPr/>
          </p:nvSpPr>
          <p:spPr bwMode="auto">
            <a:xfrm>
              <a:off x="3987577" y="3625621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3" name="Freeform 835"/>
            <p:cNvSpPr>
              <a:spLocks noChangeArrowheads="1"/>
            </p:cNvSpPr>
            <p:nvPr/>
          </p:nvSpPr>
          <p:spPr bwMode="auto">
            <a:xfrm>
              <a:off x="4117752" y="3589108"/>
              <a:ext cx="95250" cy="150813"/>
            </a:xfrm>
            <a:custGeom>
              <a:avLst/>
              <a:gdLst>
                <a:gd name="T0" fmla="*/ 2147483646 w 19"/>
                <a:gd name="T1" fmla="*/ 2147483646 h 30"/>
                <a:gd name="T2" fmla="*/ 705837592 w 19"/>
                <a:gd name="T3" fmla="*/ 2147483646 h 30"/>
                <a:gd name="T4" fmla="*/ 2147483646 w 19"/>
                <a:gd name="T5" fmla="*/ 2147483646 h 30"/>
                <a:gd name="T6" fmla="*/ 0 60000 65536"/>
                <a:gd name="T7" fmla="*/ 0 60000 65536"/>
                <a:gd name="T8" fmla="*/ 0 60000 65536"/>
                <a:gd name="T9" fmla="*/ 0 w 19"/>
                <a:gd name="T10" fmla="*/ 0 h 30"/>
                <a:gd name="T11" fmla="*/ 19 w 19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30">
                  <a:moveTo>
                    <a:pt x="4" y="10"/>
                  </a:moveTo>
                  <a:cubicBezTo>
                    <a:pt x="19" y="0"/>
                    <a:pt x="8" y="30"/>
                    <a:pt x="1" y="16"/>
                  </a:cubicBezTo>
                  <a:cubicBezTo>
                    <a:pt x="0" y="13"/>
                    <a:pt x="1" y="11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4" name="Freeform 836"/>
            <p:cNvSpPr>
              <a:spLocks noChangeArrowheads="1"/>
            </p:cNvSpPr>
            <p:nvPr/>
          </p:nvSpPr>
          <p:spPr bwMode="auto">
            <a:xfrm>
              <a:off x="419395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5" name="Freeform 837"/>
            <p:cNvSpPr>
              <a:spLocks noChangeArrowheads="1"/>
            </p:cNvSpPr>
            <p:nvPr/>
          </p:nvSpPr>
          <p:spPr bwMode="auto">
            <a:xfrm>
              <a:off x="430031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6" name="Freeform 838"/>
            <p:cNvSpPr>
              <a:spLocks noChangeArrowheads="1"/>
            </p:cNvSpPr>
            <p:nvPr/>
          </p:nvSpPr>
          <p:spPr bwMode="auto">
            <a:xfrm>
              <a:off x="4403502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7" name="Freeform 839"/>
            <p:cNvSpPr>
              <a:spLocks noChangeArrowheads="1"/>
            </p:cNvSpPr>
            <p:nvPr/>
          </p:nvSpPr>
          <p:spPr bwMode="auto">
            <a:xfrm>
              <a:off x="4509864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8" name="Freeform 840"/>
            <p:cNvSpPr>
              <a:spLocks noChangeArrowheads="1"/>
            </p:cNvSpPr>
            <p:nvPr/>
          </p:nvSpPr>
          <p:spPr bwMode="auto">
            <a:xfrm>
              <a:off x="4614639" y="3625621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19" name="Freeform 841"/>
            <p:cNvSpPr>
              <a:spLocks noChangeArrowheads="1"/>
            </p:cNvSpPr>
            <p:nvPr/>
          </p:nvSpPr>
          <p:spPr bwMode="auto">
            <a:xfrm>
              <a:off x="471623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0" name="Freeform 842"/>
            <p:cNvSpPr>
              <a:spLocks noChangeArrowheads="1"/>
            </p:cNvSpPr>
            <p:nvPr/>
          </p:nvSpPr>
          <p:spPr bwMode="auto">
            <a:xfrm>
              <a:off x="4821014" y="3625621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1" name="Freeform 843"/>
            <p:cNvSpPr>
              <a:spLocks noChangeArrowheads="1"/>
            </p:cNvSpPr>
            <p:nvPr/>
          </p:nvSpPr>
          <p:spPr bwMode="auto">
            <a:xfrm>
              <a:off x="4925789" y="3625621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2" name="Freeform 844"/>
            <p:cNvSpPr>
              <a:spLocks noChangeArrowheads="1"/>
            </p:cNvSpPr>
            <p:nvPr/>
          </p:nvSpPr>
          <p:spPr bwMode="auto">
            <a:xfrm>
              <a:off x="5022627" y="3625621"/>
              <a:ext cx="125412" cy="84137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3" name="Freeform 847"/>
            <p:cNvSpPr>
              <a:spLocks noChangeArrowheads="1"/>
            </p:cNvSpPr>
            <p:nvPr/>
          </p:nvSpPr>
          <p:spPr bwMode="auto">
            <a:xfrm>
              <a:off x="25747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4" name="Freeform 848"/>
            <p:cNvSpPr>
              <a:spLocks noChangeArrowheads="1"/>
            </p:cNvSpPr>
            <p:nvPr/>
          </p:nvSpPr>
          <p:spPr bwMode="auto">
            <a:xfrm>
              <a:off x="2674714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5" name="Freeform 849"/>
            <p:cNvSpPr>
              <a:spLocks noChangeArrowheads="1"/>
            </p:cNvSpPr>
            <p:nvPr/>
          </p:nvSpPr>
          <p:spPr bwMode="auto">
            <a:xfrm>
              <a:off x="27794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6" name="Freeform 850"/>
            <p:cNvSpPr>
              <a:spLocks noChangeArrowheads="1"/>
            </p:cNvSpPr>
            <p:nvPr/>
          </p:nvSpPr>
          <p:spPr bwMode="auto">
            <a:xfrm>
              <a:off x="2884264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7" name="Freeform 851"/>
            <p:cNvSpPr>
              <a:spLocks noChangeArrowheads="1"/>
            </p:cNvSpPr>
            <p:nvPr/>
          </p:nvSpPr>
          <p:spPr bwMode="auto">
            <a:xfrm>
              <a:off x="29906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8" name="Freeform 852"/>
            <p:cNvSpPr>
              <a:spLocks noChangeArrowheads="1"/>
            </p:cNvSpPr>
            <p:nvPr/>
          </p:nvSpPr>
          <p:spPr bwMode="auto">
            <a:xfrm>
              <a:off x="3096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29" name="Freeform 853"/>
            <p:cNvSpPr>
              <a:spLocks noChangeArrowheads="1"/>
            </p:cNvSpPr>
            <p:nvPr/>
          </p:nvSpPr>
          <p:spPr bwMode="auto">
            <a:xfrm>
              <a:off x="320017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0" name="Freeform 854"/>
            <p:cNvSpPr>
              <a:spLocks noChangeArrowheads="1"/>
            </p:cNvSpPr>
            <p:nvPr/>
          </p:nvSpPr>
          <p:spPr bwMode="auto">
            <a:xfrm>
              <a:off x="33065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1" name="Freeform 855"/>
            <p:cNvSpPr>
              <a:spLocks noChangeArrowheads="1"/>
            </p:cNvSpPr>
            <p:nvPr/>
          </p:nvSpPr>
          <p:spPr bwMode="auto">
            <a:xfrm>
              <a:off x="3406552" y="3679596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2" name="Freeform 856"/>
            <p:cNvSpPr>
              <a:spLocks noChangeArrowheads="1"/>
            </p:cNvSpPr>
            <p:nvPr/>
          </p:nvSpPr>
          <p:spPr bwMode="auto">
            <a:xfrm>
              <a:off x="36161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3" name="Freeform 857"/>
            <p:cNvSpPr>
              <a:spLocks noChangeArrowheads="1"/>
            </p:cNvSpPr>
            <p:nvPr/>
          </p:nvSpPr>
          <p:spPr bwMode="auto">
            <a:xfrm>
              <a:off x="3722464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4" name="Freeform 858"/>
            <p:cNvSpPr>
              <a:spLocks noChangeArrowheads="1"/>
            </p:cNvSpPr>
            <p:nvPr/>
          </p:nvSpPr>
          <p:spPr bwMode="auto">
            <a:xfrm>
              <a:off x="3827239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5" name="Freeform 859"/>
            <p:cNvSpPr>
              <a:spLocks noChangeArrowheads="1"/>
            </p:cNvSpPr>
            <p:nvPr/>
          </p:nvSpPr>
          <p:spPr bwMode="auto">
            <a:xfrm>
              <a:off x="4244752" y="367959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6" name="Freeform 860"/>
            <p:cNvSpPr>
              <a:spLocks noChangeArrowheads="1"/>
            </p:cNvSpPr>
            <p:nvPr/>
          </p:nvSpPr>
          <p:spPr bwMode="auto">
            <a:xfrm>
              <a:off x="4349527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7" name="Freeform 861"/>
            <p:cNvSpPr>
              <a:spLocks noChangeArrowheads="1"/>
            </p:cNvSpPr>
            <p:nvPr/>
          </p:nvSpPr>
          <p:spPr bwMode="auto">
            <a:xfrm>
              <a:off x="4455889" y="36795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8" name="Freeform 862"/>
            <p:cNvSpPr>
              <a:spLocks noChangeArrowheads="1"/>
            </p:cNvSpPr>
            <p:nvPr/>
          </p:nvSpPr>
          <p:spPr bwMode="auto">
            <a:xfrm>
              <a:off x="455907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39" name="Freeform 863"/>
            <p:cNvSpPr>
              <a:spLocks noChangeArrowheads="1"/>
            </p:cNvSpPr>
            <p:nvPr/>
          </p:nvSpPr>
          <p:spPr bwMode="auto">
            <a:xfrm>
              <a:off x="466543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0" name="Freeform 864"/>
            <p:cNvSpPr>
              <a:spLocks noChangeArrowheads="1"/>
            </p:cNvSpPr>
            <p:nvPr/>
          </p:nvSpPr>
          <p:spPr bwMode="auto">
            <a:xfrm>
              <a:off x="4771802" y="36795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1" name="Freeform 865"/>
            <p:cNvSpPr>
              <a:spLocks noChangeArrowheads="1"/>
            </p:cNvSpPr>
            <p:nvPr/>
          </p:nvSpPr>
          <p:spPr bwMode="auto">
            <a:xfrm>
              <a:off x="4874989" y="36795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2" name="Freeform 866"/>
            <p:cNvSpPr>
              <a:spLocks noChangeArrowheads="1"/>
            </p:cNvSpPr>
            <p:nvPr/>
          </p:nvSpPr>
          <p:spPr bwMode="auto">
            <a:xfrm>
              <a:off x="4986114" y="3673246"/>
              <a:ext cx="90488" cy="77787"/>
            </a:xfrm>
            <a:custGeom>
              <a:avLst/>
              <a:gdLst>
                <a:gd name="T0" fmla="*/ 2147483646 w 18"/>
                <a:gd name="T1" fmla="*/ 2147483646 h 15"/>
                <a:gd name="T2" fmla="*/ 2147483646 w 18"/>
                <a:gd name="T3" fmla="*/ 2147483646 h 15"/>
                <a:gd name="T4" fmla="*/ 2147483646 w 18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8"/>
                <a:gd name="T10" fmla="*/ 0 h 15"/>
                <a:gd name="T11" fmla="*/ 18 w 18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5">
                  <a:moveTo>
                    <a:pt x="8" y="3"/>
                  </a:moveTo>
                  <a:cubicBezTo>
                    <a:pt x="12" y="0"/>
                    <a:pt x="18" y="3"/>
                    <a:pt x="16" y="8"/>
                  </a:cubicBezTo>
                  <a:cubicBezTo>
                    <a:pt x="14" y="15"/>
                    <a:pt x="0" y="9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3" name="Freeform 868"/>
            <p:cNvSpPr>
              <a:spLocks noChangeArrowheads="1"/>
            </p:cNvSpPr>
            <p:nvPr/>
          </p:nvSpPr>
          <p:spPr bwMode="auto">
            <a:xfrm>
              <a:off x="2625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4" name="Freeform 869"/>
            <p:cNvSpPr>
              <a:spLocks noChangeArrowheads="1"/>
            </p:cNvSpPr>
            <p:nvPr/>
          </p:nvSpPr>
          <p:spPr bwMode="auto">
            <a:xfrm>
              <a:off x="272868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5" name="Freeform 870"/>
            <p:cNvSpPr>
              <a:spLocks noChangeArrowheads="1"/>
            </p:cNvSpPr>
            <p:nvPr/>
          </p:nvSpPr>
          <p:spPr bwMode="auto">
            <a:xfrm>
              <a:off x="283505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6" name="Freeform 871"/>
            <p:cNvSpPr>
              <a:spLocks noChangeArrowheads="1"/>
            </p:cNvSpPr>
            <p:nvPr/>
          </p:nvSpPr>
          <p:spPr bwMode="auto">
            <a:xfrm>
              <a:off x="2939827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7" name="Freeform 872"/>
            <p:cNvSpPr>
              <a:spLocks noChangeArrowheads="1"/>
            </p:cNvSpPr>
            <p:nvPr/>
          </p:nvSpPr>
          <p:spPr bwMode="auto">
            <a:xfrm>
              <a:off x="3041427" y="3728808"/>
              <a:ext cx="103187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8" name="Freeform 873"/>
            <p:cNvSpPr>
              <a:spLocks noChangeArrowheads="1"/>
            </p:cNvSpPr>
            <p:nvPr/>
          </p:nvSpPr>
          <p:spPr bwMode="auto">
            <a:xfrm>
              <a:off x="31446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49" name="Freeform 874"/>
            <p:cNvSpPr>
              <a:spLocks noChangeArrowheads="1"/>
            </p:cNvSpPr>
            <p:nvPr/>
          </p:nvSpPr>
          <p:spPr bwMode="auto">
            <a:xfrm>
              <a:off x="325097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0" name="Freeform 875"/>
            <p:cNvSpPr>
              <a:spLocks noChangeArrowheads="1"/>
            </p:cNvSpPr>
            <p:nvPr/>
          </p:nvSpPr>
          <p:spPr bwMode="auto">
            <a:xfrm>
              <a:off x="3355752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1" name="Freeform 876"/>
            <p:cNvSpPr>
              <a:spLocks noChangeArrowheads="1"/>
            </p:cNvSpPr>
            <p:nvPr/>
          </p:nvSpPr>
          <p:spPr bwMode="auto">
            <a:xfrm>
              <a:off x="34621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2" name="Freeform 877"/>
            <p:cNvSpPr>
              <a:spLocks noChangeArrowheads="1"/>
            </p:cNvSpPr>
            <p:nvPr/>
          </p:nvSpPr>
          <p:spPr bwMode="auto">
            <a:xfrm>
              <a:off x="367166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3" name="Freeform 878"/>
            <p:cNvSpPr>
              <a:spLocks noChangeArrowheads="1"/>
            </p:cNvSpPr>
            <p:nvPr/>
          </p:nvSpPr>
          <p:spPr bwMode="auto">
            <a:xfrm>
              <a:off x="37780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4" name="Freeform 879"/>
            <p:cNvSpPr>
              <a:spLocks noChangeArrowheads="1"/>
            </p:cNvSpPr>
            <p:nvPr/>
          </p:nvSpPr>
          <p:spPr bwMode="auto">
            <a:xfrm>
              <a:off x="3878039" y="3728808"/>
              <a:ext cx="106363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5" name="Freeform 880"/>
            <p:cNvSpPr>
              <a:spLocks noChangeArrowheads="1"/>
            </p:cNvSpPr>
            <p:nvPr/>
          </p:nvSpPr>
          <p:spPr bwMode="auto">
            <a:xfrm>
              <a:off x="4300314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6" name="Freeform 881"/>
            <p:cNvSpPr>
              <a:spLocks noChangeArrowheads="1"/>
            </p:cNvSpPr>
            <p:nvPr/>
          </p:nvSpPr>
          <p:spPr bwMode="auto">
            <a:xfrm>
              <a:off x="4403502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7" name="Freeform 882"/>
            <p:cNvSpPr>
              <a:spLocks noChangeArrowheads="1"/>
            </p:cNvSpPr>
            <p:nvPr/>
          </p:nvSpPr>
          <p:spPr bwMode="auto">
            <a:xfrm>
              <a:off x="4614639" y="3728808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8" name="Freeform 883"/>
            <p:cNvSpPr>
              <a:spLocks noChangeArrowheads="1"/>
            </p:cNvSpPr>
            <p:nvPr/>
          </p:nvSpPr>
          <p:spPr bwMode="auto">
            <a:xfrm>
              <a:off x="4716239" y="3728808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59" name="Freeform 885"/>
            <p:cNvSpPr>
              <a:spLocks noChangeArrowheads="1"/>
            </p:cNvSpPr>
            <p:nvPr/>
          </p:nvSpPr>
          <p:spPr bwMode="auto">
            <a:xfrm>
              <a:off x="25747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0" name="Freeform 886"/>
            <p:cNvSpPr>
              <a:spLocks noChangeArrowheads="1"/>
            </p:cNvSpPr>
            <p:nvPr/>
          </p:nvSpPr>
          <p:spPr bwMode="auto">
            <a:xfrm>
              <a:off x="2674714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1" name="Freeform 887"/>
            <p:cNvSpPr>
              <a:spLocks noChangeArrowheads="1"/>
            </p:cNvSpPr>
            <p:nvPr/>
          </p:nvSpPr>
          <p:spPr bwMode="auto">
            <a:xfrm>
              <a:off x="27794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2" name="Freeform 888"/>
            <p:cNvSpPr>
              <a:spLocks noChangeArrowheads="1"/>
            </p:cNvSpPr>
            <p:nvPr/>
          </p:nvSpPr>
          <p:spPr bwMode="auto">
            <a:xfrm>
              <a:off x="2884264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3" name="Freeform 889"/>
            <p:cNvSpPr>
              <a:spLocks noChangeArrowheads="1"/>
            </p:cNvSpPr>
            <p:nvPr/>
          </p:nvSpPr>
          <p:spPr bwMode="auto">
            <a:xfrm>
              <a:off x="29906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4" name="Freeform 890"/>
            <p:cNvSpPr>
              <a:spLocks noChangeArrowheads="1"/>
            </p:cNvSpPr>
            <p:nvPr/>
          </p:nvSpPr>
          <p:spPr bwMode="auto">
            <a:xfrm>
              <a:off x="309698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5" name="Freeform 891"/>
            <p:cNvSpPr>
              <a:spLocks noChangeArrowheads="1"/>
            </p:cNvSpPr>
            <p:nvPr/>
          </p:nvSpPr>
          <p:spPr bwMode="auto">
            <a:xfrm>
              <a:off x="320017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6" name="Freeform 892"/>
            <p:cNvSpPr>
              <a:spLocks noChangeArrowheads="1"/>
            </p:cNvSpPr>
            <p:nvPr/>
          </p:nvSpPr>
          <p:spPr bwMode="auto">
            <a:xfrm>
              <a:off x="33065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7" name="Freeform 893"/>
            <p:cNvSpPr>
              <a:spLocks noChangeArrowheads="1"/>
            </p:cNvSpPr>
            <p:nvPr/>
          </p:nvSpPr>
          <p:spPr bwMode="auto">
            <a:xfrm>
              <a:off x="3406552" y="37843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8" name="Freeform 894"/>
            <p:cNvSpPr>
              <a:spLocks noChangeArrowheads="1"/>
            </p:cNvSpPr>
            <p:nvPr/>
          </p:nvSpPr>
          <p:spPr bwMode="auto">
            <a:xfrm>
              <a:off x="351291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69" name="Freeform 895"/>
            <p:cNvSpPr>
              <a:spLocks noChangeArrowheads="1"/>
            </p:cNvSpPr>
            <p:nvPr/>
          </p:nvSpPr>
          <p:spPr bwMode="auto">
            <a:xfrm>
              <a:off x="3722464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0" name="Freeform 896"/>
            <p:cNvSpPr>
              <a:spLocks noChangeArrowheads="1"/>
            </p:cNvSpPr>
            <p:nvPr/>
          </p:nvSpPr>
          <p:spPr bwMode="auto">
            <a:xfrm>
              <a:off x="3827239" y="37843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1" name="Freeform 897"/>
            <p:cNvSpPr>
              <a:spLocks noChangeArrowheads="1"/>
            </p:cNvSpPr>
            <p:nvPr/>
          </p:nvSpPr>
          <p:spPr bwMode="auto">
            <a:xfrm>
              <a:off x="4244752" y="37843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2" name="Freeform 898"/>
            <p:cNvSpPr>
              <a:spLocks noChangeArrowheads="1"/>
            </p:cNvSpPr>
            <p:nvPr/>
          </p:nvSpPr>
          <p:spPr bwMode="auto">
            <a:xfrm>
              <a:off x="4349527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3" name="Freeform 899"/>
            <p:cNvSpPr>
              <a:spLocks noChangeArrowheads="1"/>
            </p:cNvSpPr>
            <p:nvPr/>
          </p:nvSpPr>
          <p:spPr bwMode="auto">
            <a:xfrm>
              <a:off x="4665439" y="37843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4" name="Freeform 900"/>
            <p:cNvSpPr>
              <a:spLocks noChangeArrowheads="1"/>
            </p:cNvSpPr>
            <p:nvPr/>
          </p:nvSpPr>
          <p:spPr bwMode="auto">
            <a:xfrm>
              <a:off x="4771802" y="37843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5" name="Freeform 903"/>
            <p:cNvSpPr>
              <a:spLocks noChangeArrowheads="1"/>
            </p:cNvSpPr>
            <p:nvPr/>
          </p:nvSpPr>
          <p:spPr bwMode="auto">
            <a:xfrm>
              <a:off x="262550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6" name="Freeform 904"/>
            <p:cNvSpPr>
              <a:spLocks noChangeArrowheads="1"/>
            </p:cNvSpPr>
            <p:nvPr/>
          </p:nvSpPr>
          <p:spPr bwMode="auto">
            <a:xfrm>
              <a:off x="272868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7" name="Freeform 905"/>
            <p:cNvSpPr>
              <a:spLocks noChangeArrowheads="1"/>
            </p:cNvSpPr>
            <p:nvPr/>
          </p:nvSpPr>
          <p:spPr bwMode="auto">
            <a:xfrm>
              <a:off x="2835052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8" name="Freeform 906"/>
            <p:cNvSpPr>
              <a:spLocks noChangeArrowheads="1"/>
            </p:cNvSpPr>
            <p:nvPr/>
          </p:nvSpPr>
          <p:spPr bwMode="auto">
            <a:xfrm>
              <a:off x="2939827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79" name="Freeform 907"/>
            <p:cNvSpPr>
              <a:spLocks noChangeArrowheads="1"/>
            </p:cNvSpPr>
            <p:nvPr/>
          </p:nvSpPr>
          <p:spPr bwMode="auto">
            <a:xfrm>
              <a:off x="3041427" y="3835171"/>
              <a:ext cx="103187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0" name="Freeform 908"/>
            <p:cNvSpPr>
              <a:spLocks noChangeArrowheads="1"/>
            </p:cNvSpPr>
            <p:nvPr/>
          </p:nvSpPr>
          <p:spPr bwMode="auto">
            <a:xfrm>
              <a:off x="31446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1" name="Freeform 909"/>
            <p:cNvSpPr>
              <a:spLocks noChangeArrowheads="1"/>
            </p:cNvSpPr>
            <p:nvPr/>
          </p:nvSpPr>
          <p:spPr bwMode="auto">
            <a:xfrm>
              <a:off x="3250977" y="3835171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2" name="Freeform 910"/>
            <p:cNvSpPr>
              <a:spLocks noChangeArrowheads="1"/>
            </p:cNvSpPr>
            <p:nvPr/>
          </p:nvSpPr>
          <p:spPr bwMode="auto">
            <a:xfrm>
              <a:off x="3355752" y="3835171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3" name="Freeform 911"/>
            <p:cNvSpPr>
              <a:spLocks noChangeArrowheads="1"/>
            </p:cNvSpPr>
            <p:nvPr/>
          </p:nvSpPr>
          <p:spPr bwMode="auto">
            <a:xfrm>
              <a:off x="34621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4" name="Freeform 912"/>
            <p:cNvSpPr>
              <a:spLocks noChangeArrowheads="1"/>
            </p:cNvSpPr>
            <p:nvPr/>
          </p:nvSpPr>
          <p:spPr bwMode="auto">
            <a:xfrm>
              <a:off x="3576414" y="3846283"/>
              <a:ext cx="90488" cy="63500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8" y="0"/>
                    <a:pt x="18" y="2"/>
                    <a:pt x="14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5" name="Freeform 913"/>
            <p:cNvSpPr>
              <a:spLocks noChangeArrowheads="1"/>
            </p:cNvSpPr>
            <p:nvPr/>
          </p:nvSpPr>
          <p:spPr bwMode="auto">
            <a:xfrm>
              <a:off x="367166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6" name="Freeform 914"/>
            <p:cNvSpPr>
              <a:spLocks noChangeArrowheads="1"/>
            </p:cNvSpPr>
            <p:nvPr/>
          </p:nvSpPr>
          <p:spPr bwMode="auto">
            <a:xfrm>
              <a:off x="4300314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7" name="Freeform 915"/>
            <p:cNvSpPr>
              <a:spLocks noChangeArrowheads="1"/>
            </p:cNvSpPr>
            <p:nvPr/>
          </p:nvSpPr>
          <p:spPr bwMode="auto">
            <a:xfrm>
              <a:off x="4716239" y="3835171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8" name="Freeform 916"/>
            <p:cNvSpPr>
              <a:spLocks noChangeArrowheads="1"/>
            </p:cNvSpPr>
            <p:nvPr/>
          </p:nvSpPr>
          <p:spPr bwMode="auto">
            <a:xfrm>
              <a:off x="4821014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89" name="Freeform 917"/>
            <p:cNvSpPr>
              <a:spLocks noChangeArrowheads="1"/>
            </p:cNvSpPr>
            <p:nvPr/>
          </p:nvSpPr>
          <p:spPr bwMode="auto">
            <a:xfrm>
              <a:off x="25747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0" name="Freeform 918"/>
            <p:cNvSpPr>
              <a:spLocks noChangeArrowheads="1"/>
            </p:cNvSpPr>
            <p:nvPr/>
          </p:nvSpPr>
          <p:spPr bwMode="auto">
            <a:xfrm>
              <a:off x="2674714" y="38907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1" name="Freeform 919"/>
            <p:cNvSpPr>
              <a:spLocks noChangeArrowheads="1"/>
            </p:cNvSpPr>
            <p:nvPr/>
          </p:nvSpPr>
          <p:spPr bwMode="auto">
            <a:xfrm>
              <a:off x="27794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2" name="Freeform 920"/>
            <p:cNvSpPr>
              <a:spLocks noChangeArrowheads="1"/>
            </p:cNvSpPr>
            <p:nvPr/>
          </p:nvSpPr>
          <p:spPr bwMode="auto">
            <a:xfrm>
              <a:off x="2884264" y="38907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3" name="Freeform 921"/>
            <p:cNvSpPr>
              <a:spLocks noChangeArrowheads="1"/>
            </p:cNvSpPr>
            <p:nvPr/>
          </p:nvSpPr>
          <p:spPr bwMode="auto">
            <a:xfrm>
              <a:off x="299062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4" name="Freeform 922"/>
            <p:cNvSpPr>
              <a:spLocks noChangeArrowheads="1"/>
            </p:cNvSpPr>
            <p:nvPr/>
          </p:nvSpPr>
          <p:spPr bwMode="auto">
            <a:xfrm>
              <a:off x="309698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5" name="Freeform 923"/>
            <p:cNvSpPr>
              <a:spLocks noChangeArrowheads="1"/>
            </p:cNvSpPr>
            <p:nvPr/>
          </p:nvSpPr>
          <p:spPr bwMode="auto">
            <a:xfrm>
              <a:off x="3200177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6" name="Freeform 924"/>
            <p:cNvSpPr>
              <a:spLocks noChangeArrowheads="1"/>
            </p:cNvSpPr>
            <p:nvPr/>
          </p:nvSpPr>
          <p:spPr bwMode="auto">
            <a:xfrm>
              <a:off x="3306539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7" name="Freeform 925"/>
            <p:cNvSpPr>
              <a:spLocks noChangeArrowheads="1"/>
            </p:cNvSpPr>
            <p:nvPr/>
          </p:nvSpPr>
          <p:spPr bwMode="auto">
            <a:xfrm>
              <a:off x="3406552" y="3890733"/>
              <a:ext cx="106362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8" name="Freeform 926"/>
            <p:cNvSpPr>
              <a:spLocks noChangeArrowheads="1"/>
            </p:cNvSpPr>
            <p:nvPr/>
          </p:nvSpPr>
          <p:spPr bwMode="auto">
            <a:xfrm>
              <a:off x="3512914" y="38907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099" name="Freeform 927"/>
            <p:cNvSpPr>
              <a:spLocks noChangeArrowheads="1"/>
            </p:cNvSpPr>
            <p:nvPr/>
          </p:nvSpPr>
          <p:spPr bwMode="auto">
            <a:xfrm>
              <a:off x="3631977" y="3890733"/>
              <a:ext cx="84137" cy="65088"/>
            </a:xfrm>
            <a:custGeom>
              <a:avLst/>
              <a:gdLst>
                <a:gd name="T0" fmla="*/ 2147483646 w 17"/>
                <a:gd name="T1" fmla="*/ 1749019702 h 13"/>
                <a:gd name="T2" fmla="*/ 2147483646 w 17"/>
                <a:gd name="T3" fmla="*/ 2147483646 h 13"/>
                <a:gd name="T4" fmla="*/ 2147483646 w 17"/>
                <a:gd name="T5" fmla="*/ 1749019702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7" y="2"/>
                  </a:moveTo>
                  <a:cubicBezTo>
                    <a:pt x="10" y="0"/>
                    <a:pt x="17" y="8"/>
                    <a:pt x="12" y="11"/>
                  </a:cubicBezTo>
                  <a:cubicBezTo>
                    <a:pt x="9" y="13"/>
                    <a:pt x="0" y="6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0" name="Freeform 928"/>
            <p:cNvSpPr>
              <a:spLocks noChangeArrowheads="1"/>
            </p:cNvSpPr>
            <p:nvPr/>
          </p:nvSpPr>
          <p:spPr bwMode="auto">
            <a:xfrm>
              <a:off x="4771802" y="38907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1" name="Freeform 931"/>
            <p:cNvSpPr>
              <a:spLocks noChangeArrowheads="1"/>
            </p:cNvSpPr>
            <p:nvPr/>
          </p:nvSpPr>
          <p:spPr bwMode="auto">
            <a:xfrm>
              <a:off x="262550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2" name="Freeform 932"/>
            <p:cNvSpPr>
              <a:spLocks noChangeArrowheads="1"/>
            </p:cNvSpPr>
            <p:nvPr/>
          </p:nvSpPr>
          <p:spPr bwMode="auto">
            <a:xfrm>
              <a:off x="2728689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3" name="Freeform 933"/>
            <p:cNvSpPr>
              <a:spLocks noChangeArrowheads="1"/>
            </p:cNvSpPr>
            <p:nvPr/>
          </p:nvSpPr>
          <p:spPr bwMode="auto">
            <a:xfrm>
              <a:off x="2835052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4" name="Freeform 934"/>
            <p:cNvSpPr>
              <a:spLocks noChangeArrowheads="1"/>
            </p:cNvSpPr>
            <p:nvPr/>
          </p:nvSpPr>
          <p:spPr bwMode="auto">
            <a:xfrm>
              <a:off x="2939827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5" name="Freeform 935"/>
            <p:cNvSpPr>
              <a:spLocks noChangeArrowheads="1"/>
            </p:cNvSpPr>
            <p:nvPr/>
          </p:nvSpPr>
          <p:spPr bwMode="auto">
            <a:xfrm>
              <a:off x="3041427" y="3939946"/>
              <a:ext cx="103187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6" name="Freeform 936"/>
            <p:cNvSpPr>
              <a:spLocks noChangeArrowheads="1"/>
            </p:cNvSpPr>
            <p:nvPr/>
          </p:nvSpPr>
          <p:spPr bwMode="auto">
            <a:xfrm>
              <a:off x="31446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7" name="Freeform 937"/>
            <p:cNvSpPr>
              <a:spLocks noChangeArrowheads="1"/>
            </p:cNvSpPr>
            <p:nvPr/>
          </p:nvSpPr>
          <p:spPr bwMode="auto">
            <a:xfrm>
              <a:off x="3250977" y="3939946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8" name="Freeform 938"/>
            <p:cNvSpPr>
              <a:spLocks noChangeArrowheads="1"/>
            </p:cNvSpPr>
            <p:nvPr/>
          </p:nvSpPr>
          <p:spPr bwMode="auto">
            <a:xfrm>
              <a:off x="3355752" y="3939946"/>
              <a:ext cx="101600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09" name="Freeform 939"/>
            <p:cNvSpPr>
              <a:spLocks noChangeArrowheads="1"/>
            </p:cNvSpPr>
            <p:nvPr/>
          </p:nvSpPr>
          <p:spPr bwMode="auto">
            <a:xfrm>
              <a:off x="346211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0" name="Freeform 940"/>
            <p:cNvSpPr>
              <a:spLocks noChangeArrowheads="1"/>
            </p:cNvSpPr>
            <p:nvPr/>
          </p:nvSpPr>
          <p:spPr bwMode="auto">
            <a:xfrm>
              <a:off x="3568477" y="3939946"/>
              <a:ext cx="98425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1" name="Freeform 941"/>
            <p:cNvSpPr>
              <a:spLocks noChangeArrowheads="1"/>
            </p:cNvSpPr>
            <p:nvPr/>
          </p:nvSpPr>
          <p:spPr bwMode="auto">
            <a:xfrm>
              <a:off x="3663727" y="3935183"/>
              <a:ext cx="125412" cy="90488"/>
            </a:xfrm>
            <a:custGeom>
              <a:avLst/>
              <a:gdLst>
                <a:gd name="T0" fmla="*/ 2147483646 w 25"/>
                <a:gd name="T1" fmla="*/ 2147483646 h 18"/>
                <a:gd name="T2" fmla="*/ 2147483646 w 25"/>
                <a:gd name="T3" fmla="*/ 2147483646 h 18"/>
                <a:gd name="T4" fmla="*/ 2147483646 w 25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5"/>
                <a:gd name="T10" fmla="*/ 0 h 18"/>
                <a:gd name="T11" fmla="*/ 25 w 25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8">
                  <a:moveTo>
                    <a:pt x="11" y="3"/>
                  </a:moveTo>
                  <a:cubicBezTo>
                    <a:pt x="11" y="4"/>
                    <a:pt x="17" y="0"/>
                    <a:pt x="19" y="4"/>
                  </a:cubicBezTo>
                  <a:cubicBezTo>
                    <a:pt x="25" y="18"/>
                    <a:pt x="0" y="11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2" name="Freeform 946"/>
            <p:cNvSpPr>
              <a:spLocks noChangeArrowheads="1"/>
            </p:cNvSpPr>
            <p:nvPr/>
          </p:nvSpPr>
          <p:spPr bwMode="auto">
            <a:xfrm>
              <a:off x="2674714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3" name="Freeform 947"/>
            <p:cNvSpPr>
              <a:spLocks noChangeArrowheads="1"/>
            </p:cNvSpPr>
            <p:nvPr/>
          </p:nvSpPr>
          <p:spPr bwMode="auto">
            <a:xfrm>
              <a:off x="27794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4" name="Freeform 948"/>
            <p:cNvSpPr>
              <a:spLocks noChangeArrowheads="1"/>
            </p:cNvSpPr>
            <p:nvPr/>
          </p:nvSpPr>
          <p:spPr bwMode="auto">
            <a:xfrm>
              <a:off x="2890614" y="3990746"/>
              <a:ext cx="103188" cy="58737"/>
            </a:xfrm>
            <a:custGeom>
              <a:avLst/>
              <a:gdLst>
                <a:gd name="T0" fmla="*/ 2147483646 w 21"/>
                <a:gd name="T1" fmla="*/ 2085344606 h 12"/>
                <a:gd name="T2" fmla="*/ 2147483646 w 21"/>
                <a:gd name="T3" fmla="*/ 2147483646 h 12"/>
                <a:gd name="T4" fmla="*/ 2147483646 w 21"/>
                <a:gd name="T5" fmla="*/ 208534460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9" y="3"/>
                  </a:moveTo>
                  <a:cubicBezTo>
                    <a:pt x="13" y="0"/>
                    <a:pt x="21" y="5"/>
                    <a:pt x="17" y="9"/>
                  </a:cubicBezTo>
                  <a:cubicBezTo>
                    <a:pt x="14" y="12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5" name="Freeform 949"/>
            <p:cNvSpPr>
              <a:spLocks noChangeArrowheads="1"/>
            </p:cNvSpPr>
            <p:nvPr/>
          </p:nvSpPr>
          <p:spPr bwMode="auto">
            <a:xfrm>
              <a:off x="299062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6" name="Freeform 950"/>
            <p:cNvSpPr>
              <a:spLocks noChangeArrowheads="1"/>
            </p:cNvSpPr>
            <p:nvPr/>
          </p:nvSpPr>
          <p:spPr bwMode="auto">
            <a:xfrm>
              <a:off x="309698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7" name="Freeform 951"/>
            <p:cNvSpPr>
              <a:spLocks noChangeArrowheads="1"/>
            </p:cNvSpPr>
            <p:nvPr/>
          </p:nvSpPr>
          <p:spPr bwMode="auto">
            <a:xfrm>
              <a:off x="3200177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8" name="Freeform 952"/>
            <p:cNvSpPr>
              <a:spLocks noChangeArrowheads="1"/>
            </p:cNvSpPr>
            <p:nvPr/>
          </p:nvSpPr>
          <p:spPr bwMode="auto">
            <a:xfrm>
              <a:off x="3306539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19" name="Freeform 953"/>
            <p:cNvSpPr>
              <a:spLocks noChangeArrowheads="1"/>
            </p:cNvSpPr>
            <p:nvPr/>
          </p:nvSpPr>
          <p:spPr bwMode="auto">
            <a:xfrm>
              <a:off x="3406552" y="3990746"/>
              <a:ext cx="106362" cy="90487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0" name="Freeform 954"/>
            <p:cNvSpPr>
              <a:spLocks noChangeArrowheads="1"/>
            </p:cNvSpPr>
            <p:nvPr/>
          </p:nvSpPr>
          <p:spPr bwMode="auto">
            <a:xfrm>
              <a:off x="351291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1" name="Freeform 955"/>
            <p:cNvSpPr>
              <a:spLocks noChangeArrowheads="1"/>
            </p:cNvSpPr>
            <p:nvPr/>
          </p:nvSpPr>
          <p:spPr bwMode="auto">
            <a:xfrm>
              <a:off x="36161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2" name="Freeform 956"/>
            <p:cNvSpPr>
              <a:spLocks noChangeArrowheads="1"/>
            </p:cNvSpPr>
            <p:nvPr/>
          </p:nvSpPr>
          <p:spPr bwMode="auto">
            <a:xfrm>
              <a:off x="3722464" y="3990746"/>
              <a:ext cx="100013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3" name="Freeform 961"/>
            <p:cNvSpPr>
              <a:spLocks noChangeArrowheads="1"/>
            </p:cNvSpPr>
            <p:nvPr/>
          </p:nvSpPr>
          <p:spPr bwMode="auto">
            <a:xfrm>
              <a:off x="3041427" y="4046308"/>
              <a:ext cx="103187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4" name="Freeform 962"/>
            <p:cNvSpPr>
              <a:spLocks noChangeArrowheads="1"/>
            </p:cNvSpPr>
            <p:nvPr/>
          </p:nvSpPr>
          <p:spPr bwMode="auto">
            <a:xfrm>
              <a:off x="31446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5" name="Freeform 963"/>
            <p:cNvSpPr>
              <a:spLocks noChangeArrowheads="1"/>
            </p:cNvSpPr>
            <p:nvPr/>
          </p:nvSpPr>
          <p:spPr bwMode="auto">
            <a:xfrm>
              <a:off x="32509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6" name="Freeform 964"/>
            <p:cNvSpPr>
              <a:spLocks noChangeArrowheads="1"/>
            </p:cNvSpPr>
            <p:nvPr/>
          </p:nvSpPr>
          <p:spPr bwMode="auto">
            <a:xfrm>
              <a:off x="3355752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7" name="Freeform 965"/>
            <p:cNvSpPr>
              <a:spLocks noChangeArrowheads="1"/>
            </p:cNvSpPr>
            <p:nvPr/>
          </p:nvSpPr>
          <p:spPr bwMode="auto">
            <a:xfrm>
              <a:off x="346211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8" name="Freeform 966"/>
            <p:cNvSpPr>
              <a:spLocks noChangeArrowheads="1"/>
            </p:cNvSpPr>
            <p:nvPr/>
          </p:nvSpPr>
          <p:spPr bwMode="auto">
            <a:xfrm>
              <a:off x="3568477" y="40463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29" name="Freeform 967"/>
            <p:cNvSpPr>
              <a:spLocks noChangeArrowheads="1"/>
            </p:cNvSpPr>
            <p:nvPr/>
          </p:nvSpPr>
          <p:spPr bwMode="auto">
            <a:xfrm>
              <a:off x="36716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0" name="Freeform 973"/>
            <p:cNvSpPr>
              <a:spLocks noChangeArrowheads="1"/>
            </p:cNvSpPr>
            <p:nvPr/>
          </p:nvSpPr>
          <p:spPr bwMode="auto">
            <a:xfrm>
              <a:off x="309698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1" name="Freeform 974"/>
            <p:cNvSpPr>
              <a:spLocks noChangeArrowheads="1"/>
            </p:cNvSpPr>
            <p:nvPr/>
          </p:nvSpPr>
          <p:spPr bwMode="auto">
            <a:xfrm>
              <a:off x="3200177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2" name="Freeform 975"/>
            <p:cNvSpPr>
              <a:spLocks noChangeArrowheads="1"/>
            </p:cNvSpPr>
            <p:nvPr/>
          </p:nvSpPr>
          <p:spPr bwMode="auto">
            <a:xfrm>
              <a:off x="3306539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3" name="Freeform 976"/>
            <p:cNvSpPr>
              <a:spLocks noChangeArrowheads="1"/>
            </p:cNvSpPr>
            <p:nvPr/>
          </p:nvSpPr>
          <p:spPr bwMode="auto">
            <a:xfrm>
              <a:off x="3406552" y="4097108"/>
              <a:ext cx="106362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4" name="Freeform 977"/>
            <p:cNvSpPr>
              <a:spLocks noChangeArrowheads="1"/>
            </p:cNvSpPr>
            <p:nvPr/>
          </p:nvSpPr>
          <p:spPr bwMode="auto">
            <a:xfrm>
              <a:off x="3512914" y="409710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5" name="Freeform 978"/>
            <p:cNvSpPr>
              <a:spLocks noChangeArrowheads="1"/>
            </p:cNvSpPr>
            <p:nvPr/>
          </p:nvSpPr>
          <p:spPr bwMode="auto">
            <a:xfrm>
              <a:off x="36161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6" name="Freeform 979"/>
            <p:cNvSpPr>
              <a:spLocks noChangeArrowheads="1"/>
            </p:cNvSpPr>
            <p:nvPr/>
          </p:nvSpPr>
          <p:spPr bwMode="auto">
            <a:xfrm>
              <a:off x="49813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7" name="Freeform 986"/>
            <p:cNvSpPr>
              <a:spLocks noChangeArrowheads="1"/>
            </p:cNvSpPr>
            <p:nvPr/>
          </p:nvSpPr>
          <p:spPr bwMode="auto">
            <a:xfrm>
              <a:off x="3041427" y="4151083"/>
              <a:ext cx="103187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8" name="Freeform 987"/>
            <p:cNvSpPr>
              <a:spLocks noChangeArrowheads="1"/>
            </p:cNvSpPr>
            <p:nvPr/>
          </p:nvSpPr>
          <p:spPr bwMode="auto">
            <a:xfrm>
              <a:off x="314461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39" name="Freeform 988"/>
            <p:cNvSpPr>
              <a:spLocks noChangeArrowheads="1"/>
            </p:cNvSpPr>
            <p:nvPr/>
          </p:nvSpPr>
          <p:spPr bwMode="auto">
            <a:xfrm>
              <a:off x="32509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0" name="Freeform 989"/>
            <p:cNvSpPr>
              <a:spLocks noChangeArrowheads="1"/>
            </p:cNvSpPr>
            <p:nvPr/>
          </p:nvSpPr>
          <p:spPr bwMode="auto">
            <a:xfrm>
              <a:off x="3355752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1" name="Freeform 990"/>
            <p:cNvSpPr>
              <a:spLocks noChangeArrowheads="1"/>
            </p:cNvSpPr>
            <p:nvPr/>
          </p:nvSpPr>
          <p:spPr bwMode="auto">
            <a:xfrm>
              <a:off x="3568477" y="4151083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2" name="Freeform 991"/>
            <p:cNvSpPr>
              <a:spLocks noChangeArrowheads="1"/>
            </p:cNvSpPr>
            <p:nvPr/>
          </p:nvSpPr>
          <p:spPr bwMode="auto">
            <a:xfrm>
              <a:off x="492578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3" name="Freeform 999"/>
            <p:cNvSpPr>
              <a:spLocks noChangeArrowheads="1"/>
            </p:cNvSpPr>
            <p:nvPr/>
          </p:nvSpPr>
          <p:spPr bwMode="auto">
            <a:xfrm>
              <a:off x="309698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4" name="Freeform 1000"/>
            <p:cNvSpPr>
              <a:spLocks noChangeArrowheads="1"/>
            </p:cNvSpPr>
            <p:nvPr/>
          </p:nvSpPr>
          <p:spPr bwMode="auto">
            <a:xfrm>
              <a:off x="3200177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5" name="Freeform 1001"/>
            <p:cNvSpPr>
              <a:spLocks noChangeArrowheads="1"/>
            </p:cNvSpPr>
            <p:nvPr/>
          </p:nvSpPr>
          <p:spPr bwMode="auto">
            <a:xfrm>
              <a:off x="3306539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6" name="Freeform 1002"/>
            <p:cNvSpPr>
              <a:spLocks noChangeArrowheads="1"/>
            </p:cNvSpPr>
            <p:nvPr/>
          </p:nvSpPr>
          <p:spPr bwMode="auto">
            <a:xfrm>
              <a:off x="3406552" y="4200296"/>
              <a:ext cx="106362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7" name="Freeform 1003"/>
            <p:cNvSpPr>
              <a:spLocks noChangeArrowheads="1"/>
            </p:cNvSpPr>
            <p:nvPr/>
          </p:nvSpPr>
          <p:spPr bwMode="auto">
            <a:xfrm>
              <a:off x="3512914" y="4200296"/>
              <a:ext cx="100013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8" name="Freeform 1004"/>
            <p:cNvSpPr>
              <a:spLocks noChangeArrowheads="1"/>
            </p:cNvSpPr>
            <p:nvPr/>
          </p:nvSpPr>
          <p:spPr bwMode="auto">
            <a:xfrm>
              <a:off x="4786089" y="4192358"/>
              <a:ext cx="85725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7" y="4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8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49" name="Freeform 1005"/>
            <p:cNvSpPr>
              <a:spLocks noChangeArrowheads="1"/>
            </p:cNvSpPr>
            <p:nvPr/>
          </p:nvSpPr>
          <p:spPr bwMode="auto">
            <a:xfrm>
              <a:off x="5427439" y="4186008"/>
              <a:ext cx="69850" cy="76200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4" y="5"/>
                  </a:moveTo>
                  <a:cubicBezTo>
                    <a:pt x="12" y="0"/>
                    <a:pt x="14" y="13"/>
                    <a:pt x="8" y="14"/>
                  </a:cubicBezTo>
                  <a:cubicBezTo>
                    <a:pt x="2" y="15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0" name="Freeform 1006"/>
            <p:cNvSpPr>
              <a:spLocks noChangeArrowheads="1"/>
            </p:cNvSpPr>
            <p:nvPr/>
          </p:nvSpPr>
          <p:spPr bwMode="auto">
            <a:xfrm>
              <a:off x="5508402" y="4211408"/>
              <a:ext cx="84137" cy="80963"/>
            </a:xfrm>
            <a:custGeom>
              <a:avLst/>
              <a:gdLst>
                <a:gd name="T0" fmla="*/ 2147483646 w 17"/>
                <a:gd name="T1" fmla="*/ 0 h 16"/>
                <a:gd name="T2" fmla="*/ 2147483646 w 17"/>
                <a:gd name="T3" fmla="*/ 2147483646 h 16"/>
                <a:gd name="T4" fmla="*/ 2147483646 w 17"/>
                <a:gd name="T5" fmla="*/ 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0"/>
                  </a:moveTo>
                  <a:cubicBezTo>
                    <a:pt x="9" y="0"/>
                    <a:pt x="16" y="0"/>
                    <a:pt x="17" y="4"/>
                  </a:cubicBezTo>
                  <a:cubicBezTo>
                    <a:pt x="17" y="16"/>
                    <a:pt x="0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1" name="Freeform 1016"/>
            <p:cNvSpPr>
              <a:spLocks noChangeArrowheads="1"/>
            </p:cNvSpPr>
            <p:nvPr/>
          </p:nvSpPr>
          <p:spPr bwMode="auto">
            <a:xfrm>
              <a:off x="31446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2" name="Freeform 1017"/>
            <p:cNvSpPr>
              <a:spLocks noChangeArrowheads="1"/>
            </p:cNvSpPr>
            <p:nvPr/>
          </p:nvSpPr>
          <p:spPr bwMode="auto">
            <a:xfrm>
              <a:off x="32509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3" name="Freeform 1018"/>
            <p:cNvSpPr>
              <a:spLocks noChangeArrowheads="1"/>
            </p:cNvSpPr>
            <p:nvPr/>
          </p:nvSpPr>
          <p:spPr bwMode="auto">
            <a:xfrm>
              <a:off x="3355752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4" name="Freeform 1019"/>
            <p:cNvSpPr>
              <a:spLocks noChangeArrowheads="1"/>
            </p:cNvSpPr>
            <p:nvPr/>
          </p:nvSpPr>
          <p:spPr bwMode="auto">
            <a:xfrm>
              <a:off x="346211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5" name="Freeform 1020"/>
            <p:cNvSpPr>
              <a:spLocks noChangeArrowheads="1"/>
            </p:cNvSpPr>
            <p:nvPr/>
          </p:nvSpPr>
          <p:spPr bwMode="auto">
            <a:xfrm>
              <a:off x="5446489" y="42558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6" name="Freeform 1028"/>
            <p:cNvSpPr>
              <a:spLocks noChangeArrowheads="1"/>
            </p:cNvSpPr>
            <p:nvPr/>
          </p:nvSpPr>
          <p:spPr bwMode="auto">
            <a:xfrm>
              <a:off x="3135089" y="4281258"/>
              <a:ext cx="71438" cy="106363"/>
            </a:xfrm>
            <a:custGeom>
              <a:avLst/>
              <a:gdLst>
                <a:gd name="T0" fmla="*/ 1841722667 w 14"/>
                <a:gd name="T1" fmla="*/ 2147483646 h 21"/>
                <a:gd name="T2" fmla="*/ 2147483646 w 14"/>
                <a:gd name="T3" fmla="*/ 2147483646 h 21"/>
                <a:gd name="T4" fmla="*/ 1841722667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2" y="7"/>
                  </a:moveTo>
                  <a:cubicBezTo>
                    <a:pt x="9" y="0"/>
                    <a:pt x="14" y="21"/>
                    <a:pt x="3" y="16"/>
                  </a:cubicBezTo>
                  <a:cubicBezTo>
                    <a:pt x="0" y="15"/>
                    <a:pt x="1" y="8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7" name="Freeform 1029"/>
            <p:cNvSpPr>
              <a:spLocks noChangeArrowheads="1"/>
            </p:cNvSpPr>
            <p:nvPr/>
          </p:nvSpPr>
          <p:spPr bwMode="auto">
            <a:xfrm>
              <a:off x="3200177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8" name="Freeform 1030"/>
            <p:cNvSpPr>
              <a:spLocks noChangeArrowheads="1"/>
            </p:cNvSpPr>
            <p:nvPr/>
          </p:nvSpPr>
          <p:spPr bwMode="auto">
            <a:xfrm>
              <a:off x="3306539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59" name="Freeform 1031"/>
            <p:cNvSpPr>
              <a:spLocks noChangeArrowheads="1"/>
            </p:cNvSpPr>
            <p:nvPr/>
          </p:nvSpPr>
          <p:spPr bwMode="auto">
            <a:xfrm>
              <a:off x="3406552" y="430665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0" name="Freeform 1032"/>
            <p:cNvSpPr>
              <a:spLocks noChangeArrowheads="1"/>
            </p:cNvSpPr>
            <p:nvPr/>
          </p:nvSpPr>
          <p:spPr bwMode="auto">
            <a:xfrm>
              <a:off x="3512914" y="43066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1" name="Freeform 1040"/>
            <p:cNvSpPr>
              <a:spLocks noChangeArrowheads="1"/>
            </p:cNvSpPr>
            <p:nvPr/>
          </p:nvSpPr>
          <p:spPr bwMode="auto">
            <a:xfrm>
              <a:off x="31446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2" name="Freeform 1041"/>
            <p:cNvSpPr>
              <a:spLocks noChangeArrowheads="1"/>
            </p:cNvSpPr>
            <p:nvPr/>
          </p:nvSpPr>
          <p:spPr bwMode="auto">
            <a:xfrm>
              <a:off x="32509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3" name="Freeform 1042"/>
            <p:cNvSpPr>
              <a:spLocks noChangeArrowheads="1"/>
            </p:cNvSpPr>
            <p:nvPr/>
          </p:nvSpPr>
          <p:spPr bwMode="auto">
            <a:xfrm>
              <a:off x="3355752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4" name="Freeform 1043"/>
            <p:cNvSpPr>
              <a:spLocks noChangeArrowheads="1"/>
            </p:cNvSpPr>
            <p:nvPr/>
          </p:nvSpPr>
          <p:spPr bwMode="auto">
            <a:xfrm>
              <a:off x="346211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5" name="Freeform 1044"/>
            <p:cNvSpPr>
              <a:spLocks noChangeArrowheads="1"/>
            </p:cNvSpPr>
            <p:nvPr/>
          </p:nvSpPr>
          <p:spPr bwMode="auto">
            <a:xfrm>
              <a:off x="3568477" y="43622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6" name="Freeform 1045"/>
            <p:cNvSpPr>
              <a:spLocks noChangeArrowheads="1"/>
            </p:cNvSpPr>
            <p:nvPr/>
          </p:nvSpPr>
          <p:spPr bwMode="auto">
            <a:xfrm>
              <a:off x="5352827" y="4365396"/>
              <a:ext cx="104775" cy="71437"/>
            </a:xfrm>
            <a:custGeom>
              <a:avLst/>
              <a:gdLst>
                <a:gd name="T0" fmla="*/ 2147483646 w 21"/>
                <a:gd name="T1" fmla="*/ 1685362115 h 14"/>
                <a:gd name="T2" fmla="*/ 2147483646 w 21"/>
                <a:gd name="T3" fmla="*/ 2147483646 h 14"/>
                <a:gd name="T4" fmla="*/ 2147483646 w 21"/>
                <a:gd name="T5" fmla="*/ 1685362115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7" y="2"/>
                  </a:moveTo>
                  <a:cubicBezTo>
                    <a:pt x="9" y="0"/>
                    <a:pt x="15" y="0"/>
                    <a:pt x="16" y="3"/>
                  </a:cubicBezTo>
                  <a:cubicBezTo>
                    <a:pt x="21" y="14"/>
                    <a:pt x="0" y="9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7" name="Freeform 1052"/>
            <p:cNvSpPr>
              <a:spLocks noChangeArrowheads="1"/>
            </p:cNvSpPr>
            <p:nvPr/>
          </p:nvSpPr>
          <p:spPr bwMode="auto">
            <a:xfrm>
              <a:off x="309698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8" name="Freeform 1053"/>
            <p:cNvSpPr>
              <a:spLocks noChangeArrowheads="1"/>
            </p:cNvSpPr>
            <p:nvPr/>
          </p:nvSpPr>
          <p:spPr bwMode="auto">
            <a:xfrm>
              <a:off x="3200177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69" name="Freeform 1054"/>
            <p:cNvSpPr>
              <a:spLocks noChangeArrowheads="1"/>
            </p:cNvSpPr>
            <p:nvPr/>
          </p:nvSpPr>
          <p:spPr bwMode="auto">
            <a:xfrm>
              <a:off x="3306539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0" name="Freeform 1055"/>
            <p:cNvSpPr>
              <a:spLocks noChangeArrowheads="1"/>
            </p:cNvSpPr>
            <p:nvPr/>
          </p:nvSpPr>
          <p:spPr bwMode="auto">
            <a:xfrm>
              <a:off x="3406552" y="4413021"/>
              <a:ext cx="106362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1" name="Freeform 1056"/>
            <p:cNvSpPr>
              <a:spLocks noChangeArrowheads="1"/>
            </p:cNvSpPr>
            <p:nvPr/>
          </p:nvSpPr>
          <p:spPr bwMode="auto">
            <a:xfrm>
              <a:off x="3512914" y="44130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2" name="Freeform 1057"/>
            <p:cNvSpPr>
              <a:spLocks noChangeArrowheads="1"/>
            </p:cNvSpPr>
            <p:nvPr/>
          </p:nvSpPr>
          <p:spPr bwMode="auto">
            <a:xfrm>
              <a:off x="3752627" y="4406671"/>
              <a:ext cx="90487" cy="106362"/>
            </a:xfrm>
            <a:custGeom>
              <a:avLst/>
              <a:gdLst>
                <a:gd name="T0" fmla="*/ 2147483646 w 18"/>
                <a:gd name="T1" fmla="*/ 2147483646 h 21"/>
                <a:gd name="T2" fmla="*/ 739404466 w 18"/>
                <a:gd name="T3" fmla="*/ 2147483646 h 21"/>
                <a:gd name="T4" fmla="*/ 2147483646 w 18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8"/>
                <a:gd name="T10" fmla="*/ 0 h 21"/>
                <a:gd name="T11" fmla="*/ 18 w 18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1">
                  <a:moveTo>
                    <a:pt x="7" y="3"/>
                  </a:moveTo>
                  <a:cubicBezTo>
                    <a:pt x="18" y="0"/>
                    <a:pt x="6" y="21"/>
                    <a:pt x="1" y="10"/>
                  </a:cubicBezTo>
                  <a:cubicBezTo>
                    <a:pt x="0" y="5"/>
                    <a:pt x="3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3" name="Freeform 1058"/>
            <p:cNvSpPr>
              <a:spLocks noChangeArrowheads="1"/>
            </p:cNvSpPr>
            <p:nvPr/>
          </p:nvSpPr>
          <p:spPr bwMode="auto">
            <a:xfrm>
              <a:off x="5187727" y="4413021"/>
              <a:ext cx="88900" cy="88900"/>
            </a:xfrm>
            <a:custGeom>
              <a:avLst/>
              <a:gdLst>
                <a:gd name="T0" fmla="*/ 2147483646 w 18"/>
                <a:gd name="T1" fmla="*/ 1590351856 h 18"/>
                <a:gd name="T2" fmla="*/ 2147483646 w 18"/>
                <a:gd name="T3" fmla="*/ 2147483646 h 18"/>
                <a:gd name="T4" fmla="*/ 2147483646 w 18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18"/>
                <a:gd name="T10" fmla="*/ 0 h 18"/>
                <a:gd name="T11" fmla="*/ 18 w 18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8">
                  <a:moveTo>
                    <a:pt x="11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4" name="Freeform 1059"/>
            <p:cNvSpPr>
              <a:spLocks noChangeArrowheads="1"/>
            </p:cNvSpPr>
            <p:nvPr/>
          </p:nvSpPr>
          <p:spPr bwMode="auto">
            <a:xfrm>
              <a:off x="5292502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5" name="Freeform 1060"/>
            <p:cNvSpPr>
              <a:spLocks noChangeArrowheads="1"/>
            </p:cNvSpPr>
            <p:nvPr/>
          </p:nvSpPr>
          <p:spPr bwMode="auto">
            <a:xfrm>
              <a:off x="55020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6" name="Freeform 1067"/>
            <p:cNvSpPr>
              <a:spLocks noChangeArrowheads="1"/>
            </p:cNvSpPr>
            <p:nvPr/>
          </p:nvSpPr>
          <p:spPr bwMode="auto">
            <a:xfrm>
              <a:off x="31446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7" name="Freeform 1068"/>
            <p:cNvSpPr>
              <a:spLocks noChangeArrowheads="1"/>
            </p:cNvSpPr>
            <p:nvPr/>
          </p:nvSpPr>
          <p:spPr bwMode="auto">
            <a:xfrm>
              <a:off x="32509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8" name="Freeform 1069"/>
            <p:cNvSpPr>
              <a:spLocks noChangeArrowheads="1"/>
            </p:cNvSpPr>
            <p:nvPr/>
          </p:nvSpPr>
          <p:spPr bwMode="auto">
            <a:xfrm>
              <a:off x="3355752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79" name="Freeform 1070"/>
            <p:cNvSpPr>
              <a:spLocks noChangeArrowheads="1"/>
            </p:cNvSpPr>
            <p:nvPr/>
          </p:nvSpPr>
          <p:spPr bwMode="auto">
            <a:xfrm>
              <a:off x="3462114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0" name="Freeform 1071"/>
            <p:cNvSpPr>
              <a:spLocks noChangeArrowheads="1"/>
            </p:cNvSpPr>
            <p:nvPr/>
          </p:nvSpPr>
          <p:spPr bwMode="auto">
            <a:xfrm>
              <a:off x="51369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1" name="Freeform 1072"/>
            <p:cNvSpPr>
              <a:spLocks noChangeArrowheads="1"/>
            </p:cNvSpPr>
            <p:nvPr/>
          </p:nvSpPr>
          <p:spPr bwMode="auto">
            <a:xfrm>
              <a:off x="524328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2" name="Freeform 1073"/>
            <p:cNvSpPr>
              <a:spLocks noChangeArrowheads="1"/>
            </p:cNvSpPr>
            <p:nvPr/>
          </p:nvSpPr>
          <p:spPr bwMode="auto">
            <a:xfrm>
              <a:off x="53464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3" name="Freeform 1074"/>
            <p:cNvSpPr>
              <a:spLocks noChangeArrowheads="1"/>
            </p:cNvSpPr>
            <p:nvPr/>
          </p:nvSpPr>
          <p:spPr bwMode="auto">
            <a:xfrm>
              <a:off x="5441727" y="4468583"/>
              <a:ext cx="111125" cy="77788"/>
            </a:xfrm>
            <a:custGeom>
              <a:avLst/>
              <a:gdLst>
                <a:gd name="T0" fmla="*/ 2147483646 w 22"/>
                <a:gd name="T1" fmla="*/ 1551510831 h 16"/>
                <a:gd name="T2" fmla="*/ 2147483646 w 22"/>
                <a:gd name="T3" fmla="*/ 2147483646 h 16"/>
                <a:gd name="T4" fmla="*/ 2147483646 w 22"/>
                <a:gd name="T5" fmla="*/ 1551510831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4" y="2"/>
                  </a:moveTo>
                  <a:cubicBezTo>
                    <a:pt x="14" y="2"/>
                    <a:pt x="22" y="0"/>
                    <a:pt x="19" y="8"/>
                  </a:cubicBezTo>
                  <a:cubicBezTo>
                    <a:pt x="16" y="16"/>
                    <a:pt x="0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4" name="Freeform 1080"/>
            <p:cNvSpPr>
              <a:spLocks noChangeArrowheads="1"/>
            </p:cNvSpPr>
            <p:nvPr/>
          </p:nvSpPr>
          <p:spPr bwMode="auto">
            <a:xfrm>
              <a:off x="3119214" y="4497158"/>
              <a:ext cx="80963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5" y="6"/>
                  </a:moveTo>
                  <a:cubicBezTo>
                    <a:pt x="11" y="0"/>
                    <a:pt x="16" y="13"/>
                    <a:pt x="10" y="15"/>
                  </a:cubicBezTo>
                  <a:cubicBezTo>
                    <a:pt x="5" y="17"/>
                    <a:pt x="0" y="10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5" name="Freeform 1081"/>
            <p:cNvSpPr>
              <a:spLocks noChangeArrowheads="1"/>
            </p:cNvSpPr>
            <p:nvPr/>
          </p:nvSpPr>
          <p:spPr bwMode="auto">
            <a:xfrm>
              <a:off x="32001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6" name="Freeform 1082"/>
            <p:cNvSpPr>
              <a:spLocks noChangeArrowheads="1"/>
            </p:cNvSpPr>
            <p:nvPr/>
          </p:nvSpPr>
          <p:spPr bwMode="auto">
            <a:xfrm>
              <a:off x="3306539" y="45162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7" name="Freeform 1083"/>
            <p:cNvSpPr>
              <a:spLocks noChangeArrowheads="1"/>
            </p:cNvSpPr>
            <p:nvPr/>
          </p:nvSpPr>
          <p:spPr bwMode="auto">
            <a:xfrm>
              <a:off x="3406552" y="4516208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8" name="Freeform 1084"/>
            <p:cNvSpPr>
              <a:spLocks noChangeArrowheads="1"/>
            </p:cNvSpPr>
            <p:nvPr/>
          </p:nvSpPr>
          <p:spPr bwMode="auto">
            <a:xfrm>
              <a:off x="3738339" y="4501921"/>
              <a:ext cx="79375" cy="85725"/>
            </a:xfrm>
            <a:custGeom>
              <a:avLst/>
              <a:gdLst>
                <a:gd name="T0" fmla="*/ 2147483646 w 16"/>
                <a:gd name="T1" fmla="*/ 2147483646 h 17"/>
                <a:gd name="T2" fmla="*/ 2147483646 w 16"/>
                <a:gd name="T3" fmla="*/ 2147483646 h 17"/>
                <a:gd name="T4" fmla="*/ 2147483646 w 16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6"/>
                <a:gd name="T10" fmla="*/ 0 h 17"/>
                <a:gd name="T11" fmla="*/ 16 w 1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7">
                  <a:moveTo>
                    <a:pt x="7" y="5"/>
                  </a:moveTo>
                  <a:cubicBezTo>
                    <a:pt x="14" y="0"/>
                    <a:pt x="16" y="12"/>
                    <a:pt x="12" y="14"/>
                  </a:cubicBezTo>
                  <a:cubicBezTo>
                    <a:pt x="8" y="17"/>
                    <a:pt x="0" y="9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89" name="Freeform 1085"/>
            <p:cNvSpPr>
              <a:spLocks noChangeArrowheads="1"/>
            </p:cNvSpPr>
            <p:nvPr/>
          </p:nvSpPr>
          <p:spPr bwMode="auto">
            <a:xfrm>
              <a:off x="5081364" y="45162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0" name="Freeform 1086"/>
            <p:cNvSpPr>
              <a:spLocks noChangeArrowheads="1"/>
            </p:cNvSpPr>
            <p:nvPr/>
          </p:nvSpPr>
          <p:spPr bwMode="auto">
            <a:xfrm>
              <a:off x="518772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1" name="Freeform 1087"/>
            <p:cNvSpPr>
              <a:spLocks noChangeArrowheads="1"/>
            </p:cNvSpPr>
            <p:nvPr/>
          </p:nvSpPr>
          <p:spPr bwMode="auto">
            <a:xfrm>
              <a:off x="5292502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2" name="Freeform 1088"/>
            <p:cNvSpPr>
              <a:spLocks noChangeArrowheads="1"/>
            </p:cNvSpPr>
            <p:nvPr/>
          </p:nvSpPr>
          <p:spPr bwMode="auto">
            <a:xfrm>
              <a:off x="5397277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3" name="Freeform 1089"/>
            <p:cNvSpPr>
              <a:spLocks noChangeArrowheads="1"/>
            </p:cNvSpPr>
            <p:nvPr/>
          </p:nvSpPr>
          <p:spPr bwMode="auto">
            <a:xfrm>
              <a:off x="55020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4" name="Freeform 1094"/>
            <p:cNvSpPr>
              <a:spLocks noChangeArrowheads="1"/>
            </p:cNvSpPr>
            <p:nvPr/>
          </p:nvSpPr>
          <p:spPr bwMode="auto">
            <a:xfrm>
              <a:off x="31446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5" name="Freeform 1095"/>
            <p:cNvSpPr>
              <a:spLocks noChangeArrowheads="1"/>
            </p:cNvSpPr>
            <p:nvPr/>
          </p:nvSpPr>
          <p:spPr bwMode="auto">
            <a:xfrm>
              <a:off x="32509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6" name="Freeform 1096"/>
            <p:cNvSpPr>
              <a:spLocks noChangeArrowheads="1"/>
            </p:cNvSpPr>
            <p:nvPr/>
          </p:nvSpPr>
          <p:spPr bwMode="auto">
            <a:xfrm>
              <a:off x="3355752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7" name="Freeform 1097"/>
            <p:cNvSpPr>
              <a:spLocks noChangeArrowheads="1"/>
            </p:cNvSpPr>
            <p:nvPr/>
          </p:nvSpPr>
          <p:spPr bwMode="auto">
            <a:xfrm>
              <a:off x="3462114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8" name="Freeform 1098"/>
            <p:cNvSpPr>
              <a:spLocks noChangeArrowheads="1"/>
            </p:cNvSpPr>
            <p:nvPr/>
          </p:nvSpPr>
          <p:spPr bwMode="auto">
            <a:xfrm>
              <a:off x="3701827" y="4546371"/>
              <a:ext cx="69850" cy="101600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3" y="6"/>
                  </a:moveTo>
                  <a:cubicBezTo>
                    <a:pt x="13" y="0"/>
                    <a:pt x="14" y="20"/>
                    <a:pt x="3" y="16"/>
                  </a:cubicBezTo>
                  <a:cubicBezTo>
                    <a:pt x="0" y="14"/>
                    <a:pt x="2" y="7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199" name="Freeform 1099"/>
            <p:cNvSpPr>
              <a:spLocks noChangeArrowheads="1"/>
            </p:cNvSpPr>
            <p:nvPr/>
          </p:nvSpPr>
          <p:spPr bwMode="auto">
            <a:xfrm>
              <a:off x="503056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0" name="Freeform 1100"/>
            <p:cNvSpPr>
              <a:spLocks noChangeArrowheads="1"/>
            </p:cNvSpPr>
            <p:nvPr/>
          </p:nvSpPr>
          <p:spPr bwMode="auto">
            <a:xfrm>
              <a:off x="51369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1" name="Freeform 1101"/>
            <p:cNvSpPr>
              <a:spLocks noChangeArrowheads="1"/>
            </p:cNvSpPr>
            <p:nvPr/>
          </p:nvSpPr>
          <p:spPr bwMode="auto">
            <a:xfrm>
              <a:off x="524328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2" name="Freeform 1102"/>
            <p:cNvSpPr>
              <a:spLocks noChangeArrowheads="1"/>
            </p:cNvSpPr>
            <p:nvPr/>
          </p:nvSpPr>
          <p:spPr bwMode="auto">
            <a:xfrm>
              <a:off x="53464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3" name="Freeform 1103"/>
            <p:cNvSpPr>
              <a:spLocks noChangeArrowheads="1"/>
            </p:cNvSpPr>
            <p:nvPr/>
          </p:nvSpPr>
          <p:spPr bwMode="auto">
            <a:xfrm>
              <a:off x="5446489" y="45685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4" name="Freeform 1104"/>
            <p:cNvSpPr>
              <a:spLocks noChangeArrowheads="1"/>
            </p:cNvSpPr>
            <p:nvPr/>
          </p:nvSpPr>
          <p:spPr bwMode="auto">
            <a:xfrm>
              <a:off x="5552852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5" name="Freeform 1108"/>
            <p:cNvSpPr>
              <a:spLocks noChangeArrowheads="1"/>
            </p:cNvSpPr>
            <p:nvPr/>
          </p:nvSpPr>
          <p:spPr bwMode="auto">
            <a:xfrm>
              <a:off x="32001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6" name="Freeform 1109"/>
            <p:cNvSpPr>
              <a:spLocks noChangeArrowheads="1"/>
            </p:cNvSpPr>
            <p:nvPr/>
          </p:nvSpPr>
          <p:spPr bwMode="auto">
            <a:xfrm>
              <a:off x="3306539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7" name="Freeform 1110"/>
            <p:cNvSpPr>
              <a:spLocks noChangeArrowheads="1"/>
            </p:cNvSpPr>
            <p:nvPr/>
          </p:nvSpPr>
          <p:spPr bwMode="auto">
            <a:xfrm>
              <a:off x="3406552" y="4622571"/>
              <a:ext cx="106362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8" name="Freeform 1111"/>
            <p:cNvSpPr>
              <a:spLocks noChangeArrowheads="1"/>
            </p:cNvSpPr>
            <p:nvPr/>
          </p:nvSpPr>
          <p:spPr bwMode="auto">
            <a:xfrm>
              <a:off x="4981352" y="4616221"/>
              <a:ext cx="95250" cy="92075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19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09" name="Freeform 1112"/>
            <p:cNvSpPr>
              <a:spLocks noChangeArrowheads="1"/>
            </p:cNvSpPr>
            <p:nvPr/>
          </p:nvSpPr>
          <p:spPr bwMode="auto">
            <a:xfrm>
              <a:off x="5081364" y="4622571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0" name="Freeform 1113"/>
            <p:cNvSpPr>
              <a:spLocks noChangeArrowheads="1"/>
            </p:cNvSpPr>
            <p:nvPr/>
          </p:nvSpPr>
          <p:spPr bwMode="auto">
            <a:xfrm>
              <a:off x="518772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1" name="Freeform 1114"/>
            <p:cNvSpPr>
              <a:spLocks noChangeArrowheads="1"/>
            </p:cNvSpPr>
            <p:nvPr/>
          </p:nvSpPr>
          <p:spPr bwMode="auto">
            <a:xfrm>
              <a:off x="5292502" y="46225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2" name="Freeform 1115"/>
            <p:cNvSpPr>
              <a:spLocks noChangeArrowheads="1"/>
            </p:cNvSpPr>
            <p:nvPr/>
          </p:nvSpPr>
          <p:spPr bwMode="auto">
            <a:xfrm>
              <a:off x="5397277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3" name="Freeform 1116"/>
            <p:cNvSpPr>
              <a:spLocks noChangeArrowheads="1"/>
            </p:cNvSpPr>
            <p:nvPr/>
          </p:nvSpPr>
          <p:spPr bwMode="auto">
            <a:xfrm>
              <a:off x="5502052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4" name="Freeform 1117"/>
            <p:cNvSpPr>
              <a:spLocks noChangeArrowheads="1"/>
            </p:cNvSpPr>
            <p:nvPr/>
          </p:nvSpPr>
          <p:spPr bwMode="auto">
            <a:xfrm>
              <a:off x="5608414" y="46225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5" name="Freeform 1122"/>
            <p:cNvSpPr>
              <a:spLocks noChangeArrowheads="1"/>
            </p:cNvSpPr>
            <p:nvPr/>
          </p:nvSpPr>
          <p:spPr bwMode="auto">
            <a:xfrm>
              <a:off x="32509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6" name="Freeform 1123"/>
            <p:cNvSpPr>
              <a:spLocks noChangeArrowheads="1"/>
            </p:cNvSpPr>
            <p:nvPr/>
          </p:nvSpPr>
          <p:spPr bwMode="auto">
            <a:xfrm>
              <a:off x="3355752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7" name="Freeform 1124"/>
            <p:cNvSpPr>
              <a:spLocks noChangeArrowheads="1"/>
            </p:cNvSpPr>
            <p:nvPr/>
          </p:nvSpPr>
          <p:spPr bwMode="auto">
            <a:xfrm>
              <a:off x="503056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8" name="Freeform 1125"/>
            <p:cNvSpPr>
              <a:spLocks noChangeArrowheads="1"/>
            </p:cNvSpPr>
            <p:nvPr/>
          </p:nvSpPr>
          <p:spPr bwMode="auto">
            <a:xfrm>
              <a:off x="51369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19" name="Freeform 1126"/>
            <p:cNvSpPr>
              <a:spLocks noChangeArrowheads="1"/>
            </p:cNvSpPr>
            <p:nvPr/>
          </p:nvSpPr>
          <p:spPr bwMode="auto">
            <a:xfrm>
              <a:off x="524328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0" name="Freeform 1127"/>
            <p:cNvSpPr>
              <a:spLocks noChangeArrowheads="1"/>
            </p:cNvSpPr>
            <p:nvPr/>
          </p:nvSpPr>
          <p:spPr bwMode="auto">
            <a:xfrm>
              <a:off x="53464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1" name="Freeform 1128"/>
            <p:cNvSpPr>
              <a:spLocks noChangeArrowheads="1"/>
            </p:cNvSpPr>
            <p:nvPr/>
          </p:nvSpPr>
          <p:spPr bwMode="auto">
            <a:xfrm>
              <a:off x="5446489" y="4671783"/>
              <a:ext cx="106363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2" name="Freeform 1129"/>
            <p:cNvSpPr>
              <a:spLocks noChangeArrowheads="1"/>
            </p:cNvSpPr>
            <p:nvPr/>
          </p:nvSpPr>
          <p:spPr bwMode="auto">
            <a:xfrm>
              <a:off x="5552852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3" name="Freeform 1130"/>
            <p:cNvSpPr>
              <a:spLocks noChangeArrowheads="1"/>
            </p:cNvSpPr>
            <p:nvPr/>
          </p:nvSpPr>
          <p:spPr bwMode="auto">
            <a:xfrm>
              <a:off x="5659214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4" name="Freeform 1135"/>
            <p:cNvSpPr>
              <a:spLocks noChangeArrowheads="1"/>
            </p:cNvSpPr>
            <p:nvPr/>
          </p:nvSpPr>
          <p:spPr bwMode="auto">
            <a:xfrm>
              <a:off x="32001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5" name="Freeform 1136"/>
            <p:cNvSpPr>
              <a:spLocks noChangeArrowheads="1"/>
            </p:cNvSpPr>
            <p:nvPr/>
          </p:nvSpPr>
          <p:spPr bwMode="auto">
            <a:xfrm>
              <a:off x="3306539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6" name="Freeform 1137"/>
            <p:cNvSpPr>
              <a:spLocks noChangeArrowheads="1"/>
            </p:cNvSpPr>
            <p:nvPr/>
          </p:nvSpPr>
          <p:spPr bwMode="auto">
            <a:xfrm>
              <a:off x="5081364" y="4727346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7" name="Freeform 1138"/>
            <p:cNvSpPr>
              <a:spLocks noChangeArrowheads="1"/>
            </p:cNvSpPr>
            <p:nvPr/>
          </p:nvSpPr>
          <p:spPr bwMode="auto">
            <a:xfrm>
              <a:off x="5192489" y="4722583"/>
              <a:ext cx="84138" cy="85725"/>
            </a:xfrm>
            <a:custGeom>
              <a:avLst/>
              <a:gdLst>
                <a:gd name="T0" fmla="*/ 2147483646 w 17"/>
                <a:gd name="T1" fmla="*/ 2147483646 h 17"/>
                <a:gd name="T2" fmla="*/ 2147483646 w 17"/>
                <a:gd name="T3" fmla="*/ 2147483646 h 17"/>
                <a:gd name="T4" fmla="*/ 2147483646 w 17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3"/>
                  </a:moveTo>
                  <a:cubicBezTo>
                    <a:pt x="13" y="0"/>
                    <a:pt x="17" y="1"/>
                    <a:pt x="17" y="7"/>
                  </a:cubicBezTo>
                  <a:cubicBezTo>
                    <a:pt x="17" y="17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8" name="Freeform 1139"/>
            <p:cNvSpPr>
              <a:spLocks noChangeArrowheads="1"/>
            </p:cNvSpPr>
            <p:nvPr/>
          </p:nvSpPr>
          <p:spPr bwMode="auto">
            <a:xfrm>
              <a:off x="5298852" y="4722583"/>
              <a:ext cx="98425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29" name="Freeform 1140"/>
            <p:cNvSpPr>
              <a:spLocks noChangeArrowheads="1"/>
            </p:cNvSpPr>
            <p:nvPr/>
          </p:nvSpPr>
          <p:spPr bwMode="auto">
            <a:xfrm>
              <a:off x="5397277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0" name="Freeform 1141"/>
            <p:cNvSpPr>
              <a:spLocks noChangeArrowheads="1"/>
            </p:cNvSpPr>
            <p:nvPr/>
          </p:nvSpPr>
          <p:spPr bwMode="auto">
            <a:xfrm>
              <a:off x="5502052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1" name="Freeform 1142"/>
            <p:cNvSpPr>
              <a:spLocks noChangeArrowheads="1"/>
            </p:cNvSpPr>
            <p:nvPr/>
          </p:nvSpPr>
          <p:spPr bwMode="auto">
            <a:xfrm>
              <a:off x="5608414" y="4727346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2" name="Freeform 1146"/>
            <p:cNvSpPr>
              <a:spLocks noChangeArrowheads="1"/>
            </p:cNvSpPr>
            <p:nvPr/>
          </p:nvSpPr>
          <p:spPr bwMode="auto">
            <a:xfrm>
              <a:off x="3255739" y="4778146"/>
              <a:ext cx="100013" cy="55562"/>
            </a:xfrm>
            <a:custGeom>
              <a:avLst/>
              <a:gdLst>
                <a:gd name="T0" fmla="*/ 2147483646 w 20"/>
                <a:gd name="T1" fmla="*/ 1672951616 h 11"/>
                <a:gd name="T2" fmla="*/ 2147483646 w 20"/>
                <a:gd name="T3" fmla="*/ 2147483646 h 11"/>
                <a:gd name="T4" fmla="*/ 2147483646 w 20"/>
                <a:gd name="T5" fmla="*/ 1672951616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3" name="Freeform 1147"/>
            <p:cNvSpPr>
              <a:spLocks noChangeArrowheads="1"/>
            </p:cNvSpPr>
            <p:nvPr/>
          </p:nvSpPr>
          <p:spPr bwMode="auto">
            <a:xfrm>
              <a:off x="5036914" y="4778146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2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7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4" name="Freeform 1148"/>
            <p:cNvSpPr>
              <a:spLocks noChangeArrowheads="1"/>
            </p:cNvSpPr>
            <p:nvPr/>
          </p:nvSpPr>
          <p:spPr bwMode="auto">
            <a:xfrm>
              <a:off x="5446489" y="47781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5" name="Freeform 1149"/>
            <p:cNvSpPr>
              <a:spLocks noChangeArrowheads="1"/>
            </p:cNvSpPr>
            <p:nvPr/>
          </p:nvSpPr>
          <p:spPr bwMode="auto">
            <a:xfrm>
              <a:off x="5552852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6" name="Freeform 1153"/>
            <p:cNvSpPr>
              <a:spLocks noChangeArrowheads="1"/>
            </p:cNvSpPr>
            <p:nvPr/>
          </p:nvSpPr>
          <p:spPr bwMode="auto">
            <a:xfrm>
              <a:off x="5502052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7" name="Freeform 1154"/>
            <p:cNvSpPr>
              <a:spLocks noChangeArrowheads="1"/>
            </p:cNvSpPr>
            <p:nvPr/>
          </p:nvSpPr>
          <p:spPr bwMode="auto">
            <a:xfrm>
              <a:off x="5597302" y="482894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2" y="3"/>
                  </a:moveTo>
                  <a:cubicBezTo>
                    <a:pt x="15" y="0"/>
                    <a:pt x="18" y="1"/>
                    <a:pt x="19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8" name="Freeform 6"/>
            <p:cNvSpPr>
              <a:spLocks noChangeArrowheads="1"/>
            </p:cNvSpPr>
            <p:nvPr/>
          </p:nvSpPr>
          <p:spPr bwMode="auto">
            <a:xfrm>
              <a:off x="8332564" y="2068283"/>
              <a:ext cx="114300" cy="50800"/>
            </a:xfrm>
            <a:custGeom>
              <a:avLst/>
              <a:gdLst>
                <a:gd name="T0" fmla="*/ 2147483646 w 23"/>
                <a:gd name="T1" fmla="*/ 0 h 10"/>
                <a:gd name="T2" fmla="*/ 2147483646 w 23"/>
                <a:gd name="T3" fmla="*/ 2147483646 h 10"/>
                <a:gd name="T4" fmla="*/ 2147483646 w 23"/>
                <a:gd name="T5" fmla="*/ 0 h 10"/>
                <a:gd name="T6" fmla="*/ 0 60000 65536"/>
                <a:gd name="T7" fmla="*/ 0 60000 65536"/>
                <a:gd name="T8" fmla="*/ 0 60000 65536"/>
                <a:gd name="T9" fmla="*/ 0 w 23"/>
                <a:gd name="T10" fmla="*/ 0 h 10"/>
                <a:gd name="T11" fmla="*/ 23 w 2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0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0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39" name="Freeform 7"/>
            <p:cNvSpPr>
              <a:spLocks noChangeArrowheads="1"/>
            </p:cNvSpPr>
            <p:nvPr/>
          </p:nvSpPr>
          <p:spPr bwMode="auto">
            <a:xfrm>
              <a:off x="8432577" y="2053996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0" name="Freeform 8"/>
            <p:cNvSpPr>
              <a:spLocks noChangeArrowheads="1"/>
            </p:cNvSpPr>
            <p:nvPr/>
          </p:nvSpPr>
          <p:spPr bwMode="auto">
            <a:xfrm>
              <a:off x="8527827" y="2053996"/>
              <a:ext cx="125412" cy="85725"/>
            </a:xfrm>
            <a:custGeom>
              <a:avLst/>
              <a:gdLst>
                <a:gd name="T0" fmla="*/ 2147483646 w 25"/>
                <a:gd name="T1" fmla="*/ 2147483646 h 17"/>
                <a:gd name="T2" fmla="*/ 2147483646 w 25"/>
                <a:gd name="T3" fmla="*/ 2147483646 h 17"/>
                <a:gd name="T4" fmla="*/ 2147483646 w 25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5"/>
                <a:gd name="T10" fmla="*/ 0 h 17"/>
                <a:gd name="T11" fmla="*/ 25 w 25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7">
                  <a:moveTo>
                    <a:pt x="11" y="3"/>
                  </a:moveTo>
                  <a:cubicBezTo>
                    <a:pt x="12" y="2"/>
                    <a:pt x="18" y="0"/>
                    <a:pt x="19" y="4"/>
                  </a:cubicBezTo>
                  <a:cubicBezTo>
                    <a:pt x="25" y="17"/>
                    <a:pt x="0" y="10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1" name="Freeform 9"/>
            <p:cNvSpPr>
              <a:spLocks noChangeArrowheads="1"/>
            </p:cNvSpPr>
            <p:nvPr/>
          </p:nvSpPr>
          <p:spPr bwMode="auto">
            <a:xfrm>
              <a:off x="8994552" y="2042883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1555579038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11" y="0"/>
                    <a:pt x="13" y="16"/>
                    <a:pt x="2" y="14"/>
                  </a:cubicBezTo>
                  <a:cubicBezTo>
                    <a:pt x="0" y="13"/>
                    <a:pt x="0" y="6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2" name="Freeform 10"/>
            <p:cNvSpPr>
              <a:spLocks noChangeArrowheads="1"/>
            </p:cNvSpPr>
            <p:nvPr/>
          </p:nvSpPr>
          <p:spPr bwMode="auto">
            <a:xfrm>
              <a:off x="9058052" y="2053996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3" name="Freeform 11"/>
            <p:cNvSpPr>
              <a:spLocks noChangeArrowheads="1"/>
            </p:cNvSpPr>
            <p:nvPr/>
          </p:nvSpPr>
          <p:spPr bwMode="auto">
            <a:xfrm>
              <a:off x="9164414" y="2053996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4" name="Freeform 12"/>
            <p:cNvSpPr>
              <a:spLocks noChangeArrowheads="1"/>
            </p:cNvSpPr>
            <p:nvPr/>
          </p:nvSpPr>
          <p:spPr bwMode="auto">
            <a:xfrm>
              <a:off x="9273952" y="2053996"/>
              <a:ext cx="100012" cy="69850"/>
            </a:xfrm>
            <a:custGeom>
              <a:avLst/>
              <a:gdLst>
                <a:gd name="T0" fmla="*/ 2147483646 w 20"/>
                <a:gd name="T1" fmla="*/ 2147483646 h 14"/>
                <a:gd name="T2" fmla="*/ 2147483646 w 20"/>
                <a:gd name="T3" fmla="*/ 2147483646 h 14"/>
                <a:gd name="T4" fmla="*/ 2147483646 w 20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8" y="3"/>
                  </a:moveTo>
                  <a:cubicBezTo>
                    <a:pt x="13" y="0"/>
                    <a:pt x="20" y="4"/>
                    <a:pt x="16" y="9"/>
                  </a:cubicBezTo>
                  <a:cubicBezTo>
                    <a:pt x="13" y="14"/>
                    <a:pt x="0" y="8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5" name="Freeform 13"/>
            <p:cNvSpPr>
              <a:spLocks noChangeArrowheads="1"/>
            </p:cNvSpPr>
            <p:nvPr/>
          </p:nvSpPr>
          <p:spPr bwMode="auto">
            <a:xfrm>
              <a:off x="8170639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6" name="Freeform 14"/>
            <p:cNvSpPr>
              <a:spLocks noChangeArrowheads="1"/>
            </p:cNvSpPr>
            <p:nvPr/>
          </p:nvSpPr>
          <p:spPr bwMode="auto">
            <a:xfrm>
              <a:off x="827065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7" name="Freeform 15"/>
            <p:cNvSpPr>
              <a:spLocks noChangeArrowheads="1"/>
            </p:cNvSpPr>
            <p:nvPr/>
          </p:nvSpPr>
          <p:spPr bwMode="auto">
            <a:xfrm>
              <a:off x="8377014" y="21095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8" name="Freeform 16"/>
            <p:cNvSpPr>
              <a:spLocks noChangeArrowheads="1"/>
            </p:cNvSpPr>
            <p:nvPr/>
          </p:nvSpPr>
          <p:spPr bwMode="auto">
            <a:xfrm>
              <a:off x="8483377" y="210955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49" name="Freeform 17"/>
            <p:cNvSpPr>
              <a:spLocks noChangeArrowheads="1"/>
            </p:cNvSpPr>
            <p:nvPr/>
          </p:nvSpPr>
          <p:spPr bwMode="auto">
            <a:xfrm>
              <a:off x="869292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0" name="Freeform 18"/>
            <p:cNvSpPr>
              <a:spLocks noChangeArrowheads="1"/>
            </p:cNvSpPr>
            <p:nvPr/>
          </p:nvSpPr>
          <p:spPr bwMode="auto">
            <a:xfrm>
              <a:off x="8797702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1" name="Freeform 19"/>
            <p:cNvSpPr>
              <a:spLocks noChangeArrowheads="1"/>
            </p:cNvSpPr>
            <p:nvPr/>
          </p:nvSpPr>
          <p:spPr bwMode="auto">
            <a:xfrm>
              <a:off x="8902477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2" name="Freeform 20"/>
            <p:cNvSpPr>
              <a:spLocks noChangeArrowheads="1"/>
            </p:cNvSpPr>
            <p:nvPr/>
          </p:nvSpPr>
          <p:spPr bwMode="auto">
            <a:xfrm>
              <a:off x="9002489" y="210955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3" name="Freeform 21"/>
            <p:cNvSpPr>
              <a:spLocks noChangeArrowheads="1"/>
            </p:cNvSpPr>
            <p:nvPr/>
          </p:nvSpPr>
          <p:spPr bwMode="auto">
            <a:xfrm>
              <a:off x="9108852" y="21095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4" name="Freeform 22"/>
            <p:cNvSpPr>
              <a:spLocks noChangeArrowheads="1"/>
            </p:cNvSpPr>
            <p:nvPr/>
          </p:nvSpPr>
          <p:spPr bwMode="auto">
            <a:xfrm>
              <a:off x="9213627" y="21095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2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5" name="Freeform 23"/>
            <p:cNvSpPr>
              <a:spLocks noChangeArrowheads="1"/>
            </p:cNvSpPr>
            <p:nvPr/>
          </p:nvSpPr>
          <p:spPr bwMode="auto">
            <a:xfrm>
              <a:off x="9319989" y="2109558"/>
              <a:ext cx="123825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6" name="Freeform 24"/>
            <p:cNvSpPr>
              <a:spLocks noChangeArrowheads="1"/>
            </p:cNvSpPr>
            <p:nvPr/>
          </p:nvSpPr>
          <p:spPr bwMode="auto">
            <a:xfrm>
              <a:off x="9434289" y="2104796"/>
              <a:ext cx="120650" cy="69850"/>
            </a:xfrm>
            <a:custGeom>
              <a:avLst/>
              <a:gdLst>
                <a:gd name="T0" fmla="*/ 2147483646 w 24"/>
                <a:gd name="T1" fmla="*/ 2147483646 h 14"/>
                <a:gd name="T2" fmla="*/ 2147483646 w 24"/>
                <a:gd name="T3" fmla="*/ 2147483646 h 14"/>
                <a:gd name="T4" fmla="*/ 2147483646 w 24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4"/>
                <a:gd name="T10" fmla="*/ 0 h 14"/>
                <a:gd name="T11" fmla="*/ 24 w 24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">
                  <a:moveTo>
                    <a:pt x="5" y="6"/>
                  </a:moveTo>
                  <a:cubicBezTo>
                    <a:pt x="5" y="5"/>
                    <a:pt x="12" y="0"/>
                    <a:pt x="16" y="4"/>
                  </a:cubicBezTo>
                  <a:cubicBezTo>
                    <a:pt x="24" y="13"/>
                    <a:pt x="0" y="14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7" name="Freeform 25"/>
            <p:cNvSpPr>
              <a:spLocks noChangeArrowheads="1"/>
            </p:cNvSpPr>
            <p:nvPr/>
          </p:nvSpPr>
          <p:spPr bwMode="auto">
            <a:xfrm>
              <a:off x="8019827" y="2168296"/>
              <a:ext cx="95250" cy="76200"/>
            </a:xfrm>
            <a:custGeom>
              <a:avLst/>
              <a:gdLst>
                <a:gd name="T0" fmla="*/ 2147483646 w 19"/>
                <a:gd name="T1" fmla="*/ 0 h 15"/>
                <a:gd name="T2" fmla="*/ 2147483646 w 19"/>
                <a:gd name="T3" fmla="*/ 2147483646 h 15"/>
                <a:gd name="T4" fmla="*/ 2147483646 w 19"/>
                <a:gd name="T5" fmla="*/ 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11" y="0"/>
                  </a:moveTo>
                  <a:cubicBezTo>
                    <a:pt x="12" y="0"/>
                    <a:pt x="19" y="1"/>
                    <a:pt x="16" y="7"/>
                  </a:cubicBezTo>
                  <a:cubicBezTo>
                    <a:pt x="12" y="15"/>
                    <a:pt x="0" y="2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8" name="Freeform 26"/>
            <p:cNvSpPr>
              <a:spLocks noChangeArrowheads="1"/>
            </p:cNvSpPr>
            <p:nvPr/>
          </p:nvSpPr>
          <p:spPr bwMode="auto">
            <a:xfrm>
              <a:off x="8121427" y="2165121"/>
              <a:ext cx="85725" cy="79375"/>
            </a:xfrm>
            <a:custGeom>
              <a:avLst/>
              <a:gdLst>
                <a:gd name="T0" fmla="*/ 2147483646 w 17"/>
                <a:gd name="T1" fmla="*/ 725432930 h 16"/>
                <a:gd name="T2" fmla="*/ 2147483646 w 17"/>
                <a:gd name="T3" fmla="*/ 2147483646 h 16"/>
                <a:gd name="T4" fmla="*/ 2147483646 w 17"/>
                <a:gd name="T5" fmla="*/ 725432930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2"/>
                    <a:pt x="17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59" name="Freeform 27"/>
            <p:cNvSpPr>
              <a:spLocks noChangeArrowheads="1"/>
            </p:cNvSpPr>
            <p:nvPr/>
          </p:nvSpPr>
          <p:spPr bwMode="auto">
            <a:xfrm>
              <a:off x="8326214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0" name="Freeform 28"/>
            <p:cNvSpPr>
              <a:spLocks noChangeArrowheads="1"/>
            </p:cNvSpPr>
            <p:nvPr/>
          </p:nvSpPr>
          <p:spPr bwMode="auto">
            <a:xfrm>
              <a:off x="8427814" y="2160358"/>
              <a:ext cx="100013" cy="77788"/>
            </a:xfrm>
            <a:custGeom>
              <a:avLst/>
              <a:gdLst>
                <a:gd name="T0" fmla="*/ 2147483646 w 20"/>
                <a:gd name="T1" fmla="*/ 1551530278 h 16"/>
                <a:gd name="T2" fmla="*/ 2147483646 w 20"/>
                <a:gd name="T3" fmla="*/ 2147483646 h 16"/>
                <a:gd name="T4" fmla="*/ 2147483646 w 20"/>
                <a:gd name="T5" fmla="*/ 1551530278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1" y="2"/>
                  </a:moveTo>
                  <a:cubicBezTo>
                    <a:pt x="14" y="0"/>
                    <a:pt x="18" y="0"/>
                    <a:pt x="18" y="5"/>
                  </a:cubicBezTo>
                  <a:cubicBezTo>
                    <a:pt x="20" y="16"/>
                    <a:pt x="0" y="9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1" name="Freeform 29"/>
            <p:cNvSpPr>
              <a:spLocks noChangeArrowheads="1"/>
            </p:cNvSpPr>
            <p:nvPr/>
          </p:nvSpPr>
          <p:spPr bwMode="auto">
            <a:xfrm>
              <a:off x="8637364" y="216035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2" name="Freeform 30"/>
            <p:cNvSpPr>
              <a:spLocks noChangeArrowheads="1"/>
            </p:cNvSpPr>
            <p:nvPr/>
          </p:nvSpPr>
          <p:spPr bwMode="auto">
            <a:xfrm>
              <a:off x="8742139" y="216035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3" name="Freeform 31"/>
            <p:cNvSpPr>
              <a:spLocks noChangeArrowheads="1"/>
            </p:cNvSpPr>
            <p:nvPr/>
          </p:nvSpPr>
          <p:spPr bwMode="auto">
            <a:xfrm>
              <a:off x="884850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4" name="Freeform 32"/>
            <p:cNvSpPr>
              <a:spLocks noChangeArrowheads="1"/>
            </p:cNvSpPr>
            <p:nvPr/>
          </p:nvSpPr>
          <p:spPr bwMode="auto">
            <a:xfrm>
              <a:off x="8954864" y="216035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5" name="Freeform 33"/>
            <p:cNvSpPr>
              <a:spLocks noChangeArrowheads="1"/>
            </p:cNvSpPr>
            <p:nvPr/>
          </p:nvSpPr>
          <p:spPr bwMode="auto">
            <a:xfrm>
              <a:off x="9058052" y="216035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6" name="Freeform 34"/>
            <p:cNvSpPr>
              <a:spLocks noChangeArrowheads="1"/>
            </p:cNvSpPr>
            <p:nvPr/>
          </p:nvSpPr>
          <p:spPr bwMode="auto">
            <a:xfrm>
              <a:off x="916441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7" name="Freeform 35"/>
            <p:cNvSpPr>
              <a:spLocks noChangeArrowheads="1"/>
            </p:cNvSpPr>
            <p:nvPr/>
          </p:nvSpPr>
          <p:spPr bwMode="auto">
            <a:xfrm>
              <a:off x="9267602" y="2160358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8" name="Freeform 36"/>
            <p:cNvSpPr>
              <a:spLocks noChangeArrowheads="1"/>
            </p:cNvSpPr>
            <p:nvPr/>
          </p:nvSpPr>
          <p:spPr bwMode="auto">
            <a:xfrm>
              <a:off x="9373964" y="2160358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69" name="Freeform 37"/>
            <p:cNvSpPr>
              <a:spLocks noChangeArrowheads="1"/>
            </p:cNvSpPr>
            <p:nvPr/>
          </p:nvSpPr>
          <p:spPr bwMode="auto">
            <a:xfrm>
              <a:off x="8081739" y="2215921"/>
              <a:ext cx="84138" cy="69850"/>
            </a:xfrm>
            <a:custGeom>
              <a:avLst/>
              <a:gdLst>
                <a:gd name="T0" fmla="*/ 2147483646 w 17"/>
                <a:gd name="T1" fmla="*/ 1647946104 h 14"/>
                <a:gd name="T2" fmla="*/ 2147483646 w 17"/>
                <a:gd name="T3" fmla="*/ 2147483646 h 14"/>
                <a:gd name="T4" fmla="*/ 2147483646 w 17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2"/>
                  </a:moveTo>
                  <a:cubicBezTo>
                    <a:pt x="11" y="0"/>
                    <a:pt x="17" y="3"/>
                    <a:pt x="14" y="8"/>
                  </a:cubicBezTo>
                  <a:cubicBezTo>
                    <a:pt x="12" y="14"/>
                    <a:pt x="0" y="7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0" name="Freeform 38"/>
            <p:cNvSpPr>
              <a:spLocks noChangeArrowheads="1"/>
            </p:cNvSpPr>
            <p:nvPr/>
          </p:nvSpPr>
          <p:spPr bwMode="auto">
            <a:xfrm>
              <a:off x="827065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1" name="Freeform 39"/>
            <p:cNvSpPr>
              <a:spLocks noChangeArrowheads="1"/>
            </p:cNvSpPr>
            <p:nvPr/>
          </p:nvSpPr>
          <p:spPr bwMode="auto">
            <a:xfrm>
              <a:off x="8396064" y="2193696"/>
              <a:ext cx="69850" cy="85725"/>
            </a:xfrm>
            <a:custGeom>
              <a:avLst/>
              <a:gdLst>
                <a:gd name="T0" fmla="*/ 2147483646 w 14"/>
                <a:gd name="T1" fmla="*/ 2147483646 h 17"/>
                <a:gd name="T2" fmla="*/ 2147483646 w 14"/>
                <a:gd name="T3" fmla="*/ 2147483646 h 17"/>
                <a:gd name="T4" fmla="*/ 2147483646 w 14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14"/>
                <a:gd name="T10" fmla="*/ 0 h 17"/>
                <a:gd name="T11" fmla="*/ 14 w 14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7">
                  <a:moveTo>
                    <a:pt x="6" y="6"/>
                  </a:moveTo>
                  <a:cubicBezTo>
                    <a:pt x="13" y="0"/>
                    <a:pt x="14" y="14"/>
                    <a:pt x="10" y="15"/>
                  </a:cubicBezTo>
                  <a:cubicBezTo>
                    <a:pt x="4" y="17"/>
                    <a:pt x="0" y="11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2" name="Freeform 40"/>
            <p:cNvSpPr>
              <a:spLocks noChangeArrowheads="1"/>
            </p:cNvSpPr>
            <p:nvPr/>
          </p:nvSpPr>
          <p:spPr bwMode="auto">
            <a:xfrm>
              <a:off x="8586564" y="22159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3" name="Freeform 41"/>
            <p:cNvSpPr>
              <a:spLocks noChangeArrowheads="1"/>
            </p:cNvSpPr>
            <p:nvPr/>
          </p:nvSpPr>
          <p:spPr bwMode="auto">
            <a:xfrm>
              <a:off x="869292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4" name="Freeform 42"/>
            <p:cNvSpPr>
              <a:spLocks noChangeArrowheads="1"/>
            </p:cNvSpPr>
            <p:nvPr/>
          </p:nvSpPr>
          <p:spPr bwMode="auto">
            <a:xfrm>
              <a:off x="8797702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5" name="Freeform 43"/>
            <p:cNvSpPr>
              <a:spLocks noChangeArrowheads="1"/>
            </p:cNvSpPr>
            <p:nvPr/>
          </p:nvSpPr>
          <p:spPr bwMode="auto">
            <a:xfrm>
              <a:off x="8902477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6" name="Freeform 44"/>
            <p:cNvSpPr>
              <a:spLocks noChangeArrowheads="1"/>
            </p:cNvSpPr>
            <p:nvPr/>
          </p:nvSpPr>
          <p:spPr bwMode="auto">
            <a:xfrm>
              <a:off x="9002489" y="2215921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7" name="Freeform 45"/>
            <p:cNvSpPr>
              <a:spLocks noChangeArrowheads="1"/>
            </p:cNvSpPr>
            <p:nvPr/>
          </p:nvSpPr>
          <p:spPr bwMode="auto">
            <a:xfrm>
              <a:off x="9108852" y="22159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8" name="Freeform 46"/>
            <p:cNvSpPr>
              <a:spLocks noChangeArrowheads="1"/>
            </p:cNvSpPr>
            <p:nvPr/>
          </p:nvSpPr>
          <p:spPr bwMode="auto">
            <a:xfrm>
              <a:off x="9213627" y="22159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79" name="Freeform 47"/>
            <p:cNvSpPr>
              <a:spLocks noChangeArrowheads="1"/>
            </p:cNvSpPr>
            <p:nvPr/>
          </p:nvSpPr>
          <p:spPr bwMode="auto">
            <a:xfrm>
              <a:off x="9319989" y="22159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0" name="Freeform 48"/>
            <p:cNvSpPr>
              <a:spLocks noChangeArrowheads="1"/>
            </p:cNvSpPr>
            <p:nvPr/>
          </p:nvSpPr>
          <p:spPr bwMode="auto">
            <a:xfrm>
              <a:off x="8567514" y="2255608"/>
              <a:ext cx="69850" cy="79375"/>
            </a:xfrm>
            <a:custGeom>
              <a:avLst/>
              <a:gdLst>
                <a:gd name="T0" fmla="*/ 2147483646 w 14"/>
                <a:gd name="T1" fmla="*/ 2147483646 h 16"/>
                <a:gd name="T2" fmla="*/ 2147483646 w 14"/>
                <a:gd name="T3" fmla="*/ 2147483646 h 16"/>
                <a:gd name="T4" fmla="*/ 2147483646 w 14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4"/>
                <a:gd name="T10" fmla="*/ 0 h 16"/>
                <a:gd name="T11" fmla="*/ 14 w 14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6">
                  <a:moveTo>
                    <a:pt x="3" y="4"/>
                  </a:moveTo>
                  <a:cubicBezTo>
                    <a:pt x="12" y="0"/>
                    <a:pt x="14" y="16"/>
                    <a:pt x="3" y="13"/>
                  </a:cubicBezTo>
                  <a:cubicBezTo>
                    <a:pt x="2" y="13"/>
                    <a:pt x="0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1" name="Freeform 49"/>
            <p:cNvSpPr>
              <a:spLocks noChangeArrowheads="1"/>
            </p:cNvSpPr>
            <p:nvPr/>
          </p:nvSpPr>
          <p:spPr bwMode="auto">
            <a:xfrm>
              <a:off x="8637364" y="2263546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2" name="Freeform 50"/>
            <p:cNvSpPr>
              <a:spLocks noChangeArrowheads="1"/>
            </p:cNvSpPr>
            <p:nvPr/>
          </p:nvSpPr>
          <p:spPr bwMode="auto">
            <a:xfrm>
              <a:off x="8742139" y="226354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3" name="Freeform 51"/>
            <p:cNvSpPr>
              <a:spLocks noChangeArrowheads="1"/>
            </p:cNvSpPr>
            <p:nvPr/>
          </p:nvSpPr>
          <p:spPr bwMode="auto">
            <a:xfrm>
              <a:off x="884850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4" name="Freeform 52"/>
            <p:cNvSpPr>
              <a:spLocks noChangeArrowheads="1"/>
            </p:cNvSpPr>
            <p:nvPr/>
          </p:nvSpPr>
          <p:spPr bwMode="auto">
            <a:xfrm>
              <a:off x="8954864" y="226354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5" name="Freeform 53"/>
            <p:cNvSpPr>
              <a:spLocks noChangeArrowheads="1"/>
            </p:cNvSpPr>
            <p:nvPr/>
          </p:nvSpPr>
          <p:spPr bwMode="auto">
            <a:xfrm>
              <a:off x="9058052" y="226354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6" name="Freeform 54"/>
            <p:cNvSpPr>
              <a:spLocks noChangeArrowheads="1"/>
            </p:cNvSpPr>
            <p:nvPr/>
          </p:nvSpPr>
          <p:spPr bwMode="auto">
            <a:xfrm>
              <a:off x="916441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7" name="Freeform 55"/>
            <p:cNvSpPr>
              <a:spLocks noChangeArrowheads="1"/>
            </p:cNvSpPr>
            <p:nvPr/>
          </p:nvSpPr>
          <p:spPr bwMode="auto">
            <a:xfrm>
              <a:off x="9267602" y="226354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8" name="Freeform 56"/>
            <p:cNvSpPr>
              <a:spLocks noChangeArrowheads="1"/>
            </p:cNvSpPr>
            <p:nvPr/>
          </p:nvSpPr>
          <p:spPr bwMode="auto">
            <a:xfrm>
              <a:off x="9373964" y="226354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89" name="Freeform 57"/>
            <p:cNvSpPr>
              <a:spLocks noChangeArrowheads="1"/>
            </p:cNvSpPr>
            <p:nvPr/>
          </p:nvSpPr>
          <p:spPr bwMode="auto">
            <a:xfrm>
              <a:off x="869292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0" name="Freeform 58"/>
            <p:cNvSpPr>
              <a:spLocks noChangeArrowheads="1"/>
            </p:cNvSpPr>
            <p:nvPr/>
          </p:nvSpPr>
          <p:spPr bwMode="auto">
            <a:xfrm>
              <a:off x="8797702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1" name="Freeform 59"/>
            <p:cNvSpPr>
              <a:spLocks noChangeArrowheads="1"/>
            </p:cNvSpPr>
            <p:nvPr/>
          </p:nvSpPr>
          <p:spPr bwMode="auto">
            <a:xfrm>
              <a:off x="8902477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2" name="Freeform 60"/>
            <p:cNvSpPr>
              <a:spLocks noChangeArrowheads="1"/>
            </p:cNvSpPr>
            <p:nvPr/>
          </p:nvSpPr>
          <p:spPr bwMode="auto">
            <a:xfrm>
              <a:off x="9002489" y="2319108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3" name="Freeform 61"/>
            <p:cNvSpPr>
              <a:spLocks noChangeArrowheads="1"/>
            </p:cNvSpPr>
            <p:nvPr/>
          </p:nvSpPr>
          <p:spPr bwMode="auto">
            <a:xfrm>
              <a:off x="9108852" y="23191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4" name="Freeform 62"/>
            <p:cNvSpPr>
              <a:spLocks noChangeArrowheads="1"/>
            </p:cNvSpPr>
            <p:nvPr/>
          </p:nvSpPr>
          <p:spPr bwMode="auto">
            <a:xfrm>
              <a:off x="9213627" y="23191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5" name="Freeform 63"/>
            <p:cNvSpPr>
              <a:spLocks noChangeArrowheads="1"/>
            </p:cNvSpPr>
            <p:nvPr/>
          </p:nvSpPr>
          <p:spPr bwMode="auto">
            <a:xfrm>
              <a:off x="9319989" y="23191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6" name="Freeform 66"/>
            <p:cNvSpPr>
              <a:spLocks noChangeArrowheads="1"/>
            </p:cNvSpPr>
            <p:nvPr/>
          </p:nvSpPr>
          <p:spPr bwMode="auto">
            <a:xfrm>
              <a:off x="8121427" y="2369908"/>
              <a:ext cx="100012" cy="55563"/>
            </a:xfrm>
            <a:custGeom>
              <a:avLst/>
              <a:gdLst>
                <a:gd name="T0" fmla="*/ 2147483646 w 20"/>
                <a:gd name="T1" fmla="*/ 1672981725 h 11"/>
                <a:gd name="T2" fmla="*/ 2147483646 w 20"/>
                <a:gd name="T3" fmla="*/ 2147483646 h 11"/>
                <a:gd name="T4" fmla="*/ 2147483646 w 20"/>
                <a:gd name="T5" fmla="*/ 1672981725 h 11"/>
                <a:gd name="T6" fmla="*/ 0 60000 65536"/>
                <a:gd name="T7" fmla="*/ 0 60000 65536"/>
                <a:gd name="T8" fmla="*/ 0 60000 65536"/>
                <a:gd name="T9" fmla="*/ 0 w 20"/>
                <a:gd name="T10" fmla="*/ 0 h 11"/>
                <a:gd name="T11" fmla="*/ 20 w 20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1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7" name="Freeform 67"/>
            <p:cNvSpPr>
              <a:spLocks noChangeArrowheads="1"/>
            </p:cNvSpPr>
            <p:nvPr/>
          </p:nvSpPr>
          <p:spPr bwMode="auto">
            <a:xfrm>
              <a:off x="8221439" y="2369908"/>
              <a:ext cx="88900" cy="69850"/>
            </a:xfrm>
            <a:custGeom>
              <a:avLst/>
              <a:gdLst>
                <a:gd name="T0" fmla="*/ 2147483646 w 18"/>
                <a:gd name="T1" fmla="*/ 1647921157 h 14"/>
                <a:gd name="T2" fmla="*/ 2147483646 w 18"/>
                <a:gd name="T3" fmla="*/ 2147483646 h 14"/>
                <a:gd name="T4" fmla="*/ 2147483646 w 18"/>
                <a:gd name="T5" fmla="*/ 1647921157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8" name="Freeform 68"/>
            <p:cNvSpPr>
              <a:spLocks noChangeArrowheads="1"/>
            </p:cNvSpPr>
            <p:nvPr/>
          </p:nvSpPr>
          <p:spPr bwMode="auto">
            <a:xfrm>
              <a:off x="8742139" y="23699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299" name="Freeform 69"/>
            <p:cNvSpPr>
              <a:spLocks noChangeArrowheads="1"/>
            </p:cNvSpPr>
            <p:nvPr/>
          </p:nvSpPr>
          <p:spPr bwMode="auto">
            <a:xfrm>
              <a:off x="884850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0" name="Freeform 70"/>
            <p:cNvSpPr>
              <a:spLocks noChangeArrowheads="1"/>
            </p:cNvSpPr>
            <p:nvPr/>
          </p:nvSpPr>
          <p:spPr bwMode="auto">
            <a:xfrm>
              <a:off x="8954864" y="23699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1" name="Freeform 71"/>
            <p:cNvSpPr>
              <a:spLocks noChangeArrowheads="1"/>
            </p:cNvSpPr>
            <p:nvPr/>
          </p:nvSpPr>
          <p:spPr bwMode="auto">
            <a:xfrm>
              <a:off x="9058052" y="23699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2" name="Freeform 72"/>
            <p:cNvSpPr>
              <a:spLocks noChangeArrowheads="1"/>
            </p:cNvSpPr>
            <p:nvPr/>
          </p:nvSpPr>
          <p:spPr bwMode="auto">
            <a:xfrm>
              <a:off x="916441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3" name="Freeform 73"/>
            <p:cNvSpPr>
              <a:spLocks noChangeArrowheads="1"/>
            </p:cNvSpPr>
            <p:nvPr/>
          </p:nvSpPr>
          <p:spPr bwMode="auto">
            <a:xfrm>
              <a:off x="9267602" y="23699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4" name="Freeform 74"/>
            <p:cNvSpPr>
              <a:spLocks noChangeArrowheads="1"/>
            </p:cNvSpPr>
            <p:nvPr/>
          </p:nvSpPr>
          <p:spPr bwMode="auto">
            <a:xfrm>
              <a:off x="9373964" y="23699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5" name="Freeform 79"/>
            <p:cNvSpPr>
              <a:spLocks noChangeArrowheads="1"/>
            </p:cNvSpPr>
            <p:nvPr/>
          </p:nvSpPr>
          <p:spPr bwMode="auto">
            <a:xfrm>
              <a:off x="7537227" y="2420708"/>
              <a:ext cx="103187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6" name="Freeform 80"/>
            <p:cNvSpPr>
              <a:spLocks noChangeArrowheads="1"/>
            </p:cNvSpPr>
            <p:nvPr/>
          </p:nvSpPr>
          <p:spPr bwMode="auto">
            <a:xfrm>
              <a:off x="7970614" y="2430233"/>
              <a:ext cx="85725" cy="65088"/>
            </a:xfrm>
            <a:custGeom>
              <a:avLst/>
              <a:gdLst>
                <a:gd name="T0" fmla="*/ 2147483646 w 17"/>
                <a:gd name="T1" fmla="*/ 735093858 h 13"/>
                <a:gd name="T2" fmla="*/ 2147483646 w 17"/>
                <a:gd name="T3" fmla="*/ 2147483646 h 13"/>
                <a:gd name="T4" fmla="*/ 2147483646 w 17"/>
                <a:gd name="T5" fmla="*/ 735093858 h 13"/>
                <a:gd name="T6" fmla="*/ 0 60000 65536"/>
                <a:gd name="T7" fmla="*/ 0 60000 65536"/>
                <a:gd name="T8" fmla="*/ 0 60000 65536"/>
                <a:gd name="T9" fmla="*/ 0 w 17"/>
                <a:gd name="T10" fmla="*/ 0 h 13"/>
                <a:gd name="T11" fmla="*/ 17 w 17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3">
                  <a:moveTo>
                    <a:pt x="9" y="1"/>
                  </a:moveTo>
                  <a:cubicBezTo>
                    <a:pt x="12" y="0"/>
                    <a:pt x="17" y="7"/>
                    <a:pt x="13" y="10"/>
                  </a:cubicBezTo>
                  <a:cubicBezTo>
                    <a:pt x="8" y="13"/>
                    <a:pt x="0" y="3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7" name="Freeform 81"/>
            <p:cNvSpPr>
              <a:spLocks noChangeArrowheads="1"/>
            </p:cNvSpPr>
            <p:nvPr/>
          </p:nvSpPr>
          <p:spPr bwMode="auto">
            <a:xfrm>
              <a:off x="8059514" y="2420708"/>
              <a:ext cx="100013" cy="79375"/>
            </a:xfrm>
            <a:custGeom>
              <a:avLst/>
              <a:gdLst>
                <a:gd name="T0" fmla="*/ 2147483646 w 20"/>
                <a:gd name="T1" fmla="*/ 2094646719 h 16"/>
                <a:gd name="T2" fmla="*/ 2147483646 w 20"/>
                <a:gd name="T3" fmla="*/ 2147483646 h 16"/>
                <a:gd name="T4" fmla="*/ 2147483646 w 20"/>
                <a:gd name="T5" fmla="*/ 2094646719 h 16"/>
                <a:gd name="T6" fmla="*/ 0 60000 65536"/>
                <a:gd name="T7" fmla="*/ 0 60000 65536"/>
                <a:gd name="T8" fmla="*/ 0 60000 65536"/>
                <a:gd name="T9" fmla="*/ 0 w 20"/>
                <a:gd name="T10" fmla="*/ 0 h 16"/>
                <a:gd name="T11" fmla="*/ 20 w 20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6">
                  <a:moveTo>
                    <a:pt x="10" y="3"/>
                  </a:moveTo>
                  <a:cubicBezTo>
                    <a:pt x="11" y="2"/>
                    <a:pt x="17" y="0"/>
                    <a:pt x="18" y="5"/>
                  </a:cubicBezTo>
                  <a:cubicBezTo>
                    <a:pt x="20" y="16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8" name="Freeform 82"/>
            <p:cNvSpPr>
              <a:spLocks noChangeArrowheads="1"/>
            </p:cNvSpPr>
            <p:nvPr/>
          </p:nvSpPr>
          <p:spPr bwMode="auto">
            <a:xfrm>
              <a:off x="8797702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09" name="Freeform 83"/>
            <p:cNvSpPr>
              <a:spLocks noChangeArrowheads="1"/>
            </p:cNvSpPr>
            <p:nvPr/>
          </p:nvSpPr>
          <p:spPr bwMode="auto">
            <a:xfrm>
              <a:off x="8902477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0" name="Freeform 84"/>
            <p:cNvSpPr>
              <a:spLocks noChangeArrowheads="1"/>
            </p:cNvSpPr>
            <p:nvPr/>
          </p:nvSpPr>
          <p:spPr bwMode="auto">
            <a:xfrm>
              <a:off x="9002489" y="2420708"/>
              <a:ext cx="106363" cy="90488"/>
            </a:xfrm>
            <a:custGeom>
              <a:avLst/>
              <a:gdLst>
                <a:gd name="T0" fmla="*/ 2147483646 w 21"/>
                <a:gd name="T1" fmla="*/ 2141745391 h 18"/>
                <a:gd name="T2" fmla="*/ 2147483646 w 21"/>
                <a:gd name="T3" fmla="*/ 2147483646 h 18"/>
                <a:gd name="T4" fmla="*/ 2147483646 w 21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1" name="Freeform 85"/>
            <p:cNvSpPr>
              <a:spLocks noChangeArrowheads="1"/>
            </p:cNvSpPr>
            <p:nvPr/>
          </p:nvSpPr>
          <p:spPr bwMode="auto">
            <a:xfrm>
              <a:off x="9108852" y="2420708"/>
              <a:ext cx="100012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2" name="Freeform 86"/>
            <p:cNvSpPr>
              <a:spLocks noChangeArrowheads="1"/>
            </p:cNvSpPr>
            <p:nvPr/>
          </p:nvSpPr>
          <p:spPr bwMode="auto">
            <a:xfrm>
              <a:off x="9213627" y="2420708"/>
              <a:ext cx="101600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3" name="Freeform 87"/>
            <p:cNvSpPr>
              <a:spLocks noChangeArrowheads="1"/>
            </p:cNvSpPr>
            <p:nvPr/>
          </p:nvSpPr>
          <p:spPr bwMode="auto">
            <a:xfrm>
              <a:off x="9319989" y="2420708"/>
              <a:ext cx="98425" cy="90488"/>
            </a:xfrm>
            <a:custGeom>
              <a:avLst/>
              <a:gdLst>
                <a:gd name="T0" fmla="*/ 2147483646 w 20"/>
                <a:gd name="T1" fmla="*/ 2141745391 h 18"/>
                <a:gd name="T2" fmla="*/ 2147483646 w 20"/>
                <a:gd name="T3" fmla="*/ 2147483646 h 18"/>
                <a:gd name="T4" fmla="*/ 2147483646 w 20"/>
                <a:gd name="T5" fmla="*/ 214174539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4" name="Freeform 92"/>
            <p:cNvSpPr>
              <a:spLocks noChangeArrowheads="1"/>
            </p:cNvSpPr>
            <p:nvPr/>
          </p:nvSpPr>
          <p:spPr bwMode="auto">
            <a:xfrm>
              <a:off x="7522939" y="2458808"/>
              <a:ext cx="69850" cy="77788"/>
            </a:xfrm>
            <a:custGeom>
              <a:avLst/>
              <a:gdLst>
                <a:gd name="T0" fmla="*/ 2147483646 w 14"/>
                <a:gd name="T1" fmla="*/ 2147483646 h 15"/>
                <a:gd name="T2" fmla="*/ 2147483646 w 14"/>
                <a:gd name="T3" fmla="*/ 2147483646 h 15"/>
                <a:gd name="T4" fmla="*/ 2147483646 w 14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4"/>
                <a:gd name="T10" fmla="*/ 0 h 15"/>
                <a:gd name="T11" fmla="*/ 14 w 1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5">
                  <a:moveTo>
                    <a:pt x="3" y="5"/>
                  </a:moveTo>
                  <a:cubicBezTo>
                    <a:pt x="11" y="0"/>
                    <a:pt x="14" y="15"/>
                    <a:pt x="5" y="14"/>
                  </a:cubicBezTo>
                  <a:cubicBezTo>
                    <a:pt x="0" y="14"/>
                    <a:pt x="1" y="6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5" name="Freeform 93"/>
            <p:cNvSpPr>
              <a:spLocks noChangeArrowheads="1"/>
            </p:cNvSpPr>
            <p:nvPr/>
          </p:nvSpPr>
          <p:spPr bwMode="auto">
            <a:xfrm>
              <a:off x="7592789" y="2485796"/>
              <a:ext cx="111125" cy="60325"/>
            </a:xfrm>
            <a:custGeom>
              <a:avLst/>
              <a:gdLst>
                <a:gd name="T0" fmla="*/ 2147483646 w 22"/>
                <a:gd name="T1" fmla="*/ 0 h 12"/>
                <a:gd name="T2" fmla="*/ 2147483646 w 22"/>
                <a:gd name="T3" fmla="*/ 2147483646 h 12"/>
                <a:gd name="T4" fmla="*/ 2147483646 w 22"/>
                <a:gd name="T5" fmla="*/ 0 h 12"/>
                <a:gd name="T6" fmla="*/ 0 60000 65536"/>
                <a:gd name="T7" fmla="*/ 0 60000 65536"/>
                <a:gd name="T8" fmla="*/ 0 60000 65536"/>
                <a:gd name="T9" fmla="*/ 0 w 22"/>
                <a:gd name="T10" fmla="*/ 0 h 12"/>
                <a:gd name="T11" fmla="*/ 22 w 22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2">
                  <a:moveTo>
                    <a:pt x="12" y="0"/>
                  </a:moveTo>
                  <a:cubicBezTo>
                    <a:pt x="12" y="0"/>
                    <a:pt x="22" y="1"/>
                    <a:pt x="17" y="7"/>
                  </a:cubicBezTo>
                  <a:cubicBezTo>
                    <a:pt x="13" y="12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6" name="Freeform 94"/>
            <p:cNvSpPr>
              <a:spLocks noChangeArrowheads="1"/>
            </p:cNvSpPr>
            <p:nvPr/>
          </p:nvSpPr>
          <p:spPr bwMode="auto">
            <a:xfrm>
              <a:off x="76991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7" name="Freeform 95"/>
            <p:cNvSpPr>
              <a:spLocks noChangeArrowheads="1"/>
            </p:cNvSpPr>
            <p:nvPr/>
          </p:nvSpPr>
          <p:spPr bwMode="auto">
            <a:xfrm>
              <a:off x="7810277" y="2476271"/>
              <a:ext cx="95250" cy="74612"/>
            </a:xfrm>
            <a:custGeom>
              <a:avLst/>
              <a:gdLst>
                <a:gd name="T0" fmla="*/ 2147483646 w 19"/>
                <a:gd name="T1" fmla="*/ 1601700778 h 15"/>
                <a:gd name="T2" fmla="*/ 2147483646 w 19"/>
                <a:gd name="T3" fmla="*/ 2147483646 h 15"/>
                <a:gd name="T4" fmla="*/ 2147483646 w 19"/>
                <a:gd name="T5" fmla="*/ 1601700778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2" y="0"/>
                    <a:pt x="19" y="2"/>
                    <a:pt x="16" y="9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8" name="Freeform 96"/>
            <p:cNvSpPr>
              <a:spLocks noChangeArrowheads="1"/>
            </p:cNvSpPr>
            <p:nvPr/>
          </p:nvSpPr>
          <p:spPr bwMode="auto">
            <a:xfrm>
              <a:off x="8221439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19" name="Freeform 97"/>
            <p:cNvSpPr>
              <a:spLocks noChangeArrowheads="1"/>
            </p:cNvSpPr>
            <p:nvPr/>
          </p:nvSpPr>
          <p:spPr bwMode="auto">
            <a:xfrm>
              <a:off x="8332564" y="2485796"/>
              <a:ext cx="114300" cy="53975"/>
            </a:xfrm>
            <a:custGeom>
              <a:avLst/>
              <a:gdLst>
                <a:gd name="T0" fmla="*/ 2147483646 w 23"/>
                <a:gd name="T1" fmla="*/ 0 h 11"/>
                <a:gd name="T2" fmla="*/ 2147483646 w 23"/>
                <a:gd name="T3" fmla="*/ 2147483646 h 11"/>
                <a:gd name="T4" fmla="*/ 2147483646 w 23"/>
                <a:gd name="T5" fmla="*/ 0 h 11"/>
                <a:gd name="T6" fmla="*/ 0 60000 65536"/>
                <a:gd name="T7" fmla="*/ 0 60000 65536"/>
                <a:gd name="T8" fmla="*/ 0 60000 65536"/>
                <a:gd name="T9" fmla="*/ 0 w 23"/>
                <a:gd name="T10" fmla="*/ 0 h 11"/>
                <a:gd name="T11" fmla="*/ 23 w 2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11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1"/>
                    <a:pt x="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0" name="Freeform 98"/>
            <p:cNvSpPr>
              <a:spLocks noChangeArrowheads="1"/>
            </p:cNvSpPr>
            <p:nvPr/>
          </p:nvSpPr>
          <p:spPr bwMode="auto">
            <a:xfrm>
              <a:off x="884850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1" name="Freeform 99"/>
            <p:cNvSpPr>
              <a:spLocks noChangeArrowheads="1"/>
            </p:cNvSpPr>
            <p:nvPr/>
          </p:nvSpPr>
          <p:spPr bwMode="auto">
            <a:xfrm>
              <a:off x="8954864" y="24762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2" name="Freeform 100"/>
            <p:cNvSpPr>
              <a:spLocks noChangeArrowheads="1"/>
            </p:cNvSpPr>
            <p:nvPr/>
          </p:nvSpPr>
          <p:spPr bwMode="auto">
            <a:xfrm>
              <a:off x="9058052" y="24762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3" name="Freeform 101"/>
            <p:cNvSpPr>
              <a:spLocks noChangeArrowheads="1"/>
            </p:cNvSpPr>
            <p:nvPr/>
          </p:nvSpPr>
          <p:spPr bwMode="auto">
            <a:xfrm>
              <a:off x="9164414" y="2476271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4" name="Freeform 102"/>
            <p:cNvSpPr>
              <a:spLocks noChangeArrowheads="1"/>
            </p:cNvSpPr>
            <p:nvPr/>
          </p:nvSpPr>
          <p:spPr bwMode="auto">
            <a:xfrm>
              <a:off x="9267602" y="2476271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5" name="Freeform 114"/>
            <p:cNvSpPr>
              <a:spLocks noChangeArrowheads="1"/>
            </p:cNvSpPr>
            <p:nvPr/>
          </p:nvSpPr>
          <p:spPr bwMode="auto">
            <a:xfrm>
              <a:off x="7648352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6" name="Freeform 115"/>
            <p:cNvSpPr>
              <a:spLocks noChangeArrowheads="1"/>
            </p:cNvSpPr>
            <p:nvPr/>
          </p:nvSpPr>
          <p:spPr bwMode="auto">
            <a:xfrm>
              <a:off x="77499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7" name="Freeform 116"/>
            <p:cNvSpPr>
              <a:spLocks noChangeArrowheads="1"/>
            </p:cNvSpPr>
            <p:nvPr/>
          </p:nvSpPr>
          <p:spPr bwMode="auto">
            <a:xfrm>
              <a:off x="7861077" y="2531833"/>
              <a:ext cx="84137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9" y="1"/>
                    <a:pt x="16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8" name="Freeform 117"/>
            <p:cNvSpPr>
              <a:spLocks noChangeArrowheads="1"/>
            </p:cNvSpPr>
            <p:nvPr/>
          </p:nvSpPr>
          <p:spPr bwMode="auto">
            <a:xfrm>
              <a:off x="8277002" y="2525483"/>
              <a:ext cx="100012" cy="69850"/>
            </a:xfrm>
            <a:custGeom>
              <a:avLst/>
              <a:gdLst>
                <a:gd name="T0" fmla="*/ 2147483646 w 20"/>
                <a:gd name="T1" fmla="*/ 1647946104 h 14"/>
                <a:gd name="T2" fmla="*/ 2147483646 w 20"/>
                <a:gd name="T3" fmla="*/ 2147483646 h 14"/>
                <a:gd name="T4" fmla="*/ 2147483646 w 20"/>
                <a:gd name="T5" fmla="*/ 1647946104 h 14"/>
                <a:gd name="T6" fmla="*/ 0 60000 65536"/>
                <a:gd name="T7" fmla="*/ 0 60000 65536"/>
                <a:gd name="T8" fmla="*/ 0 60000 65536"/>
                <a:gd name="T9" fmla="*/ 0 w 20"/>
                <a:gd name="T10" fmla="*/ 0 h 14"/>
                <a:gd name="T11" fmla="*/ 20 w 2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4">
                  <a:moveTo>
                    <a:pt x="9" y="2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29" name="Freeform 118"/>
            <p:cNvSpPr>
              <a:spLocks noChangeArrowheads="1"/>
            </p:cNvSpPr>
            <p:nvPr/>
          </p:nvSpPr>
          <p:spPr bwMode="auto">
            <a:xfrm>
              <a:off x="8377014" y="2525483"/>
              <a:ext cx="100013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0" name="Freeform 119"/>
            <p:cNvSpPr>
              <a:spLocks noChangeArrowheads="1"/>
            </p:cNvSpPr>
            <p:nvPr/>
          </p:nvSpPr>
          <p:spPr bwMode="auto">
            <a:xfrm>
              <a:off x="8486552" y="2531833"/>
              <a:ext cx="85725" cy="77788"/>
            </a:xfrm>
            <a:custGeom>
              <a:avLst/>
              <a:gdLst>
                <a:gd name="T0" fmla="*/ 2147483646 w 17"/>
                <a:gd name="T1" fmla="*/ 668344773 h 16"/>
                <a:gd name="T2" fmla="*/ 2147483646 w 17"/>
                <a:gd name="T3" fmla="*/ 2147483646 h 16"/>
                <a:gd name="T4" fmla="*/ 2147483646 w 17"/>
                <a:gd name="T5" fmla="*/ 668344773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9" y="1"/>
                  </a:moveTo>
                  <a:cubicBezTo>
                    <a:pt x="10" y="1"/>
                    <a:pt x="17" y="0"/>
                    <a:pt x="17" y="5"/>
                  </a:cubicBezTo>
                  <a:cubicBezTo>
                    <a:pt x="17" y="16"/>
                    <a:pt x="0" y="8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1" name="Freeform 120"/>
            <p:cNvSpPr>
              <a:spLocks noChangeArrowheads="1"/>
            </p:cNvSpPr>
            <p:nvPr/>
          </p:nvSpPr>
          <p:spPr bwMode="auto">
            <a:xfrm>
              <a:off x="8902477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2" name="Freeform 121"/>
            <p:cNvSpPr>
              <a:spLocks noChangeArrowheads="1"/>
            </p:cNvSpPr>
            <p:nvPr/>
          </p:nvSpPr>
          <p:spPr bwMode="auto">
            <a:xfrm>
              <a:off x="9002489" y="2525483"/>
              <a:ext cx="106363" cy="90488"/>
            </a:xfrm>
            <a:custGeom>
              <a:avLst/>
              <a:gdLst>
                <a:gd name="T0" fmla="*/ 2147483646 w 21"/>
                <a:gd name="T1" fmla="*/ 1759287804 h 18"/>
                <a:gd name="T2" fmla="*/ 2147483646 w 21"/>
                <a:gd name="T3" fmla="*/ 2147483646 h 18"/>
                <a:gd name="T4" fmla="*/ 2147483646 w 21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3" name="Freeform 122"/>
            <p:cNvSpPr>
              <a:spLocks noChangeArrowheads="1"/>
            </p:cNvSpPr>
            <p:nvPr/>
          </p:nvSpPr>
          <p:spPr bwMode="auto">
            <a:xfrm>
              <a:off x="9108852" y="2525483"/>
              <a:ext cx="100012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4" name="Freeform 123"/>
            <p:cNvSpPr>
              <a:spLocks noChangeArrowheads="1"/>
            </p:cNvSpPr>
            <p:nvPr/>
          </p:nvSpPr>
          <p:spPr bwMode="auto">
            <a:xfrm>
              <a:off x="9213627" y="2525483"/>
              <a:ext cx="101600" cy="90488"/>
            </a:xfrm>
            <a:custGeom>
              <a:avLst/>
              <a:gdLst>
                <a:gd name="T0" fmla="*/ 2147483646 w 20"/>
                <a:gd name="T1" fmla="*/ 1759287804 h 18"/>
                <a:gd name="T2" fmla="*/ 2147483646 w 20"/>
                <a:gd name="T3" fmla="*/ 2147483646 h 18"/>
                <a:gd name="T4" fmla="*/ 2147483646 w 20"/>
                <a:gd name="T5" fmla="*/ 1759287804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5" name="Freeform 140"/>
            <p:cNvSpPr>
              <a:spLocks noChangeArrowheads="1"/>
            </p:cNvSpPr>
            <p:nvPr/>
          </p:nvSpPr>
          <p:spPr bwMode="auto">
            <a:xfrm>
              <a:off x="6756177" y="2576283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6" y="0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6" name="Freeform 141"/>
            <p:cNvSpPr>
              <a:spLocks noChangeArrowheads="1"/>
            </p:cNvSpPr>
            <p:nvPr/>
          </p:nvSpPr>
          <p:spPr bwMode="auto">
            <a:xfrm>
              <a:off x="6862539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7" name="Freeform 142"/>
            <p:cNvSpPr>
              <a:spLocks noChangeArrowheads="1"/>
            </p:cNvSpPr>
            <p:nvPr/>
          </p:nvSpPr>
          <p:spPr bwMode="auto">
            <a:xfrm>
              <a:off x="69673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8" name="Freeform 143"/>
            <p:cNvSpPr>
              <a:spLocks noChangeArrowheads="1"/>
            </p:cNvSpPr>
            <p:nvPr/>
          </p:nvSpPr>
          <p:spPr bwMode="auto">
            <a:xfrm>
              <a:off x="7067327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39" name="Freeform 144"/>
            <p:cNvSpPr>
              <a:spLocks noChangeArrowheads="1"/>
            </p:cNvSpPr>
            <p:nvPr/>
          </p:nvSpPr>
          <p:spPr bwMode="auto">
            <a:xfrm>
              <a:off x="7183214" y="2581046"/>
              <a:ext cx="95250" cy="76200"/>
            </a:xfrm>
            <a:custGeom>
              <a:avLst/>
              <a:gdLst>
                <a:gd name="T0" fmla="*/ 2147483646 w 19"/>
                <a:gd name="T1" fmla="*/ 1811949640 h 15"/>
                <a:gd name="T2" fmla="*/ 2147483646 w 19"/>
                <a:gd name="T3" fmla="*/ 2147483646 h 15"/>
                <a:gd name="T4" fmla="*/ 2147483646 w 19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8" y="2"/>
                  </a:moveTo>
                  <a:cubicBezTo>
                    <a:pt x="11" y="0"/>
                    <a:pt x="19" y="2"/>
                    <a:pt x="16" y="8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0" name="Freeform 145"/>
            <p:cNvSpPr>
              <a:spLocks noChangeArrowheads="1"/>
            </p:cNvSpPr>
            <p:nvPr/>
          </p:nvSpPr>
          <p:spPr bwMode="auto">
            <a:xfrm>
              <a:off x="7272114" y="2581046"/>
              <a:ext cx="95250" cy="95250"/>
            </a:xfrm>
            <a:custGeom>
              <a:avLst/>
              <a:gdLst>
                <a:gd name="T0" fmla="*/ 2147483646 w 19"/>
                <a:gd name="T1" fmla="*/ 1663761829 h 19"/>
                <a:gd name="T2" fmla="*/ 2147483646 w 19"/>
                <a:gd name="T3" fmla="*/ 2147483646 h 19"/>
                <a:gd name="T4" fmla="*/ 2147483646 w 19"/>
                <a:gd name="T5" fmla="*/ 1663761829 h 19"/>
                <a:gd name="T6" fmla="*/ 0 60000 65536"/>
                <a:gd name="T7" fmla="*/ 0 60000 65536"/>
                <a:gd name="T8" fmla="*/ 0 60000 65536"/>
                <a:gd name="T9" fmla="*/ 0 w 19"/>
                <a:gd name="T10" fmla="*/ 0 h 19"/>
                <a:gd name="T11" fmla="*/ 19 w 19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9">
                  <a:moveTo>
                    <a:pt x="14" y="2"/>
                  </a:moveTo>
                  <a:cubicBezTo>
                    <a:pt x="15" y="1"/>
                    <a:pt x="19" y="0"/>
                    <a:pt x="19" y="6"/>
                  </a:cubicBezTo>
                  <a:cubicBezTo>
                    <a:pt x="18" y="19"/>
                    <a:pt x="0" y="5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1" name="Freeform 146"/>
            <p:cNvSpPr>
              <a:spLocks noChangeArrowheads="1"/>
            </p:cNvSpPr>
            <p:nvPr/>
          </p:nvSpPr>
          <p:spPr bwMode="auto">
            <a:xfrm>
              <a:off x="7383239" y="25810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2" name="Freeform 147"/>
            <p:cNvSpPr>
              <a:spLocks noChangeArrowheads="1"/>
            </p:cNvSpPr>
            <p:nvPr/>
          </p:nvSpPr>
          <p:spPr bwMode="auto">
            <a:xfrm>
              <a:off x="7492777" y="2576283"/>
              <a:ext cx="100012" cy="85725"/>
            </a:xfrm>
            <a:custGeom>
              <a:avLst/>
              <a:gdLst>
                <a:gd name="T0" fmla="*/ 2147483646 w 20"/>
                <a:gd name="T1" fmla="*/ 2147483646 h 17"/>
                <a:gd name="T2" fmla="*/ 2147483646 w 20"/>
                <a:gd name="T3" fmla="*/ 2147483646 h 17"/>
                <a:gd name="T4" fmla="*/ 2147483646 w 20"/>
                <a:gd name="T5" fmla="*/ 2147483646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3"/>
                  </a:moveTo>
                  <a:cubicBezTo>
                    <a:pt x="8" y="3"/>
                    <a:pt x="16" y="0"/>
                    <a:pt x="17" y="4"/>
                  </a:cubicBezTo>
                  <a:cubicBezTo>
                    <a:pt x="20" y="17"/>
                    <a:pt x="0" y="12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3" name="Freeform 148"/>
            <p:cNvSpPr>
              <a:spLocks noChangeArrowheads="1"/>
            </p:cNvSpPr>
            <p:nvPr/>
          </p:nvSpPr>
          <p:spPr bwMode="auto">
            <a:xfrm>
              <a:off x="7703914" y="2576283"/>
              <a:ext cx="101600" cy="58738"/>
            </a:xfrm>
            <a:custGeom>
              <a:avLst/>
              <a:gdLst>
                <a:gd name="T0" fmla="*/ 2147483646 w 20"/>
                <a:gd name="T1" fmla="*/ 2085380109 h 12"/>
                <a:gd name="T2" fmla="*/ 2147483646 w 20"/>
                <a:gd name="T3" fmla="*/ 2147483646 h 12"/>
                <a:gd name="T4" fmla="*/ 2147483646 w 20"/>
                <a:gd name="T5" fmla="*/ 2085380109 h 12"/>
                <a:gd name="T6" fmla="*/ 0 60000 65536"/>
                <a:gd name="T7" fmla="*/ 0 60000 65536"/>
                <a:gd name="T8" fmla="*/ 0 60000 65536"/>
                <a:gd name="T9" fmla="*/ 0 w 20"/>
                <a:gd name="T10" fmla="*/ 0 h 12"/>
                <a:gd name="T11" fmla="*/ 20 w 20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2">
                  <a:moveTo>
                    <a:pt x="8" y="3"/>
                  </a:moveTo>
                  <a:cubicBezTo>
                    <a:pt x="13" y="0"/>
                    <a:pt x="20" y="6"/>
                    <a:pt x="16" y="9"/>
                  </a:cubicBezTo>
                  <a:cubicBezTo>
                    <a:pt x="13" y="12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4" name="Freeform 149"/>
            <p:cNvSpPr>
              <a:spLocks noChangeArrowheads="1"/>
            </p:cNvSpPr>
            <p:nvPr/>
          </p:nvSpPr>
          <p:spPr bwMode="auto">
            <a:xfrm>
              <a:off x="8221439" y="2576283"/>
              <a:ext cx="100013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5" name="Freeform 150"/>
            <p:cNvSpPr>
              <a:spLocks noChangeArrowheads="1"/>
            </p:cNvSpPr>
            <p:nvPr/>
          </p:nvSpPr>
          <p:spPr bwMode="auto">
            <a:xfrm>
              <a:off x="8432577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6" name="Freeform 151"/>
            <p:cNvSpPr>
              <a:spLocks noChangeArrowheads="1"/>
            </p:cNvSpPr>
            <p:nvPr/>
          </p:nvSpPr>
          <p:spPr bwMode="auto">
            <a:xfrm>
              <a:off x="8883427" y="2561996"/>
              <a:ext cx="85725" cy="128587"/>
            </a:xfrm>
            <a:custGeom>
              <a:avLst/>
              <a:gdLst>
                <a:gd name="T0" fmla="*/ 2147483646 w 17"/>
                <a:gd name="T1" fmla="*/ 2147483646 h 26"/>
                <a:gd name="T2" fmla="*/ 0 w 17"/>
                <a:gd name="T3" fmla="*/ 2147483646 h 26"/>
                <a:gd name="T4" fmla="*/ 2147483646 w 17"/>
                <a:gd name="T5" fmla="*/ 2147483646 h 26"/>
                <a:gd name="T6" fmla="*/ 0 60000 65536"/>
                <a:gd name="T7" fmla="*/ 0 60000 65536"/>
                <a:gd name="T8" fmla="*/ 0 60000 65536"/>
                <a:gd name="T9" fmla="*/ 0 w 17"/>
                <a:gd name="T10" fmla="*/ 0 h 26"/>
                <a:gd name="T11" fmla="*/ 17 w 17"/>
                <a:gd name="T12" fmla="*/ 26 h 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26">
                  <a:moveTo>
                    <a:pt x="4" y="6"/>
                  </a:moveTo>
                  <a:cubicBezTo>
                    <a:pt x="17" y="0"/>
                    <a:pt x="6" y="26"/>
                    <a:pt x="0" y="12"/>
                  </a:cubicBezTo>
                  <a:cubicBezTo>
                    <a:pt x="0" y="11"/>
                    <a:pt x="3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7" name="Freeform 152"/>
            <p:cNvSpPr>
              <a:spLocks noChangeArrowheads="1"/>
            </p:cNvSpPr>
            <p:nvPr/>
          </p:nvSpPr>
          <p:spPr bwMode="auto">
            <a:xfrm>
              <a:off x="8954864" y="2581046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8" name="Freeform 153"/>
            <p:cNvSpPr>
              <a:spLocks noChangeArrowheads="1"/>
            </p:cNvSpPr>
            <p:nvPr/>
          </p:nvSpPr>
          <p:spPr bwMode="auto">
            <a:xfrm>
              <a:off x="9058052" y="25810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49" name="Freeform 154"/>
            <p:cNvSpPr>
              <a:spLocks noChangeArrowheads="1"/>
            </p:cNvSpPr>
            <p:nvPr/>
          </p:nvSpPr>
          <p:spPr bwMode="auto">
            <a:xfrm>
              <a:off x="9164414" y="25810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0" name="Freeform 177"/>
            <p:cNvSpPr>
              <a:spLocks noChangeArrowheads="1"/>
            </p:cNvSpPr>
            <p:nvPr/>
          </p:nvSpPr>
          <p:spPr bwMode="auto">
            <a:xfrm>
              <a:off x="68069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1" name="Freeform 178"/>
            <p:cNvSpPr>
              <a:spLocks noChangeArrowheads="1"/>
            </p:cNvSpPr>
            <p:nvPr/>
          </p:nvSpPr>
          <p:spPr bwMode="auto">
            <a:xfrm>
              <a:off x="69117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2" name="Freeform 179"/>
            <p:cNvSpPr>
              <a:spLocks noChangeArrowheads="1"/>
            </p:cNvSpPr>
            <p:nvPr/>
          </p:nvSpPr>
          <p:spPr bwMode="auto">
            <a:xfrm>
              <a:off x="701811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3" name="Freeform 180"/>
            <p:cNvSpPr>
              <a:spLocks noChangeArrowheads="1"/>
            </p:cNvSpPr>
            <p:nvPr/>
          </p:nvSpPr>
          <p:spPr bwMode="auto">
            <a:xfrm>
              <a:off x="7121302" y="2631846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4" name="Freeform 181"/>
            <p:cNvSpPr>
              <a:spLocks noChangeArrowheads="1"/>
            </p:cNvSpPr>
            <p:nvPr/>
          </p:nvSpPr>
          <p:spPr bwMode="auto">
            <a:xfrm>
              <a:off x="72276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5" name="Freeform 182"/>
            <p:cNvSpPr>
              <a:spLocks noChangeArrowheads="1"/>
            </p:cNvSpPr>
            <p:nvPr/>
          </p:nvSpPr>
          <p:spPr bwMode="auto">
            <a:xfrm>
              <a:off x="733402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6" name="Freeform 183"/>
            <p:cNvSpPr>
              <a:spLocks noChangeArrowheads="1"/>
            </p:cNvSpPr>
            <p:nvPr/>
          </p:nvSpPr>
          <p:spPr bwMode="auto">
            <a:xfrm>
              <a:off x="7434039" y="2631846"/>
              <a:ext cx="103188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7" name="Freeform 184"/>
            <p:cNvSpPr>
              <a:spLocks noChangeArrowheads="1"/>
            </p:cNvSpPr>
            <p:nvPr/>
          </p:nvSpPr>
          <p:spPr bwMode="auto">
            <a:xfrm>
              <a:off x="7570564" y="2590571"/>
              <a:ext cx="84138" cy="155575"/>
            </a:xfrm>
            <a:custGeom>
              <a:avLst/>
              <a:gdLst>
                <a:gd name="T0" fmla="*/ 2147483646 w 17"/>
                <a:gd name="T1" fmla="*/ 2147483646 h 31"/>
                <a:gd name="T2" fmla="*/ 1631826814 w 17"/>
                <a:gd name="T3" fmla="*/ 2147483646 h 31"/>
                <a:gd name="T4" fmla="*/ 2147483646 w 17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7"/>
                <a:gd name="T10" fmla="*/ 0 h 31"/>
                <a:gd name="T11" fmla="*/ 17 w 17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31">
                  <a:moveTo>
                    <a:pt x="4" y="10"/>
                  </a:moveTo>
                  <a:cubicBezTo>
                    <a:pt x="17" y="0"/>
                    <a:pt x="8" y="31"/>
                    <a:pt x="2" y="17"/>
                  </a:cubicBezTo>
                  <a:cubicBezTo>
                    <a:pt x="0" y="14"/>
                    <a:pt x="2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8" name="Freeform 185"/>
            <p:cNvSpPr>
              <a:spLocks noChangeArrowheads="1"/>
            </p:cNvSpPr>
            <p:nvPr/>
          </p:nvSpPr>
          <p:spPr bwMode="auto">
            <a:xfrm>
              <a:off x="7634064" y="2631846"/>
              <a:ext cx="131763" cy="84137"/>
            </a:xfrm>
            <a:custGeom>
              <a:avLst/>
              <a:gdLst>
                <a:gd name="T0" fmla="*/ 2147483646 w 26"/>
                <a:gd name="T1" fmla="*/ 1631807420 h 17"/>
                <a:gd name="T2" fmla="*/ 2147483646 w 26"/>
                <a:gd name="T3" fmla="*/ 2147483646 h 17"/>
                <a:gd name="T4" fmla="*/ 2147483646 w 26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6"/>
                <a:gd name="T10" fmla="*/ 0 h 17"/>
                <a:gd name="T11" fmla="*/ 26 w 26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7">
                  <a:moveTo>
                    <a:pt x="12" y="2"/>
                  </a:moveTo>
                  <a:cubicBezTo>
                    <a:pt x="11" y="3"/>
                    <a:pt x="18" y="0"/>
                    <a:pt x="20" y="4"/>
                  </a:cubicBezTo>
                  <a:cubicBezTo>
                    <a:pt x="26" y="17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59" name="Freeform 186"/>
            <p:cNvSpPr>
              <a:spLocks noChangeArrowheads="1"/>
            </p:cNvSpPr>
            <p:nvPr/>
          </p:nvSpPr>
          <p:spPr bwMode="auto">
            <a:xfrm>
              <a:off x="7854727" y="263184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0" name="Freeform 187"/>
            <p:cNvSpPr>
              <a:spLocks noChangeArrowheads="1"/>
            </p:cNvSpPr>
            <p:nvPr/>
          </p:nvSpPr>
          <p:spPr bwMode="auto">
            <a:xfrm>
              <a:off x="7961089" y="263184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1" name="Freeform 188"/>
            <p:cNvSpPr>
              <a:spLocks noChangeArrowheads="1"/>
            </p:cNvSpPr>
            <p:nvPr/>
          </p:nvSpPr>
          <p:spPr bwMode="auto">
            <a:xfrm>
              <a:off x="8065864" y="263184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2" name="Freeform 189"/>
            <p:cNvSpPr>
              <a:spLocks noChangeArrowheads="1"/>
            </p:cNvSpPr>
            <p:nvPr/>
          </p:nvSpPr>
          <p:spPr bwMode="auto">
            <a:xfrm>
              <a:off x="8502427" y="2615971"/>
              <a:ext cx="79375" cy="79375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6" y="5"/>
                  </a:moveTo>
                  <a:cubicBezTo>
                    <a:pt x="14" y="0"/>
                    <a:pt x="16" y="13"/>
                    <a:pt x="11" y="14"/>
                  </a:cubicBezTo>
                  <a:cubicBezTo>
                    <a:pt x="7" y="16"/>
                    <a:pt x="0" y="9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3" name="Freeform 190"/>
            <p:cNvSpPr>
              <a:spLocks noChangeArrowheads="1"/>
            </p:cNvSpPr>
            <p:nvPr/>
          </p:nvSpPr>
          <p:spPr bwMode="auto">
            <a:xfrm>
              <a:off x="8581802" y="2635021"/>
              <a:ext cx="111125" cy="80962"/>
            </a:xfrm>
            <a:custGeom>
              <a:avLst/>
              <a:gdLst>
                <a:gd name="T0" fmla="*/ 2147483646 w 22"/>
                <a:gd name="T1" fmla="*/ 739937019 h 16"/>
                <a:gd name="T2" fmla="*/ 2147483646 w 22"/>
                <a:gd name="T3" fmla="*/ 2147483646 h 16"/>
                <a:gd name="T4" fmla="*/ 2147483646 w 22"/>
                <a:gd name="T5" fmla="*/ 739937019 h 16"/>
                <a:gd name="T6" fmla="*/ 0 60000 65536"/>
                <a:gd name="T7" fmla="*/ 0 60000 65536"/>
                <a:gd name="T8" fmla="*/ 0 60000 65536"/>
                <a:gd name="T9" fmla="*/ 0 w 22"/>
                <a:gd name="T10" fmla="*/ 0 h 16"/>
                <a:gd name="T11" fmla="*/ 22 w 22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16">
                  <a:moveTo>
                    <a:pt x="11" y="1"/>
                  </a:moveTo>
                  <a:cubicBezTo>
                    <a:pt x="11" y="1"/>
                    <a:pt x="18" y="0"/>
                    <a:pt x="19" y="4"/>
                  </a:cubicBezTo>
                  <a:cubicBezTo>
                    <a:pt x="22" y="16"/>
                    <a:pt x="0" y="8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4" name="Freeform 191"/>
            <p:cNvSpPr>
              <a:spLocks noChangeArrowheads="1"/>
            </p:cNvSpPr>
            <p:nvPr/>
          </p:nvSpPr>
          <p:spPr bwMode="auto">
            <a:xfrm>
              <a:off x="8902477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5" name="Freeform 192"/>
            <p:cNvSpPr>
              <a:spLocks noChangeArrowheads="1"/>
            </p:cNvSpPr>
            <p:nvPr/>
          </p:nvSpPr>
          <p:spPr bwMode="auto">
            <a:xfrm>
              <a:off x="9002489" y="263184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6" name="Freeform 193"/>
            <p:cNvSpPr>
              <a:spLocks noChangeArrowheads="1"/>
            </p:cNvSpPr>
            <p:nvPr/>
          </p:nvSpPr>
          <p:spPr bwMode="auto">
            <a:xfrm>
              <a:off x="9108852" y="263184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7" name="Freeform 222"/>
            <p:cNvSpPr>
              <a:spLocks noChangeArrowheads="1"/>
            </p:cNvSpPr>
            <p:nvPr/>
          </p:nvSpPr>
          <p:spPr bwMode="auto">
            <a:xfrm>
              <a:off x="7765827" y="2639783"/>
              <a:ext cx="103187" cy="61913"/>
            </a:xfrm>
            <a:custGeom>
              <a:avLst/>
              <a:gdLst>
                <a:gd name="T0" fmla="*/ 2147483646 w 21"/>
                <a:gd name="T1" fmla="*/ 2147483646 h 12"/>
                <a:gd name="T2" fmla="*/ 2147483646 w 21"/>
                <a:gd name="T3" fmla="*/ 2147483646 h 12"/>
                <a:gd name="T4" fmla="*/ 2147483646 w 21"/>
                <a:gd name="T5" fmla="*/ 2147483646 h 12"/>
                <a:gd name="T6" fmla="*/ 0 60000 65536"/>
                <a:gd name="T7" fmla="*/ 0 60000 65536"/>
                <a:gd name="T8" fmla="*/ 0 60000 65536"/>
                <a:gd name="T9" fmla="*/ 0 w 21"/>
                <a:gd name="T10" fmla="*/ 0 h 12"/>
                <a:gd name="T11" fmla="*/ 21 w 2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2">
                  <a:moveTo>
                    <a:pt x="4" y="3"/>
                  </a:moveTo>
                  <a:cubicBezTo>
                    <a:pt x="6" y="1"/>
                    <a:pt x="13" y="0"/>
                    <a:pt x="15" y="3"/>
                  </a:cubicBezTo>
                  <a:cubicBezTo>
                    <a:pt x="21" y="12"/>
                    <a:pt x="0" y="1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8" name="Freeform 223"/>
            <p:cNvSpPr>
              <a:spLocks noChangeArrowheads="1"/>
            </p:cNvSpPr>
            <p:nvPr/>
          </p:nvSpPr>
          <p:spPr bwMode="auto">
            <a:xfrm>
              <a:off x="686253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69" name="Freeform 224"/>
            <p:cNvSpPr>
              <a:spLocks noChangeArrowheads="1"/>
            </p:cNvSpPr>
            <p:nvPr/>
          </p:nvSpPr>
          <p:spPr bwMode="auto">
            <a:xfrm>
              <a:off x="696731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0" name="Freeform 225"/>
            <p:cNvSpPr>
              <a:spLocks noChangeArrowheads="1"/>
            </p:cNvSpPr>
            <p:nvPr/>
          </p:nvSpPr>
          <p:spPr bwMode="auto">
            <a:xfrm>
              <a:off x="7067327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1" name="Freeform 226"/>
            <p:cNvSpPr>
              <a:spLocks noChangeArrowheads="1"/>
            </p:cNvSpPr>
            <p:nvPr/>
          </p:nvSpPr>
          <p:spPr bwMode="auto">
            <a:xfrm>
              <a:off x="71721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2" name="Freeform 227"/>
            <p:cNvSpPr>
              <a:spLocks noChangeArrowheads="1"/>
            </p:cNvSpPr>
            <p:nvPr/>
          </p:nvSpPr>
          <p:spPr bwMode="auto">
            <a:xfrm>
              <a:off x="7278464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3" name="Freeform 228"/>
            <p:cNvSpPr>
              <a:spLocks noChangeArrowheads="1"/>
            </p:cNvSpPr>
            <p:nvPr/>
          </p:nvSpPr>
          <p:spPr bwMode="auto">
            <a:xfrm>
              <a:off x="7383239" y="26874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4" name="Freeform 229"/>
            <p:cNvSpPr>
              <a:spLocks noChangeArrowheads="1"/>
            </p:cNvSpPr>
            <p:nvPr/>
          </p:nvSpPr>
          <p:spPr bwMode="auto">
            <a:xfrm>
              <a:off x="7592789" y="2695346"/>
              <a:ext cx="106363" cy="71437"/>
            </a:xfrm>
            <a:custGeom>
              <a:avLst/>
              <a:gdLst>
                <a:gd name="T0" fmla="*/ 2147483646 w 21"/>
                <a:gd name="T1" fmla="*/ 0 h 14"/>
                <a:gd name="T2" fmla="*/ 2147483646 w 21"/>
                <a:gd name="T3" fmla="*/ 2147483646 h 14"/>
                <a:gd name="T4" fmla="*/ 2147483646 w 21"/>
                <a:gd name="T5" fmla="*/ 0 h 14"/>
                <a:gd name="T6" fmla="*/ 0 60000 65536"/>
                <a:gd name="T7" fmla="*/ 0 60000 65536"/>
                <a:gd name="T8" fmla="*/ 0 60000 65536"/>
                <a:gd name="T9" fmla="*/ 0 w 21"/>
                <a:gd name="T10" fmla="*/ 0 h 14"/>
                <a:gd name="T11" fmla="*/ 21 w 2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4">
                  <a:moveTo>
                    <a:pt x="12" y="0"/>
                  </a:moveTo>
                  <a:cubicBezTo>
                    <a:pt x="13" y="0"/>
                    <a:pt x="21" y="0"/>
                    <a:pt x="17" y="6"/>
                  </a:cubicBezTo>
                  <a:cubicBezTo>
                    <a:pt x="13" y="14"/>
                    <a:pt x="0" y="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5" name="Freeform 230"/>
            <p:cNvSpPr>
              <a:spLocks noChangeArrowheads="1"/>
            </p:cNvSpPr>
            <p:nvPr/>
          </p:nvSpPr>
          <p:spPr bwMode="auto">
            <a:xfrm>
              <a:off x="769915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6" name="Freeform 231"/>
            <p:cNvSpPr>
              <a:spLocks noChangeArrowheads="1"/>
            </p:cNvSpPr>
            <p:nvPr/>
          </p:nvSpPr>
          <p:spPr bwMode="auto">
            <a:xfrm>
              <a:off x="7799164" y="2687408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7" name="Freeform 232"/>
            <p:cNvSpPr>
              <a:spLocks noChangeArrowheads="1"/>
            </p:cNvSpPr>
            <p:nvPr/>
          </p:nvSpPr>
          <p:spPr bwMode="auto">
            <a:xfrm>
              <a:off x="790552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8" name="Freeform 233"/>
            <p:cNvSpPr>
              <a:spLocks noChangeArrowheads="1"/>
            </p:cNvSpPr>
            <p:nvPr/>
          </p:nvSpPr>
          <p:spPr bwMode="auto">
            <a:xfrm>
              <a:off x="8011889" y="26874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79" name="Freeform 234"/>
            <p:cNvSpPr>
              <a:spLocks noChangeArrowheads="1"/>
            </p:cNvSpPr>
            <p:nvPr/>
          </p:nvSpPr>
          <p:spPr bwMode="auto">
            <a:xfrm>
              <a:off x="8115077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0" name="Freeform 235"/>
            <p:cNvSpPr>
              <a:spLocks noChangeArrowheads="1"/>
            </p:cNvSpPr>
            <p:nvPr/>
          </p:nvSpPr>
          <p:spPr bwMode="auto">
            <a:xfrm>
              <a:off x="8432577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1" name="Freeform 236"/>
            <p:cNvSpPr>
              <a:spLocks noChangeArrowheads="1"/>
            </p:cNvSpPr>
            <p:nvPr/>
          </p:nvSpPr>
          <p:spPr bwMode="auto">
            <a:xfrm>
              <a:off x="8848502" y="26874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2" name="Freeform 237"/>
            <p:cNvSpPr>
              <a:spLocks noChangeArrowheads="1"/>
            </p:cNvSpPr>
            <p:nvPr/>
          </p:nvSpPr>
          <p:spPr bwMode="auto">
            <a:xfrm>
              <a:off x="8954864" y="2687408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3" name="Freeform 266"/>
            <p:cNvSpPr>
              <a:spLocks noChangeArrowheads="1"/>
            </p:cNvSpPr>
            <p:nvPr/>
          </p:nvSpPr>
          <p:spPr bwMode="auto">
            <a:xfrm>
              <a:off x="6756177" y="2687408"/>
              <a:ext cx="125412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8" y="3"/>
                  </a:moveTo>
                  <a:cubicBezTo>
                    <a:pt x="11" y="0"/>
                    <a:pt x="16" y="0"/>
                    <a:pt x="17" y="3"/>
                  </a:cubicBezTo>
                  <a:cubicBezTo>
                    <a:pt x="25" y="14"/>
                    <a:pt x="0" y="12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4" name="Freeform 268"/>
            <p:cNvSpPr>
              <a:spLocks noChangeArrowheads="1"/>
            </p:cNvSpPr>
            <p:nvPr/>
          </p:nvSpPr>
          <p:spPr bwMode="auto">
            <a:xfrm>
              <a:off x="6811739" y="2731858"/>
              <a:ext cx="95250" cy="90488"/>
            </a:xfrm>
            <a:custGeom>
              <a:avLst/>
              <a:gdLst>
                <a:gd name="T0" fmla="*/ 2147483646 w 19"/>
                <a:gd name="T1" fmla="*/ 2147483646 h 18"/>
                <a:gd name="T2" fmla="*/ 2147483646 w 19"/>
                <a:gd name="T3" fmla="*/ 2147483646 h 18"/>
                <a:gd name="T4" fmla="*/ 2147483646 w 19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9" y="3"/>
                  </a:moveTo>
                  <a:cubicBezTo>
                    <a:pt x="12" y="1"/>
                    <a:pt x="16" y="0"/>
                    <a:pt x="17" y="6"/>
                  </a:cubicBezTo>
                  <a:cubicBezTo>
                    <a:pt x="19" y="18"/>
                    <a:pt x="0" y="10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5" name="Freeform 269"/>
            <p:cNvSpPr>
              <a:spLocks noChangeArrowheads="1"/>
            </p:cNvSpPr>
            <p:nvPr/>
          </p:nvSpPr>
          <p:spPr bwMode="auto">
            <a:xfrm>
              <a:off x="6911752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6" name="Freeform 270"/>
            <p:cNvSpPr>
              <a:spLocks noChangeArrowheads="1"/>
            </p:cNvSpPr>
            <p:nvPr/>
          </p:nvSpPr>
          <p:spPr bwMode="auto">
            <a:xfrm>
              <a:off x="701811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7" name="Freeform 271"/>
            <p:cNvSpPr>
              <a:spLocks noChangeArrowheads="1"/>
            </p:cNvSpPr>
            <p:nvPr/>
          </p:nvSpPr>
          <p:spPr bwMode="auto">
            <a:xfrm>
              <a:off x="7121302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8" name="Freeform 272"/>
            <p:cNvSpPr>
              <a:spLocks noChangeArrowheads="1"/>
            </p:cNvSpPr>
            <p:nvPr/>
          </p:nvSpPr>
          <p:spPr bwMode="auto">
            <a:xfrm>
              <a:off x="72276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89" name="Freeform 273"/>
            <p:cNvSpPr>
              <a:spLocks noChangeArrowheads="1"/>
            </p:cNvSpPr>
            <p:nvPr/>
          </p:nvSpPr>
          <p:spPr bwMode="auto">
            <a:xfrm>
              <a:off x="733402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0" name="Freeform 274"/>
            <p:cNvSpPr>
              <a:spLocks noChangeArrowheads="1"/>
            </p:cNvSpPr>
            <p:nvPr/>
          </p:nvSpPr>
          <p:spPr bwMode="auto">
            <a:xfrm>
              <a:off x="7434039" y="2735033"/>
              <a:ext cx="103188" cy="87313"/>
            </a:xfrm>
            <a:custGeom>
              <a:avLst/>
              <a:gdLst>
                <a:gd name="T0" fmla="*/ 2147483646 w 21"/>
                <a:gd name="T1" fmla="*/ 1840912428 h 17"/>
                <a:gd name="T2" fmla="*/ 2147483646 w 21"/>
                <a:gd name="T3" fmla="*/ 2147483646 h 17"/>
                <a:gd name="T4" fmla="*/ 2147483646 w 21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1" name="Freeform 275"/>
            <p:cNvSpPr>
              <a:spLocks noChangeArrowheads="1"/>
            </p:cNvSpPr>
            <p:nvPr/>
          </p:nvSpPr>
          <p:spPr bwMode="auto">
            <a:xfrm>
              <a:off x="7537227" y="2735033"/>
              <a:ext cx="103187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2" name="Freeform 276"/>
            <p:cNvSpPr>
              <a:spLocks noChangeArrowheads="1"/>
            </p:cNvSpPr>
            <p:nvPr/>
          </p:nvSpPr>
          <p:spPr bwMode="auto">
            <a:xfrm>
              <a:off x="7643589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3" name="Freeform 277"/>
            <p:cNvSpPr>
              <a:spLocks noChangeArrowheads="1"/>
            </p:cNvSpPr>
            <p:nvPr/>
          </p:nvSpPr>
          <p:spPr bwMode="auto">
            <a:xfrm>
              <a:off x="7754714" y="2731858"/>
              <a:ext cx="95250" cy="79375"/>
            </a:xfrm>
            <a:custGeom>
              <a:avLst/>
              <a:gdLst>
                <a:gd name="T0" fmla="*/ 2147483646 w 19"/>
                <a:gd name="T1" fmla="*/ 2147483646 h 16"/>
                <a:gd name="T2" fmla="*/ 2147483646 w 19"/>
                <a:gd name="T3" fmla="*/ 2147483646 h 16"/>
                <a:gd name="T4" fmla="*/ 2147483646 w 19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9"/>
                <a:gd name="T10" fmla="*/ 0 h 16"/>
                <a:gd name="T11" fmla="*/ 19 w 19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6">
                  <a:moveTo>
                    <a:pt x="9" y="3"/>
                  </a:moveTo>
                  <a:cubicBezTo>
                    <a:pt x="13" y="0"/>
                    <a:pt x="19" y="4"/>
                    <a:pt x="17" y="10"/>
                  </a:cubicBezTo>
                  <a:cubicBezTo>
                    <a:pt x="14" y="16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4" name="Freeform 278"/>
            <p:cNvSpPr>
              <a:spLocks noChangeArrowheads="1"/>
            </p:cNvSpPr>
            <p:nvPr/>
          </p:nvSpPr>
          <p:spPr bwMode="auto">
            <a:xfrm>
              <a:off x="7854727" y="273503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5" name="Freeform 279"/>
            <p:cNvSpPr>
              <a:spLocks noChangeArrowheads="1"/>
            </p:cNvSpPr>
            <p:nvPr/>
          </p:nvSpPr>
          <p:spPr bwMode="auto">
            <a:xfrm>
              <a:off x="7961089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6" name="Freeform 280"/>
            <p:cNvSpPr>
              <a:spLocks noChangeArrowheads="1"/>
            </p:cNvSpPr>
            <p:nvPr/>
          </p:nvSpPr>
          <p:spPr bwMode="auto">
            <a:xfrm>
              <a:off x="8065864" y="273503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7" name="Freeform 281"/>
            <p:cNvSpPr>
              <a:spLocks noChangeArrowheads="1"/>
            </p:cNvSpPr>
            <p:nvPr/>
          </p:nvSpPr>
          <p:spPr bwMode="auto">
            <a:xfrm>
              <a:off x="8483377" y="2735033"/>
              <a:ext cx="98425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8" name="Freeform 282"/>
            <p:cNvSpPr>
              <a:spLocks noChangeArrowheads="1"/>
            </p:cNvSpPr>
            <p:nvPr/>
          </p:nvSpPr>
          <p:spPr bwMode="auto">
            <a:xfrm>
              <a:off x="8902477" y="273503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399" name="Freeform 283"/>
            <p:cNvSpPr>
              <a:spLocks noChangeArrowheads="1"/>
            </p:cNvSpPr>
            <p:nvPr/>
          </p:nvSpPr>
          <p:spPr bwMode="auto">
            <a:xfrm>
              <a:off x="9002489" y="2735033"/>
              <a:ext cx="100013" cy="76200"/>
            </a:xfrm>
            <a:custGeom>
              <a:avLst/>
              <a:gdLst>
                <a:gd name="T0" fmla="*/ 2147483646 w 20"/>
                <a:gd name="T1" fmla="*/ 1811949640 h 15"/>
                <a:gd name="T2" fmla="*/ 2147483646 w 20"/>
                <a:gd name="T3" fmla="*/ 2147483646 h 15"/>
                <a:gd name="T4" fmla="*/ 2147483646 w 20"/>
                <a:gd name="T5" fmla="*/ 1811949640 h 15"/>
                <a:gd name="T6" fmla="*/ 0 60000 65536"/>
                <a:gd name="T7" fmla="*/ 0 60000 65536"/>
                <a:gd name="T8" fmla="*/ 0 60000 65536"/>
                <a:gd name="T9" fmla="*/ 0 w 20"/>
                <a:gd name="T10" fmla="*/ 0 h 15"/>
                <a:gd name="T11" fmla="*/ 20 w 20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5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5"/>
                    <a:pt x="0" y="10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0" name="Freeform 313"/>
            <p:cNvSpPr>
              <a:spLocks noChangeArrowheads="1"/>
            </p:cNvSpPr>
            <p:nvPr/>
          </p:nvSpPr>
          <p:spPr bwMode="auto">
            <a:xfrm>
              <a:off x="675617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1" name="Freeform 314"/>
            <p:cNvSpPr>
              <a:spLocks noChangeArrowheads="1"/>
            </p:cNvSpPr>
            <p:nvPr/>
          </p:nvSpPr>
          <p:spPr bwMode="auto">
            <a:xfrm>
              <a:off x="686253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2" name="Freeform 315"/>
            <p:cNvSpPr>
              <a:spLocks noChangeArrowheads="1"/>
            </p:cNvSpPr>
            <p:nvPr/>
          </p:nvSpPr>
          <p:spPr bwMode="auto">
            <a:xfrm>
              <a:off x="696731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3" name="Freeform 316"/>
            <p:cNvSpPr>
              <a:spLocks noChangeArrowheads="1"/>
            </p:cNvSpPr>
            <p:nvPr/>
          </p:nvSpPr>
          <p:spPr bwMode="auto">
            <a:xfrm>
              <a:off x="7067327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4" name="Freeform 317"/>
            <p:cNvSpPr>
              <a:spLocks noChangeArrowheads="1"/>
            </p:cNvSpPr>
            <p:nvPr/>
          </p:nvSpPr>
          <p:spPr bwMode="auto">
            <a:xfrm>
              <a:off x="71721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5" name="Freeform 318"/>
            <p:cNvSpPr>
              <a:spLocks noChangeArrowheads="1"/>
            </p:cNvSpPr>
            <p:nvPr/>
          </p:nvSpPr>
          <p:spPr bwMode="auto">
            <a:xfrm>
              <a:off x="7278464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6" name="Freeform 319"/>
            <p:cNvSpPr>
              <a:spLocks noChangeArrowheads="1"/>
            </p:cNvSpPr>
            <p:nvPr/>
          </p:nvSpPr>
          <p:spPr bwMode="auto">
            <a:xfrm>
              <a:off x="738323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7" name="Freeform 320"/>
            <p:cNvSpPr>
              <a:spLocks noChangeArrowheads="1"/>
            </p:cNvSpPr>
            <p:nvPr/>
          </p:nvSpPr>
          <p:spPr bwMode="auto">
            <a:xfrm>
              <a:off x="7489602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8" name="Freeform 321"/>
            <p:cNvSpPr>
              <a:spLocks noChangeArrowheads="1"/>
            </p:cNvSpPr>
            <p:nvPr/>
          </p:nvSpPr>
          <p:spPr bwMode="auto">
            <a:xfrm>
              <a:off x="7592789" y="2785833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09" name="Freeform 322"/>
            <p:cNvSpPr>
              <a:spLocks noChangeArrowheads="1"/>
            </p:cNvSpPr>
            <p:nvPr/>
          </p:nvSpPr>
          <p:spPr bwMode="auto">
            <a:xfrm>
              <a:off x="7799164" y="2785833"/>
              <a:ext cx="106363" cy="92075"/>
            </a:xfrm>
            <a:custGeom>
              <a:avLst/>
              <a:gdLst>
                <a:gd name="T0" fmla="*/ 2147483646 w 21"/>
                <a:gd name="T1" fmla="*/ 2147483646 h 18"/>
                <a:gd name="T2" fmla="*/ 2147483646 w 21"/>
                <a:gd name="T3" fmla="*/ 2147483646 h 18"/>
                <a:gd name="T4" fmla="*/ 2147483646 w 21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0" name="Freeform 323"/>
            <p:cNvSpPr>
              <a:spLocks noChangeArrowheads="1"/>
            </p:cNvSpPr>
            <p:nvPr/>
          </p:nvSpPr>
          <p:spPr bwMode="auto">
            <a:xfrm>
              <a:off x="7905527" y="2785833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1" name="Freeform 324"/>
            <p:cNvSpPr>
              <a:spLocks noChangeArrowheads="1"/>
            </p:cNvSpPr>
            <p:nvPr/>
          </p:nvSpPr>
          <p:spPr bwMode="auto">
            <a:xfrm>
              <a:off x="8011889" y="2785833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2" name="Freeform 325"/>
            <p:cNvSpPr>
              <a:spLocks noChangeArrowheads="1"/>
            </p:cNvSpPr>
            <p:nvPr/>
          </p:nvSpPr>
          <p:spPr bwMode="auto">
            <a:xfrm>
              <a:off x="8954864" y="2785833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3" name="Freeform 354"/>
            <p:cNvSpPr>
              <a:spLocks noChangeArrowheads="1"/>
            </p:cNvSpPr>
            <p:nvPr/>
          </p:nvSpPr>
          <p:spPr bwMode="auto">
            <a:xfrm>
              <a:off x="680697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4" name="Freeform 355"/>
            <p:cNvSpPr>
              <a:spLocks noChangeArrowheads="1"/>
            </p:cNvSpPr>
            <p:nvPr/>
          </p:nvSpPr>
          <p:spPr bwMode="auto">
            <a:xfrm>
              <a:off x="6900639" y="2841396"/>
              <a:ext cx="128588" cy="80962"/>
            </a:xfrm>
            <a:custGeom>
              <a:avLst/>
              <a:gdLst>
                <a:gd name="T0" fmla="*/ 2147483646 w 25"/>
                <a:gd name="T1" fmla="*/ 1760538931 h 16"/>
                <a:gd name="T2" fmla="*/ 2147483646 w 25"/>
                <a:gd name="T3" fmla="*/ 2147483646 h 16"/>
                <a:gd name="T4" fmla="*/ 2147483646 w 25"/>
                <a:gd name="T5" fmla="*/ 1760538931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5" name="Freeform 356"/>
            <p:cNvSpPr>
              <a:spLocks noChangeArrowheads="1"/>
            </p:cNvSpPr>
            <p:nvPr/>
          </p:nvSpPr>
          <p:spPr bwMode="auto">
            <a:xfrm>
              <a:off x="722766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6" name="Freeform 357"/>
            <p:cNvSpPr>
              <a:spLocks noChangeArrowheads="1"/>
            </p:cNvSpPr>
            <p:nvPr/>
          </p:nvSpPr>
          <p:spPr bwMode="auto">
            <a:xfrm>
              <a:off x="7334027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7" name="Freeform 358"/>
            <p:cNvSpPr>
              <a:spLocks noChangeArrowheads="1"/>
            </p:cNvSpPr>
            <p:nvPr/>
          </p:nvSpPr>
          <p:spPr bwMode="auto">
            <a:xfrm>
              <a:off x="7434039" y="2841396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8" name="Freeform 359"/>
            <p:cNvSpPr>
              <a:spLocks noChangeArrowheads="1"/>
            </p:cNvSpPr>
            <p:nvPr/>
          </p:nvSpPr>
          <p:spPr bwMode="auto">
            <a:xfrm>
              <a:off x="7537227" y="2841396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19" name="Freeform 360"/>
            <p:cNvSpPr>
              <a:spLocks noChangeArrowheads="1"/>
            </p:cNvSpPr>
            <p:nvPr/>
          </p:nvSpPr>
          <p:spPr bwMode="auto">
            <a:xfrm>
              <a:off x="7643589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0" name="Freeform 361"/>
            <p:cNvSpPr>
              <a:spLocks noChangeArrowheads="1"/>
            </p:cNvSpPr>
            <p:nvPr/>
          </p:nvSpPr>
          <p:spPr bwMode="auto">
            <a:xfrm>
              <a:off x="7749952" y="28413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1" name="Freeform 362"/>
            <p:cNvSpPr>
              <a:spLocks noChangeArrowheads="1"/>
            </p:cNvSpPr>
            <p:nvPr/>
          </p:nvSpPr>
          <p:spPr bwMode="auto">
            <a:xfrm>
              <a:off x="7854727" y="28413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2" name="Freeform 363"/>
            <p:cNvSpPr>
              <a:spLocks noChangeArrowheads="1"/>
            </p:cNvSpPr>
            <p:nvPr/>
          </p:nvSpPr>
          <p:spPr bwMode="auto">
            <a:xfrm>
              <a:off x="7961089" y="2841396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3" name="Freeform 364"/>
            <p:cNvSpPr>
              <a:spLocks noChangeArrowheads="1"/>
            </p:cNvSpPr>
            <p:nvPr/>
          </p:nvSpPr>
          <p:spPr bwMode="auto">
            <a:xfrm>
              <a:off x="8377014" y="2841396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4" name="Freeform 365"/>
            <p:cNvSpPr>
              <a:spLocks noChangeArrowheads="1"/>
            </p:cNvSpPr>
            <p:nvPr/>
          </p:nvSpPr>
          <p:spPr bwMode="auto">
            <a:xfrm>
              <a:off x="8491314" y="2838221"/>
              <a:ext cx="84138" cy="69850"/>
            </a:xfrm>
            <a:custGeom>
              <a:avLst/>
              <a:gdLst>
                <a:gd name="T0" fmla="*/ 2147483646 w 17"/>
                <a:gd name="T1" fmla="*/ 2147483646 h 14"/>
                <a:gd name="T2" fmla="*/ 2147483646 w 17"/>
                <a:gd name="T3" fmla="*/ 2147483646 h 14"/>
                <a:gd name="T4" fmla="*/ 2147483646 w 17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3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7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5" name="Freeform 391"/>
            <p:cNvSpPr>
              <a:spLocks noChangeArrowheads="1"/>
            </p:cNvSpPr>
            <p:nvPr/>
          </p:nvSpPr>
          <p:spPr bwMode="auto">
            <a:xfrm>
              <a:off x="7294339" y="2882671"/>
              <a:ext cx="84138" cy="79375"/>
            </a:xfrm>
            <a:custGeom>
              <a:avLst/>
              <a:gdLst>
                <a:gd name="T0" fmla="*/ 2147483646 w 17"/>
                <a:gd name="T1" fmla="*/ 2147483646 h 16"/>
                <a:gd name="T2" fmla="*/ 2147483646 w 17"/>
                <a:gd name="T3" fmla="*/ 2147483646 h 16"/>
                <a:gd name="T4" fmla="*/ 2147483646 w 17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7"/>
                <a:gd name="T10" fmla="*/ 0 h 16"/>
                <a:gd name="T11" fmla="*/ 17 w 17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6">
                  <a:moveTo>
                    <a:pt x="7" y="4"/>
                  </a:moveTo>
                  <a:cubicBezTo>
                    <a:pt x="11" y="0"/>
                    <a:pt x="17" y="6"/>
                    <a:pt x="15" y="11"/>
                  </a:cubicBezTo>
                  <a:cubicBezTo>
                    <a:pt x="12" y="16"/>
                    <a:pt x="0" y="12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6" name="Freeform 392"/>
            <p:cNvSpPr>
              <a:spLocks noChangeArrowheads="1"/>
            </p:cNvSpPr>
            <p:nvPr/>
          </p:nvSpPr>
          <p:spPr bwMode="auto">
            <a:xfrm>
              <a:off x="738323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7" name="Freeform 393"/>
            <p:cNvSpPr>
              <a:spLocks noChangeArrowheads="1"/>
            </p:cNvSpPr>
            <p:nvPr/>
          </p:nvSpPr>
          <p:spPr bwMode="auto">
            <a:xfrm>
              <a:off x="748960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8" name="Freeform 394"/>
            <p:cNvSpPr>
              <a:spLocks noChangeArrowheads="1"/>
            </p:cNvSpPr>
            <p:nvPr/>
          </p:nvSpPr>
          <p:spPr bwMode="auto">
            <a:xfrm>
              <a:off x="7592789" y="28921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29" name="Freeform 395"/>
            <p:cNvSpPr>
              <a:spLocks noChangeArrowheads="1"/>
            </p:cNvSpPr>
            <p:nvPr/>
          </p:nvSpPr>
          <p:spPr bwMode="auto">
            <a:xfrm>
              <a:off x="7699152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0" name="Freeform 396"/>
            <p:cNvSpPr>
              <a:spLocks noChangeArrowheads="1"/>
            </p:cNvSpPr>
            <p:nvPr/>
          </p:nvSpPr>
          <p:spPr bwMode="auto">
            <a:xfrm>
              <a:off x="7799164" y="2892196"/>
              <a:ext cx="106363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1" name="Freeform 397"/>
            <p:cNvSpPr>
              <a:spLocks noChangeArrowheads="1"/>
            </p:cNvSpPr>
            <p:nvPr/>
          </p:nvSpPr>
          <p:spPr bwMode="auto">
            <a:xfrm>
              <a:off x="7905527" y="28921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2" name="Freeform 398"/>
            <p:cNvSpPr>
              <a:spLocks noChangeArrowheads="1"/>
            </p:cNvSpPr>
            <p:nvPr/>
          </p:nvSpPr>
          <p:spPr bwMode="auto">
            <a:xfrm>
              <a:off x="8011889" y="28921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3" name="Freeform 399"/>
            <p:cNvSpPr>
              <a:spLocks noChangeArrowheads="1"/>
            </p:cNvSpPr>
            <p:nvPr/>
          </p:nvSpPr>
          <p:spPr bwMode="auto">
            <a:xfrm>
              <a:off x="8432577" y="2892196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4" name="Freeform 421"/>
            <p:cNvSpPr>
              <a:spLocks noChangeArrowheads="1"/>
            </p:cNvSpPr>
            <p:nvPr/>
          </p:nvSpPr>
          <p:spPr bwMode="auto">
            <a:xfrm>
              <a:off x="7357839" y="2927121"/>
              <a:ext cx="76200" cy="100012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2147483646 w 15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4" y="6"/>
                  </a:moveTo>
                  <a:cubicBezTo>
                    <a:pt x="14" y="0"/>
                    <a:pt x="15" y="20"/>
                    <a:pt x="4" y="15"/>
                  </a:cubicBezTo>
                  <a:cubicBezTo>
                    <a:pt x="0" y="13"/>
                    <a:pt x="2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5" name="Freeform 422"/>
            <p:cNvSpPr>
              <a:spLocks noChangeArrowheads="1"/>
            </p:cNvSpPr>
            <p:nvPr/>
          </p:nvSpPr>
          <p:spPr bwMode="auto">
            <a:xfrm>
              <a:off x="7434039" y="2947758"/>
              <a:ext cx="103188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6" name="Freeform 423"/>
            <p:cNvSpPr>
              <a:spLocks noChangeArrowheads="1"/>
            </p:cNvSpPr>
            <p:nvPr/>
          </p:nvSpPr>
          <p:spPr bwMode="auto">
            <a:xfrm>
              <a:off x="7537227" y="294775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7" name="Freeform 424"/>
            <p:cNvSpPr>
              <a:spLocks noChangeArrowheads="1"/>
            </p:cNvSpPr>
            <p:nvPr/>
          </p:nvSpPr>
          <p:spPr bwMode="auto">
            <a:xfrm>
              <a:off x="7643589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8" name="Freeform 425"/>
            <p:cNvSpPr>
              <a:spLocks noChangeArrowheads="1"/>
            </p:cNvSpPr>
            <p:nvPr/>
          </p:nvSpPr>
          <p:spPr bwMode="auto">
            <a:xfrm>
              <a:off x="7749952" y="29477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39" name="Freeform 426"/>
            <p:cNvSpPr>
              <a:spLocks noChangeArrowheads="1"/>
            </p:cNvSpPr>
            <p:nvPr/>
          </p:nvSpPr>
          <p:spPr bwMode="auto">
            <a:xfrm>
              <a:off x="7854727" y="29477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0" name="Freeform 427"/>
            <p:cNvSpPr>
              <a:spLocks noChangeArrowheads="1"/>
            </p:cNvSpPr>
            <p:nvPr/>
          </p:nvSpPr>
          <p:spPr bwMode="auto">
            <a:xfrm>
              <a:off x="7961089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1" name="Freeform 428"/>
            <p:cNvSpPr>
              <a:spLocks noChangeArrowheads="1"/>
            </p:cNvSpPr>
            <p:nvPr/>
          </p:nvSpPr>
          <p:spPr bwMode="auto">
            <a:xfrm>
              <a:off x="80658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2" name="Freeform 429"/>
            <p:cNvSpPr>
              <a:spLocks noChangeArrowheads="1"/>
            </p:cNvSpPr>
            <p:nvPr/>
          </p:nvSpPr>
          <p:spPr bwMode="auto">
            <a:xfrm>
              <a:off x="837701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3" name="Freeform 430"/>
            <p:cNvSpPr>
              <a:spLocks noChangeArrowheads="1"/>
            </p:cNvSpPr>
            <p:nvPr/>
          </p:nvSpPr>
          <p:spPr bwMode="auto">
            <a:xfrm>
              <a:off x="8483377" y="29477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4" name="Freeform 431"/>
            <p:cNvSpPr>
              <a:spLocks noChangeArrowheads="1"/>
            </p:cNvSpPr>
            <p:nvPr/>
          </p:nvSpPr>
          <p:spPr bwMode="auto">
            <a:xfrm>
              <a:off x="8586564" y="29477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5" name="Freeform 454"/>
            <p:cNvSpPr>
              <a:spLocks noChangeArrowheads="1"/>
            </p:cNvSpPr>
            <p:nvPr/>
          </p:nvSpPr>
          <p:spPr bwMode="auto">
            <a:xfrm>
              <a:off x="7413402" y="2981096"/>
              <a:ext cx="76200" cy="77787"/>
            </a:xfrm>
            <a:custGeom>
              <a:avLst/>
              <a:gdLst>
                <a:gd name="T0" fmla="*/ 2147483646 w 15"/>
                <a:gd name="T1" fmla="*/ 2147483646 h 15"/>
                <a:gd name="T2" fmla="*/ 2147483646 w 15"/>
                <a:gd name="T3" fmla="*/ 2147483646 h 15"/>
                <a:gd name="T4" fmla="*/ 2147483646 w 15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5"/>
                <a:gd name="T10" fmla="*/ 0 h 15"/>
                <a:gd name="T11" fmla="*/ 15 w 15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5">
                  <a:moveTo>
                    <a:pt x="4" y="5"/>
                  </a:moveTo>
                  <a:cubicBezTo>
                    <a:pt x="12" y="0"/>
                    <a:pt x="15" y="15"/>
                    <a:pt x="6" y="14"/>
                  </a:cubicBezTo>
                  <a:cubicBezTo>
                    <a:pt x="1" y="14"/>
                    <a:pt x="0" y="8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6" name="Freeform 455"/>
            <p:cNvSpPr>
              <a:spLocks noChangeArrowheads="1"/>
            </p:cNvSpPr>
            <p:nvPr/>
          </p:nvSpPr>
          <p:spPr bwMode="auto">
            <a:xfrm>
              <a:off x="748960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7" name="Freeform 456"/>
            <p:cNvSpPr>
              <a:spLocks noChangeArrowheads="1"/>
            </p:cNvSpPr>
            <p:nvPr/>
          </p:nvSpPr>
          <p:spPr bwMode="auto">
            <a:xfrm>
              <a:off x="7592789" y="2996971"/>
              <a:ext cx="101600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8" name="Freeform 457"/>
            <p:cNvSpPr>
              <a:spLocks noChangeArrowheads="1"/>
            </p:cNvSpPr>
            <p:nvPr/>
          </p:nvSpPr>
          <p:spPr bwMode="auto">
            <a:xfrm>
              <a:off x="76991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49" name="Freeform 458"/>
            <p:cNvSpPr>
              <a:spLocks noChangeArrowheads="1"/>
            </p:cNvSpPr>
            <p:nvPr/>
          </p:nvSpPr>
          <p:spPr bwMode="auto">
            <a:xfrm>
              <a:off x="7799164" y="2996971"/>
              <a:ext cx="106363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0" name="Freeform 459"/>
            <p:cNvSpPr>
              <a:spLocks noChangeArrowheads="1"/>
            </p:cNvSpPr>
            <p:nvPr/>
          </p:nvSpPr>
          <p:spPr bwMode="auto">
            <a:xfrm>
              <a:off x="790552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1" name="Freeform 460"/>
            <p:cNvSpPr>
              <a:spLocks noChangeArrowheads="1"/>
            </p:cNvSpPr>
            <p:nvPr/>
          </p:nvSpPr>
          <p:spPr bwMode="auto">
            <a:xfrm>
              <a:off x="801188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2" name="Freeform 461"/>
            <p:cNvSpPr>
              <a:spLocks noChangeArrowheads="1"/>
            </p:cNvSpPr>
            <p:nvPr/>
          </p:nvSpPr>
          <p:spPr bwMode="auto">
            <a:xfrm>
              <a:off x="8115077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3" name="Freeform 462"/>
            <p:cNvSpPr>
              <a:spLocks noChangeArrowheads="1"/>
            </p:cNvSpPr>
            <p:nvPr/>
          </p:nvSpPr>
          <p:spPr bwMode="auto">
            <a:xfrm>
              <a:off x="8221439" y="2996971"/>
              <a:ext cx="100013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4" name="Freeform 463"/>
            <p:cNvSpPr>
              <a:spLocks noChangeArrowheads="1"/>
            </p:cNvSpPr>
            <p:nvPr/>
          </p:nvSpPr>
          <p:spPr bwMode="auto">
            <a:xfrm>
              <a:off x="8346852" y="3003321"/>
              <a:ext cx="85725" cy="69850"/>
            </a:xfrm>
            <a:custGeom>
              <a:avLst/>
              <a:gdLst>
                <a:gd name="T0" fmla="*/ 2147483646 w 17"/>
                <a:gd name="T1" fmla="*/ 699118671 h 14"/>
                <a:gd name="T2" fmla="*/ 2147483646 w 17"/>
                <a:gd name="T3" fmla="*/ 2147483646 h 14"/>
                <a:gd name="T4" fmla="*/ 2147483646 w 17"/>
                <a:gd name="T5" fmla="*/ 699118671 h 14"/>
                <a:gd name="T6" fmla="*/ 0 60000 65536"/>
                <a:gd name="T7" fmla="*/ 0 60000 65536"/>
                <a:gd name="T8" fmla="*/ 0 60000 65536"/>
                <a:gd name="T9" fmla="*/ 0 w 17"/>
                <a:gd name="T10" fmla="*/ 0 h 14"/>
                <a:gd name="T11" fmla="*/ 17 w 17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4">
                  <a:moveTo>
                    <a:pt x="8" y="1"/>
                  </a:moveTo>
                  <a:cubicBezTo>
                    <a:pt x="17" y="0"/>
                    <a:pt x="13" y="14"/>
                    <a:pt x="6" y="10"/>
                  </a:cubicBezTo>
                  <a:cubicBezTo>
                    <a:pt x="0" y="8"/>
                    <a:pt x="4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5" name="Freeform 464"/>
            <p:cNvSpPr>
              <a:spLocks noChangeArrowheads="1"/>
            </p:cNvSpPr>
            <p:nvPr/>
          </p:nvSpPr>
          <p:spPr bwMode="auto">
            <a:xfrm>
              <a:off x="8432577" y="299697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6" name="Freeform 465"/>
            <p:cNvSpPr>
              <a:spLocks noChangeArrowheads="1"/>
            </p:cNvSpPr>
            <p:nvPr/>
          </p:nvSpPr>
          <p:spPr bwMode="auto">
            <a:xfrm>
              <a:off x="8537352" y="2996971"/>
              <a:ext cx="100012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7" name="Freeform 466"/>
            <p:cNvSpPr>
              <a:spLocks noChangeArrowheads="1"/>
            </p:cNvSpPr>
            <p:nvPr/>
          </p:nvSpPr>
          <p:spPr bwMode="auto">
            <a:xfrm>
              <a:off x="8637364" y="2996971"/>
              <a:ext cx="104775" cy="90487"/>
            </a:xfrm>
            <a:custGeom>
              <a:avLst/>
              <a:gdLst>
                <a:gd name="T0" fmla="*/ 2147483646 w 21"/>
                <a:gd name="T1" fmla="*/ 1759268362 h 18"/>
                <a:gd name="T2" fmla="*/ 2147483646 w 21"/>
                <a:gd name="T3" fmla="*/ 2147483646 h 18"/>
                <a:gd name="T4" fmla="*/ 2147483646 w 21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8" name="Freeform 489"/>
            <p:cNvSpPr>
              <a:spLocks noChangeArrowheads="1"/>
            </p:cNvSpPr>
            <p:nvPr/>
          </p:nvSpPr>
          <p:spPr bwMode="auto">
            <a:xfrm>
              <a:off x="7434039" y="3052533"/>
              <a:ext cx="103188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59" name="Freeform 490"/>
            <p:cNvSpPr>
              <a:spLocks noChangeArrowheads="1"/>
            </p:cNvSpPr>
            <p:nvPr/>
          </p:nvSpPr>
          <p:spPr bwMode="auto">
            <a:xfrm>
              <a:off x="7537227" y="3052533"/>
              <a:ext cx="103187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0" name="Freeform 491"/>
            <p:cNvSpPr>
              <a:spLocks noChangeArrowheads="1"/>
            </p:cNvSpPr>
            <p:nvPr/>
          </p:nvSpPr>
          <p:spPr bwMode="auto">
            <a:xfrm>
              <a:off x="764358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1" name="Freeform 492"/>
            <p:cNvSpPr>
              <a:spLocks noChangeArrowheads="1"/>
            </p:cNvSpPr>
            <p:nvPr/>
          </p:nvSpPr>
          <p:spPr bwMode="auto">
            <a:xfrm>
              <a:off x="7749952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2" name="Freeform 493"/>
            <p:cNvSpPr>
              <a:spLocks noChangeArrowheads="1"/>
            </p:cNvSpPr>
            <p:nvPr/>
          </p:nvSpPr>
          <p:spPr bwMode="auto">
            <a:xfrm>
              <a:off x="7854727" y="30525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3" name="Freeform 494"/>
            <p:cNvSpPr>
              <a:spLocks noChangeArrowheads="1"/>
            </p:cNvSpPr>
            <p:nvPr/>
          </p:nvSpPr>
          <p:spPr bwMode="auto">
            <a:xfrm>
              <a:off x="80658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4" name="Freeform 495"/>
            <p:cNvSpPr>
              <a:spLocks noChangeArrowheads="1"/>
            </p:cNvSpPr>
            <p:nvPr/>
          </p:nvSpPr>
          <p:spPr bwMode="auto">
            <a:xfrm>
              <a:off x="8170639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5" name="Freeform 496"/>
            <p:cNvSpPr>
              <a:spLocks noChangeArrowheads="1"/>
            </p:cNvSpPr>
            <p:nvPr/>
          </p:nvSpPr>
          <p:spPr bwMode="auto">
            <a:xfrm>
              <a:off x="837701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6" name="Freeform 497"/>
            <p:cNvSpPr>
              <a:spLocks noChangeArrowheads="1"/>
            </p:cNvSpPr>
            <p:nvPr/>
          </p:nvSpPr>
          <p:spPr bwMode="auto">
            <a:xfrm>
              <a:off x="8483377" y="30525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7" name="Freeform 498"/>
            <p:cNvSpPr>
              <a:spLocks noChangeArrowheads="1"/>
            </p:cNvSpPr>
            <p:nvPr/>
          </p:nvSpPr>
          <p:spPr bwMode="auto">
            <a:xfrm>
              <a:off x="8586564" y="30525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8" name="Freeform 499"/>
            <p:cNvSpPr>
              <a:spLocks noChangeArrowheads="1"/>
            </p:cNvSpPr>
            <p:nvPr/>
          </p:nvSpPr>
          <p:spPr bwMode="auto">
            <a:xfrm>
              <a:off x="8692927" y="30525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69" name="Freeform 526"/>
            <p:cNvSpPr>
              <a:spLocks noChangeArrowheads="1"/>
            </p:cNvSpPr>
            <p:nvPr/>
          </p:nvSpPr>
          <p:spPr bwMode="auto">
            <a:xfrm>
              <a:off x="7529289" y="3087458"/>
              <a:ext cx="63500" cy="80963"/>
            </a:xfrm>
            <a:custGeom>
              <a:avLst/>
              <a:gdLst>
                <a:gd name="T0" fmla="*/ 1555579038 w 13"/>
                <a:gd name="T1" fmla="*/ 2147483646 h 16"/>
                <a:gd name="T2" fmla="*/ 2147483646 w 13"/>
                <a:gd name="T3" fmla="*/ 2147483646 h 16"/>
                <a:gd name="T4" fmla="*/ 1555579038 w 13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2" y="5"/>
                  </a:moveTo>
                  <a:cubicBezTo>
                    <a:pt x="7" y="0"/>
                    <a:pt x="13" y="13"/>
                    <a:pt x="7" y="14"/>
                  </a:cubicBezTo>
                  <a:cubicBezTo>
                    <a:pt x="2" y="16"/>
                    <a:pt x="0" y="7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0" name="Freeform 527"/>
            <p:cNvSpPr>
              <a:spLocks noChangeArrowheads="1"/>
            </p:cNvSpPr>
            <p:nvPr/>
          </p:nvSpPr>
          <p:spPr bwMode="auto">
            <a:xfrm>
              <a:off x="7592789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1" name="Freeform 528"/>
            <p:cNvSpPr>
              <a:spLocks noChangeArrowheads="1"/>
            </p:cNvSpPr>
            <p:nvPr/>
          </p:nvSpPr>
          <p:spPr bwMode="auto">
            <a:xfrm>
              <a:off x="7699152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2" name="Freeform 529"/>
            <p:cNvSpPr>
              <a:spLocks noChangeArrowheads="1"/>
            </p:cNvSpPr>
            <p:nvPr/>
          </p:nvSpPr>
          <p:spPr bwMode="auto">
            <a:xfrm>
              <a:off x="7799164" y="3103333"/>
              <a:ext cx="106363" cy="84138"/>
            </a:xfrm>
            <a:custGeom>
              <a:avLst/>
              <a:gdLst>
                <a:gd name="T0" fmla="*/ 2147483646 w 21"/>
                <a:gd name="T1" fmla="*/ 1631826814 h 17"/>
                <a:gd name="T2" fmla="*/ 2147483646 w 21"/>
                <a:gd name="T3" fmla="*/ 2147483646 h 17"/>
                <a:gd name="T4" fmla="*/ 2147483646 w 21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3" name="Freeform 530"/>
            <p:cNvSpPr>
              <a:spLocks noChangeArrowheads="1"/>
            </p:cNvSpPr>
            <p:nvPr/>
          </p:nvSpPr>
          <p:spPr bwMode="auto">
            <a:xfrm>
              <a:off x="790552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4" name="Freeform 531"/>
            <p:cNvSpPr>
              <a:spLocks noChangeArrowheads="1"/>
            </p:cNvSpPr>
            <p:nvPr/>
          </p:nvSpPr>
          <p:spPr bwMode="auto">
            <a:xfrm>
              <a:off x="801188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5" name="Freeform 532"/>
            <p:cNvSpPr>
              <a:spLocks noChangeArrowheads="1"/>
            </p:cNvSpPr>
            <p:nvPr/>
          </p:nvSpPr>
          <p:spPr bwMode="auto">
            <a:xfrm>
              <a:off x="8115077" y="3103333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6" name="Freeform 533"/>
            <p:cNvSpPr>
              <a:spLocks noChangeArrowheads="1"/>
            </p:cNvSpPr>
            <p:nvPr/>
          </p:nvSpPr>
          <p:spPr bwMode="auto">
            <a:xfrm>
              <a:off x="8221439" y="3103333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7" name="Freeform 534"/>
            <p:cNvSpPr>
              <a:spLocks noChangeArrowheads="1"/>
            </p:cNvSpPr>
            <p:nvPr/>
          </p:nvSpPr>
          <p:spPr bwMode="auto">
            <a:xfrm>
              <a:off x="8326214" y="3103333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8" name="Freeform 535"/>
            <p:cNvSpPr>
              <a:spLocks noChangeArrowheads="1"/>
            </p:cNvSpPr>
            <p:nvPr/>
          </p:nvSpPr>
          <p:spPr bwMode="auto">
            <a:xfrm>
              <a:off x="8432577" y="3103333"/>
              <a:ext cx="98425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79" name="Freeform 536"/>
            <p:cNvSpPr>
              <a:spLocks noChangeArrowheads="1"/>
            </p:cNvSpPr>
            <p:nvPr/>
          </p:nvSpPr>
          <p:spPr bwMode="auto">
            <a:xfrm>
              <a:off x="8561164" y="3081108"/>
              <a:ext cx="80963" cy="92075"/>
            </a:xfrm>
            <a:custGeom>
              <a:avLst/>
              <a:gdLst>
                <a:gd name="T0" fmla="*/ 2147483646 w 16"/>
                <a:gd name="T1" fmla="*/ 2147483646 h 18"/>
                <a:gd name="T2" fmla="*/ 2147483646 w 16"/>
                <a:gd name="T3" fmla="*/ 2147483646 h 18"/>
                <a:gd name="T4" fmla="*/ 2147483646 w 1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16"/>
                <a:gd name="T10" fmla="*/ 0 h 18"/>
                <a:gd name="T11" fmla="*/ 16 w 1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8">
                  <a:moveTo>
                    <a:pt x="4" y="6"/>
                  </a:moveTo>
                  <a:cubicBezTo>
                    <a:pt x="16" y="0"/>
                    <a:pt x="10" y="18"/>
                    <a:pt x="3" y="14"/>
                  </a:cubicBezTo>
                  <a:cubicBezTo>
                    <a:pt x="0" y="12"/>
                    <a:pt x="1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0" name="Freeform 537"/>
            <p:cNvSpPr>
              <a:spLocks noChangeArrowheads="1"/>
            </p:cNvSpPr>
            <p:nvPr/>
          </p:nvSpPr>
          <p:spPr bwMode="auto">
            <a:xfrm>
              <a:off x="8751664" y="3112858"/>
              <a:ext cx="92075" cy="65088"/>
            </a:xfrm>
            <a:custGeom>
              <a:avLst/>
              <a:gdLst>
                <a:gd name="T0" fmla="*/ 2147483646 w 18"/>
                <a:gd name="T1" fmla="*/ 0 h 13"/>
                <a:gd name="T2" fmla="*/ 2147483646 w 18"/>
                <a:gd name="T3" fmla="*/ 2147483646 h 13"/>
                <a:gd name="T4" fmla="*/ 2147483646 w 18"/>
                <a:gd name="T5" fmla="*/ 0 h 13"/>
                <a:gd name="T6" fmla="*/ 0 60000 65536"/>
                <a:gd name="T7" fmla="*/ 0 60000 65536"/>
                <a:gd name="T8" fmla="*/ 0 60000 65536"/>
                <a:gd name="T9" fmla="*/ 0 w 18"/>
                <a:gd name="T10" fmla="*/ 0 h 13"/>
                <a:gd name="T11" fmla="*/ 18 w 1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3">
                  <a:moveTo>
                    <a:pt x="8" y="0"/>
                  </a:moveTo>
                  <a:cubicBezTo>
                    <a:pt x="9" y="0"/>
                    <a:pt x="18" y="3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1" name="Freeform 562"/>
            <p:cNvSpPr>
              <a:spLocks noChangeArrowheads="1"/>
            </p:cNvSpPr>
            <p:nvPr/>
          </p:nvSpPr>
          <p:spPr bwMode="auto">
            <a:xfrm>
              <a:off x="7537227" y="3157308"/>
              <a:ext cx="103187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2" name="Freeform 563"/>
            <p:cNvSpPr>
              <a:spLocks noChangeArrowheads="1"/>
            </p:cNvSpPr>
            <p:nvPr/>
          </p:nvSpPr>
          <p:spPr bwMode="auto">
            <a:xfrm>
              <a:off x="7643589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3" name="Freeform 564"/>
            <p:cNvSpPr>
              <a:spLocks noChangeArrowheads="1"/>
            </p:cNvSpPr>
            <p:nvPr/>
          </p:nvSpPr>
          <p:spPr bwMode="auto">
            <a:xfrm>
              <a:off x="7749952" y="31573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4" name="Freeform 565"/>
            <p:cNvSpPr>
              <a:spLocks noChangeArrowheads="1"/>
            </p:cNvSpPr>
            <p:nvPr/>
          </p:nvSpPr>
          <p:spPr bwMode="auto">
            <a:xfrm>
              <a:off x="7854727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5" name="Freeform 566"/>
            <p:cNvSpPr>
              <a:spLocks noChangeArrowheads="1"/>
            </p:cNvSpPr>
            <p:nvPr/>
          </p:nvSpPr>
          <p:spPr bwMode="auto">
            <a:xfrm>
              <a:off x="7961089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6" name="Freeform 567"/>
            <p:cNvSpPr>
              <a:spLocks noChangeArrowheads="1"/>
            </p:cNvSpPr>
            <p:nvPr/>
          </p:nvSpPr>
          <p:spPr bwMode="auto">
            <a:xfrm>
              <a:off x="806586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7" name="Freeform 568"/>
            <p:cNvSpPr>
              <a:spLocks noChangeArrowheads="1"/>
            </p:cNvSpPr>
            <p:nvPr/>
          </p:nvSpPr>
          <p:spPr bwMode="auto">
            <a:xfrm>
              <a:off x="8270652" y="31573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8" name="Freeform 569"/>
            <p:cNvSpPr>
              <a:spLocks noChangeArrowheads="1"/>
            </p:cNvSpPr>
            <p:nvPr/>
          </p:nvSpPr>
          <p:spPr bwMode="auto">
            <a:xfrm>
              <a:off x="8377014" y="315730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89" name="Freeform 570"/>
            <p:cNvSpPr>
              <a:spLocks noChangeArrowheads="1"/>
            </p:cNvSpPr>
            <p:nvPr/>
          </p:nvSpPr>
          <p:spPr bwMode="auto">
            <a:xfrm>
              <a:off x="8483377" y="31573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0" name="Freeform 600"/>
            <p:cNvSpPr>
              <a:spLocks noChangeArrowheads="1"/>
            </p:cNvSpPr>
            <p:nvPr/>
          </p:nvSpPr>
          <p:spPr bwMode="auto">
            <a:xfrm>
              <a:off x="7522939" y="3173183"/>
              <a:ext cx="66675" cy="125413"/>
            </a:xfrm>
            <a:custGeom>
              <a:avLst/>
              <a:gdLst>
                <a:gd name="T0" fmla="*/ 2147483646 w 13"/>
                <a:gd name="T1" fmla="*/ 2147483646 h 25"/>
                <a:gd name="T2" fmla="*/ 2147483646 w 13"/>
                <a:gd name="T3" fmla="*/ 2147483646 h 25"/>
                <a:gd name="T4" fmla="*/ 2147483646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7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1" name="Freeform 601"/>
            <p:cNvSpPr>
              <a:spLocks noChangeArrowheads="1"/>
            </p:cNvSpPr>
            <p:nvPr/>
          </p:nvSpPr>
          <p:spPr bwMode="auto">
            <a:xfrm>
              <a:off x="7592789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2" name="Freeform 602"/>
            <p:cNvSpPr>
              <a:spLocks noChangeArrowheads="1"/>
            </p:cNvSpPr>
            <p:nvPr/>
          </p:nvSpPr>
          <p:spPr bwMode="auto">
            <a:xfrm>
              <a:off x="7699152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3" name="Freeform 603"/>
            <p:cNvSpPr>
              <a:spLocks noChangeArrowheads="1"/>
            </p:cNvSpPr>
            <p:nvPr/>
          </p:nvSpPr>
          <p:spPr bwMode="auto">
            <a:xfrm>
              <a:off x="7799164" y="3206521"/>
              <a:ext cx="106363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4" name="Freeform 604"/>
            <p:cNvSpPr>
              <a:spLocks noChangeArrowheads="1"/>
            </p:cNvSpPr>
            <p:nvPr/>
          </p:nvSpPr>
          <p:spPr bwMode="auto">
            <a:xfrm>
              <a:off x="790552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5" name="Freeform 605"/>
            <p:cNvSpPr>
              <a:spLocks noChangeArrowheads="1"/>
            </p:cNvSpPr>
            <p:nvPr/>
          </p:nvSpPr>
          <p:spPr bwMode="auto">
            <a:xfrm>
              <a:off x="8011889" y="3206521"/>
              <a:ext cx="100013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6" name="Freeform 606"/>
            <p:cNvSpPr>
              <a:spLocks noChangeArrowheads="1"/>
            </p:cNvSpPr>
            <p:nvPr/>
          </p:nvSpPr>
          <p:spPr bwMode="auto">
            <a:xfrm>
              <a:off x="8115077" y="3206521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7" name="Freeform 607"/>
            <p:cNvSpPr>
              <a:spLocks noChangeArrowheads="1"/>
            </p:cNvSpPr>
            <p:nvPr/>
          </p:nvSpPr>
          <p:spPr bwMode="auto">
            <a:xfrm>
              <a:off x="8326214" y="3206521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8" name="Freeform 609"/>
            <p:cNvSpPr>
              <a:spLocks noChangeArrowheads="1"/>
            </p:cNvSpPr>
            <p:nvPr/>
          </p:nvSpPr>
          <p:spPr bwMode="auto">
            <a:xfrm>
              <a:off x="8432577" y="3206521"/>
              <a:ext cx="98425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499" name="Freeform 610"/>
            <p:cNvSpPr>
              <a:spLocks noChangeArrowheads="1"/>
            </p:cNvSpPr>
            <p:nvPr/>
          </p:nvSpPr>
          <p:spPr bwMode="auto">
            <a:xfrm>
              <a:off x="8537352" y="3206521"/>
              <a:ext cx="85725" cy="87312"/>
            </a:xfrm>
            <a:custGeom>
              <a:avLst/>
              <a:gdLst>
                <a:gd name="T0" fmla="*/ 2147483646 w 17"/>
                <a:gd name="T1" fmla="*/ 1840891344 h 17"/>
                <a:gd name="T2" fmla="*/ 2147483646 w 17"/>
                <a:gd name="T3" fmla="*/ 2147483646 h 17"/>
                <a:gd name="T4" fmla="*/ 2147483646 w 17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17"/>
                <a:gd name="T10" fmla="*/ 0 h 17"/>
                <a:gd name="T11" fmla="*/ 17 w 17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" h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0" name="Freeform 635"/>
            <p:cNvSpPr>
              <a:spLocks noChangeArrowheads="1"/>
            </p:cNvSpPr>
            <p:nvPr/>
          </p:nvSpPr>
          <p:spPr bwMode="auto">
            <a:xfrm>
              <a:off x="7537227" y="3257321"/>
              <a:ext cx="103187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1" name="Freeform 636"/>
            <p:cNvSpPr>
              <a:spLocks noChangeArrowheads="1"/>
            </p:cNvSpPr>
            <p:nvPr/>
          </p:nvSpPr>
          <p:spPr bwMode="auto">
            <a:xfrm>
              <a:off x="7643589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2" name="Freeform 637"/>
            <p:cNvSpPr>
              <a:spLocks noChangeArrowheads="1"/>
            </p:cNvSpPr>
            <p:nvPr/>
          </p:nvSpPr>
          <p:spPr bwMode="auto">
            <a:xfrm>
              <a:off x="7749952" y="3257321"/>
              <a:ext cx="100012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3" name="Freeform 638"/>
            <p:cNvSpPr>
              <a:spLocks noChangeArrowheads="1"/>
            </p:cNvSpPr>
            <p:nvPr/>
          </p:nvSpPr>
          <p:spPr bwMode="auto">
            <a:xfrm>
              <a:off x="7854727" y="3257321"/>
              <a:ext cx="101600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4" name="Freeform 639"/>
            <p:cNvSpPr>
              <a:spLocks noChangeArrowheads="1"/>
            </p:cNvSpPr>
            <p:nvPr/>
          </p:nvSpPr>
          <p:spPr bwMode="auto">
            <a:xfrm>
              <a:off x="7961089" y="3257321"/>
              <a:ext cx="98425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5" name="Freeform 640"/>
            <p:cNvSpPr>
              <a:spLocks noChangeArrowheads="1"/>
            </p:cNvSpPr>
            <p:nvPr/>
          </p:nvSpPr>
          <p:spPr bwMode="auto">
            <a:xfrm>
              <a:off x="806586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6" name="Freeform 641"/>
            <p:cNvSpPr>
              <a:spLocks noChangeArrowheads="1"/>
            </p:cNvSpPr>
            <p:nvPr/>
          </p:nvSpPr>
          <p:spPr bwMode="auto">
            <a:xfrm>
              <a:off x="8307164" y="3243033"/>
              <a:ext cx="88900" cy="120650"/>
            </a:xfrm>
            <a:custGeom>
              <a:avLst/>
              <a:gdLst>
                <a:gd name="T0" fmla="*/ 2147483646 w 18"/>
                <a:gd name="T1" fmla="*/ 2147483646 h 24"/>
                <a:gd name="T2" fmla="*/ 685073278 w 18"/>
                <a:gd name="T3" fmla="*/ 2147483646 h 24"/>
                <a:gd name="T4" fmla="*/ 2147483646 w 18"/>
                <a:gd name="T5" fmla="*/ 2147483646 h 24"/>
                <a:gd name="T6" fmla="*/ 0 60000 65536"/>
                <a:gd name="T7" fmla="*/ 0 60000 65536"/>
                <a:gd name="T8" fmla="*/ 0 60000 65536"/>
                <a:gd name="T9" fmla="*/ 0 w 18"/>
                <a:gd name="T10" fmla="*/ 0 h 24"/>
                <a:gd name="T11" fmla="*/ 18 w 18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4">
                  <a:moveTo>
                    <a:pt x="5" y="6"/>
                  </a:moveTo>
                  <a:cubicBezTo>
                    <a:pt x="18" y="0"/>
                    <a:pt x="5" y="24"/>
                    <a:pt x="1" y="11"/>
                  </a:cubicBezTo>
                  <a:cubicBezTo>
                    <a:pt x="0" y="9"/>
                    <a:pt x="2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7" name="Freeform 642"/>
            <p:cNvSpPr>
              <a:spLocks noChangeArrowheads="1"/>
            </p:cNvSpPr>
            <p:nvPr/>
          </p:nvSpPr>
          <p:spPr bwMode="auto">
            <a:xfrm>
              <a:off x="8377014" y="3257321"/>
              <a:ext cx="100013" cy="92075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8" name="Freeform 663"/>
            <p:cNvSpPr>
              <a:spLocks noChangeArrowheads="1"/>
            </p:cNvSpPr>
            <p:nvPr/>
          </p:nvSpPr>
          <p:spPr bwMode="auto">
            <a:xfrm>
              <a:off x="7518177" y="3282721"/>
              <a:ext cx="80962" cy="106362"/>
            </a:xfrm>
            <a:custGeom>
              <a:avLst/>
              <a:gdLst>
                <a:gd name="T0" fmla="*/ 2147483646 w 16"/>
                <a:gd name="T1" fmla="*/ 2147483646 h 21"/>
                <a:gd name="T2" fmla="*/ 2147483646 w 16"/>
                <a:gd name="T3" fmla="*/ 2147483646 h 21"/>
                <a:gd name="T4" fmla="*/ 2147483646 w 16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6"/>
                <a:gd name="T10" fmla="*/ 0 h 21"/>
                <a:gd name="T11" fmla="*/ 16 w 16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21">
                  <a:moveTo>
                    <a:pt x="4" y="8"/>
                  </a:moveTo>
                  <a:cubicBezTo>
                    <a:pt x="11" y="0"/>
                    <a:pt x="16" y="21"/>
                    <a:pt x="5" y="17"/>
                  </a:cubicBezTo>
                  <a:cubicBezTo>
                    <a:pt x="4" y="17"/>
                    <a:pt x="0" y="12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09" name="Freeform 664"/>
            <p:cNvSpPr>
              <a:spLocks noChangeArrowheads="1"/>
            </p:cNvSpPr>
            <p:nvPr/>
          </p:nvSpPr>
          <p:spPr bwMode="auto">
            <a:xfrm>
              <a:off x="7592789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0" name="Freeform 665"/>
            <p:cNvSpPr>
              <a:spLocks noChangeArrowheads="1"/>
            </p:cNvSpPr>
            <p:nvPr/>
          </p:nvSpPr>
          <p:spPr bwMode="auto">
            <a:xfrm>
              <a:off x="7699152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Freeform 666"/>
            <p:cNvSpPr>
              <a:spLocks noChangeArrowheads="1"/>
            </p:cNvSpPr>
            <p:nvPr/>
          </p:nvSpPr>
          <p:spPr bwMode="auto">
            <a:xfrm>
              <a:off x="7799164" y="3312883"/>
              <a:ext cx="106363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Freeform 667"/>
            <p:cNvSpPr>
              <a:spLocks noChangeArrowheads="1"/>
            </p:cNvSpPr>
            <p:nvPr/>
          </p:nvSpPr>
          <p:spPr bwMode="auto">
            <a:xfrm>
              <a:off x="790552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3" name="Freeform 668"/>
            <p:cNvSpPr>
              <a:spLocks noChangeArrowheads="1"/>
            </p:cNvSpPr>
            <p:nvPr/>
          </p:nvSpPr>
          <p:spPr bwMode="auto">
            <a:xfrm>
              <a:off x="801188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4" name="Freeform 669"/>
            <p:cNvSpPr>
              <a:spLocks noChangeArrowheads="1"/>
            </p:cNvSpPr>
            <p:nvPr/>
          </p:nvSpPr>
          <p:spPr bwMode="auto">
            <a:xfrm>
              <a:off x="8115077" y="33128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5" name="Freeform 670"/>
            <p:cNvSpPr>
              <a:spLocks noChangeArrowheads="1"/>
            </p:cNvSpPr>
            <p:nvPr/>
          </p:nvSpPr>
          <p:spPr bwMode="auto">
            <a:xfrm>
              <a:off x="8221439" y="33128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6" name="Freeform 671"/>
            <p:cNvSpPr>
              <a:spLocks noChangeArrowheads="1"/>
            </p:cNvSpPr>
            <p:nvPr/>
          </p:nvSpPr>
          <p:spPr bwMode="auto">
            <a:xfrm>
              <a:off x="8326214" y="33128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7" name="Freeform 691"/>
            <p:cNvSpPr>
              <a:spLocks noChangeArrowheads="1"/>
            </p:cNvSpPr>
            <p:nvPr/>
          </p:nvSpPr>
          <p:spPr bwMode="auto">
            <a:xfrm>
              <a:off x="7537227" y="3363683"/>
              <a:ext cx="103187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8" name="Freeform 692"/>
            <p:cNvSpPr>
              <a:spLocks noChangeArrowheads="1"/>
            </p:cNvSpPr>
            <p:nvPr/>
          </p:nvSpPr>
          <p:spPr bwMode="auto">
            <a:xfrm>
              <a:off x="764358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9" name="Freeform 693"/>
            <p:cNvSpPr>
              <a:spLocks noChangeArrowheads="1"/>
            </p:cNvSpPr>
            <p:nvPr/>
          </p:nvSpPr>
          <p:spPr bwMode="auto">
            <a:xfrm>
              <a:off x="7749952" y="3363683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0" name="Freeform 694"/>
            <p:cNvSpPr>
              <a:spLocks noChangeArrowheads="1"/>
            </p:cNvSpPr>
            <p:nvPr/>
          </p:nvSpPr>
          <p:spPr bwMode="auto">
            <a:xfrm>
              <a:off x="7854727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1" name="Freeform 695"/>
            <p:cNvSpPr>
              <a:spLocks noChangeArrowheads="1"/>
            </p:cNvSpPr>
            <p:nvPr/>
          </p:nvSpPr>
          <p:spPr bwMode="auto">
            <a:xfrm>
              <a:off x="7961089" y="3363683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2" name="Freeform 696"/>
            <p:cNvSpPr>
              <a:spLocks noChangeArrowheads="1"/>
            </p:cNvSpPr>
            <p:nvPr/>
          </p:nvSpPr>
          <p:spPr bwMode="auto">
            <a:xfrm>
              <a:off x="8065864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Freeform 697"/>
            <p:cNvSpPr>
              <a:spLocks noChangeArrowheads="1"/>
            </p:cNvSpPr>
            <p:nvPr/>
          </p:nvSpPr>
          <p:spPr bwMode="auto">
            <a:xfrm>
              <a:off x="8170639" y="3363683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Freeform 698"/>
            <p:cNvSpPr>
              <a:spLocks noChangeArrowheads="1"/>
            </p:cNvSpPr>
            <p:nvPr/>
          </p:nvSpPr>
          <p:spPr bwMode="auto">
            <a:xfrm>
              <a:off x="8270652" y="3363683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Freeform 717"/>
            <p:cNvSpPr>
              <a:spLocks noChangeArrowheads="1"/>
            </p:cNvSpPr>
            <p:nvPr/>
          </p:nvSpPr>
          <p:spPr bwMode="auto">
            <a:xfrm>
              <a:off x="7592789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6" name="Freeform 718"/>
            <p:cNvSpPr>
              <a:spLocks noChangeArrowheads="1"/>
            </p:cNvSpPr>
            <p:nvPr/>
          </p:nvSpPr>
          <p:spPr bwMode="auto">
            <a:xfrm>
              <a:off x="7699152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Freeform 719"/>
            <p:cNvSpPr>
              <a:spLocks noChangeArrowheads="1"/>
            </p:cNvSpPr>
            <p:nvPr/>
          </p:nvSpPr>
          <p:spPr bwMode="auto">
            <a:xfrm>
              <a:off x="7799164" y="3419246"/>
              <a:ext cx="106363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Freeform 720"/>
            <p:cNvSpPr>
              <a:spLocks noChangeArrowheads="1"/>
            </p:cNvSpPr>
            <p:nvPr/>
          </p:nvSpPr>
          <p:spPr bwMode="auto">
            <a:xfrm>
              <a:off x="790552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Freeform 721"/>
            <p:cNvSpPr>
              <a:spLocks noChangeArrowheads="1"/>
            </p:cNvSpPr>
            <p:nvPr/>
          </p:nvSpPr>
          <p:spPr bwMode="auto">
            <a:xfrm>
              <a:off x="801188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0" name="Freeform 722"/>
            <p:cNvSpPr>
              <a:spLocks noChangeArrowheads="1"/>
            </p:cNvSpPr>
            <p:nvPr/>
          </p:nvSpPr>
          <p:spPr bwMode="auto">
            <a:xfrm>
              <a:off x="8115077" y="34192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Freeform 723"/>
            <p:cNvSpPr>
              <a:spLocks noChangeArrowheads="1"/>
            </p:cNvSpPr>
            <p:nvPr/>
          </p:nvSpPr>
          <p:spPr bwMode="auto">
            <a:xfrm>
              <a:off x="8221439" y="3419246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Freeform 724"/>
            <p:cNvSpPr>
              <a:spLocks noChangeArrowheads="1"/>
            </p:cNvSpPr>
            <p:nvPr/>
          </p:nvSpPr>
          <p:spPr bwMode="auto">
            <a:xfrm>
              <a:off x="8326214" y="34192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Freeform 741"/>
            <p:cNvSpPr>
              <a:spLocks noChangeArrowheads="1"/>
            </p:cNvSpPr>
            <p:nvPr/>
          </p:nvSpPr>
          <p:spPr bwMode="auto">
            <a:xfrm>
              <a:off x="764358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4" name="Freeform 742"/>
            <p:cNvSpPr>
              <a:spLocks noChangeArrowheads="1"/>
            </p:cNvSpPr>
            <p:nvPr/>
          </p:nvSpPr>
          <p:spPr bwMode="auto">
            <a:xfrm>
              <a:off x="7749952" y="3468458"/>
              <a:ext cx="100012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5" name="Freeform 743"/>
            <p:cNvSpPr>
              <a:spLocks noChangeArrowheads="1"/>
            </p:cNvSpPr>
            <p:nvPr/>
          </p:nvSpPr>
          <p:spPr bwMode="auto">
            <a:xfrm>
              <a:off x="7854727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6" name="Freeform 744"/>
            <p:cNvSpPr>
              <a:spLocks noChangeArrowheads="1"/>
            </p:cNvSpPr>
            <p:nvPr/>
          </p:nvSpPr>
          <p:spPr bwMode="auto">
            <a:xfrm>
              <a:off x="7961089" y="3468458"/>
              <a:ext cx="98425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Freeform 745"/>
            <p:cNvSpPr>
              <a:spLocks noChangeArrowheads="1"/>
            </p:cNvSpPr>
            <p:nvPr/>
          </p:nvSpPr>
          <p:spPr bwMode="auto">
            <a:xfrm>
              <a:off x="8065864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8" name="Freeform 746"/>
            <p:cNvSpPr>
              <a:spLocks noChangeArrowheads="1"/>
            </p:cNvSpPr>
            <p:nvPr/>
          </p:nvSpPr>
          <p:spPr bwMode="auto">
            <a:xfrm>
              <a:off x="8170639" y="3468458"/>
              <a:ext cx="100013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9" name="Freeform 747"/>
            <p:cNvSpPr>
              <a:spLocks noChangeArrowheads="1"/>
            </p:cNvSpPr>
            <p:nvPr/>
          </p:nvSpPr>
          <p:spPr bwMode="auto">
            <a:xfrm>
              <a:off x="8270652" y="3468458"/>
              <a:ext cx="101600" cy="87313"/>
            </a:xfrm>
            <a:custGeom>
              <a:avLst/>
              <a:gdLst>
                <a:gd name="T0" fmla="*/ 2147483646 w 20"/>
                <a:gd name="T1" fmla="*/ 1840932972 h 17"/>
                <a:gd name="T2" fmla="*/ 2147483646 w 20"/>
                <a:gd name="T3" fmla="*/ 2147483646 h 17"/>
                <a:gd name="T4" fmla="*/ 2147483646 w 20"/>
                <a:gd name="T5" fmla="*/ 1840932972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0" name="Freeform 766"/>
            <p:cNvSpPr>
              <a:spLocks noChangeArrowheads="1"/>
            </p:cNvSpPr>
            <p:nvPr/>
          </p:nvSpPr>
          <p:spPr bwMode="auto">
            <a:xfrm>
              <a:off x="7729314" y="3500208"/>
              <a:ext cx="69850" cy="103188"/>
            </a:xfrm>
            <a:custGeom>
              <a:avLst/>
              <a:gdLst>
                <a:gd name="T0" fmla="*/ 2147483646 w 14"/>
                <a:gd name="T1" fmla="*/ 2147483646 h 21"/>
                <a:gd name="T2" fmla="*/ 2147483646 w 14"/>
                <a:gd name="T3" fmla="*/ 2147483646 h 21"/>
                <a:gd name="T4" fmla="*/ 2147483646 w 14"/>
                <a:gd name="T5" fmla="*/ 2147483646 h 21"/>
                <a:gd name="T6" fmla="*/ 0 60000 65536"/>
                <a:gd name="T7" fmla="*/ 0 60000 65536"/>
                <a:gd name="T8" fmla="*/ 0 60000 65536"/>
                <a:gd name="T9" fmla="*/ 0 w 14"/>
                <a:gd name="T10" fmla="*/ 0 h 21"/>
                <a:gd name="T11" fmla="*/ 14 w 14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1">
                  <a:moveTo>
                    <a:pt x="3" y="7"/>
                  </a:moveTo>
                  <a:cubicBezTo>
                    <a:pt x="13" y="0"/>
                    <a:pt x="14" y="21"/>
                    <a:pt x="3" y="16"/>
                  </a:cubicBezTo>
                  <a:cubicBezTo>
                    <a:pt x="0" y="14"/>
                    <a:pt x="2" y="8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1" name="Freeform 767"/>
            <p:cNvSpPr>
              <a:spLocks noChangeArrowheads="1"/>
            </p:cNvSpPr>
            <p:nvPr/>
          </p:nvSpPr>
          <p:spPr bwMode="auto">
            <a:xfrm>
              <a:off x="7799164" y="3524021"/>
              <a:ext cx="106363" cy="85725"/>
            </a:xfrm>
            <a:custGeom>
              <a:avLst/>
              <a:gdLst>
                <a:gd name="T0" fmla="*/ 2147483646 w 21"/>
                <a:gd name="T1" fmla="*/ 1807451113 h 17"/>
                <a:gd name="T2" fmla="*/ 2147483646 w 21"/>
                <a:gd name="T3" fmla="*/ 2147483646 h 17"/>
                <a:gd name="T4" fmla="*/ 2147483646 w 21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Freeform 768"/>
            <p:cNvSpPr>
              <a:spLocks noChangeArrowheads="1"/>
            </p:cNvSpPr>
            <p:nvPr/>
          </p:nvSpPr>
          <p:spPr bwMode="auto">
            <a:xfrm>
              <a:off x="7905527" y="3524021"/>
              <a:ext cx="100012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3" name="Freeform 769"/>
            <p:cNvSpPr>
              <a:spLocks noChangeArrowheads="1"/>
            </p:cNvSpPr>
            <p:nvPr/>
          </p:nvSpPr>
          <p:spPr bwMode="auto">
            <a:xfrm>
              <a:off x="801188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4" name="Freeform 770"/>
            <p:cNvSpPr>
              <a:spLocks noChangeArrowheads="1"/>
            </p:cNvSpPr>
            <p:nvPr/>
          </p:nvSpPr>
          <p:spPr bwMode="auto">
            <a:xfrm>
              <a:off x="8121427" y="3519258"/>
              <a:ext cx="93662" cy="74613"/>
            </a:xfrm>
            <a:custGeom>
              <a:avLst/>
              <a:gdLst>
                <a:gd name="T0" fmla="*/ 2147483646 w 19"/>
                <a:gd name="T1" fmla="*/ 2119228065 h 15"/>
                <a:gd name="T2" fmla="*/ 2147483646 w 19"/>
                <a:gd name="T3" fmla="*/ 2147483646 h 15"/>
                <a:gd name="T4" fmla="*/ 2147483646 w 19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9"/>
                <a:gd name="T10" fmla="*/ 0 h 15"/>
                <a:gd name="T11" fmla="*/ 19 w 19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5">
                  <a:moveTo>
                    <a:pt x="9" y="3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8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5" name="Freeform 771"/>
            <p:cNvSpPr>
              <a:spLocks noChangeArrowheads="1"/>
            </p:cNvSpPr>
            <p:nvPr/>
          </p:nvSpPr>
          <p:spPr bwMode="auto">
            <a:xfrm>
              <a:off x="8221439" y="3524021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6" name="Freeform 792"/>
            <p:cNvSpPr>
              <a:spLocks noChangeArrowheads="1"/>
            </p:cNvSpPr>
            <p:nvPr/>
          </p:nvSpPr>
          <p:spPr bwMode="auto">
            <a:xfrm>
              <a:off x="7749952" y="35748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Freeform 793"/>
            <p:cNvSpPr>
              <a:spLocks noChangeArrowheads="1"/>
            </p:cNvSpPr>
            <p:nvPr/>
          </p:nvSpPr>
          <p:spPr bwMode="auto">
            <a:xfrm>
              <a:off x="7854727" y="35748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8" name="Freeform 794"/>
            <p:cNvSpPr>
              <a:spLocks noChangeArrowheads="1"/>
            </p:cNvSpPr>
            <p:nvPr/>
          </p:nvSpPr>
          <p:spPr bwMode="auto">
            <a:xfrm>
              <a:off x="7949977" y="3574821"/>
              <a:ext cx="125412" cy="79375"/>
            </a:xfrm>
            <a:custGeom>
              <a:avLst/>
              <a:gdLst>
                <a:gd name="T0" fmla="*/ 2147483646 w 25"/>
                <a:gd name="T1" fmla="*/ 1726029219 h 16"/>
                <a:gd name="T2" fmla="*/ 2147483646 w 25"/>
                <a:gd name="T3" fmla="*/ 2147483646 h 16"/>
                <a:gd name="T4" fmla="*/ 2147483646 w 25"/>
                <a:gd name="T5" fmla="*/ 1726029219 h 16"/>
                <a:gd name="T6" fmla="*/ 0 60000 65536"/>
                <a:gd name="T7" fmla="*/ 0 60000 65536"/>
                <a:gd name="T8" fmla="*/ 0 60000 65536"/>
                <a:gd name="T9" fmla="*/ 0 w 25"/>
                <a:gd name="T10" fmla="*/ 0 h 16"/>
                <a:gd name="T11" fmla="*/ 25 w 25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6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Freeform 795"/>
            <p:cNvSpPr>
              <a:spLocks noChangeArrowheads="1"/>
            </p:cNvSpPr>
            <p:nvPr/>
          </p:nvSpPr>
          <p:spPr bwMode="auto">
            <a:xfrm>
              <a:off x="8284939" y="3570058"/>
              <a:ext cx="80963" cy="74613"/>
            </a:xfrm>
            <a:custGeom>
              <a:avLst/>
              <a:gdLst>
                <a:gd name="T0" fmla="*/ 2147483646 w 16"/>
                <a:gd name="T1" fmla="*/ 2119228065 h 15"/>
                <a:gd name="T2" fmla="*/ 2147483646 w 16"/>
                <a:gd name="T3" fmla="*/ 2147483646 h 15"/>
                <a:gd name="T4" fmla="*/ 2147483646 w 16"/>
                <a:gd name="T5" fmla="*/ 2119228065 h 15"/>
                <a:gd name="T6" fmla="*/ 0 60000 65536"/>
                <a:gd name="T7" fmla="*/ 0 60000 65536"/>
                <a:gd name="T8" fmla="*/ 0 60000 65536"/>
                <a:gd name="T9" fmla="*/ 0 w 16"/>
                <a:gd name="T10" fmla="*/ 0 h 15"/>
                <a:gd name="T11" fmla="*/ 16 w 16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5">
                  <a:moveTo>
                    <a:pt x="7" y="3"/>
                  </a:moveTo>
                  <a:cubicBezTo>
                    <a:pt x="13" y="0"/>
                    <a:pt x="16" y="10"/>
                    <a:pt x="12" y="12"/>
                  </a:cubicBezTo>
                  <a:cubicBezTo>
                    <a:pt x="9" y="15"/>
                    <a:pt x="0" y="7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Freeform 821"/>
            <p:cNvSpPr>
              <a:spLocks noChangeArrowheads="1"/>
            </p:cNvSpPr>
            <p:nvPr/>
          </p:nvSpPr>
          <p:spPr bwMode="auto">
            <a:xfrm>
              <a:off x="7799164" y="3625621"/>
              <a:ext cx="106363" cy="88900"/>
            </a:xfrm>
            <a:custGeom>
              <a:avLst/>
              <a:gdLst>
                <a:gd name="T0" fmla="*/ 2147483646 w 21"/>
                <a:gd name="T1" fmla="*/ 2104159283 h 18"/>
                <a:gd name="T2" fmla="*/ 2147483646 w 21"/>
                <a:gd name="T3" fmla="*/ 2147483646 h 18"/>
                <a:gd name="T4" fmla="*/ 2147483646 w 21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Freeform 822"/>
            <p:cNvSpPr>
              <a:spLocks noChangeArrowheads="1"/>
            </p:cNvSpPr>
            <p:nvPr/>
          </p:nvSpPr>
          <p:spPr bwMode="auto">
            <a:xfrm>
              <a:off x="7905527" y="3625621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Freeform 845"/>
            <p:cNvSpPr>
              <a:spLocks noChangeArrowheads="1"/>
            </p:cNvSpPr>
            <p:nvPr/>
          </p:nvSpPr>
          <p:spPr bwMode="auto">
            <a:xfrm>
              <a:off x="7854727" y="3679596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Freeform 846"/>
            <p:cNvSpPr>
              <a:spLocks noChangeArrowheads="1"/>
            </p:cNvSpPr>
            <p:nvPr/>
          </p:nvSpPr>
          <p:spPr bwMode="auto">
            <a:xfrm>
              <a:off x="7970614" y="3670071"/>
              <a:ext cx="79375" cy="80962"/>
            </a:xfrm>
            <a:custGeom>
              <a:avLst/>
              <a:gdLst>
                <a:gd name="T0" fmla="*/ 2147483646 w 16"/>
                <a:gd name="T1" fmla="*/ 2147483646 h 16"/>
                <a:gd name="T2" fmla="*/ 2147483646 w 16"/>
                <a:gd name="T3" fmla="*/ 2147483646 h 16"/>
                <a:gd name="T4" fmla="*/ 2147483646 w 16"/>
                <a:gd name="T5" fmla="*/ 2147483646 h 16"/>
                <a:gd name="T6" fmla="*/ 0 60000 65536"/>
                <a:gd name="T7" fmla="*/ 0 60000 65536"/>
                <a:gd name="T8" fmla="*/ 0 60000 65536"/>
                <a:gd name="T9" fmla="*/ 0 w 16"/>
                <a:gd name="T10" fmla="*/ 0 h 16"/>
                <a:gd name="T11" fmla="*/ 16 w 16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16">
                  <a:moveTo>
                    <a:pt x="8" y="4"/>
                  </a:moveTo>
                  <a:cubicBezTo>
                    <a:pt x="14" y="0"/>
                    <a:pt x="16" y="11"/>
                    <a:pt x="13" y="13"/>
                  </a:cubicBezTo>
                  <a:cubicBezTo>
                    <a:pt x="9" y="16"/>
                    <a:pt x="0" y="8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Freeform 867"/>
            <p:cNvSpPr>
              <a:spLocks noChangeArrowheads="1"/>
            </p:cNvSpPr>
            <p:nvPr/>
          </p:nvSpPr>
          <p:spPr bwMode="auto">
            <a:xfrm>
              <a:off x="7905527" y="3728808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Freeform 884"/>
            <p:cNvSpPr>
              <a:spLocks noChangeArrowheads="1"/>
            </p:cNvSpPr>
            <p:nvPr/>
          </p:nvSpPr>
          <p:spPr bwMode="auto">
            <a:xfrm>
              <a:off x="7961089" y="3784371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Freeform 901"/>
            <p:cNvSpPr>
              <a:spLocks noChangeArrowheads="1"/>
            </p:cNvSpPr>
            <p:nvPr/>
          </p:nvSpPr>
          <p:spPr bwMode="auto">
            <a:xfrm>
              <a:off x="8065864" y="3779608"/>
              <a:ext cx="125413" cy="69850"/>
            </a:xfrm>
            <a:custGeom>
              <a:avLst/>
              <a:gdLst>
                <a:gd name="T0" fmla="*/ 2147483646 w 25"/>
                <a:gd name="T1" fmla="*/ 2147483646 h 14"/>
                <a:gd name="T2" fmla="*/ 2147483646 w 25"/>
                <a:gd name="T3" fmla="*/ 2147483646 h 14"/>
                <a:gd name="T4" fmla="*/ 2147483646 w 25"/>
                <a:gd name="T5" fmla="*/ 2147483646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6" y="5"/>
                  </a:moveTo>
                  <a:cubicBezTo>
                    <a:pt x="6" y="5"/>
                    <a:pt x="12" y="0"/>
                    <a:pt x="16" y="4"/>
                  </a:cubicBezTo>
                  <a:cubicBezTo>
                    <a:pt x="25" y="13"/>
                    <a:pt x="0" y="14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7" name="Freeform 902"/>
            <p:cNvSpPr>
              <a:spLocks noChangeArrowheads="1"/>
            </p:cNvSpPr>
            <p:nvPr/>
          </p:nvSpPr>
          <p:spPr bwMode="auto">
            <a:xfrm>
              <a:off x="8111902" y="3835171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8" name="Freeform 929"/>
            <p:cNvSpPr>
              <a:spLocks noChangeArrowheads="1"/>
            </p:cNvSpPr>
            <p:nvPr/>
          </p:nvSpPr>
          <p:spPr bwMode="auto">
            <a:xfrm>
              <a:off x="8421464" y="3939946"/>
              <a:ext cx="100013" cy="85725"/>
            </a:xfrm>
            <a:custGeom>
              <a:avLst/>
              <a:gdLst>
                <a:gd name="T0" fmla="*/ 2147483646 w 20"/>
                <a:gd name="T1" fmla="*/ 1807451113 h 17"/>
                <a:gd name="T2" fmla="*/ 2147483646 w 20"/>
                <a:gd name="T3" fmla="*/ 2147483646 h 17"/>
                <a:gd name="T4" fmla="*/ 2147483646 w 20"/>
                <a:gd name="T5" fmla="*/ 1807451113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9" name="Freeform 930"/>
            <p:cNvSpPr>
              <a:spLocks noChangeArrowheads="1"/>
            </p:cNvSpPr>
            <p:nvPr/>
          </p:nvSpPr>
          <p:spPr bwMode="auto">
            <a:xfrm>
              <a:off x="8516714" y="3935183"/>
              <a:ext cx="131763" cy="90488"/>
            </a:xfrm>
            <a:custGeom>
              <a:avLst/>
              <a:gdLst>
                <a:gd name="T0" fmla="*/ 2147483646 w 26"/>
                <a:gd name="T1" fmla="*/ 2147483646 h 18"/>
                <a:gd name="T2" fmla="*/ 2147483646 w 26"/>
                <a:gd name="T3" fmla="*/ 2147483646 h 18"/>
                <a:gd name="T4" fmla="*/ 2147483646 w 26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6"/>
                <a:gd name="T10" fmla="*/ 0 h 18"/>
                <a:gd name="T11" fmla="*/ 26 w 26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18">
                  <a:moveTo>
                    <a:pt x="12" y="3"/>
                  </a:moveTo>
                  <a:cubicBezTo>
                    <a:pt x="11" y="4"/>
                    <a:pt x="18" y="0"/>
                    <a:pt x="20" y="4"/>
                  </a:cubicBezTo>
                  <a:cubicBezTo>
                    <a:pt x="26" y="18"/>
                    <a:pt x="0" y="11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0" name="Freeform 942"/>
            <p:cNvSpPr>
              <a:spLocks noChangeArrowheads="1"/>
            </p:cNvSpPr>
            <p:nvPr/>
          </p:nvSpPr>
          <p:spPr bwMode="auto">
            <a:xfrm>
              <a:off x="837225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1" name="Freeform 943"/>
            <p:cNvSpPr>
              <a:spLocks noChangeArrowheads="1"/>
            </p:cNvSpPr>
            <p:nvPr/>
          </p:nvSpPr>
          <p:spPr bwMode="auto">
            <a:xfrm>
              <a:off x="8477027" y="3990746"/>
              <a:ext cx="98425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2" name="Freeform 944"/>
            <p:cNvSpPr>
              <a:spLocks noChangeArrowheads="1"/>
            </p:cNvSpPr>
            <p:nvPr/>
          </p:nvSpPr>
          <p:spPr bwMode="auto">
            <a:xfrm>
              <a:off x="8581802" y="3990746"/>
              <a:ext cx="100012" cy="90487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3" name="Freeform 945"/>
            <p:cNvSpPr>
              <a:spLocks noChangeArrowheads="1"/>
            </p:cNvSpPr>
            <p:nvPr/>
          </p:nvSpPr>
          <p:spPr bwMode="auto">
            <a:xfrm>
              <a:off x="8692927" y="4000271"/>
              <a:ext cx="88900" cy="71437"/>
            </a:xfrm>
            <a:custGeom>
              <a:avLst/>
              <a:gdLst>
                <a:gd name="T0" fmla="*/ 2147483646 w 18"/>
                <a:gd name="T1" fmla="*/ 715002728 h 14"/>
                <a:gd name="T2" fmla="*/ 2147483646 w 18"/>
                <a:gd name="T3" fmla="*/ 2147483646 h 14"/>
                <a:gd name="T4" fmla="*/ 2147483646 w 18"/>
                <a:gd name="T5" fmla="*/ 715002728 h 14"/>
                <a:gd name="T6" fmla="*/ 0 60000 65536"/>
                <a:gd name="T7" fmla="*/ 0 60000 65536"/>
                <a:gd name="T8" fmla="*/ 0 60000 65536"/>
                <a:gd name="T9" fmla="*/ 0 w 18"/>
                <a:gd name="T10" fmla="*/ 0 h 14"/>
                <a:gd name="T11" fmla="*/ 18 w 1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14">
                  <a:moveTo>
                    <a:pt x="8" y="1"/>
                  </a:moveTo>
                  <a:cubicBezTo>
                    <a:pt x="9" y="0"/>
                    <a:pt x="18" y="2"/>
                    <a:pt x="16" y="7"/>
                  </a:cubicBezTo>
                  <a:cubicBezTo>
                    <a:pt x="13" y="14"/>
                    <a:pt x="0" y="6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4" name="Freeform 957"/>
            <p:cNvSpPr>
              <a:spLocks noChangeArrowheads="1"/>
            </p:cNvSpPr>
            <p:nvPr/>
          </p:nvSpPr>
          <p:spPr bwMode="auto">
            <a:xfrm>
              <a:off x="8421464" y="404630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5" name="Freeform 958"/>
            <p:cNvSpPr>
              <a:spLocks noChangeArrowheads="1"/>
            </p:cNvSpPr>
            <p:nvPr/>
          </p:nvSpPr>
          <p:spPr bwMode="auto">
            <a:xfrm>
              <a:off x="852782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6" name="Freeform 959"/>
            <p:cNvSpPr>
              <a:spLocks noChangeArrowheads="1"/>
            </p:cNvSpPr>
            <p:nvPr/>
          </p:nvSpPr>
          <p:spPr bwMode="auto">
            <a:xfrm>
              <a:off x="8631014" y="404630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7" name="Freeform 960"/>
            <p:cNvSpPr>
              <a:spLocks noChangeArrowheads="1"/>
            </p:cNvSpPr>
            <p:nvPr/>
          </p:nvSpPr>
          <p:spPr bwMode="auto">
            <a:xfrm>
              <a:off x="8737377" y="40463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8" name="Freeform 968"/>
            <p:cNvSpPr>
              <a:spLocks noChangeArrowheads="1"/>
            </p:cNvSpPr>
            <p:nvPr/>
          </p:nvSpPr>
          <p:spPr bwMode="auto">
            <a:xfrm>
              <a:off x="837225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69" name="Freeform 969"/>
            <p:cNvSpPr>
              <a:spLocks noChangeArrowheads="1"/>
            </p:cNvSpPr>
            <p:nvPr/>
          </p:nvSpPr>
          <p:spPr bwMode="auto">
            <a:xfrm>
              <a:off x="8477027" y="4097108"/>
              <a:ext cx="98425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0" name="Freeform 970"/>
            <p:cNvSpPr>
              <a:spLocks noChangeArrowheads="1"/>
            </p:cNvSpPr>
            <p:nvPr/>
          </p:nvSpPr>
          <p:spPr bwMode="auto">
            <a:xfrm>
              <a:off x="8581802" y="4097108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1" name="Freeform 971"/>
            <p:cNvSpPr>
              <a:spLocks noChangeArrowheads="1"/>
            </p:cNvSpPr>
            <p:nvPr/>
          </p:nvSpPr>
          <p:spPr bwMode="auto">
            <a:xfrm>
              <a:off x="8686577" y="4097108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2" name="Freeform 972"/>
            <p:cNvSpPr>
              <a:spLocks noChangeArrowheads="1"/>
            </p:cNvSpPr>
            <p:nvPr/>
          </p:nvSpPr>
          <p:spPr bwMode="auto">
            <a:xfrm>
              <a:off x="8788177" y="4097108"/>
              <a:ext cx="104775" cy="88900"/>
            </a:xfrm>
            <a:custGeom>
              <a:avLst/>
              <a:gdLst>
                <a:gd name="T0" fmla="*/ 2147483646 w 21"/>
                <a:gd name="T1" fmla="*/ 1590351856 h 18"/>
                <a:gd name="T2" fmla="*/ 2147483646 w 21"/>
                <a:gd name="T3" fmla="*/ 2147483646 h 18"/>
                <a:gd name="T4" fmla="*/ 2147483646 w 21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3" name="Freeform 980"/>
            <p:cNvSpPr>
              <a:spLocks noChangeArrowheads="1"/>
            </p:cNvSpPr>
            <p:nvPr/>
          </p:nvSpPr>
          <p:spPr bwMode="auto">
            <a:xfrm>
              <a:off x="8321452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4" name="Freeform 981"/>
            <p:cNvSpPr>
              <a:spLocks noChangeArrowheads="1"/>
            </p:cNvSpPr>
            <p:nvPr/>
          </p:nvSpPr>
          <p:spPr bwMode="auto">
            <a:xfrm>
              <a:off x="8421464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5" name="Freeform 982"/>
            <p:cNvSpPr>
              <a:spLocks noChangeArrowheads="1"/>
            </p:cNvSpPr>
            <p:nvPr/>
          </p:nvSpPr>
          <p:spPr bwMode="auto">
            <a:xfrm>
              <a:off x="852782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6" name="Freeform 983"/>
            <p:cNvSpPr>
              <a:spLocks noChangeArrowheads="1"/>
            </p:cNvSpPr>
            <p:nvPr/>
          </p:nvSpPr>
          <p:spPr bwMode="auto">
            <a:xfrm>
              <a:off x="8631014" y="4151083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7" name="Freeform 984"/>
            <p:cNvSpPr>
              <a:spLocks noChangeArrowheads="1"/>
            </p:cNvSpPr>
            <p:nvPr/>
          </p:nvSpPr>
          <p:spPr bwMode="auto">
            <a:xfrm>
              <a:off x="8737377" y="4151083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8" name="Freeform 985"/>
            <p:cNvSpPr>
              <a:spLocks noChangeArrowheads="1"/>
            </p:cNvSpPr>
            <p:nvPr/>
          </p:nvSpPr>
          <p:spPr bwMode="auto">
            <a:xfrm>
              <a:off x="8843739" y="4151083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79" name="Freeform 992"/>
            <p:cNvSpPr>
              <a:spLocks noChangeArrowheads="1"/>
            </p:cNvSpPr>
            <p:nvPr/>
          </p:nvSpPr>
          <p:spPr bwMode="auto">
            <a:xfrm>
              <a:off x="837225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0" name="Freeform 993"/>
            <p:cNvSpPr>
              <a:spLocks noChangeArrowheads="1"/>
            </p:cNvSpPr>
            <p:nvPr/>
          </p:nvSpPr>
          <p:spPr bwMode="auto">
            <a:xfrm>
              <a:off x="8477027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1" name="Freeform 994"/>
            <p:cNvSpPr>
              <a:spLocks noChangeArrowheads="1"/>
            </p:cNvSpPr>
            <p:nvPr/>
          </p:nvSpPr>
          <p:spPr bwMode="auto">
            <a:xfrm>
              <a:off x="8581802" y="4200296"/>
              <a:ext cx="100012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2" name="Freeform 995"/>
            <p:cNvSpPr>
              <a:spLocks noChangeArrowheads="1"/>
            </p:cNvSpPr>
            <p:nvPr/>
          </p:nvSpPr>
          <p:spPr bwMode="auto">
            <a:xfrm>
              <a:off x="8686577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3" name="Freeform 996"/>
            <p:cNvSpPr>
              <a:spLocks noChangeArrowheads="1"/>
            </p:cNvSpPr>
            <p:nvPr/>
          </p:nvSpPr>
          <p:spPr bwMode="auto">
            <a:xfrm>
              <a:off x="8788177" y="4200296"/>
              <a:ext cx="104775" cy="92075"/>
            </a:xfrm>
            <a:custGeom>
              <a:avLst/>
              <a:gdLst>
                <a:gd name="T0" fmla="*/ 2147483646 w 21"/>
                <a:gd name="T1" fmla="*/ 1790127265 h 18"/>
                <a:gd name="T2" fmla="*/ 2147483646 w 21"/>
                <a:gd name="T3" fmla="*/ 2147483646 h 18"/>
                <a:gd name="T4" fmla="*/ 2147483646 w 21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1"/>
                <a:gd name="T10" fmla="*/ 0 h 18"/>
                <a:gd name="T11" fmla="*/ 21 w 21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4" name="Freeform 997"/>
            <p:cNvSpPr>
              <a:spLocks noChangeArrowheads="1"/>
            </p:cNvSpPr>
            <p:nvPr/>
          </p:nvSpPr>
          <p:spPr bwMode="auto">
            <a:xfrm>
              <a:off x="8892952" y="4200296"/>
              <a:ext cx="101600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5" name="Freeform 998"/>
            <p:cNvSpPr>
              <a:spLocks noChangeArrowheads="1"/>
            </p:cNvSpPr>
            <p:nvPr/>
          </p:nvSpPr>
          <p:spPr bwMode="auto">
            <a:xfrm>
              <a:off x="8999314" y="4200296"/>
              <a:ext cx="98425" cy="92075"/>
            </a:xfrm>
            <a:custGeom>
              <a:avLst/>
              <a:gdLst>
                <a:gd name="T0" fmla="*/ 2147483646 w 20"/>
                <a:gd name="T1" fmla="*/ 1790127265 h 18"/>
                <a:gd name="T2" fmla="*/ 2147483646 w 20"/>
                <a:gd name="T3" fmla="*/ 2147483646 h 18"/>
                <a:gd name="T4" fmla="*/ 2147483646 w 20"/>
                <a:gd name="T5" fmla="*/ 1790127265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6" name="Freeform 1007"/>
            <p:cNvSpPr>
              <a:spLocks noChangeArrowheads="1"/>
            </p:cNvSpPr>
            <p:nvPr/>
          </p:nvSpPr>
          <p:spPr bwMode="auto">
            <a:xfrm>
              <a:off x="8321452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7" name="Freeform 1008"/>
            <p:cNvSpPr>
              <a:spLocks noChangeArrowheads="1"/>
            </p:cNvSpPr>
            <p:nvPr/>
          </p:nvSpPr>
          <p:spPr bwMode="auto">
            <a:xfrm>
              <a:off x="8421464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8" name="Freeform 1009"/>
            <p:cNvSpPr>
              <a:spLocks noChangeArrowheads="1"/>
            </p:cNvSpPr>
            <p:nvPr/>
          </p:nvSpPr>
          <p:spPr bwMode="auto">
            <a:xfrm>
              <a:off x="852782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89" name="Freeform 1011"/>
            <p:cNvSpPr>
              <a:spLocks noChangeArrowheads="1"/>
            </p:cNvSpPr>
            <p:nvPr/>
          </p:nvSpPr>
          <p:spPr bwMode="auto">
            <a:xfrm>
              <a:off x="86310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0" name="Freeform 1012"/>
            <p:cNvSpPr>
              <a:spLocks noChangeArrowheads="1"/>
            </p:cNvSpPr>
            <p:nvPr/>
          </p:nvSpPr>
          <p:spPr bwMode="auto">
            <a:xfrm>
              <a:off x="8737377" y="425585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1" name="Freeform 1013"/>
            <p:cNvSpPr>
              <a:spLocks noChangeArrowheads="1"/>
            </p:cNvSpPr>
            <p:nvPr/>
          </p:nvSpPr>
          <p:spPr bwMode="auto">
            <a:xfrm>
              <a:off x="884373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2" name="Freeform 1014"/>
            <p:cNvSpPr>
              <a:spLocks noChangeArrowheads="1"/>
            </p:cNvSpPr>
            <p:nvPr/>
          </p:nvSpPr>
          <p:spPr bwMode="auto">
            <a:xfrm>
              <a:off x="8948514" y="4255858"/>
              <a:ext cx="101600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3" name="Freeform 1015"/>
            <p:cNvSpPr>
              <a:spLocks noChangeArrowheads="1"/>
            </p:cNvSpPr>
            <p:nvPr/>
          </p:nvSpPr>
          <p:spPr bwMode="auto">
            <a:xfrm>
              <a:off x="9053289" y="4255858"/>
              <a:ext cx="100013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4" name="Freeform 1021"/>
            <p:cNvSpPr>
              <a:spLocks noChangeArrowheads="1"/>
            </p:cNvSpPr>
            <p:nvPr/>
          </p:nvSpPr>
          <p:spPr bwMode="auto">
            <a:xfrm>
              <a:off x="837225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5" name="Freeform 1022"/>
            <p:cNvSpPr>
              <a:spLocks noChangeArrowheads="1"/>
            </p:cNvSpPr>
            <p:nvPr/>
          </p:nvSpPr>
          <p:spPr bwMode="auto">
            <a:xfrm>
              <a:off x="8477027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6" name="Freeform 1023"/>
            <p:cNvSpPr>
              <a:spLocks noChangeArrowheads="1"/>
            </p:cNvSpPr>
            <p:nvPr/>
          </p:nvSpPr>
          <p:spPr bwMode="auto">
            <a:xfrm>
              <a:off x="8581802" y="430665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7" name="Freeform 1024"/>
            <p:cNvSpPr>
              <a:spLocks noChangeArrowheads="1"/>
            </p:cNvSpPr>
            <p:nvPr/>
          </p:nvSpPr>
          <p:spPr bwMode="auto">
            <a:xfrm>
              <a:off x="8686577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8" name="Freeform 1025"/>
            <p:cNvSpPr>
              <a:spLocks noChangeArrowheads="1"/>
            </p:cNvSpPr>
            <p:nvPr/>
          </p:nvSpPr>
          <p:spPr bwMode="auto">
            <a:xfrm>
              <a:off x="8788177" y="430665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99" name="Freeform 1026"/>
            <p:cNvSpPr>
              <a:spLocks noChangeArrowheads="1"/>
            </p:cNvSpPr>
            <p:nvPr/>
          </p:nvSpPr>
          <p:spPr bwMode="auto">
            <a:xfrm>
              <a:off x="8892952" y="430665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0" name="Freeform 1027"/>
            <p:cNvSpPr>
              <a:spLocks noChangeArrowheads="1"/>
            </p:cNvSpPr>
            <p:nvPr/>
          </p:nvSpPr>
          <p:spPr bwMode="auto">
            <a:xfrm>
              <a:off x="8999314" y="43066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1" name="Freeform 1033"/>
            <p:cNvSpPr>
              <a:spLocks noChangeArrowheads="1"/>
            </p:cNvSpPr>
            <p:nvPr/>
          </p:nvSpPr>
          <p:spPr bwMode="auto">
            <a:xfrm>
              <a:off x="8421464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2" name="Freeform 1034"/>
            <p:cNvSpPr>
              <a:spLocks noChangeArrowheads="1"/>
            </p:cNvSpPr>
            <p:nvPr/>
          </p:nvSpPr>
          <p:spPr bwMode="auto">
            <a:xfrm>
              <a:off x="852782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3" name="Freeform 1035"/>
            <p:cNvSpPr>
              <a:spLocks noChangeArrowheads="1"/>
            </p:cNvSpPr>
            <p:nvPr/>
          </p:nvSpPr>
          <p:spPr bwMode="auto">
            <a:xfrm>
              <a:off x="86310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4" name="Freeform 1036"/>
            <p:cNvSpPr>
              <a:spLocks noChangeArrowheads="1"/>
            </p:cNvSpPr>
            <p:nvPr/>
          </p:nvSpPr>
          <p:spPr bwMode="auto">
            <a:xfrm>
              <a:off x="8737377" y="43622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5" name="Freeform 1037"/>
            <p:cNvSpPr>
              <a:spLocks noChangeArrowheads="1"/>
            </p:cNvSpPr>
            <p:nvPr/>
          </p:nvSpPr>
          <p:spPr bwMode="auto">
            <a:xfrm>
              <a:off x="884373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6" name="Freeform 1038"/>
            <p:cNvSpPr>
              <a:spLocks noChangeArrowheads="1"/>
            </p:cNvSpPr>
            <p:nvPr/>
          </p:nvSpPr>
          <p:spPr bwMode="auto">
            <a:xfrm>
              <a:off x="8948514" y="43622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7" name="Freeform 1039"/>
            <p:cNvSpPr>
              <a:spLocks noChangeArrowheads="1"/>
            </p:cNvSpPr>
            <p:nvPr/>
          </p:nvSpPr>
          <p:spPr bwMode="auto">
            <a:xfrm>
              <a:off x="9053289" y="4362221"/>
              <a:ext cx="100013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8" name="Freeform 1046"/>
            <p:cNvSpPr>
              <a:spLocks noChangeArrowheads="1"/>
            </p:cNvSpPr>
            <p:nvPr/>
          </p:nvSpPr>
          <p:spPr bwMode="auto">
            <a:xfrm>
              <a:off x="8477027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09" name="Freeform 1047"/>
            <p:cNvSpPr>
              <a:spLocks noChangeArrowheads="1"/>
            </p:cNvSpPr>
            <p:nvPr/>
          </p:nvSpPr>
          <p:spPr bwMode="auto">
            <a:xfrm>
              <a:off x="8581802" y="4413021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0" name="Freeform 1048"/>
            <p:cNvSpPr>
              <a:spLocks noChangeArrowheads="1"/>
            </p:cNvSpPr>
            <p:nvPr/>
          </p:nvSpPr>
          <p:spPr bwMode="auto">
            <a:xfrm>
              <a:off x="8686577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1" name="Freeform 1049"/>
            <p:cNvSpPr>
              <a:spLocks noChangeArrowheads="1"/>
            </p:cNvSpPr>
            <p:nvPr/>
          </p:nvSpPr>
          <p:spPr bwMode="auto">
            <a:xfrm>
              <a:off x="8788177" y="4413021"/>
              <a:ext cx="104775" cy="84137"/>
            </a:xfrm>
            <a:custGeom>
              <a:avLst/>
              <a:gdLst>
                <a:gd name="T0" fmla="*/ 2147483646 w 21"/>
                <a:gd name="T1" fmla="*/ 1631807420 h 17"/>
                <a:gd name="T2" fmla="*/ 2147483646 w 21"/>
                <a:gd name="T3" fmla="*/ 2147483646 h 17"/>
                <a:gd name="T4" fmla="*/ 2147483646 w 21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2" name="Freeform 1050"/>
            <p:cNvSpPr>
              <a:spLocks noChangeArrowheads="1"/>
            </p:cNvSpPr>
            <p:nvPr/>
          </p:nvSpPr>
          <p:spPr bwMode="auto">
            <a:xfrm>
              <a:off x="8892952" y="4413021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3" name="Freeform 1051"/>
            <p:cNvSpPr>
              <a:spLocks noChangeArrowheads="1"/>
            </p:cNvSpPr>
            <p:nvPr/>
          </p:nvSpPr>
          <p:spPr bwMode="auto">
            <a:xfrm>
              <a:off x="8999314" y="4413021"/>
              <a:ext cx="98425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4" name="Freeform 1061"/>
            <p:cNvSpPr>
              <a:spLocks noChangeArrowheads="1"/>
            </p:cNvSpPr>
            <p:nvPr/>
          </p:nvSpPr>
          <p:spPr bwMode="auto">
            <a:xfrm>
              <a:off x="852782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5" name="Freeform 1062"/>
            <p:cNvSpPr>
              <a:spLocks noChangeArrowheads="1"/>
            </p:cNvSpPr>
            <p:nvPr/>
          </p:nvSpPr>
          <p:spPr bwMode="auto">
            <a:xfrm>
              <a:off x="86310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6" name="Freeform 1063"/>
            <p:cNvSpPr>
              <a:spLocks noChangeArrowheads="1"/>
            </p:cNvSpPr>
            <p:nvPr/>
          </p:nvSpPr>
          <p:spPr bwMode="auto">
            <a:xfrm>
              <a:off x="8737377" y="4462233"/>
              <a:ext cx="100012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7" name="Freeform 1064"/>
            <p:cNvSpPr>
              <a:spLocks noChangeArrowheads="1"/>
            </p:cNvSpPr>
            <p:nvPr/>
          </p:nvSpPr>
          <p:spPr bwMode="auto">
            <a:xfrm>
              <a:off x="8843739" y="4462233"/>
              <a:ext cx="100013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8" name="Freeform 1065"/>
            <p:cNvSpPr>
              <a:spLocks noChangeArrowheads="1"/>
            </p:cNvSpPr>
            <p:nvPr/>
          </p:nvSpPr>
          <p:spPr bwMode="auto">
            <a:xfrm>
              <a:off x="8948514" y="4462233"/>
              <a:ext cx="101600" cy="90488"/>
            </a:xfrm>
            <a:custGeom>
              <a:avLst/>
              <a:gdLst>
                <a:gd name="T0" fmla="*/ 2147483646 w 20"/>
                <a:gd name="T1" fmla="*/ 2147483646 h 18"/>
                <a:gd name="T2" fmla="*/ 2147483646 w 20"/>
                <a:gd name="T3" fmla="*/ 2147483646 h 18"/>
                <a:gd name="T4" fmla="*/ 2147483646 w 20"/>
                <a:gd name="T5" fmla="*/ 214748364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19" name="Freeform 1066"/>
            <p:cNvSpPr>
              <a:spLocks noChangeArrowheads="1"/>
            </p:cNvSpPr>
            <p:nvPr/>
          </p:nvSpPr>
          <p:spPr bwMode="auto">
            <a:xfrm>
              <a:off x="9078689" y="4446358"/>
              <a:ext cx="65088" cy="76200"/>
            </a:xfrm>
            <a:custGeom>
              <a:avLst/>
              <a:gdLst>
                <a:gd name="T0" fmla="*/ 2147483646 w 13"/>
                <a:gd name="T1" fmla="*/ 2147483646 h 15"/>
                <a:gd name="T2" fmla="*/ 2147483646 w 13"/>
                <a:gd name="T3" fmla="*/ 2147483646 h 15"/>
                <a:gd name="T4" fmla="*/ 2147483646 w 13"/>
                <a:gd name="T5" fmla="*/ 2147483646 h 15"/>
                <a:gd name="T6" fmla="*/ 0 60000 65536"/>
                <a:gd name="T7" fmla="*/ 0 60000 65536"/>
                <a:gd name="T8" fmla="*/ 0 60000 65536"/>
                <a:gd name="T9" fmla="*/ 0 w 13"/>
                <a:gd name="T10" fmla="*/ 0 h 15"/>
                <a:gd name="T11" fmla="*/ 13 w 13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5">
                  <a:moveTo>
                    <a:pt x="4" y="6"/>
                  </a:moveTo>
                  <a:cubicBezTo>
                    <a:pt x="12" y="0"/>
                    <a:pt x="13" y="14"/>
                    <a:pt x="7" y="15"/>
                  </a:cubicBezTo>
                  <a:cubicBezTo>
                    <a:pt x="2" y="15"/>
                    <a:pt x="0" y="8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0" name="Freeform 1075"/>
            <p:cNvSpPr>
              <a:spLocks noChangeArrowheads="1"/>
            </p:cNvSpPr>
            <p:nvPr/>
          </p:nvSpPr>
          <p:spPr bwMode="auto">
            <a:xfrm>
              <a:off x="8581802" y="4516208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1" name="Freeform 1076"/>
            <p:cNvSpPr>
              <a:spLocks noChangeArrowheads="1"/>
            </p:cNvSpPr>
            <p:nvPr/>
          </p:nvSpPr>
          <p:spPr bwMode="auto">
            <a:xfrm>
              <a:off x="8686577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2" name="Freeform 1077"/>
            <p:cNvSpPr>
              <a:spLocks noChangeArrowheads="1"/>
            </p:cNvSpPr>
            <p:nvPr/>
          </p:nvSpPr>
          <p:spPr bwMode="auto">
            <a:xfrm>
              <a:off x="8788177" y="4516208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3" name="Freeform 1078"/>
            <p:cNvSpPr>
              <a:spLocks noChangeArrowheads="1"/>
            </p:cNvSpPr>
            <p:nvPr/>
          </p:nvSpPr>
          <p:spPr bwMode="auto">
            <a:xfrm>
              <a:off x="8892952" y="4516208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4" name="Freeform 1079"/>
            <p:cNvSpPr>
              <a:spLocks noChangeArrowheads="1"/>
            </p:cNvSpPr>
            <p:nvPr/>
          </p:nvSpPr>
          <p:spPr bwMode="auto">
            <a:xfrm>
              <a:off x="8999314" y="451620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5" name="Freeform 1090"/>
            <p:cNvSpPr>
              <a:spLocks noChangeArrowheads="1"/>
            </p:cNvSpPr>
            <p:nvPr/>
          </p:nvSpPr>
          <p:spPr bwMode="auto">
            <a:xfrm>
              <a:off x="852782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6" name="Freeform 1091"/>
            <p:cNvSpPr>
              <a:spLocks noChangeArrowheads="1"/>
            </p:cNvSpPr>
            <p:nvPr/>
          </p:nvSpPr>
          <p:spPr bwMode="auto">
            <a:xfrm>
              <a:off x="8631014" y="4568596"/>
              <a:ext cx="101600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7" name="Freeform 1092"/>
            <p:cNvSpPr>
              <a:spLocks noChangeArrowheads="1"/>
            </p:cNvSpPr>
            <p:nvPr/>
          </p:nvSpPr>
          <p:spPr bwMode="auto">
            <a:xfrm>
              <a:off x="8737377" y="4568596"/>
              <a:ext cx="100012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8" name="Freeform 1093"/>
            <p:cNvSpPr>
              <a:spLocks noChangeArrowheads="1"/>
            </p:cNvSpPr>
            <p:nvPr/>
          </p:nvSpPr>
          <p:spPr bwMode="auto">
            <a:xfrm>
              <a:off x="8843739" y="4568596"/>
              <a:ext cx="100013" cy="88900"/>
            </a:xfrm>
            <a:custGeom>
              <a:avLst/>
              <a:gdLst>
                <a:gd name="T0" fmla="*/ 2147483646 w 20"/>
                <a:gd name="T1" fmla="*/ 1590351856 h 18"/>
                <a:gd name="T2" fmla="*/ 2147483646 w 20"/>
                <a:gd name="T3" fmla="*/ 2147483646 h 18"/>
                <a:gd name="T4" fmla="*/ 2147483646 w 20"/>
                <a:gd name="T5" fmla="*/ 1590351856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29" name="Freeform 1105"/>
            <p:cNvSpPr>
              <a:spLocks noChangeArrowheads="1"/>
            </p:cNvSpPr>
            <p:nvPr/>
          </p:nvSpPr>
          <p:spPr bwMode="auto">
            <a:xfrm>
              <a:off x="8581802" y="4622571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0" name="Freeform 1106"/>
            <p:cNvSpPr>
              <a:spLocks noChangeArrowheads="1"/>
            </p:cNvSpPr>
            <p:nvPr/>
          </p:nvSpPr>
          <p:spPr bwMode="auto">
            <a:xfrm>
              <a:off x="8686577" y="4622571"/>
              <a:ext cx="101600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1" name="Freeform 1107"/>
            <p:cNvSpPr>
              <a:spLocks noChangeArrowheads="1"/>
            </p:cNvSpPr>
            <p:nvPr/>
          </p:nvSpPr>
          <p:spPr bwMode="auto">
            <a:xfrm>
              <a:off x="8788177" y="4622571"/>
              <a:ext cx="104775" cy="85725"/>
            </a:xfrm>
            <a:custGeom>
              <a:avLst/>
              <a:gdLst>
                <a:gd name="T0" fmla="*/ 2147483646 w 21"/>
                <a:gd name="T1" fmla="*/ 1662606119 h 17"/>
                <a:gd name="T2" fmla="*/ 2147483646 w 21"/>
                <a:gd name="T3" fmla="*/ 2147483646 h 17"/>
                <a:gd name="T4" fmla="*/ 2147483646 w 21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2" name="Freeform 1118"/>
            <p:cNvSpPr>
              <a:spLocks noChangeArrowheads="1"/>
            </p:cNvSpPr>
            <p:nvPr/>
          </p:nvSpPr>
          <p:spPr bwMode="auto">
            <a:xfrm>
              <a:off x="852782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3" name="Freeform 1119"/>
            <p:cNvSpPr>
              <a:spLocks noChangeArrowheads="1"/>
            </p:cNvSpPr>
            <p:nvPr/>
          </p:nvSpPr>
          <p:spPr bwMode="auto">
            <a:xfrm>
              <a:off x="8631014" y="4671783"/>
              <a:ext cx="101600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4" name="Freeform 1120"/>
            <p:cNvSpPr>
              <a:spLocks noChangeArrowheads="1"/>
            </p:cNvSpPr>
            <p:nvPr/>
          </p:nvSpPr>
          <p:spPr bwMode="auto">
            <a:xfrm>
              <a:off x="8737377" y="4671783"/>
              <a:ext cx="100012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5" name="Freeform 1121"/>
            <p:cNvSpPr>
              <a:spLocks noChangeArrowheads="1"/>
            </p:cNvSpPr>
            <p:nvPr/>
          </p:nvSpPr>
          <p:spPr bwMode="auto">
            <a:xfrm>
              <a:off x="8843739" y="4671783"/>
              <a:ext cx="100013" cy="87313"/>
            </a:xfrm>
            <a:custGeom>
              <a:avLst/>
              <a:gdLst>
                <a:gd name="T0" fmla="*/ 2147483646 w 20"/>
                <a:gd name="T1" fmla="*/ 1840912428 h 17"/>
                <a:gd name="T2" fmla="*/ 2147483646 w 20"/>
                <a:gd name="T3" fmla="*/ 2147483646 h 17"/>
                <a:gd name="T4" fmla="*/ 2147483646 w 20"/>
                <a:gd name="T5" fmla="*/ 1840912428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6" name="Freeform 1131"/>
            <p:cNvSpPr>
              <a:spLocks noChangeArrowheads="1"/>
            </p:cNvSpPr>
            <p:nvPr/>
          </p:nvSpPr>
          <p:spPr bwMode="auto">
            <a:xfrm>
              <a:off x="8511952" y="4692421"/>
              <a:ext cx="63500" cy="125412"/>
            </a:xfrm>
            <a:custGeom>
              <a:avLst/>
              <a:gdLst>
                <a:gd name="T0" fmla="*/ 2034217615 w 13"/>
                <a:gd name="T1" fmla="*/ 2147483646 h 25"/>
                <a:gd name="T2" fmla="*/ 2034217615 w 13"/>
                <a:gd name="T3" fmla="*/ 2147483646 h 25"/>
                <a:gd name="T4" fmla="*/ 2034217615 w 13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3"/>
                <a:gd name="T10" fmla="*/ 0 h 25"/>
                <a:gd name="T11" fmla="*/ 13 w 13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25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6"/>
                    <a:pt x="0" y="11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7" name="Freeform 1132"/>
            <p:cNvSpPr>
              <a:spLocks noChangeArrowheads="1"/>
            </p:cNvSpPr>
            <p:nvPr/>
          </p:nvSpPr>
          <p:spPr bwMode="auto">
            <a:xfrm>
              <a:off x="8581802" y="4727346"/>
              <a:ext cx="100012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8" name="Freeform 1133"/>
            <p:cNvSpPr>
              <a:spLocks noChangeArrowheads="1"/>
            </p:cNvSpPr>
            <p:nvPr/>
          </p:nvSpPr>
          <p:spPr bwMode="auto">
            <a:xfrm>
              <a:off x="8686577" y="4727346"/>
              <a:ext cx="101600" cy="87312"/>
            </a:xfrm>
            <a:custGeom>
              <a:avLst/>
              <a:gdLst>
                <a:gd name="T0" fmla="*/ 2147483646 w 20"/>
                <a:gd name="T1" fmla="*/ 1840891344 h 17"/>
                <a:gd name="T2" fmla="*/ 2147483646 w 20"/>
                <a:gd name="T3" fmla="*/ 2147483646 h 17"/>
                <a:gd name="T4" fmla="*/ 2147483646 w 20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39" name="Freeform 1134"/>
            <p:cNvSpPr>
              <a:spLocks noChangeArrowheads="1"/>
            </p:cNvSpPr>
            <p:nvPr/>
          </p:nvSpPr>
          <p:spPr bwMode="auto">
            <a:xfrm>
              <a:off x="8788177" y="4727346"/>
              <a:ext cx="104775" cy="87312"/>
            </a:xfrm>
            <a:custGeom>
              <a:avLst/>
              <a:gdLst>
                <a:gd name="T0" fmla="*/ 2147483646 w 21"/>
                <a:gd name="T1" fmla="*/ 1840891344 h 17"/>
                <a:gd name="T2" fmla="*/ 2147483646 w 21"/>
                <a:gd name="T3" fmla="*/ 2147483646 h 17"/>
                <a:gd name="T4" fmla="*/ 2147483646 w 21"/>
                <a:gd name="T5" fmla="*/ 1840891344 h 17"/>
                <a:gd name="T6" fmla="*/ 0 60000 65536"/>
                <a:gd name="T7" fmla="*/ 0 60000 65536"/>
                <a:gd name="T8" fmla="*/ 0 60000 65536"/>
                <a:gd name="T9" fmla="*/ 0 w 21"/>
                <a:gd name="T10" fmla="*/ 0 h 17"/>
                <a:gd name="T11" fmla="*/ 21 w 21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0" name="Freeform 1143"/>
            <p:cNvSpPr>
              <a:spLocks noChangeArrowheads="1"/>
            </p:cNvSpPr>
            <p:nvPr/>
          </p:nvSpPr>
          <p:spPr bwMode="auto">
            <a:xfrm>
              <a:off x="852782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1" name="Freeform 1144"/>
            <p:cNvSpPr>
              <a:spLocks noChangeArrowheads="1"/>
            </p:cNvSpPr>
            <p:nvPr/>
          </p:nvSpPr>
          <p:spPr bwMode="auto">
            <a:xfrm>
              <a:off x="8631014" y="4778146"/>
              <a:ext cx="101600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2" name="Freeform 1145"/>
            <p:cNvSpPr>
              <a:spLocks noChangeArrowheads="1"/>
            </p:cNvSpPr>
            <p:nvPr/>
          </p:nvSpPr>
          <p:spPr bwMode="auto">
            <a:xfrm>
              <a:off x="8737377" y="4778146"/>
              <a:ext cx="100012" cy="84137"/>
            </a:xfrm>
            <a:custGeom>
              <a:avLst/>
              <a:gdLst>
                <a:gd name="T0" fmla="*/ 2147483646 w 20"/>
                <a:gd name="T1" fmla="*/ 1631807420 h 17"/>
                <a:gd name="T2" fmla="*/ 2147483646 w 20"/>
                <a:gd name="T3" fmla="*/ 2147483646 h 17"/>
                <a:gd name="T4" fmla="*/ 2147483646 w 20"/>
                <a:gd name="T5" fmla="*/ 1631807420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3" name="Freeform 1150"/>
            <p:cNvSpPr>
              <a:spLocks noChangeArrowheads="1"/>
            </p:cNvSpPr>
            <p:nvPr/>
          </p:nvSpPr>
          <p:spPr bwMode="auto">
            <a:xfrm>
              <a:off x="8477027" y="4828946"/>
              <a:ext cx="98425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4" name="Freeform 1151"/>
            <p:cNvSpPr>
              <a:spLocks noChangeArrowheads="1"/>
            </p:cNvSpPr>
            <p:nvPr/>
          </p:nvSpPr>
          <p:spPr bwMode="auto">
            <a:xfrm>
              <a:off x="8581802" y="4828946"/>
              <a:ext cx="100012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5" name="Freeform 1152"/>
            <p:cNvSpPr>
              <a:spLocks noChangeArrowheads="1"/>
            </p:cNvSpPr>
            <p:nvPr/>
          </p:nvSpPr>
          <p:spPr bwMode="auto">
            <a:xfrm>
              <a:off x="8686577" y="4828946"/>
              <a:ext cx="101600" cy="88900"/>
            </a:xfrm>
            <a:custGeom>
              <a:avLst/>
              <a:gdLst>
                <a:gd name="T0" fmla="*/ 2147483646 w 20"/>
                <a:gd name="T1" fmla="*/ 2104159283 h 18"/>
                <a:gd name="T2" fmla="*/ 2147483646 w 20"/>
                <a:gd name="T3" fmla="*/ 2147483646 h 18"/>
                <a:gd name="T4" fmla="*/ 2147483646 w 20"/>
                <a:gd name="T5" fmla="*/ 2104159283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6" name="Freeform 1155"/>
            <p:cNvSpPr>
              <a:spLocks noChangeArrowheads="1"/>
            </p:cNvSpPr>
            <p:nvPr/>
          </p:nvSpPr>
          <p:spPr bwMode="auto">
            <a:xfrm>
              <a:off x="8527827" y="4884508"/>
              <a:ext cx="100012" cy="84138"/>
            </a:xfrm>
            <a:custGeom>
              <a:avLst/>
              <a:gdLst>
                <a:gd name="T0" fmla="*/ 2147483646 w 20"/>
                <a:gd name="T1" fmla="*/ 1631826814 h 17"/>
                <a:gd name="T2" fmla="*/ 2147483646 w 20"/>
                <a:gd name="T3" fmla="*/ 2147483646 h 17"/>
                <a:gd name="T4" fmla="*/ 2147483646 w 20"/>
                <a:gd name="T5" fmla="*/ 1631826814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7" name="Freeform 1156"/>
            <p:cNvSpPr>
              <a:spLocks noChangeArrowheads="1"/>
            </p:cNvSpPr>
            <p:nvPr/>
          </p:nvSpPr>
          <p:spPr bwMode="auto">
            <a:xfrm>
              <a:off x="8662764" y="4859108"/>
              <a:ext cx="69850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4" y="0"/>
                    <a:pt x="13" y="20"/>
                    <a:pt x="4" y="16"/>
                  </a:cubicBezTo>
                  <a:cubicBezTo>
                    <a:pt x="0" y="15"/>
                    <a:pt x="0" y="10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8" name="Freeform 1157"/>
            <p:cNvSpPr>
              <a:spLocks noChangeArrowheads="1"/>
            </p:cNvSpPr>
            <p:nvPr/>
          </p:nvSpPr>
          <p:spPr bwMode="auto">
            <a:xfrm>
              <a:off x="8477027" y="4933721"/>
              <a:ext cx="98425" cy="90487"/>
            </a:xfrm>
            <a:custGeom>
              <a:avLst/>
              <a:gdLst>
                <a:gd name="T0" fmla="*/ 2147483646 w 20"/>
                <a:gd name="T1" fmla="*/ 1759268362 h 18"/>
                <a:gd name="T2" fmla="*/ 2147483646 w 20"/>
                <a:gd name="T3" fmla="*/ 2147483646 h 18"/>
                <a:gd name="T4" fmla="*/ 2147483646 w 20"/>
                <a:gd name="T5" fmla="*/ 1759268362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49" name="Freeform 1158"/>
            <p:cNvSpPr>
              <a:spLocks noChangeArrowheads="1"/>
            </p:cNvSpPr>
            <p:nvPr/>
          </p:nvSpPr>
          <p:spPr bwMode="auto">
            <a:xfrm>
              <a:off x="8527827" y="4987696"/>
              <a:ext cx="100012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0" name="Freeform 1159"/>
            <p:cNvSpPr>
              <a:spLocks noChangeArrowheads="1"/>
            </p:cNvSpPr>
            <p:nvPr/>
          </p:nvSpPr>
          <p:spPr bwMode="auto">
            <a:xfrm>
              <a:off x="8477027" y="5038496"/>
              <a:ext cx="98425" cy="90487"/>
            </a:xfrm>
            <a:custGeom>
              <a:avLst/>
              <a:gdLst>
                <a:gd name="T0" fmla="*/ 2147483646 w 20"/>
                <a:gd name="T1" fmla="*/ 1618742051 h 18"/>
                <a:gd name="T2" fmla="*/ 2147483646 w 20"/>
                <a:gd name="T3" fmla="*/ 2147483646 h 18"/>
                <a:gd name="T4" fmla="*/ 2147483646 w 20"/>
                <a:gd name="T5" fmla="*/ 1618742051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1" name="Freeform 1160"/>
            <p:cNvSpPr>
              <a:spLocks noChangeArrowheads="1"/>
            </p:cNvSpPr>
            <p:nvPr/>
          </p:nvSpPr>
          <p:spPr bwMode="auto">
            <a:xfrm>
              <a:off x="8421464" y="5094058"/>
              <a:ext cx="100013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2" name="Freeform 1161"/>
            <p:cNvSpPr>
              <a:spLocks noChangeArrowheads="1"/>
            </p:cNvSpPr>
            <p:nvPr/>
          </p:nvSpPr>
          <p:spPr bwMode="auto">
            <a:xfrm>
              <a:off x="8556402" y="5068658"/>
              <a:ext cx="71437" cy="100013"/>
            </a:xfrm>
            <a:custGeom>
              <a:avLst/>
              <a:gdLst>
                <a:gd name="T0" fmla="*/ 2147483646 w 14"/>
                <a:gd name="T1" fmla="*/ 2147483646 h 20"/>
                <a:gd name="T2" fmla="*/ 2147483646 w 14"/>
                <a:gd name="T3" fmla="*/ 2147483646 h 20"/>
                <a:gd name="T4" fmla="*/ 2147483646 w 14"/>
                <a:gd name="T5" fmla="*/ 2147483646 h 20"/>
                <a:gd name="T6" fmla="*/ 0 60000 65536"/>
                <a:gd name="T7" fmla="*/ 0 60000 65536"/>
                <a:gd name="T8" fmla="*/ 0 60000 65536"/>
                <a:gd name="T9" fmla="*/ 0 w 14"/>
                <a:gd name="T10" fmla="*/ 0 h 20"/>
                <a:gd name="T11" fmla="*/ 14 w 14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0">
                  <a:moveTo>
                    <a:pt x="4" y="7"/>
                  </a:moveTo>
                  <a:cubicBezTo>
                    <a:pt x="13" y="0"/>
                    <a:pt x="14" y="20"/>
                    <a:pt x="4" y="16"/>
                  </a:cubicBezTo>
                  <a:cubicBezTo>
                    <a:pt x="0" y="14"/>
                    <a:pt x="1" y="9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3" name="Freeform 1162"/>
            <p:cNvSpPr>
              <a:spLocks noChangeArrowheads="1"/>
            </p:cNvSpPr>
            <p:nvPr/>
          </p:nvSpPr>
          <p:spPr bwMode="auto">
            <a:xfrm>
              <a:off x="8477027" y="5144858"/>
              <a:ext cx="98425" cy="85725"/>
            </a:xfrm>
            <a:custGeom>
              <a:avLst/>
              <a:gdLst>
                <a:gd name="T0" fmla="*/ 2147483646 w 20"/>
                <a:gd name="T1" fmla="*/ 1662606119 h 17"/>
                <a:gd name="T2" fmla="*/ 2147483646 w 20"/>
                <a:gd name="T3" fmla="*/ 2147483646 h 17"/>
                <a:gd name="T4" fmla="*/ 2147483646 w 20"/>
                <a:gd name="T5" fmla="*/ 1662606119 h 17"/>
                <a:gd name="T6" fmla="*/ 0 60000 65536"/>
                <a:gd name="T7" fmla="*/ 0 60000 65536"/>
                <a:gd name="T8" fmla="*/ 0 60000 65536"/>
                <a:gd name="T9" fmla="*/ 0 w 20"/>
                <a:gd name="T10" fmla="*/ 0 h 17"/>
                <a:gd name="T11" fmla="*/ 20 w 20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7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4" name="Freeform 1163"/>
            <p:cNvSpPr>
              <a:spLocks noChangeArrowheads="1"/>
            </p:cNvSpPr>
            <p:nvPr/>
          </p:nvSpPr>
          <p:spPr bwMode="auto">
            <a:xfrm>
              <a:off x="8457977" y="5163908"/>
              <a:ext cx="69850" cy="125413"/>
            </a:xfrm>
            <a:custGeom>
              <a:avLst/>
              <a:gdLst>
                <a:gd name="T0" fmla="*/ 2147483646 w 14"/>
                <a:gd name="T1" fmla="*/ 2147483646 h 25"/>
                <a:gd name="T2" fmla="*/ 2147483646 w 14"/>
                <a:gd name="T3" fmla="*/ 2147483646 h 25"/>
                <a:gd name="T4" fmla="*/ 2147483646 w 14"/>
                <a:gd name="T5" fmla="*/ 2147483646 h 25"/>
                <a:gd name="T6" fmla="*/ 0 60000 65536"/>
                <a:gd name="T7" fmla="*/ 0 60000 65536"/>
                <a:gd name="T8" fmla="*/ 0 60000 65536"/>
                <a:gd name="T9" fmla="*/ 0 w 14"/>
                <a:gd name="T10" fmla="*/ 0 h 25"/>
                <a:gd name="T11" fmla="*/ 14 w 14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5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5"/>
                    <a:pt x="4" y="8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655" name="Freeform 1164"/>
            <p:cNvSpPr>
              <a:spLocks noChangeArrowheads="1"/>
            </p:cNvSpPr>
            <p:nvPr/>
          </p:nvSpPr>
          <p:spPr bwMode="auto">
            <a:xfrm>
              <a:off x="8505602" y="5208358"/>
              <a:ext cx="92075" cy="155575"/>
            </a:xfrm>
            <a:custGeom>
              <a:avLst/>
              <a:gdLst>
                <a:gd name="T0" fmla="*/ 2147483646 w 18"/>
                <a:gd name="T1" fmla="*/ 2147483646 h 31"/>
                <a:gd name="T2" fmla="*/ 752370401 w 18"/>
                <a:gd name="T3" fmla="*/ 2147483646 h 31"/>
                <a:gd name="T4" fmla="*/ 2147483646 w 18"/>
                <a:gd name="T5" fmla="*/ 2147483646 h 31"/>
                <a:gd name="T6" fmla="*/ 0 60000 65536"/>
                <a:gd name="T7" fmla="*/ 0 60000 65536"/>
                <a:gd name="T8" fmla="*/ 0 60000 65536"/>
                <a:gd name="T9" fmla="*/ 0 w 18"/>
                <a:gd name="T10" fmla="*/ 0 h 31"/>
                <a:gd name="T11" fmla="*/ 18 w 18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31">
                  <a:moveTo>
                    <a:pt x="4" y="10"/>
                  </a:moveTo>
                  <a:cubicBezTo>
                    <a:pt x="18" y="0"/>
                    <a:pt x="7" y="31"/>
                    <a:pt x="1" y="17"/>
                  </a:cubicBezTo>
                  <a:cubicBezTo>
                    <a:pt x="0" y="14"/>
                    <a:pt x="1" y="12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86" name="椭圆 1185"/>
          <p:cNvSpPr/>
          <p:nvPr/>
        </p:nvSpPr>
        <p:spPr>
          <a:xfrm>
            <a:off x="2572209" y="4470131"/>
            <a:ext cx="414425" cy="3939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9" name="椭圆 1188"/>
          <p:cNvSpPr/>
          <p:nvPr/>
        </p:nvSpPr>
        <p:spPr>
          <a:xfrm>
            <a:off x="4652458" y="3187834"/>
            <a:ext cx="414425" cy="3939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1" name="椭圆 1190"/>
          <p:cNvSpPr/>
          <p:nvPr/>
        </p:nvSpPr>
        <p:spPr>
          <a:xfrm>
            <a:off x="8601681" y="3744011"/>
            <a:ext cx="414425" cy="39395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97" name="直接连接符 1196"/>
          <p:cNvCxnSpPr/>
          <p:nvPr/>
        </p:nvCxnSpPr>
        <p:spPr>
          <a:xfrm flipH="1">
            <a:off x="1704762" y="4665180"/>
            <a:ext cx="782124" cy="96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0" name="直接连接符 1199"/>
          <p:cNvCxnSpPr/>
          <p:nvPr/>
        </p:nvCxnSpPr>
        <p:spPr>
          <a:xfrm flipV="1">
            <a:off x="1704762" y="4674835"/>
            <a:ext cx="0" cy="664322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4" name="直接连接符 1203"/>
          <p:cNvCxnSpPr/>
          <p:nvPr/>
        </p:nvCxnSpPr>
        <p:spPr>
          <a:xfrm flipH="1" flipV="1">
            <a:off x="4833262" y="1486475"/>
            <a:ext cx="8126" cy="170136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6" name="直接连接符 1205"/>
          <p:cNvCxnSpPr/>
          <p:nvPr/>
        </p:nvCxnSpPr>
        <p:spPr>
          <a:xfrm flipH="1">
            <a:off x="4833262" y="1486475"/>
            <a:ext cx="782124" cy="96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7" name="直接连接符 1206"/>
          <p:cNvCxnSpPr/>
          <p:nvPr/>
        </p:nvCxnSpPr>
        <p:spPr>
          <a:xfrm flipH="1">
            <a:off x="7819556" y="3931335"/>
            <a:ext cx="782124" cy="9655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8" name="直接连接符 1207"/>
          <p:cNvCxnSpPr/>
          <p:nvPr/>
        </p:nvCxnSpPr>
        <p:spPr>
          <a:xfrm flipV="1">
            <a:off x="7819556" y="3969959"/>
            <a:ext cx="0" cy="97524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文本框 1211"/>
          <p:cNvSpPr txBox="1">
            <a:spLocks noChangeArrowheads="1"/>
          </p:cNvSpPr>
          <p:nvPr/>
        </p:nvSpPr>
        <p:spPr bwMode="auto">
          <a:xfrm>
            <a:off x="1397268" y="5067723"/>
            <a:ext cx="11701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37</a:t>
            </a:r>
            <a:r>
              <a:rPr lang="en-US" altLang="zh-CN" sz="36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36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497" name="文本框 1212"/>
          <p:cNvSpPr txBox="1">
            <a:spLocks noChangeArrowheads="1"/>
          </p:cNvSpPr>
          <p:nvPr/>
        </p:nvSpPr>
        <p:spPr bwMode="auto">
          <a:xfrm>
            <a:off x="5821860" y="825462"/>
            <a:ext cx="1168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75</a:t>
            </a:r>
            <a:r>
              <a:rPr lang="en-US" altLang="zh-CN" sz="36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36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498" name="文本框 1214"/>
          <p:cNvSpPr txBox="1">
            <a:spLocks noChangeArrowheads="1"/>
          </p:cNvSpPr>
          <p:nvPr/>
        </p:nvSpPr>
        <p:spPr bwMode="auto">
          <a:xfrm>
            <a:off x="7470287" y="4801221"/>
            <a:ext cx="11681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58</a:t>
            </a:r>
            <a:r>
              <a:rPr lang="en-US" altLang="zh-CN" sz="3600" b="1" dirty="0">
                <a:solidFill>
                  <a:srgbClr val="B0A68E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%</a:t>
            </a:r>
            <a:endParaRPr lang="zh-CN" altLang="en-US" sz="3600" b="1" dirty="0">
              <a:solidFill>
                <a:srgbClr val="B0A68E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499" name="文本框 10"/>
          <p:cNvSpPr txBox="1">
            <a:spLocks noChangeArrowheads="1"/>
          </p:cNvSpPr>
          <p:nvPr/>
        </p:nvSpPr>
        <p:spPr bwMode="auto">
          <a:xfrm>
            <a:off x="5799514" y="1491197"/>
            <a:ext cx="29517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REFRESHMENT LIFE</a:t>
            </a:r>
            <a:endParaRPr lang="zh-CN" altLang="zh-CN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500" name="文本框 10"/>
          <p:cNvSpPr txBox="1">
            <a:spLocks noChangeArrowheads="1"/>
          </p:cNvSpPr>
          <p:nvPr/>
        </p:nvSpPr>
        <p:spPr bwMode="auto">
          <a:xfrm>
            <a:off x="1082536" y="5652868"/>
            <a:ext cx="2951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REFRESHMENT LIFE</a:t>
            </a:r>
            <a:endParaRPr lang="zh-CN" altLang="zh-CN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501" name="文本框 10"/>
          <p:cNvSpPr txBox="1">
            <a:spLocks noChangeArrowheads="1"/>
          </p:cNvSpPr>
          <p:nvPr/>
        </p:nvSpPr>
        <p:spPr bwMode="auto">
          <a:xfrm>
            <a:off x="6882097" y="5399884"/>
            <a:ext cx="29517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LOVE IS THE GREATEST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REFRESHMENT LIFE</a:t>
            </a:r>
            <a:endParaRPr lang="zh-CN" altLang="zh-CN" sz="24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228" name="组合 1227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229" name="矩形 1228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30" name="图片 1229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231" name="文本框 1230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auto">
          <a:xfrm>
            <a:off x="3078944" y="1770162"/>
            <a:ext cx="1487368" cy="1174027"/>
          </a:xfrm>
          <a:custGeom>
            <a:avLst/>
            <a:gdLst>
              <a:gd name="T0" fmla="*/ 0 w 864"/>
              <a:gd name="T1" fmla="*/ 0 h 678"/>
              <a:gd name="T2" fmla="*/ 864 w 864"/>
              <a:gd name="T3" fmla="*/ 678 h 678"/>
            </a:gdLst>
            <a:ahLst/>
            <a:cxnLst>
              <a:cxn ang="0">
                <a:pos x="864" y="357"/>
              </a:cxn>
              <a:cxn ang="0">
                <a:pos x="864" y="357"/>
              </a:cxn>
              <a:cxn ang="0">
                <a:pos x="817" y="317"/>
              </a:cxn>
              <a:cxn ang="0">
                <a:pos x="770" y="277"/>
              </a:cxn>
              <a:cxn ang="0">
                <a:pos x="720" y="240"/>
              </a:cxn>
              <a:cxn ang="0">
                <a:pos x="670" y="207"/>
              </a:cxn>
              <a:cxn ang="0">
                <a:pos x="617" y="177"/>
              </a:cxn>
              <a:cxn ang="0">
                <a:pos x="567" y="147"/>
              </a:cxn>
              <a:cxn ang="0">
                <a:pos x="510" y="124"/>
              </a:cxn>
              <a:cxn ang="0">
                <a:pos x="457" y="97"/>
              </a:cxn>
              <a:cxn ang="0">
                <a:pos x="400" y="77"/>
              </a:cxn>
              <a:cxn ang="0">
                <a:pos x="347" y="60"/>
              </a:cxn>
              <a:cxn ang="0">
                <a:pos x="290" y="43"/>
              </a:cxn>
              <a:cxn ang="0">
                <a:pos x="233" y="30"/>
              </a:cxn>
              <a:cxn ang="0">
                <a:pos x="173" y="17"/>
              </a:cxn>
              <a:cxn ang="0">
                <a:pos x="116" y="10"/>
              </a:cxn>
              <a:cxn ang="0">
                <a:pos x="56" y="3"/>
              </a:cxn>
              <a:cxn ang="0">
                <a:pos x="0" y="0"/>
              </a:cxn>
              <a:cxn ang="0">
                <a:pos x="0" y="454"/>
              </a:cxn>
              <a:cxn ang="0">
                <a:pos x="0" y="454"/>
              </a:cxn>
              <a:cxn ang="0">
                <a:pos x="73" y="461"/>
              </a:cxn>
              <a:cxn ang="0">
                <a:pos x="146" y="474"/>
              </a:cxn>
              <a:cxn ang="0">
                <a:pos x="217" y="494"/>
              </a:cxn>
              <a:cxn ang="0">
                <a:pos x="287" y="521"/>
              </a:cxn>
              <a:cxn ang="0">
                <a:pos x="353" y="551"/>
              </a:cxn>
              <a:cxn ang="0">
                <a:pos x="420" y="588"/>
              </a:cxn>
              <a:cxn ang="0">
                <a:pos x="483" y="631"/>
              </a:cxn>
              <a:cxn ang="0">
                <a:pos x="543" y="678"/>
              </a:cxn>
              <a:cxn ang="0">
                <a:pos x="864" y="357"/>
              </a:cxn>
            </a:cxnLst>
            <a:rect l="T0" t="T1" r="T2" b="T3"/>
            <a:pathLst>
              <a:path w="864" h="678">
                <a:moveTo>
                  <a:pt x="864" y="357"/>
                </a:moveTo>
                <a:lnTo>
                  <a:pt x="864" y="357"/>
                </a:lnTo>
                <a:lnTo>
                  <a:pt x="817" y="317"/>
                </a:lnTo>
                <a:lnTo>
                  <a:pt x="770" y="277"/>
                </a:lnTo>
                <a:lnTo>
                  <a:pt x="720" y="240"/>
                </a:lnTo>
                <a:lnTo>
                  <a:pt x="670" y="207"/>
                </a:lnTo>
                <a:lnTo>
                  <a:pt x="617" y="177"/>
                </a:lnTo>
                <a:lnTo>
                  <a:pt x="567" y="147"/>
                </a:lnTo>
                <a:lnTo>
                  <a:pt x="510" y="124"/>
                </a:lnTo>
                <a:lnTo>
                  <a:pt x="457" y="97"/>
                </a:lnTo>
                <a:lnTo>
                  <a:pt x="400" y="77"/>
                </a:lnTo>
                <a:lnTo>
                  <a:pt x="347" y="60"/>
                </a:lnTo>
                <a:lnTo>
                  <a:pt x="290" y="43"/>
                </a:lnTo>
                <a:lnTo>
                  <a:pt x="233" y="30"/>
                </a:lnTo>
                <a:lnTo>
                  <a:pt x="173" y="17"/>
                </a:lnTo>
                <a:lnTo>
                  <a:pt x="116" y="10"/>
                </a:lnTo>
                <a:lnTo>
                  <a:pt x="56" y="3"/>
                </a:lnTo>
                <a:lnTo>
                  <a:pt x="0" y="0"/>
                </a:lnTo>
                <a:lnTo>
                  <a:pt x="0" y="454"/>
                </a:lnTo>
                <a:lnTo>
                  <a:pt x="73" y="461"/>
                </a:lnTo>
                <a:lnTo>
                  <a:pt x="146" y="474"/>
                </a:lnTo>
                <a:lnTo>
                  <a:pt x="217" y="494"/>
                </a:lnTo>
                <a:lnTo>
                  <a:pt x="287" y="521"/>
                </a:lnTo>
                <a:lnTo>
                  <a:pt x="353" y="551"/>
                </a:lnTo>
                <a:lnTo>
                  <a:pt x="420" y="588"/>
                </a:lnTo>
                <a:lnTo>
                  <a:pt x="483" y="631"/>
                </a:lnTo>
                <a:lnTo>
                  <a:pt x="543" y="678"/>
                </a:lnTo>
                <a:lnTo>
                  <a:pt x="864" y="357"/>
                </a:lnTo>
                <a:close/>
              </a:path>
            </a:pathLst>
          </a:custGeom>
          <a:solidFill>
            <a:srgbClr val="B0A68E"/>
          </a:solidFill>
          <a:ln w="25400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1865"/>
          </a:p>
        </p:txBody>
      </p:sp>
      <p:sp>
        <p:nvSpPr>
          <p:cNvPr id="3" name="Freeform 5"/>
          <p:cNvSpPr/>
          <p:nvPr/>
        </p:nvSpPr>
        <p:spPr bwMode="auto">
          <a:xfrm>
            <a:off x="4153154" y="2526873"/>
            <a:ext cx="1170613" cy="1497837"/>
          </a:xfrm>
          <a:custGeom>
            <a:avLst/>
            <a:gdLst>
              <a:gd name="T0" fmla="*/ 0 w 680"/>
              <a:gd name="T1" fmla="*/ 0 h 865"/>
              <a:gd name="T2" fmla="*/ 680 w 680"/>
              <a:gd name="T3" fmla="*/ 865 h 865"/>
            </a:gdLst>
            <a:ahLst/>
            <a:cxnLst>
              <a:cxn ang="0">
                <a:pos x="0" y="321"/>
              </a:cxn>
              <a:cxn ang="0">
                <a:pos x="0" y="321"/>
              </a:cxn>
              <a:cxn ang="0">
                <a:pos x="50" y="384"/>
              </a:cxn>
              <a:cxn ang="0">
                <a:pos x="90" y="444"/>
              </a:cxn>
              <a:cxn ang="0">
                <a:pos x="130" y="511"/>
              </a:cxn>
              <a:cxn ang="0">
                <a:pos x="160" y="581"/>
              </a:cxn>
              <a:cxn ang="0">
                <a:pos x="183" y="651"/>
              </a:cxn>
              <a:cxn ang="0">
                <a:pos x="203" y="722"/>
              </a:cxn>
              <a:cxn ang="0">
                <a:pos x="216" y="795"/>
              </a:cxn>
              <a:cxn ang="0">
                <a:pos x="223" y="865"/>
              </a:cxn>
              <a:cxn ang="0">
                <a:pos x="680" y="865"/>
              </a:cxn>
              <a:cxn ang="0">
                <a:pos x="680" y="865"/>
              </a:cxn>
              <a:cxn ang="0">
                <a:pos x="677" y="808"/>
              </a:cxn>
              <a:cxn ang="0">
                <a:pos x="670" y="752"/>
              </a:cxn>
              <a:cxn ang="0">
                <a:pos x="660" y="691"/>
              </a:cxn>
              <a:cxn ang="0">
                <a:pos x="650" y="635"/>
              </a:cxn>
              <a:cxn ang="0">
                <a:pos x="637" y="578"/>
              </a:cxn>
              <a:cxn ang="0">
                <a:pos x="620" y="521"/>
              </a:cxn>
              <a:cxn ang="0">
                <a:pos x="600" y="464"/>
              </a:cxn>
              <a:cxn ang="0">
                <a:pos x="580" y="408"/>
              </a:cxn>
              <a:cxn ang="0">
                <a:pos x="557" y="354"/>
              </a:cxn>
              <a:cxn ang="0">
                <a:pos x="530" y="301"/>
              </a:cxn>
              <a:cxn ang="0">
                <a:pos x="500" y="247"/>
              </a:cxn>
              <a:cxn ang="0">
                <a:pos x="470" y="197"/>
              </a:cxn>
              <a:cxn ang="0">
                <a:pos x="436" y="144"/>
              </a:cxn>
              <a:cxn ang="0">
                <a:pos x="400" y="97"/>
              </a:cxn>
              <a:cxn ang="0">
                <a:pos x="363" y="47"/>
              </a:cxn>
              <a:cxn ang="0">
                <a:pos x="320" y="0"/>
              </a:cxn>
              <a:cxn ang="0">
                <a:pos x="0" y="321"/>
              </a:cxn>
            </a:cxnLst>
            <a:rect l="T0" t="T1" r="T2" b="T3"/>
            <a:pathLst>
              <a:path w="680" h="865">
                <a:moveTo>
                  <a:pt x="0" y="321"/>
                </a:moveTo>
                <a:lnTo>
                  <a:pt x="0" y="321"/>
                </a:lnTo>
                <a:lnTo>
                  <a:pt x="50" y="384"/>
                </a:lnTo>
                <a:lnTo>
                  <a:pt x="90" y="444"/>
                </a:lnTo>
                <a:lnTo>
                  <a:pt x="130" y="511"/>
                </a:lnTo>
                <a:lnTo>
                  <a:pt x="160" y="581"/>
                </a:lnTo>
                <a:lnTo>
                  <a:pt x="183" y="651"/>
                </a:lnTo>
                <a:lnTo>
                  <a:pt x="203" y="722"/>
                </a:lnTo>
                <a:lnTo>
                  <a:pt x="216" y="795"/>
                </a:lnTo>
                <a:lnTo>
                  <a:pt x="223" y="865"/>
                </a:lnTo>
                <a:lnTo>
                  <a:pt x="680" y="865"/>
                </a:lnTo>
                <a:lnTo>
                  <a:pt x="677" y="808"/>
                </a:lnTo>
                <a:lnTo>
                  <a:pt x="670" y="752"/>
                </a:lnTo>
                <a:lnTo>
                  <a:pt x="660" y="691"/>
                </a:lnTo>
                <a:lnTo>
                  <a:pt x="650" y="635"/>
                </a:lnTo>
                <a:lnTo>
                  <a:pt x="637" y="578"/>
                </a:lnTo>
                <a:lnTo>
                  <a:pt x="620" y="521"/>
                </a:lnTo>
                <a:lnTo>
                  <a:pt x="600" y="464"/>
                </a:lnTo>
                <a:lnTo>
                  <a:pt x="580" y="408"/>
                </a:lnTo>
                <a:lnTo>
                  <a:pt x="557" y="354"/>
                </a:lnTo>
                <a:lnTo>
                  <a:pt x="530" y="301"/>
                </a:lnTo>
                <a:lnTo>
                  <a:pt x="500" y="247"/>
                </a:lnTo>
                <a:lnTo>
                  <a:pt x="470" y="197"/>
                </a:lnTo>
                <a:lnTo>
                  <a:pt x="436" y="144"/>
                </a:lnTo>
                <a:lnTo>
                  <a:pt x="400" y="97"/>
                </a:lnTo>
                <a:lnTo>
                  <a:pt x="363" y="47"/>
                </a:lnTo>
                <a:lnTo>
                  <a:pt x="320" y="0"/>
                </a:lnTo>
                <a:lnTo>
                  <a:pt x="0" y="321"/>
                </a:lnTo>
                <a:close/>
              </a:path>
            </a:pathLst>
          </a:custGeom>
          <a:solidFill>
            <a:srgbClr val="D6CFBF"/>
          </a:solidFill>
          <a:ln w="25400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4" name="Freeform 6"/>
          <p:cNvSpPr/>
          <p:nvPr/>
        </p:nvSpPr>
        <p:spPr bwMode="auto">
          <a:xfrm>
            <a:off x="4153154" y="4222113"/>
            <a:ext cx="1170613" cy="1503032"/>
          </a:xfrm>
          <a:custGeom>
            <a:avLst/>
            <a:gdLst>
              <a:gd name="T0" fmla="*/ 0 w 680"/>
              <a:gd name="T1" fmla="*/ 0 h 868"/>
              <a:gd name="T2" fmla="*/ 680 w 680"/>
              <a:gd name="T3" fmla="*/ 868 h 868"/>
            </a:gdLst>
            <a:ahLst/>
            <a:cxnLst>
              <a:cxn ang="0">
                <a:pos x="223" y="0"/>
              </a:cxn>
              <a:cxn ang="0">
                <a:pos x="223" y="0"/>
              </a:cxn>
              <a:cxn ang="0">
                <a:pos x="216" y="73"/>
              </a:cxn>
              <a:cxn ang="0">
                <a:pos x="203" y="146"/>
              </a:cxn>
              <a:cxn ang="0">
                <a:pos x="183" y="217"/>
              </a:cxn>
              <a:cxn ang="0">
                <a:pos x="160" y="287"/>
              </a:cxn>
              <a:cxn ang="0">
                <a:pos x="130" y="357"/>
              </a:cxn>
              <a:cxn ang="0">
                <a:pos x="90" y="420"/>
              </a:cxn>
              <a:cxn ang="0">
                <a:pos x="50" y="484"/>
              </a:cxn>
              <a:cxn ang="0">
                <a:pos x="0" y="544"/>
              </a:cxn>
              <a:cxn ang="0">
                <a:pos x="320" y="868"/>
              </a:cxn>
              <a:cxn ang="0">
                <a:pos x="320" y="868"/>
              </a:cxn>
              <a:cxn ang="0">
                <a:pos x="363" y="821"/>
              </a:cxn>
              <a:cxn ang="0">
                <a:pos x="400" y="771"/>
              </a:cxn>
              <a:cxn ang="0">
                <a:pos x="436" y="724"/>
              </a:cxn>
              <a:cxn ang="0">
                <a:pos x="470" y="671"/>
              </a:cxn>
              <a:cxn ang="0">
                <a:pos x="500" y="621"/>
              </a:cxn>
              <a:cxn ang="0">
                <a:pos x="530" y="567"/>
              </a:cxn>
              <a:cxn ang="0">
                <a:pos x="557" y="514"/>
              </a:cxn>
              <a:cxn ang="0">
                <a:pos x="580" y="460"/>
              </a:cxn>
              <a:cxn ang="0">
                <a:pos x="600" y="404"/>
              </a:cxn>
              <a:cxn ang="0">
                <a:pos x="620" y="347"/>
              </a:cxn>
              <a:cxn ang="0">
                <a:pos x="637" y="290"/>
              </a:cxn>
              <a:cxn ang="0">
                <a:pos x="650" y="233"/>
              </a:cxn>
              <a:cxn ang="0">
                <a:pos x="660" y="177"/>
              </a:cxn>
              <a:cxn ang="0">
                <a:pos x="670" y="116"/>
              </a:cxn>
              <a:cxn ang="0">
                <a:pos x="677" y="60"/>
              </a:cxn>
              <a:cxn ang="0">
                <a:pos x="680" y="0"/>
              </a:cxn>
              <a:cxn ang="0">
                <a:pos x="223" y="0"/>
              </a:cxn>
            </a:cxnLst>
            <a:rect l="T0" t="T1" r="T2" b="T3"/>
            <a:pathLst>
              <a:path w="680" h="868">
                <a:moveTo>
                  <a:pt x="223" y="0"/>
                </a:moveTo>
                <a:lnTo>
                  <a:pt x="223" y="0"/>
                </a:lnTo>
                <a:lnTo>
                  <a:pt x="216" y="73"/>
                </a:lnTo>
                <a:lnTo>
                  <a:pt x="203" y="146"/>
                </a:lnTo>
                <a:lnTo>
                  <a:pt x="183" y="217"/>
                </a:lnTo>
                <a:lnTo>
                  <a:pt x="160" y="287"/>
                </a:lnTo>
                <a:lnTo>
                  <a:pt x="130" y="357"/>
                </a:lnTo>
                <a:lnTo>
                  <a:pt x="90" y="420"/>
                </a:lnTo>
                <a:lnTo>
                  <a:pt x="50" y="484"/>
                </a:lnTo>
                <a:lnTo>
                  <a:pt x="0" y="544"/>
                </a:lnTo>
                <a:lnTo>
                  <a:pt x="320" y="868"/>
                </a:lnTo>
                <a:lnTo>
                  <a:pt x="363" y="821"/>
                </a:lnTo>
                <a:lnTo>
                  <a:pt x="400" y="771"/>
                </a:lnTo>
                <a:lnTo>
                  <a:pt x="436" y="724"/>
                </a:lnTo>
                <a:lnTo>
                  <a:pt x="470" y="671"/>
                </a:lnTo>
                <a:lnTo>
                  <a:pt x="500" y="621"/>
                </a:lnTo>
                <a:lnTo>
                  <a:pt x="530" y="567"/>
                </a:lnTo>
                <a:lnTo>
                  <a:pt x="557" y="514"/>
                </a:lnTo>
                <a:lnTo>
                  <a:pt x="580" y="460"/>
                </a:lnTo>
                <a:lnTo>
                  <a:pt x="600" y="404"/>
                </a:lnTo>
                <a:lnTo>
                  <a:pt x="620" y="347"/>
                </a:lnTo>
                <a:lnTo>
                  <a:pt x="637" y="290"/>
                </a:lnTo>
                <a:lnTo>
                  <a:pt x="650" y="233"/>
                </a:lnTo>
                <a:lnTo>
                  <a:pt x="660" y="177"/>
                </a:lnTo>
                <a:lnTo>
                  <a:pt x="670" y="116"/>
                </a:lnTo>
                <a:lnTo>
                  <a:pt x="677" y="60"/>
                </a:lnTo>
                <a:lnTo>
                  <a:pt x="680" y="0"/>
                </a:lnTo>
                <a:lnTo>
                  <a:pt x="223" y="0"/>
                </a:lnTo>
                <a:close/>
              </a:path>
            </a:pathLst>
          </a:custGeom>
          <a:solidFill>
            <a:srgbClr val="B0A68E"/>
          </a:solidFill>
          <a:ln w="25400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5" name="Freeform 7"/>
          <p:cNvSpPr/>
          <p:nvPr/>
        </p:nvSpPr>
        <p:spPr bwMode="auto">
          <a:xfrm>
            <a:off x="3078944" y="5307828"/>
            <a:ext cx="1487368" cy="1174027"/>
          </a:xfrm>
          <a:custGeom>
            <a:avLst/>
            <a:gdLst>
              <a:gd name="T0" fmla="*/ 0 w 864"/>
              <a:gd name="T1" fmla="*/ 0 h 678"/>
              <a:gd name="T2" fmla="*/ 864 w 864"/>
              <a:gd name="T3" fmla="*/ 678 h 678"/>
            </a:gdLst>
            <a:ahLst/>
            <a:cxnLst>
              <a:cxn ang="0">
                <a:pos x="543" y="0"/>
              </a:cxn>
              <a:cxn ang="0">
                <a:pos x="543" y="0"/>
              </a:cxn>
              <a:cxn ang="0">
                <a:pos x="483" y="47"/>
              </a:cxn>
              <a:cxn ang="0">
                <a:pos x="420" y="90"/>
              </a:cxn>
              <a:cxn ang="0">
                <a:pos x="353" y="127"/>
              </a:cxn>
              <a:cxn ang="0">
                <a:pos x="287" y="157"/>
              </a:cxn>
              <a:cxn ang="0">
                <a:pos x="217" y="184"/>
              </a:cxn>
              <a:cxn ang="0">
                <a:pos x="146" y="204"/>
              </a:cxn>
              <a:cxn ang="0">
                <a:pos x="73" y="217"/>
              </a:cxn>
              <a:cxn ang="0">
                <a:pos x="0" y="224"/>
              </a:cxn>
              <a:cxn ang="0">
                <a:pos x="0" y="678"/>
              </a:cxn>
              <a:cxn ang="0">
                <a:pos x="0" y="678"/>
              </a:cxn>
              <a:cxn ang="0">
                <a:pos x="56" y="675"/>
              </a:cxn>
              <a:cxn ang="0">
                <a:pos x="116" y="668"/>
              </a:cxn>
              <a:cxn ang="0">
                <a:pos x="173" y="661"/>
              </a:cxn>
              <a:cxn ang="0">
                <a:pos x="233" y="648"/>
              </a:cxn>
              <a:cxn ang="0">
                <a:pos x="290" y="635"/>
              </a:cxn>
              <a:cxn ang="0">
                <a:pos x="347" y="618"/>
              </a:cxn>
              <a:cxn ang="0">
                <a:pos x="400" y="601"/>
              </a:cxn>
              <a:cxn ang="0">
                <a:pos x="457" y="581"/>
              </a:cxn>
              <a:cxn ang="0">
                <a:pos x="510" y="554"/>
              </a:cxn>
              <a:cxn ang="0">
                <a:pos x="567" y="531"/>
              </a:cxn>
              <a:cxn ang="0">
                <a:pos x="617" y="501"/>
              </a:cxn>
              <a:cxn ang="0">
                <a:pos x="670" y="471"/>
              </a:cxn>
              <a:cxn ang="0">
                <a:pos x="720" y="438"/>
              </a:cxn>
              <a:cxn ang="0">
                <a:pos x="770" y="401"/>
              </a:cxn>
              <a:cxn ang="0">
                <a:pos x="817" y="361"/>
              </a:cxn>
              <a:cxn ang="0">
                <a:pos x="864" y="321"/>
              </a:cxn>
              <a:cxn ang="0">
                <a:pos x="543" y="0"/>
              </a:cxn>
            </a:cxnLst>
            <a:rect l="T0" t="T1" r="T2" b="T3"/>
            <a:pathLst>
              <a:path w="864" h="678">
                <a:moveTo>
                  <a:pt x="543" y="0"/>
                </a:moveTo>
                <a:lnTo>
                  <a:pt x="543" y="0"/>
                </a:lnTo>
                <a:lnTo>
                  <a:pt x="483" y="47"/>
                </a:lnTo>
                <a:lnTo>
                  <a:pt x="420" y="90"/>
                </a:lnTo>
                <a:lnTo>
                  <a:pt x="353" y="127"/>
                </a:lnTo>
                <a:lnTo>
                  <a:pt x="287" y="157"/>
                </a:lnTo>
                <a:lnTo>
                  <a:pt x="217" y="184"/>
                </a:lnTo>
                <a:lnTo>
                  <a:pt x="146" y="204"/>
                </a:lnTo>
                <a:lnTo>
                  <a:pt x="73" y="217"/>
                </a:lnTo>
                <a:lnTo>
                  <a:pt x="0" y="224"/>
                </a:lnTo>
                <a:lnTo>
                  <a:pt x="0" y="678"/>
                </a:lnTo>
                <a:lnTo>
                  <a:pt x="56" y="675"/>
                </a:lnTo>
                <a:lnTo>
                  <a:pt x="116" y="668"/>
                </a:lnTo>
                <a:lnTo>
                  <a:pt x="173" y="661"/>
                </a:lnTo>
                <a:lnTo>
                  <a:pt x="233" y="648"/>
                </a:lnTo>
                <a:lnTo>
                  <a:pt x="290" y="635"/>
                </a:lnTo>
                <a:lnTo>
                  <a:pt x="347" y="618"/>
                </a:lnTo>
                <a:lnTo>
                  <a:pt x="400" y="601"/>
                </a:lnTo>
                <a:lnTo>
                  <a:pt x="457" y="581"/>
                </a:lnTo>
                <a:lnTo>
                  <a:pt x="510" y="554"/>
                </a:lnTo>
                <a:lnTo>
                  <a:pt x="567" y="531"/>
                </a:lnTo>
                <a:lnTo>
                  <a:pt x="617" y="501"/>
                </a:lnTo>
                <a:lnTo>
                  <a:pt x="670" y="471"/>
                </a:lnTo>
                <a:lnTo>
                  <a:pt x="720" y="438"/>
                </a:lnTo>
                <a:lnTo>
                  <a:pt x="770" y="401"/>
                </a:lnTo>
                <a:lnTo>
                  <a:pt x="817" y="361"/>
                </a:lnTo>
                <a:lnTo>
                  <a:pt x="864" y="321"/>
                </a:lnTo>
                <a:lnTo>
                  <a:pt x="543" y="0"/>
                </a:lnTo>
                <a:close/>
              </a:path>
            </a:pathLst>
          </a:custGeom>
          <a:solidFill>
            <a:srgbClr val="D6CFBF"/>
          </a:solidFill>
          <a:ln w="25400" cap="rnd" cmpd="sng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6" name="Freeform 8"/>
          <p:cNvSpPr/>
          <p:nvPr/>
        </p:nvSpPr>
        <p:spPr bwMode="auto">
          <a:xfrm>
            <a:off x="1395327" y="5307828"/>
            <a:ext cx="1487368" cy="1174027"/>
          </a:xfrm>
          <a:custGeom>
            <a:avLst/>
            <a:gdLst>
              <a:gd name="T0" fmla="*/ 0 w 864"/>
              <a:gd name="T1" fmla="*/ 0 h 678"/>
              <a:gd name="T2" fmla="*/ 864 w 864"/>
              <a:gd name="T3" fmla="*/ 678 h 678"/>
            </a:gdLst>
            <a:ahLst/>
            <a:cxnLst>
              <a:cxn ang="0">
                <a:pos x="0" y="321"/>
              </a:cxn>
              <a:cxn ang="0">
                <a:pos x="0" y="321"/>
              </a:cxn>
              <a:cxn ang="0">
                <a:pos x="47" y="361"/>
              </a:cxn>
              <a:cxn ang="0">
                <a:pos x="94" y="401"/>
              </a:cxn>
              <a:cxn ang="0">
                <a:pos x="144" y="438"/>
              </a:cxn>
              <a:cxn ang="0">
                <a:pos x="194" y="471"/>
              </a:cxn>
              <a:cxn ang="0">
                <a:pos x="244" y="501"/>
              </a:cxn>
              <a:cxn ang="0">
                <a:pos x="297" y="531"/>
              </a:cxn>
              <a:cxn ang="0">
                <a:pos x="351" y="554"/>
              </a:cxn>
              <a:cxn ang="0">
                <a:pos x="407" y="581"/>
              </a:cxn>
              <a:cxn ang="0">
                <a:pos x="461" y="601"/>
              </a:cxn>
              <a:cxn ang="0">
                <a:pos x="517" y="618"/>
              </a:cxn>
              <a:cxn ang="0">
                <a:pos x="574" y="635"/>
              </a:cxn>
              <a:cxn ang="0">
                <a:pos x="631" y="648"/>
              </a:cxn>
              <a:cxn ang="0">
                <a:pos x="691" y="661"/>
              </a:cxn>
              <a:cxn ang="0">
                <a:pos x="748" y="668"/>
              </a:cxn>
              <a:cxn ang="0">
                <a:pos x="804" y="675"/>
              </a:cxn>
              <a:cxn ang="0">
                <a:pos x="864" y="678"/>
              </a:cxn>
              <a:cxn ang="0">
                <a:pos x="864" y="224"/>
              </a:cxn>
              <a:cxn ang="0">
                <a:pos x="864" y="224"/>
              </a:cxn>
              <a:cxn ang="0">
                <a:pos x="791" y="217"/>
              </a:cxn>
              <a:cxn ang="0">
                <a:pos x="718" y="204"/>
              </a:cxn>
              <a:cxn ang="0">
                <a:pos x="647" y="184"/>
              </a:cxn>
              <a:cxn ang="0">
                <a:pos x="577" y="157"/>
              </a:cxn>
              <a:cxn ang="0">
                <a:pos x="511" y="127"/>
              </a:cxn>
              <a:cxn ang="0">
                <a:pos x="444" y="90"/>
              </a:cxn>
              <a:cxn ang="0">
                <a:pos x="381" y="47"/>
              </a:cxn>
              <a:cxn ang="0">
                <a:pos x="321" y="0"/>
              </a:cxn>
              <a:cxn ang="0">
                <a:pos x="0" y="321"/>
              </a:cxn>
            </a:cxnLst>
            <a:rect l="T0" t="T1" r="T2" b="T3"/>
            <a:pathLst>
              <a:path w="864" h="678">
                <a:moveTo>
                  <a:pt x="0" y="321"/>
                </a:moveTo>
                <a:lnTo>
                  <a:pt x="0" y="321"/>
                </a:lnTo>
                <a:lnTo>
                  <a:pt x="47" y="361"/>
                </a:lnTo>
                <a:lnTo>
                  <a:pt x="94" y="401"/>
                </a:lnTo>
                <a:lnTo>
                  <a:pt x="144" y="438"/>
                </a:lnTo>
                <a:lnTo>
                  <a:pt x="194" y="471"/>
                </a:lnTo>
                <a:lnTo>
                  <a:pt x="244" y="501"/>
                </a:lnTo>
                <a:lnTo>
                  <a:pt x="297" y="531"/>
                </a:lnTo>
                <a:lnTo>
                  <a:pt x="351" y="554"/>
                </a:lnTo>
                <a:lnTo>
                  <a:pt x="407" y="581"/>
                </a:lnTo>
                <a:lnTo>
                  <a:pt x="461" y="601"/>
                </a:lnTo>
                <a:lnTo>
                  <a:pt x="517" y="618"/>
                </a:lnTo>
                <a:lnTo>
                  <a:pt x="574" y="635"/>
                </a:lnTo>
                <a:lnTo>
                  <a:pt x="631" y="648"/>
                </a:lnTo>
                <a:lnTo>
                  <a:pt x="691" y="661"/>
                </a:lnTo>
                <a:lnTo>
                  <a:pt x="748" y="668"/>
                </a:lnTo>
                <a:lnTo>
                  <a:pt x="804" y="675"/>
                </a:lnTo>
                <a:lnTo>
                  <a:pt x="864" y="678"/>
                </a:lnTo>
                <a:lnTo>
                  <a:pt x="864" y="224"/>
                </a:lnTo>
                <a:lnTo>
                  <a:pt x="791" y="217"/>
                </a:lnTo>
                <a:lnTo>
                  <a:pt x="718" y="204"/>
                </a:lnTo>
                <a:lnTo>
                  <a:pt x="647" y="184"/>
                </a:lnTo>
                <a:lnTo>
                  <a:pt x="577" y="157"/>
                </a:lnTo>
                <a:lnTo>
                  <a:pt x="511" y="127"/>
                </a:lnTo>
                <a:lnTo>
                  <a:pt x="444" y="90"/>
                </a:lnTo>
                <a:lnTo>
                  <a:pt x="381" y="47"/>
                </a:lnTo>
                <a:lnTo>
                  <a:pt x="321" y="0"/>
                </a:lnTo>
                <a:lnTo>
                  <a:pt x="0" y="321"/>
                </a:lnTo>
                <a:close/>
              </a:path>
            </a:pathLst>
          </a:custGeom>
          <a:solidFill>
            <a:srgbClr val="B0A68E"/>
          </a:solidFill>
          <a:ln w="25400" cap="rnd" cmpd="sng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7" name="Freeform 9"/>
          <p:cNvSpPr/>
          <p:nvPr/>
        </p:nvSpPr>
        <p:spPr bwMode="auto">
          <a:xfrm>
            <a:off x="637871" y="4222113"/>
            <a:ext cx="1172335" cy="1503032"/>
          </a:xfrm>
          <a:custGeom>
            <a:avLst/>
            <a:gdLst>
              <a:gd name="T0" fmla="*/ 0 w 681"/>
              <a:gd name="T1" fmla="*/ 0 h 868"/>
              <a:gd name="T2" fmla="*/ 681 w 681"/>
              <a:gd name="T3" fmla="*/ 868 h 868"/>
            </a:gdLst>
            <a:ahLst/>
            <a:cxnLst>
              <a:cxn ang="0">
                <a:pos x="454" y="0"/>
              </a:cxn>
              <a:cxn ang="0">
                <a:pos x="0" y="0"/>
              </a:cxn>
              <a:cxn ang="0">
                <a:pos x="0" y="0"/>
              </a:cxn>
              <a:cxn ang="0">
                <a:pos x="3" y="60"/>
              </a:cxn>
              <a:cxn ang="0">
                <a:pos x="10" y="116"/>
              </a:cxn>
              <a:cxn ang="0">
                <a:pos x="20" y="177"/>
              </a:cxn>
              <a:cxn ang="0">
                <a:pos x="30" y="233"/>
              </a:cxn>
              <a:cxn ang="0">
                <a:pos x="43" y="290"/>
              </a:cxn>
              <a:cxn ang="0">
                <a:pos x="60" y="347"/>
              </a:cxn>
              <a:cxn ang="0">
                <a:pos x="80" y="404"/>
              </a:cxn>
              <a:cxn ang="0">
                <a:pos x="100" y="460"/>
              </a:cxn>
              <a:cxn ang="0">
                <a:pos x="123" y="514"/>
              </a:cxn>
              <a:cxn ang="0">
                <a:pos x="150" y="567"/>
              </a:cxn>
              <a:cxn ang="0">
                <a:pos x="177" y="621"/>
              </a:cxn>
              <a:cxn ang="0">
                <a:pos x="210" y="671"/>
              </a:cxn>
              <a:cxn ang="0">
                <a:pos x="244" y="724"/>
              </a:cxn>
              <a:cxn ang="0">
                <a:pos x="280" y="771"/>
              </a:cxn>
              <a:cxn ang="0">
                <a:pos x="317" y="821"/>
              </a:cxn>
              <a:cxn ang="0">
                <a:pos x="360" y="868"/>
              </a:cxn>
              <a:cxn ang="0">
                <a:pos x="681" y="544"/>
              </a:cxn>
              <a:cxn ang="0">
                <a:pos x="681" y="544"/>
              </a:cxn>
              <a:cxn ang="0">
                <a:pos x="630" y="484"/>
              </a:cxn>
              <a:cxn ang="0">
                <a:pos x="587" y="420"/>
              </a:cxn>
              <a:cxn ang="0">
                <a:pos x="550" y="357"/>
              </a:cxn>
              <a:cxn ang="0">
                <a:pos x="520" y="287"/>
              </a:cxn>
              <a:cxn ang="0">
                <a:pos x="494" y="217"/>
              </a:cxn>
              <a:cxn ang="0">
                <a:pos x="477" y="146"/>
              </a:cxn>
              <a:cxn ang="0">
                <a:pos x="464" y="73"/>
              </a:cxn>
              <a:cxn ang="0">
                <a:pos x="454" y="0"/>
              </a:cxn>
              <a:cxn ang="0">
                <a:pos x="454" y="0"/>
              </a:cxn>
            </a:cxnLst>
            <a:rect l="T0" t="T1" r="T2" b="T3"/>
            <a:pathLst>
              <a:path w="681" h="868">
                <a:moveTo>
                  <a:pt x="454" y="0"/>
                </a:moveTo>
                <a:lnTo>
                  <a:pt x="0" y="0"/>
                </a:lnTo>
                <a:lnTo>
                  <a:pt x="3" y="60"/>
                </a:lnTo>
                <a:lnTo>
                  <a:pt x="10" y="116"/>
                </a:lnTo>
                <a:lnTo>
                  <a:pt x="20" y="177"/>
                </a:lnTo>
                <a:lnTo>
                  <a:pt x="30" y="233"/>
                </a:lnTo>
                <a:lnTo>
                  <a:pt x="43" y="290"/>
                </a:lnTo>
                <a:lnTo>
                  <a:pt x="60" y="347"/>
                </a:lnTo>
                <a:lnTo>
                  <a:pt x="80" y="404"/>
                </a:lnTo>
                <a:lnTo>
                  <a:pt x="100" y="460"/>
                </a:lnTo>
                <a:lnTo>
                  <a:pt x="123" y="514"/>
                </a:lnTo>
                <a:lnTo>
                  <a:pt x="150" y="567"/>
                </a:lnTo>
                <a:lnTo>
                  <a:pt x="177" y="621"/>
                </a:lnTo>
                <a:lnTo>
                  <a:pt x="210" y="671"/>
                </a:lnTo>
                <a:lnTo>
                  <a:pt x="244" y="724"/>
                </a:lnTo>
                <a:lnTo>
                  <a:pt x="280" y="771"/>
                </a:lnTo>
                <a:lnTo>
                  <a:pt x="317" y="821"/>
                </a:lnTo>
                <a:lnTo>
                  <a:pt x="360" y="868"/>
                </a:lnTo>
                <a:lnTo>
                  <a:pt x="681" y="544"/>
                </a:lnTo>
                <a:lnTo>
                  <a:pt x="630" y="484"/>
                </a:lnTo>
                <a:lnTo>
                  <a:pt x="587" y="420"/>
                </a:lnTo>
                <a:lnTo>
                  <a:pt x="550" y="357"/>
                </a:lnTo>
                <a:lnTo>
                  <a:pt x="520" y="287"/>
                </a:lnTo>
                <a:lnTo>
                  <a:pt x="494" y="217"/>
                </a:lnTo>
                <a:lnTo>
                  <a:pt x="477" y="146"/>
                </a:lnTo>
                <a:lnTo>
                  <a:pt x="464" y="73"/>
                </a:lnTo>
                <a:lnTo>
                  <a:pt x="454" y="0"/>
                </a:lnTo>
                <a:close/>
              </a:path>
            </a:pathLst>
          </a:custGeom>
          <a:solidFill>
            <a:srgbClr val="D6CFBF"/>
          </a:solidFill>
          <a:ln w="25400" cap="rnd" cmpd="sng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8" name="Freeform 10"/>
          <p:cNvSpPr/>
          <p:nvPr/>
        </p:nvSpPr>
        <p:spPr bwMode="auto">
          <a:xfrm>
            <a:off x="637871" y="2526873"/>
            <a:ext cx="1172335" cy="1497837"/>
          </a:xfrm>
          <a:custGeom>
            <a:avLst/>
            <a:gdLst>
              <a:gd name="T0" fmla="*/ 0 w 681"/>
              <a:gd name="T1" fmla="*/ 0 h 865"/>
              <a:gd name="T2" fmla="*/ 681 w 681"/>
              <a:gd name="T3" fmla="*/ 865 h 865"/>
            </a:gdLst>
            <a:ahLst/>
            <a:cxnLst>
              <a:cxn ang="0">
                <a:pos x="454" y="865"/>
              </a:cxn>
              <a:cxn ang="0">
                <a:pos x="454" y="865"/>
              </a:cxn>
              <a:cxn ang="0">
                <a:pos x="464" y="795"/>
              </a:cxn>
              <a:cxn ang="0">
                <a:pos x="477" y="722"/>
              </a:cxn>
              <a:cxn ang="0">
                <a:pos x="494" y="651"/>
              </a:cxn>
              <a:cxn ang="0">
                <a:pos x="520" y="581"/>
              </a:cxn>
              <a:cxn ang="0">
                <a:pos x="550" y="511"/>
              </a:cxn>
              <a:cxn ang="0">
                <a:pos x="587" y="444"/>
              </a:cxn>
              <a:cxn ang="0">
                <a:pos x="630" y="384"/>
              </a:cxn>
              <a:cxn ang="0">
                <a:pos x="681" y="321"/>
              </a:cxn>
              <a:cxn ang="0">
                <a:pos x="360" y="0"/>
              </a:cxn>
              <a:cxn ang="0">
                <a:pos x="360" y="0"/>
              </a:cxn>
              <a:cxn ang="0">
                <a:pos x="317" y="47"/>
              </a:cxn>
              <a:cxn ang="0">
                <a:pos x="280" y="97"/>
              </a:cxn>
              <a:cxn ang="0">
                <a:pos x="244" y="144"/>
              </a:cxn>
              <a:cxn ang="0">
                <a:pos x="210" y="197"/>
              </a:cxn>
              <a:cxn ang="0">
                <a:pos x="177" y="247"/>
              </a:cxn>
              <a:cxn ang="0">
                <a:pos x="150" y="301"/>
              </a:cxn>
              <a:cxn ang="0">
                <a:pos x="123" y="354"/>
              </a:cxn>
              <a:cxn ang="0">
                <a:pos x="100" y="408"/>
              </a:cxn>
              <a:cxn ang="0">
                <a:pos x="80" y="464"/>
              </a:cxn>
              <a:cxn ang="0">
                <a:pos x="60" y="521"/>
              </a:cxn>
              <a:cxn ang="0">
                <a:pos x="43" y="578"/>
              </a:cxn>
              <a:cxn ang="0">
                <a:pos x="30" y="635"/>
              </a:cxn>
              <a:cxn ang="0">
                <a:pos x="20" y="691"/>
              </a:cxn>
              <a:cxn ang="0">
                <a:pos x="10" y="752"/>
              </a:cxn>
              <a:cxn ang="0">
                <a:pos x="3" y="808"/>
              </a:cxn>
              <a:cxn ang="0">
                <a:pos x="0" y="865"/>
              </a:cxn>
              <a:cxn ang="0">
                <a:pos x="454" y="865"/>
              </a:cxn>
            </a:cxnLst>
            <a:rect l="T0" t="T1" r="T2" b="T3"/>
            <a:pathLst>
              <a:path w="681" h="865">
                <a:moveTo>
                  <a:pt x="454" y="865"/>
                </a:moveTo>
                <a:lnTo>
                  <a:pt x="454" y="865"/>
                </a:lnTo>
                <a:lnTo>
                  <a:pt x="464" y="795"/>
                </a:lnTo>
                <a:lnTo>
                  <a:pt x="477" y="722"/>
                </a:lnTo>
                <a:lnTo>
                  <a:pt x="494" y="651"/>
                </a:lnTo>
                <a:lnTo>
                  <a:pt x="520" y="581"/>
                </a:lnTo>
                <a:lnTo>
                  <a:pt x="550" y="511"/>
                </a:lnTo>
                <a:lnTo>
                  <a:pt x="587" y="444"/>
                </a:lnTo>
                <a:lnTo>
                  <a:pt x="630" y="384"/>
                </a:lnTo>
                <a:lnTo>
                  <a:pt x="681" y="321"/>
                </a:lnTo>
                <a:lnTo>
                  <a:pt x="360" y="0"/>
                </a:lnTo>
                <a:lnTo>
                  <a:pt x="317" y="47"/>
                </a:lnTo>
                <a:lnTo>
                  <a:pt x="280" y="97"/>
                </a:lnTo>
                <a:lnTo>
                  <a:pt x="244" y="144"/>
                </a:lnTo>
                <a:lnTo>
                  <a:pt x="210" y="197"/>
                </a:lnTo>
                <a:lnTo>
                  <a:pt x="177" y="247"/>
                </a:lnTo>
                <a:lnTo>
                  <a:pt x="150" y="301"/>
                </a:lnTo>
                <a:lnTo>
                  <a:pt x="123" y="354"/>
                </a:lnTo>
                <a:lnTo>
                  <a:pt x="100" y="408"/>
                </a:lnTo>
                <a:lnTo>
                  <a:pt x="80" y="464"/>
                </a:lnTo>
                <a:lnTo>
                  <a:pt x="60" y="521"/>
                </a:lnTo>
                <a:lnTo>
                  <a:pt x="43" y="578"/>
                </a:lnTo>
                <a:lnTo>
                  <a:pt x="30" y="635"/>
                </a:lnTo>
                <a:lnTo>
                  <a:pt x="20" y="691"/>
                </a:lnTo>
                <a:lnTo>
                  <a:pt x="10" y="752"/>
                </a:lnTo>
                <a:lnTo>
                  <a:pt x="3" y="808"/>
                </a:lnTo>
                <a:lnTo>
                  <a:pt x="0" y="865"/>
                </a:lnTo>
                <a:lnTo>
                  <a:pt x="454" y="865"/>
                </a:lnTo>
                <a:close/>
              </a:path>
            </a:pathLst>
          </a:custGeom>
          <a:solidFill>
            <a:srgbClr val="B0A68E"/>
          </a:solidFill>
          <a:ln w="25400" cap="rnd" cmpd="sng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9" name="Freeform 11"/>
          <p:cNvSpPr/>
          <p:nvPr/>
        </p:nvSpPr>
        <p:spPr bwMode="auto">
          <a:xfrm>
            <a:off x="1395327" y="1770162"/>
            <a:ext cx="1487368" cy="1174027"/>
          </a:xfrm>
          <a:custGeom>
            <a:avLst/>
            <a:gdLst>
              <a:gd name="T0" fmla="*/ 0 w 864"/>
              <a:gd name="T1" fmla="*/ 0 h 678"/>
              <a:gd name="T2" fmla="*/ 864 w 864"/>
              <a:gd name="T3" fmla="*/ 678 h 678"/>
            </a:gdLst>
            <a:ahLst/>
            <a:cxnLst>
              <a:cxn ang="0">
                <a:pos x="321" y="678"/>
              </a:cxn>
              <a:cxn ang="0">
                <a:pos x="321" y="678"/>
              </a:cxn>
              <a:cxn ang="0">
                <a:pos x="381" y="631"/>
              </a:cxn>
              <a:cxn ang="0">
                <a:pos x="444" y="588"/>
              </a:cxn>
              <a:cxn ang="0">
                <a:pos x="511" y="551"/>
              </a:cxn>
              <a:cxn ang="0">
                <a:pos x="577" y="521"/>
              </a:cxn>
              <a:cxn ang="0">
                <a:pos x="647" y="494"/>
              </a:cxn>
              <a:cxn ang="0">
                <a:pos x="718" y="474"/>
              </a:cxn>
              <a:cxn ang="0">
                <a:pos x="791" y="461"/>
              </a:cxn>
              <a:cxn ang="0">
                <a:pos x="864" y="454"/>
              </a:cxn>
              <a:cxn ang="0">
                <a:pos x="864" y="0"/>
              </a:cxn>
              <a:cxn ang="0">
                <a:pos x="864" y="0"/>
              </a:cxn>
              <a:cxn ang="0">
                <a:pos x="804" y="3"/>
              </a:cxn>
              <a:cxn ang="0">
                <a:pos x="748" y="10"/>
              </a:cxn>
              <a:cxn ang="0">
                <a:pos x="691" y="17"/>
              </a:cxn>
              <a:cxn ang="0">
                <a:pos x="631" y="30"/>
              </a:cxn>
              <a:cxn ang="0">
                <a:pos x="574" y="43"/>
              </a:cxn>
              <a:cxn ang="0">
                <a:pos x="517" y="60"/>
              </a:cxn>
              <a:cxn ang="0">
                <a:pos x="461" y="77"/>
              </a:cxn>
              <a:cxn ang="0">
                <a:pos x="407" y="97"/>
              </a:cxn>
              <a:cxn ang="0">
                <a:pos x="351" y="124"/>
              </a:cxn>
              <a:cxn ang="0">
                <a:pos x="297" y="147"/>
              </a:cxn>
              <a:cxn ang="0">
                <a:pos x="244" y="177"/>
              </a:cxn>
              <a:cxn ang="0">
                <a:pos x="194" y="207"/>
              </a:cxn>
              <a:cxn ang="0">
                <a:pos x="144" y="240"/>
              </a:cxn>
              <a:cxn ang="0">
                <a:pos x="94" y="277"/>
              </a:cxn>
              <a:cxn ang="0">
                <a:pos x="47" y="317"/>
              </a:cxn>
              <a:cxn ang="0">
                <a:pos x="0" y="357"/>
              </a:cxn>
              <a:cxn ang="0">
                <a:pos x="321" y="678"/>
              </a:cxn>
            </a:cxnLst>
            <a:rect l="T0" t="T1" r="T2" b="T3"/>
            <a:pathLst>
              <a:path w="864" h="678">
                <a:moveTo>
                  <a:pt x="321" y="678"/>
                </a:moveTo>
                <a:lnTo>
                  <a:pt x="321" y="678"/>
                </a:lnTo>
                <a:lnTo>
                  <a:pt x="381" y="631"/>
                </a:lnTo>
                <a:lnTo>
                  <a:pt x="444" y="588"/>
                </a:lnTo>
                <a:lnTo>
                  <a:pt x="511" y="551"/>
                </a:lnTo>
                <a:lnTo>
                  <a:pt x="577" y="521"/>
                </a:lnTo>
                <a:lnTo>
                  <a:pt x="647" y="494"/>
                </a:lnTo>
                <a:lnTo>
                  <a:pt x="718" y="474"/>
                </a:lnTo>
                <a:lnTo>
                  <a:pt x="791" y="461"/>
                </a:lnTo>
                <a:lnTo>
                  <a:pt x="864" y="454"/>
                </a:lnTo>
                <a:lnTo>
                  <a:pt x="864" y="0"/>
                </a:lnTo>
                <a:lnTo>
                  <a:pt x="804" y="3"/>
                </a:lnTo>
                <a:lnTo>
                  <a:pt x="748" y="10"/>
                </a:lnTo>
                <a:lnTo>
                  <a:pt x="691" y="17"/>
                </a:lnTo>
                <a:lnTo>
                  <a:pt x="631" y="30"/>
                </a:lnTo>
                <a:lnTo>
                  <a:pt x="574" y="43"/>
                </a:lnTo>
                <a:lnTo>
                  <a:pt x="517" y="60"/>
                </a:lnTo>
                <a:lnTo>
                  <a:pt x="461" y="77"/>
                </a:lnTo>
                <a:lnTo>
                  <a:pt x="407" y="97"/>
                </a:lnTo>
                <a:lnTo>
                  <a:pt x="351" y="124"/>
                </a:lnTo>
                <a:lnTo>
                  <a:pt x="297" y="147"/>
                </a:lnTo>
                <a:lnTo>
                  <a:pt x="244" y="177"/>
                </a:lnTo>
                <a:lnTo>
                  <a:pt x="194" y="207"/>
                </a:lnTo>
                <a:lnTo>
                  <a:pt x="144" y="240"/>
                </a:lnTo>
                <a:lnTo>
                  <a:pt x="94" y="277"/>
                </a:lnTo>
                <a:lnTo>
                  <a:pt x="47" y="317"/>
                </a:lnTo>
                <a:lnTo>
                  <a:pt x="0" y="357"/>
                </a:lnTo>
                <a:lnTo>
                  <a:pt x="321" y="678"/>
                </a:lnTo>
                <a:close/>
              </a:path>
            </a:pathLst>
          </a:custGeom>
          <a:solidFill>
            <a:srgbClr val="D6CFBF"/>
          </a:solidFill>
          <a:ln w="22225" cap="rnd" cmpd="sng">
            <a:noFill/>
            <a:prstDash val="sysDot"/>
            <a:round/>
          </a:ln>
        </p:spPr>
        <p:txBody>
          <a:bodyPr wrap="none" anchor="ctr"/>
          <a:lstStyle/>
          <a:p>
            <a:endParaRPr lang="zh-CN" altLang="en-US" sz="2400"/>
          </a:p>
        </p:txBody>
      </p:sp>
      <p:sp>
        <p:nvSpPr>
          <p:cNvPr id="10" name="Text Box 22"/>
          <p:cNvSpPr>
            <a:spLocks noChangeArrowheads="1"/>
          </p:cNvSpPr>
          <p:nvPr/>
        </p:nvSpPr>
        <p:spPr bwMode="auto">
          <a:xfrm>
            <a:off x="3341954" y="2123409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5323767" y="3310664"/>
            <a:ext cx="3279439" cy="235499"/>
          </a:xfrm>
          <a:custGeom>
            <a:avLst/>
            <a:gdLst>
              <a:gd name="T0" fmla="*/ 0 w 1905"/>
              <a:gd name="T1" fmla="*/ 0 h 136"/>
              <a:gd name="T2" fmla="*/ 1905 w 1905"/>
              <a:gd name="T3" fmla="*/ 136 h 136"/>
            </a:gdLst>
            <a:ahLst/>
            <a:cxnLst>
              <a:cxn ang="0">
                <a:pos x="0" y="136"/>
              </a:cxn>
              <a:cxn ang="0">
                <a:pos x="317" y="0"/>
              </a:cxn>
              <a:cxn ang="0">
                <a:pos x="1905" y="0"/>
              </a:cxn>
            </a:cxnLst>
            <a:rect l="T0" t="T1" r="T2" b="T3"/>
            <a:pathLst>
              <a:path w="1905" h="136">
                <a:moveTo>
                  <a:pt x="0" y="136"/>
                </a:moveTo>
                <a:lnTo>
                  <a:pt x="317" y="0"/>
                </a:lnTo>
                <a:lnTo>
                  <a:pt x="1905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731399" y="3901034"/>
            <a:ext cx="276226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13" name="文本框 48"/>
          <p:cNvSpPr>
            <a:spLocks noChangeArrowheads="1"/>
          </p:cNvSpPr>
          <p:nvPr/>
        </p:nvSpPr>
        <p:spPr bwMode="auto">
          <a:xfrm>
            <a:off x="5722159" y="3467171"/>
            <a:ext cx="30867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迷你简卡通" panose="03000509000000000000" pitchFamily="65" charset="-122"/>
                <a:ea typeface="迷你简卡通" panose="03000509000000000000" pitchFamily="65" charset="-122"/>
                <a:sym typeface="宋体" panose="02010600030101010101" pitchFamily="2" charset="-122"/>
              </a:rPr>
              <a:t>在此添加您的标题</a:t>
            </a:r>
          </a:p>
        </p:txBody>
      </p:sp>
      <p:sp>
        <p:nvSpPr>
          <p:cNvPr id="14" name="Text Box 22"/>
          <p:cNvSpPr>
            <a:spLocks noChangeArrowheads="1"/>
          </p:cNvSpPr>
          <p:nvPr/>
        </p:nvSpPr>
        <p:spPr bwMode="auto">
          <a:xfrm>
            <a:off x="4440063" y="3198922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5" name="Text Box 22"/>
          <p:cNvSpPr>
            <a:spLocks noChangeArrowheads="1"/>
          </p:cNvSpPr>
          <p:nvPr/>
        </p:nvSpPr>
        <p:spPr bwMode="auto">
          <a:xfrm>
            <a:off x="4440063" y="4693566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6" name="Text Box 22"/>
          <p:cNvSpPr>
            <a:spLocks noChangeArrowheads="1"/>
          </p:cNvSpPr>
          <p:nvPr/>
        </p:nvSpPr>
        <p:spPr bwMode="auto">
          <a:xfrm>
            <a:off x="3392307" y="5741324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7" name="Text Box 22"/>
          <p:cNvSpPr>
            <a:spLocks noChangeArrowheads="1"/>
          </p:cNvSpPr>
          <p:nvPr/>
        </p:nvSpPr>
        <p:spPr bwMode="auto">
          <a:xfrm>
            <a:off x="1868296" y="2151165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8" name="Text Box 22"/>
          <p:cNvSpPr>
            <a:spLocks noChangeArrowheads="1"/>
          </p:cNvSpPr>
          <p:nvPr/>
        </p:nvSpPr>
        <p:spPr bwMode="auto">
          <a:xfrm>
            <a:off x="820538" y="3198922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9" name="Text Box 22"/>
          <p:cNvSpPr>
            <a:spLocks noChangeArrowheads="1"/>
          </p:cNvSpPr>
          <p:nvPr/>
        </p:nvSpPr>
        <p:spPr bwMode="auto">
          <a:xfrm>
            <a:off x="820539" y="4627682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20" name="Text Box 22"/>
          <p:cNvSpPr>
            <a:spLocks noChangeArrowheads="1"/>
          </p:cNvSpPr>
          <p:nvPr/>
        </p:nvSpPr>
        <p:spPr bwMode="auto">
          <a:xfrm>
            <a:off x="1773046" y="5741324"/>
            <a:ext cx="69762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标题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grpSp>
        <p:nvGrpSpPr>
          <p:cNvPr id="112" name="组合 111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13" name="矩形 112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4" name="图片 113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15" name="文本框 114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17" name="图片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557" y="3076741"/>
            <a:ext cx="2955222" cy="1850466"/>
          </a:xfrm>
          <a:prstGeom prst="rect">
            <a:avLst/>
          </a:prstGeom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46719" y="1845768"/>
            <a:ext cx="3823055" cy="44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8"/>
          <p:cNvSpPr>
            <a:spLocks noChangeArrowheads="1"/>
          </p:cNvSpPr>
          <p:nvPr/>
        </p:nvSpPr>
        <p:spPr bwMode="auto">
          <a:xfrm>
            <a:off x="5757332" y="2023978"/>
            <a:ext cx="304800" cy="1178983"/>
          </a:xfrm>
          <a:custGeom>
            <a:avLst/>
            <a:gdLst>
              <a:gd name="T0" fmla="*/ 324583568 w 161"/>
              <a:gd name="T1" fmla="*/ 893779336 h 619"/>
              <a:gd name="T2" fmla="*/ 324583568 w 161"/>
              <a:gd name="T3" fmla="*/ 104069984 h 619"/>
              <a:gd name="T4" fmla="*/ 221764723 w 161"/>
              <a:gd name="T5" fmla="*/ 0 h 619"/>
              <a:gd name="T6" fmla="*/ 102818890 w 161"/>
              <a:gd name="T7" fmla="*/ 0 h 619"/>
              <a:gd name="T8" fmla="*/ 0 w 161"/>
              <a:gd name="T9" fmla="*/ 104069984 h 619"/>
              <a:gd name="T10" fmla="*/ 0 w 161"/>
              <a:gd name="T11" fmla="*/ 1263127414 h 619"/>
              <a:gd name="T12" fmla="*/ 324583568 w 161"/>
              <a:gd name="T13" fmla="*/ 893779336 h 6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1"/>
              <a:gd name="T22" fmla="*/ 0 h 619"/>
              <a:gd name="T23" fmla="*/ 161 w 161"/>
              <a:gd name="T24" fmla="*/ 619 h 6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1" h="619">
                <a:moveTo>
                  <a:pt x="161" y="438"/>
                </a:moveTo>
                <a:cubicBezTo>
                  <a:pt x="161" y="51"/>
                  <a:pt x="161" y="51"/>
                  <a:pt x="161" y="51"/>
                </a:cubicBezTo>
                <a:cubicBezTo>
                  <a:pt x="161" y="23"/>
                  <a:pt x="138" y="0"/>
                  <a:pt x="110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23" y="0"/>
                  <a:pt x="0" y="23"/>
                  <a:pt x="0" y="51"/>
                </a:cubicBezTo>
                <a:cubicBezTo>
                  <a:pt x="0" y="619"/>
                  <a:pt x="0" y="619"/>
                  <a:pt x="0" y="619"/>
                </a:cubicBezTo>
                <a:cubicBezTo>
                  <a:pt x="9" y="561"/>
                  <a:pt x="53" y="461"/>
                  <a:pt x="161" y="438"/>
                </a:cubicBezTo>
                <a:close/>
              </a:path>
            </a:pathLst>
          </a:custGeom>
          <a:solidFill>
            <a:srgbClr val="B0A68E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" name="Freeform 141"/>
          <p:cNvSpPr>
            <a:spLocks noChangeArrowheads="1"/>
          </p:cNvSpPr>
          <p:nvPr/>
        </p:nvSpPr>
        <p:spPr bwMode="auto">
          <a:xfrm>
            <a:off x="5867399" y="4739660"/>
            <a:ext cx="2117" cy="27517"/>
          </a:xfrm>
          <a:custGeom>
            <a:avLst/>
            <a:gdLst>
              <a:gd name="T0" fmla="*/ 2521744 w 1"/>
              <a:gd name="T1" fmla="*/ 3786385 h 15"/>
              <a:gd name="T2" fmla="*/ 0 w 1"/>
              <a:gd name="T3" fmla="*/ 0 h 15"/>
              <a:gd name="T4" fmla="*/ 0 w 1"/>
              <a:gd name="T5" fmla="*/ 28393764 h 15"/>
              <a:gd name="T6" fmla="*/ 2521744 w 1"/>
              <a:gd name="T7" fmla="*/ 3786385 h 15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5"/>
              <a:gd name="T14" fmla="*/ 1 w 1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5">
                <a:moveTo>
                  <a:pt x="1" y="2"/>
                </a:moveTo>
                <a:cubicBezTo>
                  <a:pt x="0" y="1"/>
                  <a:pt x="0" y="0"/>
                  <a:pt x="0" y="0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1"/>
                  <a:pt x="1" y="6"/>
                  <a:pt x="1" y="2"/>
                </a:cubicBezTo>
                <a:close/>
              </a:path>
            </a:pathLst>
          </a:custGeom>
          <a:solidFill>
            <a:srgbClr val="FFDE00"/>
          </a:solidFill>
          <a:ln w="9525">
            <a:noFill/>
            <a:bevel/>
          </a:ln>
        </p:spPr>
        <p:txBody>
          <a:bodyPr/>
          <a:lstStyle/>
          <a:p>
            <a:endParaRPr lang="zh-CN" altLang="zh-CN" sz="240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" name="Freeform 142"/>
          <p:cNvSpPr>
            <a:spLocks noChangeArrowheads="1"/>
          </p:cNvSpPr>
          <p:nvPr/>
        </p:nvSpPr>
        <p:spPr bwMode="auto">
          <a:xfrm>
            <a:off x="4097867" y="4290927"/>
            <a:ext cx="1998133" cy="1667933"/>
          </a:xfrm>
          <a:custGeom>
            <a:avLst/>
            <a:gdLst>
              <a:gd name="T0" fmla="*/ 1810899548 w 1050"/>
              <a:gd name="T1" fmla="*/ 12235321 h 876"/>
              <a:gd name="T2" fmla="*/ 1696827596 w 1050"/>
              <a:gd name="T3" fmla="*/ 2039220 h 876"/>
              <a:gd name="T4" fmla="*/ 93702464 w 1050"/>
              <a:gd name="T5" fmla="*/ 2039220 h 876"/>
              <a:gd name="T6" fmla="*/ 0 w 1050"/>
              <a:gd name="T7" fmla="*/ 95844780 h 876"/>
              <a:gd name="T8" fmla="*/ 93702464 w 1050"/>
              <a:gd name="T9" fmla="*/ 189650340 h 876"/>
              <a:gd name="T10" fmla="*/ 1702939027 w 1050"/>
              <a:gd name="T11" fmla="*/ 189650340 h 876"/>
              <a:gd name="T12" fmla="*/ 1810899548 w 1050"/>
              <a:gd name="T13" fmla="*/ 208004741 h 876"/>
              <a:gd name="T14" fmla="*/ 1810899548 w 1050"/>
              <a:gd name="T15" fmla="*/ 1786388233 h 876"/>
              <a:gd name="T16" fmla="*/ 2138858729 w 1050"/>
              <a:gd name="T17" fmla="*/ 1417283471 h 876"/>
              <a:gd name="T18" fmla="*/ 2138858729 w 1050"/>
              <a:gd name="T19" fmla="*/ 411929616 h 876"/>
              <a:gd name="T20" fmla="*/ 2138858729 w 1050"/>
              <a:gd name="T21" fmla="*/ 379302107 h 876"/>
              <a:gd name="T22" fmla="*/ 1810899548 w 1050"/>
              <a:gd name="T23" fmla="*/ 12235321 h 8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0"/>
              <a:gd name="T37" fmla="*/ 0 h 876"/>
              <a:gd name="T38" fmla="*/ 1050 w 1050"/>
              <a:gd name="T39" fmla="*/ 876 h 87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0" h="876">
                <a:moveTo>
                  <a:pt x="889" y="6"/>
                </a:moveTo>
                <a:cubicBezTo>
                  <a:pt x="872" y="2"/>
                  <a:pt x="853" y="0"/>
                  <a:pt x="833" y="1"/>
                </a:cubicBezTo>
                <a:cubicBezTo>
                  <a:pt x="687" y="6"/>
                  <a:pt x="53" y="1"/>
                  <a:pt x="46" y="1"/>
                </a:cubicBezTo>
                <a:cubicBezTo>
                  <a:pt x="21" y="1"/>
                  <a:pt x="0" y="21"/>
                  <a:pt x="0" y="47"/>
                </a:cubicBezTo>
                <a:cubicBezTo>
                  <a:pt x="0" y="72"/>
                  <a:pt x="20" y="93"/>
                  <a:pt x="46" y="93"/>
                </a:cubicBezTo>
                <a:cubicBezTo>
                  <a:pt x="72" y="93"/>
                  <a:pt x="688" y="98"/>
                  <a:pt x="836" y="93"/>
                </a:cubicBezTo>
                <a:cubicBezTo>
                  <a:pt x="857" y="92"/>
                  <a:pt x="875" y="96"/>
                  <a:pt x="889" y="102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98" y="817"/>
                  <a:pt x="942" y="718"/>
                  <a:pt x="1050" y="695"/>
                </a:cubicBezTo>
                <a:cubicBezTo>
                  <a:pt x="1050" y="202"/>
                  <a:pt x="1050" y="202"/>
                  <a:pt x="1050" y="202"/>
                </a:cubicBezTo>
                <a:cubicBezTo>
                  <a:pt x="1050" y="186"/>
                  <a:pt x="1050" y="186"/>
                  <a:pt x="1050" y="186"/>
                </a:cubicBezTo>
                <a:cubicBezTo>
                  <a:pt x="1041" y="128"/>
                  <a:pt x="997" y="29"/>
                  <a:pt x="889" y="6"/>
                </a:cubicBezTo>
                <a:close/>
              </a:path>
            </a:pathLst>
          </a:custGeom>
          <a:solidFill>
            <a:srgbClr val="B0A68E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" name="Freeform 143"/>
          <p:cNvSpPr>
            <a:spLocks noChangeArrowheads="1"/>
          </p:cNvSpPr>
          <p:nvPr/>
        </p:nvSpPr>
        <p:spPr bwMode="auto">
          <a:xfrm>
            <a:off x="5757332" y="2847360"/>
            <a:ext cx="2000251" cy="1830917"/>
          </a:xfrm>
          <a:custGeom>
            <a:avLst/>
            <a:gdLst>
              <a:gd name="T0" fmla="*/ 2045593886 w 1051"/>
              <a:gd name="T1" fmla="*/ 2033402 h 963"/>
              <a:gd name="T2" fmla="*/ 444162674 w 1051"/>
              <a:gd name="T3" fmla="*/ 2033402 h 963"/>
              <a:gd name="T4" fmla="*/ 328028675 w 1051"/>
              <a:gd name="T5" fmla="*/ 12200414 h 963"/>
              <a:gd name="T6" fmla="*/ 0 w 1051"/>
              <a:gd name="T7" fmla="*/ 380231989 h 963"/>
              <a:gd name="T8" fmla="*/ 0 w 1051"/>
              <a:gd name="T9" fmla="*/ 408698183 h 963"/>
              <a:gd name="T10" fmla="*/ 0 w 1051"/>
              <a:gd name="T11" fmla="*/ 1592095581 h 963"/>
              <a:gd name="T12" fmla="*/ 328028675 w 1051"/>
              <a:gd name="T13" fmla="*/ 1958093581 h 963"/>
              <a:gd name="T14" fmla="*/ 328028675 w 1051"/>
              <a:gd name="T15" fmla="*/ 207399907 h 963"/>
              <a:gd name="T16" fmla="*/ 436013703 w 1051"/>
              <a:gd name="T17" fmla="*/ 189099294 h 963"/>
              <a:gd name="T18" fmla="*/ 2047632199 w 1051"/>
              <a:gd name="T19" fmla="*/ 189099294 h 963"/>
              <a:gd name="T20" fmla="*/ 2141354653 w 1051"/>
              <a:gd name="T21" fmla="*/ 93533659 h 963"/>
              <a:gd name="T22" fmla="*/ 2045593886 w 1051"/>
              <a:gd name="T23" fmla="*/ 2033402 h 96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51"/>
              <a:gd name="T37" fmla="*/ 0 h 963"/>
              <a:gd name="T38" fmla="*/ 1051 w 1051"/>
              <a:gd name="T39" fmla="*/ 963 h 9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51" h="963">
                <a:moveTo>
                  <a:pt x="1004" y="1"/>
                </a:moveTo>
                <a:cubicBezTo>
                  <a:pt x="998" y="1"/>
                  <a:pt x="364" y="6"/>
                  <a:pt x="218" y="1"/>
                </a:cubicBezTo>
                <a:cubicBezTo>
                  <a:pt x="197" y="0"/>
                  <a:pt x="178" y="2"/>
                  <a:pt x="161" y="6"/>
                </a:cubicBezTo>
                <a:cubicBezTo>
                  <a:pt x="53" y="29"/>
                  <a:pt x="9" y="129"/>
                  <a:pt x="0" y="187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783"/>
                  <a:pt x="0" y="783"/>
                  <a:pt x="0" y="783"/>
                </a:cubicBezTo>
                <a:cubicBezTo>
                  <a:pt x="108" y="806"/>
                  <a:pt x="152" y="905"/>
                  <a:pt x="161" y="963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76" y="96"/>
                  <a:pt x="193" y="92"/>
                  <a:pt x="214" y="93"/>
                </a:cubicBezTo>
                <a:cubicBezTo>
                  <a:pt x="363" y="98"/>
                  <a:pt x="979" y="93"/>
                  <a:pt x="1005" y="93"/>
                </a:cubicBezTo>
                <a:cubicBezTo>
                  <a:pt x="1031" y="93"/>
                  <a:pt x="1051" y="72"/>
                  <a:pt x="1051" y="46"/>
                </a:cubicBezTo>
                <a:cubicBezTo>
                  <a:pt x="1051" y="21"/>
                  <a:pt x="1030" y="1"/>
                  <a:pt x="1004" y="1"/>
                </a:cubicBezTo>
                <a:close/>
              </a:path>
            </a:pathLst>
          </a:custGeom>
          <a:solidFill>
            <a:srgbClr val="D2CCBA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6" name="椭圆 2"/>
          <p:cNvSpPr>
            <a:spLocks noChangeArrowheads="1"/>
          </p:cNvSpPr>
          <p:nvPr/>
        </p:nvSpPr>
        <p:spPr bwMode="auto">
          <a:xfrm>
            <a:off x="7319432" y="5016945"/>
            <a:ext cx="713317" cy="715433"/>
          </a:xfrm>
          <a:prstGeom prst="ellipse">
            <a:avLst/>
          </a:prstGeom>
          <a:solidFill>
            <a:schemeClr val="bg1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prstClr val="black"/>
              </a:solidFill>
              <a:sym typeface="Calibri" panose="020F0502020204030204" pitchFamily="34" charset="0"/>
            </a:endParaRPr>
          </a:p>
        </p:txBody>
      </p:sp>
      <p:sp>
        <p:nvSpPr>
          <p:cNvPr id="7" name="椭圆 453"/>
          <p:cNvSpPr>
            <a:spLocks noChangeArrowheads="1"/>
          </p:cNvSpPr>
          <p:nvPr/>
        </p:nvSpPr>
        <p:spPr bwMode="auto">
          <a:xfrm>
            <a:off x="7319432" y="2593361"/>
            <a:ext cx="713317" cy="715433"/>
          </a:xfrm>
          <a:prstGeom prst="ellipse">
            <a:avLst/>
          </a:prstGeom>
          <a:solidFill>
            <a:schemeClr val="bg1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prstClr val="black"/>
              </a:solidFill>
              <a:sym typeface="Calibri" panose="020F0502020204030204" pitchFamily="34" charset="0"/>
            </a:endParaRPr>
          </a:p>
        </p:txBody>
      </p:sp>
      <p:sp>
        <p:nvSpPr>
          <p:cNvPr id="8" name="椭圆 454"/>
          <p:cNvSpPr>
            <a:spLocks noChangeArrowheads="1"/>
          </p:cNvSpPr>
          <p:nvPr/>
        </p:nvSpPr>
        <p:spPr bwMode="auto">
          <a:xfrm>
            <a:off x="3484032" y="4005178"/>
            <a:ext cx="713317" cy="715433"/>
          </a:xfrm>
          <a:prstGeom prst="ellipse">
            <a:avLst/>
          </a:prstGeom>
          <a:solidFill>
            <a:schemeClr val="bg1">
              <a:alpha val="40000"/>
            </a:schemeClr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prstClr val="black"/>
              </a:solidFill>
              <a:sym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90939" y="1840617"/>
            <a:ext cx="2857500" cy="1304333"/>
            <a:chOff x="2112963" y="1214428"/>
            <a:chExt cx="2143125" cy="978250"/>
          </a:xfrm>
        </p:grpSpPr>
        <p:sp>
          <p:nvSpPr>
            <p:cNvPr id="10" name="TextBox 459"/>
            <p:cNvSpPr>
              <a:spLocks noChangeArrowheads="1"/>
            </p:cNvSpPr>
            <p:nvPr/>
          </p:nvSpPr>
          <p:spPr bwMode="auto">
            <a:xfrm>
              <a:off x="2571736" y="1214428"/>
              <a:ext cx="1347965" cy="346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1" name="矩形 1"/>
            <p:cNvSpPr>
              <a:spLocks noChangeArrowheads="1"/>
            </p:cNvSpPr>
            <p:nvPr/>
          </p:nvSpPr>
          <p:spPr bwMode="auto">
            <a:xfrm>
              <a:off x="2112963" y="1500180"/>
              <a:ext cx="2143125" cy="692498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12" name="Freeform 140"/>
          <p:cNvSpPr>
            <a:spLocks noChangeArrowheads="1"/>
          </p:cNvSpPr>
          <p:nvPr/>
        </p:nvSpPr>
        <p:spPr bwMode="auto">
          <a:xfrm>
            <a:off x="5810241" y="5302713"/>
            <a:ext cx="2000251" cy="1274233"/>
          </a:xfrm>
          <a:custGeom>
            <a:avLst/>
            <a:gdLst>
              <a:gd name="T0" fmla="*/ 2045593886 w 1051"/>
              <a:gd name="T1" fmla="*/ 0 h 869"/>
              <a:gd name="T2" fmla="*/ 444162674 w 1051"/>
              <a:gd name="T3" fmla="*/ 0 h 869"/>
              <a:gd name="T4" fmla="*/ 328028675 w 1051"/>
              <a:gd name="T5" fmla="*/ 6047477 h 869"/>
              <a:gd name="T6" fmla="*/ 0 w 1051"/>
              <a:gd name="T7" fmla="*/ 224953144 h 869"/>
              <a:gd name="T8" fmla="*/ 0 w 1051"/>
              <a:gd name="T9" fmla="*/ 243094467 h 869"/>
              <a:gd name="T10" fmla="*/ 0 w 1051"/>
              <a:gd name="T11" fmla="*/ 989311678 h 869"/>
              <a:gd name="T12" fmla="*/ 103909783 w 1051"/>
              <a:gd name="T13" fmla="*/ 1050992838 h 869"/>
              <a:gd name="T14" fmla="*/ 224118937 w 1051"/>
              <a:gd name="T15" fmla="*/ 1050992838 h 869"/>
              <a:gd name="T16" fmla="*/ 328028675 w 1051"/>
              <a:gd name="T17" fmla="*/ 989311678 h 869"/>
              <a:gd name="T18" fmla="*/ 328028675 w 1051"/>
              <a:gd name="T19" fmla="*/ 122152641 h 869"/>
              <a:gd name="T20" fmla="*/ 436013703 w 1051"/>
              <a:gd name="T21" fmla="*/ 111267407 h 869"/>
              <a:gd name="T22" fmla="*/ 2047632199 w 1051"/>
              <a:gd name="T23" fmla="*/ 111267407 h 869"/>
              <a:gd name="T24" fmla="*/ 2141354653 w 1051"/>
              <a:gd name="T25" fmla="*/ 55633703 h 869"/>
              <a:gd name="T26" fmla="*/ 2045593886 w 1051"/>
              <a:gd name="T27" fmla="*/ 0 h 8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51"/>
              <a:gd name="T43" fmla="*/ 0 h 869"/>
              <a:gd name="T44" fmla="*/ 1051 w 1051"/>
              <a:gd name="T45" fmla="*/ 869 h 8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51" h="869">
                <a:moveTo>
                  <a:pt x="1004" y="0"/>
                </a:moveTo>
                <a:cubicBezTo>
                  <a:pt x="998" y="1"/>
                  <a:pt x="364" y="6"/>
                  <a:pt x="218" y="0"/>
                </a:cubicBezTo>
                <a:cubicBezTo>
                  <a:pt x="197" y="0"/>
                  <a:pt x="178" y="2"/>
                  <a:pt x="161" y="5"/>
                </a:cubicBezTo>
                <a:cubicBezTo>
                  <a:pt x="53" y="28"/>
                  <a:pt x="9" y="127"/>
                  <a:pt x="0" y="186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818"/>
                  <a:pt x="0" y="818"/>
                  <a:pt x="0" y="818"/>
                </a:cubicBezTo>
                <a:cubicBezTo>
                  <a:pt x="0" y="846"/>
                  <a:pt x="23" y="869"/>
                  <a:pt x="51" y="869"/>
                </a:cubicBezTo>
                <a:cubicBezTo>
                  <a:pt x="110" y="869"/>
                  <a:pt x="110" y="869"/>
                  <a:pt x="110" y="869"/>
                </a:cubicBezTo>
                <a:cubicBezTo>
                  <a:pt x="138" y="869"/>
                  <a:pt x="161" y="846"/>
                  <a:pt x="161" y="818"/>
                </a:cubicBezTo>
                <a:cubicBezTo>
                  <a:pt x="161" y="101"/>
                  <a:pt x="161" y="101"/>
                  <a:pt x="161" y="101"/>
                </a:cubicBezTo>
                <a:cubicBezTo>
                  <a:pt x="176" y="95"/>
                  <a:pt x="193" y="92"/>
                  <a:pt x="214" y="92"/>
                </a:cubicBezTo>
                <a:cubicBezTo>
                  <a:pt x="363" y="98"/>
                  <a:pt x="979" y="93"/>
                  <a:pt x="1005" y="92"/>
                </a:cubicBezTo>
                <a:cubicBezTo>
                  <a:pt x="1030" y="92"/>
                  <a:pt x="1051" y="71"/>
                  <a:pt x="1051" y="46"/>
                </a:cubicBezTo>
                <a:cubicBezTo>
                  <a:pt x="1050" y="21"/>
                  <a:pt x="1030" y="1"/>
                  <a:pt x="1004" y="0"/>
                </a:cubicBezTo>
                <a:close/>
              </a:path>
            </a:pathLst>
          </a:custGeom>
          <a:solidFill>
            <a:srgbClr val="D2CCBA"/>
          </a:solidFill>
          <a:ln w="9525">
            <a:noFill/>
            <a:bevel/>
          </a:ln>
        </p:spPr>
        <p:txBody>
          <a:bodyPr/>
          <a:lstStyle/>
          <a:p>
            <a:endParaRPr lang="zh-CN" altLang="zh-CN" sz="2135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15" name="Freeform 13">
            <a:hlinkClick r:id="rId2"/>
          </p:cNvPr>
          <p:cNvSpPr>
            <a:spLocks noEditPoints="1" noChangeArrowheads="1"/>
          </p:cNvSpPr>
          <p:nvPr/>
        </p:nvSpPr>
        <p:spPr bwMode="auto">
          <a:xfrm>
            <a:off x="3619499" y="4100427"/>
            <a:ext cx="381000" cy="571500"/>
          </a:xfrm>
          <a:custGeom>
            <a:avLst/>
            <a:gdLst>
              <a:gd name="T0" fmla="*/ 400262967 w 102"/>
              <a:gd name="T1" fmla="*/ 0 h 131"/>
              <a:gd name="T2" fmla="*/ 0 w 102"/>
              <a:gd name="T3" fmla="*/ 545989673 h 131"/>
              <a:gd name="T4" fmla="*/ 400262967 w 102"/>
              <a:gd name="T5" fmla="*/ 1402447668 h 131"/>
              <a:gd name="T6" fmla="*/ 800525934 w 102"/>
              <a:gd name="T7" fmla="*/ 545989673 h 131"/>
              <a:gd name="T8" fmla="*/ 400262967 w 102"/>
              <a:gd name="T9" fmla="*/ 0 h 131"/>
              <a:gd name="T10" fmla="*/ 400262967 w 102"/>
              <a:gd name="T11" fmla="*/ 920689752 h 131"/>
              <a:gd name="T12" fmla="*/ 109876489 w 102"/>
              <a:gd name="T13" fmla="*/ 535283869 h 131"/>
              <a:gd name="T14" fmla="*/ 400262967 w 102"/>
              <a:gd name="T15" fmla="*/ 149881310 h 131"/>
              <a:gd name="T16" fmla="*/ 690649314 w 102"/>
              <a:gd name="T17" fmla="*/ 535283869 h 131"/>
              <a:gd name="T18" fmla="*/ 400262967 w 102"/>
              <a:gd name="T19" fmla="*/ 920689752 h 13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2"/>
              <a:gd name="T31" fmla="*/ 0 h 131"/>
              <a:gd name="T32" fmla="*/ 102 w 102"/>
              <a:gd name="T33" fmla="*/ 131 h 13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2" h="131">
                <a:moveTo>
                  <a:pt x="51" y="0"/>
                </a:moveTo>
                <a:cubicBezTo>
                  <a:pt x="23" y="0"/>
                  <a:pt x="0" y="23"/>
                  <a:pt x="0" y="51"/>
                </a:cubicBezTo>
                <a:cubicBezTo>
                  <a:pt x="0" y="79"/>
                  <a:pt x="39" y="131"/>
                  <a:pt x="51" y="131"/>
                </a:cubicBezTo>
                <a:cubicBezTo>
                  <a:pt x="65" y="131"/>
                  <a:pt x="102" y="79"/>
                  <a:pt x="102" y="51"/>
                </a:cubicBezTo>
                <a:cubicBezTo>
                  <a:pt x="102" y="23"/>
                  <a:pt x="79" y="0"/>
                  <a:pt x="51" y="0"/>
                </a:cubicBezTo>
                <a:close/>
                <a:moveTo>
                  <a:pt x="51" y="86"/>
                </a:moveTo>
                <a:cubicBezTo>
                  <a:pt x="30" y="86"/>
                  <a:pt x="14" y="70"/>
                  <a:pt x="14" y="50"/>
                </a:cubicBezTo>
                <a:cubicBezTo>
                  <a:pt x="14" y="30"/>
                  <a:pt x="30" y="14"/>
                  <a:pt x="51" y="14"/>
                </a:cubicBezTo>
                <a:cubicBezTo>
                  <a:pt x="72" y="14"/>
                  <a:pt x="88" y="30"/>
                  <a:pt x="88" y="50"/>
                </a:cubicBezTo>
                <a:cubicBezTo>
                  <a:pt x="88" y="70"/>
                  <a:pt x="72" y="86"/>
                  <a:pt x="51" y="8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prstClr val="white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" name="Freeform 51"/>
          <p:cNvSpPr/>
          <p:nvPr/>
        </p:nvSpPr>
        <p:spPr bwMode="auto">
          <a:xfrm>
            <a:off x="7143757" y="2500230"/>
            <a:ext cx="952507" cy="952506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232" y="7"/>
              </a:cxn>
              <a:cxn ang="0">
                <a:pos x="178" y="23"/>
              </a:cxn>
              <a:cxn ang="0">
                <a:pos x="129" y="49"/>
              </a:cxn>
              <a:cxn ang="0">
                <a:pos x="85" y="85"/>
              </a:cxn>
              <a:cxn ang="0">
                <a:pos x="51" y="128"/>
              </a:cxn>
              <a:cxn ang="0">
                <a:pos x="23" y="177"/>
              </a:cxn>
              <a:cxn ang="0">
                <a:pos x="7" y="232"/>
              </a:cxn>
              <a:cxn ang="0">
                <a:pos x="0" y="290"/>
              </a:cxn>
              <a:cxn ang="0">
                <a:pos x="2" y="321"/>
              </a:cxn>
              <a:cxn ang="0">
                <a:pos x="13" y="376"/>
              </a:cxn>
              <a:cxn ang="0">
                <a:pos x="36" y="429"/>
              </a:cxn>
              <a:cxn ang="0">
                <a:pos x="67" y="475"/>
              </a:cxn>
              <a:cxn ang="0">
                <a:pos x="106" y="514"/>
              </a:cxn>
              <a:cxn ang="0">
                <a:pos x="152" y="545"/>
              </a:cxn>
              <a:cxn ang="0">
                <a:pos x="205" y="568"/>
              </a:cxn>
              <a:cxn ang="0">
                <a:pos x="262" y="579"/>
              </a:cxn>
              <a:cxn ang="0">
                <a:pos x="291" y="581"/>
              </a:cxn>
              <a:cxn ang="0">
                <a:pos x="348" y="574"/>
              </a:cxn>
              <a:cxn ang="0">
                <a:pos x="404" y="558"/>
              </a:cxn>
              <a:cxn ang="0">
                <a:pos x="453" y="532"/>
              </a:cxn>
              <a:cxn ang="0">
                <a:pos x="496" y="496"/>
              </a:cxn>
              <a:cxn ang="0">
                <a:pos x="532" y="453"/>
              </a:cxn>
              <a:cxn ang="0">
                <a:pos x="558" y="403"/>
              </a:cxn>
              <a:cxn ang="0">
                <a:pos x="574" y="349"/>
              </a:cxn>
              <a:cxn ang="0">
                <a:pos x="581" y="290"/>
              </a:cxn>
              <a:cxn ang="0">
                <a:pos x="579" y="260"/>
              </a:cxn>
              <a:cxn ang="0">
                <a:pos x="568" y="205"/>
              </a:cxn>
              <a:cxn ang="0">
                <a:pos x="546" y="152"/>
              </a:cxn>
              <a:cxn ang="0">
                <a:pos x="514" y="106"/>
              </a:cxn>
              <a:cxn ang="0">
                <a:pos x="474" y="67"/>
              </a:cxn>
              <a:cxn ang="0">
                <a:pos x="429" y="36"/>
              </a:cxn>
              <a:cxn ang="0">
                <a:pos x="376" y="13"/>
              </a:cxn>
              <a:cxn ang="0">
                <a:pos x="321" y="2"/>
              </a:cxn>
              <a:cxn ang="0">
                <a:pos x="291" y="0"/>
              </a:cxn>
            </a:cxnLst>
            <a:rect l="0" t="0" r="r" b="b"/>
            <a:pathLst>
              <a:path w="581" h="581">
                <a:moveTo>
                  <a:pt x="291" y="0"/>
                </a:moveTo>
                <a:lnTo>
                  <a:pt x="291" y="0"/>
                </a:lnTo>
                <a:lnTo>
                  <a:pt x="262" y="2"/>
                </a:lnTo>
                <a:lnTo>
                  <a:pt x="232" y="7"/>
                </a:lnTo>
                <a:lnTo>
                  <a:pt x="205" y="13"/>
                </a:lnTo>
                <a:lnTo>
                  <a:pt x="178" y="23"/>
                </a:lnTo>
                <a:lnTo>
                  <a:pt x="152" y="36"/>
                </a:lnTo>
                <a:lnTo>
                  <a:pt x="129" y="49"/>
                </a:lnTo>
                <a:lnTo>
                  <a:pt x="106" y="67"/>
                </a:lnTo>
                <a:lnTo>
                  <a:pt x="85" y="85"/>
                </a:lnTo>
                <a:lnTo>
                  <a:pt x="67" y="106"/>
                </a:lnTo>
                <a:lnTo>
                  <a:pt x="51" y="128"/>
                </a:lnTo>
                <a:lnTo>
                  <a:pt x="36" y="152"/>
                </a:lnTo>
                <a:lnTo>
                  <a:pt x="23" y="177"/>
                </a:lnTo>
                <a:lnTo>
                  <a:pt x="13" y="205"/>
                </a:lnTo>
                <a:lnTo>
                  <a:pt x="7" y="232"/>
                </a:lnTo>
                <a:lnTo>
                  <a:pt x="2" y="260"/>
                </a:lnTo>
                <a:lnTo>
                  <a:pt x="0" y="290"/>
                </a:lnTo>
                <a:lnTo>
                  <a:pt x="0" y="290"/>
                </a:lnTo>
                <a:lnTo>
                  <a:pt x="2" y="321"/>
                </a:lnTo>
                <a:lnTo>
                  <a:pt x="7" y="349"/>
                </a:lnTo>
                <a:lnTo>
                  <a:pt x="13" y="376"/>
                </a:lnTo>
                <a:lnTo>
                  <a:pt x="23" y="403"/>
                </a:lnTo>
                <a:lnTo>
                  <a:pt x="36" y="429"/>
                </a:lnTo>
                <a:lnTo>
                  <a:pt x="51" y="453"/>
                </a:lnTo>
                <a:lnTo>
                  <a:pt x="67" y="475"/>
                </a:lnTo>
                <a:lnTo>
                  <a:pt x="85" y="496"/>
                </a:lnTo>
                <a:lnTo>
                  <a:pt x="106" y="514"/>
                </a:lnTo>
                <a:lnTo>
                  <a:pt x="129" y="532"/>
                </a:lnTo>
                <a:lnTo>
                  <a:pt x="152" y="545"/>
                </a:lnTo>
                <a:lnTo>
                  <a:pt x="178" y="558"/>
                </a:lnTo>
                <a:lnTo>
                  <a:pt x="205" y="568"/>
                </a:lnTo>
                <a:lnTo>
                  <a:pt x="232" y="574"/>
                </a:lnTo>
                <a:lnTo>
                  <a:pt x="262" y="579"/>
                </a:lnTo>
                <a:lnTo>
                  <a:pt x="291" y="581"/>
                </a:lnTo>
                <a:lnTo>
                  <a:pt x="291" y="581"/>
                </a:lnTo>
                <a:lnTo>
                  <a:pt x="321" y="579"/>
                </a:lnTo>
                <a:lnTo>
                  <a:pt x="348" y="574"/>
                </a:lnTo>
                <a:lnTo>
                  <a:pt x="376" y="568"/>
                </a:lnTo>
                <a:lnTo>
                  <a:pt x="404" y="558"/>
                </a:lnTo>
                <a:lnTo>
                  <a:pt x="429" y="545"/>
                </a:lnTo>
                <a:lnTo>
                  <a:pt x="453" y="532"/>
                </a:lnTo>
                <a:lnTo>
                  <a:pt x="474" y="514"/>
                </a:lnTo>
                <a:lnTo>
                  <a:pt x="496" y="496"/>
                </a:lnTo>
                <a:lnTo>
                  <a:pt x="514" y="475"/>
                </a:lnTo>
                <a:lnTo>
                  <a:pt x="532" y="453"/>
                </a:lnTo>
                <a:lnTo>
                  <a:pt x="546" y="429"/>
                </a:lnTo>
                <a:lnTo>
                  <a:pt x="558" y="403"/>
                </a:lnTo>
                <a:lnTo>
                  <a:pt x="568" y="376"/>
                </a:lnTo>
                <a:lnTo>
                  <a:pt x="574" y="349"/>
                </a:lnTo>
                <a:lnTo>
                  <a:pt x="579" y="321"/>
                </a:lnTo>
                <a:lnTo>
                  <a:pt x="581" y="290"/>
                </a:lnTo>
                <a:lnTo>
                  <a:pt x="581" y="290"/>
                </a:lnTo>
                <a:lnTo>
                  <a:pt x="579" y="260"/>
                </a:lnTo>
                <a:lnTo>
                  <a:pt x="574" y="232"/>
                </a:lnTo>
                <a:lnTo>
                  <a:pt x="568" y="205"/>
                </a:lnTo>
                <a:lnTo>
                  <a:pt x="558" y="177"/>
                </a:lnTo>
                <a:lnTo>
                  <a:pt x="546" y="152"/>
                </a:lnTo>
                <a:lnTo>
                  <a:pt x="532" y="128"/>
                </a:lnTo>
                <a:lnTo>
                  <a:pt x="514" y="106"/>
                </a:lnTo>
                <a:lnTo>
                  <a:pt x="496" y="85"/>
                </a:lnTo>
                <a:lnTo>
                  <a:pt x="474" y="67"/>
                </a:lnTo>
                <a:lnTo>
                  <a:pt x="453" y="49"/>
                </a:lnTo>
                <a:lnTo>
                  <a:pt x="429" y="36"/>
                </a:lnTo>
                <a:lnTo>
                  <a:pt x="404" y="23"/>
                </a:lnTo>
                <a:lnTo>
                  <a:pt x="376" y="13"/>
                </a:lnTo>
                <a:lnTo>
                  <a:pt x="348" y="7"/>
                </a:lnTo>
                <a:lnTo>
                  <a:pt x="321" y="2"/>
                </a:lnTo>
                <a:lnTo>
                  <a:pt x="291" y="0"/>
                </a:lnTo>
                <a:lnTo>
                  <a:pt x="291" y="0"/>
                </a:lnTo>
                <a:close/>
              </a:path>
            </a:pathLst>
          </a:custGeom>
          <a:solidFill>
            <a:srgbClr val="D2CCBA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8092984" y="2425141"/>
            <a:ext cx="2857500" cy="1304333"/>
            <a:chOff x="2112963" y="1214428"/>
            <a:chExt cx="2143125" cy="978250"/>
          </a:xfrm>
        </p:grpSpPr>
        <p:sp>
          <p:nvSpPr>
            <p:cNvPr id="65" name="TextBox 459"/>
            <p:cNvSpPr>
              <a:spLocks noChangeArrowheads="1"/>
            </p:cNvSpPr>
            <p:nvPr/>
          </p:nvSpPr>
          <p:spPr bwMode="auto">
            <a:xfrm>
              <a:off x="2571736" y="1214428"/>
              <a:ext cx="1347965" cy="346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6" name="矩形 1"/>
            <p:cNvSpPr>
              <a:spLocks noChangeArrowheads="1"/>
            </p:cNvSpPr>
            <p:nvPr/>
          </p:nvSpPr>
          <p:spPr bwMode="auto">
            <a:xfrm>
              <a:off x="2112963" y="1500180"/>
              <a:ext cx="2143125" cy="692498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092984" y="4654527"/>
            <a:ext cx="2857500" cy="1304333"/>
            <a:chOff x="2112963" y="1214428"/>
            <a:chExt cx="2143125" cy="978250"/>
          </a:xfrm>
        </p:grpSpPr>
        <p:sp>
          <p:nvSpPr>
            <p:cNvPr id="68" name="TextBox 459"/>
            <p:cNvSpPr>
              <a:spLocks noChangeArrowheads="1"/>
            </p:cNvSpPr>
            <p:nvPr/>
          </p:nvSpPr>
          <p:spPr bwMode="auto">
            <a:xfrm>
              <a:off x="2571736" y="1214428"/>
              <a:ext cx="1347965" cy="346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9" name="矩形 1"/>
            <p:cNvSpPr>
              <a:spLocks noChangeArrowheads="1"/>
            </p:cNvSpPr>
            <p:nvPr/>
          </p:nvSpPr>
          <p:spPr bwMode="auto">
            <a:xfrm>
              <a:off x="2112963" y="1500180"/>
              <a:ext cx="2143125" cy="692498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15503" y="4065624"/>
            <a:ext cx="2857500" cy="1304333"/>
            <a:chOff x="2112963" y="1214428"/>
            <a:chExt cx="2143125" cy="978250"/>
          </a:xfrm>
        </p:grpSpPr>
        <p:sp>
          <p:nvSpPr>
            <p:cNvPr id="71" name="TextBox 459"/>
            <p:cNvSpPr>
              <a:spLocks noChangeArrowheads="1"/>
            </p:cNvSpPr>
            <p:nvPr/>
          </p:nvSpPr>
          <p:spPr bwMode="auto">
            <a:xfrm>
              <a:off x="2571736" y="1214428"/>
              <a:ext cx="1347965" cy="3462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ADD TITLE HERE</a:t>
              </a:r>
              <a:endParaRPr lang="zh-CN" alt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2" name="矩形 1"/>
            <p:cNvSpPr>
              <a:spLocks noChangeArrowheads="1"/>
            </p:cNvSpPr>
            <p:nvPr/>
          </p:nvSpPr>
          <p:spPr bwMode="auto">
            <a:xfrm>
              <a:off x="2112963" y="1500180"/>
              <a:ext cx="2143125" cy="692498"/>
            </a:xfrm>
            <a:prstGeom prst="rect">
              <a:avLst/>
            </a:prstGeom>
            <a:noFill/>
            <a:ln w="9525">
              <a:noFill/>
              <a:bevel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</a:t>
              </a:r>
              <a:endParaRPr lang="en-US" altLang="zh-CN" dirty="0">
                <a:solidFill>
                  <a:prstClr val="black">
                    <a:lumMod val="75000"/>
                    <a:lumOff val="25000"/>
                  </a:prst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sp>
        <p:nvSpPr>
          <p:cNvPr id="73" name="Freeform 51"/>
          <p:cNvSpPr/>
          <p:nvPr/>
        </p:nvSpPr>
        <p:spPr bwMode="auto">
          <a:xfrm>
            <a:off x="7143757" y="4881124"/>
            <a:ext cx="952507" cy="952506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232" y="7"/>
              </a:cxn>
              <a:cxn ang="0">
                <a:pos x="178" y="23"/>
              </a:cxn>
              <a:cxn ang="0">
                <a:pos x="129" y="49"/>
              </a:cxn>
              <a:cxn ang="0">
                <a:pos x="85" y="85"/>
              </a:cxn>
              <a:cxn ang="0">
                <a:pos x="51" y="128"/>
              </a:cxn>
              <a:cxn ang="0">
                <a:pos x="23" y="177"/>
              </a:cxn>
              <a:cxn ang="0">
                <a:pos x="7" y="232"/>
              </a:cxn>
              <a:cxn ang="0">
                <a:pos x="0" y="290"/>
              </a:cxn>
              <a:cxn ang="0">
                <a:pos x="2" y="321"/>
              </a:cxn>
              <a:cxn ang="0">
                <a:pos x="13" y="376"/>
              </a:cxn>
              <a:cxn ang="0">
                <a:pos x="36" y="429"/>
              </a:cxn>
              <a:cxn ang="0">
                <a:pos x="67" y="475"/>
              </a:cxn>
              <a:cxn ang="0">
                <a:pos x="106" y="514"/>
              </a:cxn>
              <a:cxn ang="0">
                <a:pos x="152" y="545"/>
              </a:cxn>
              <a:cxn ang="0">
                <a:pos x="205" y="568"/>
              </a:cxn>
              <a:cxn ang="0">
                <a:pos x="262" y="579"/>
              </a:cxn>
              <a:cxn ang="0">
                <a:pos x="291" y="581"/>
              </a:cxn>
              <a:cxn ang="0">
                <a:pos x="348" y="574"/>
              </a:cxn>
              <a:cxn ang="0">
                <a:pos x="404" y="558"/>
              </a:cxn>
              <a:cxn ang="0">
                <a:pos x="453" y="532"/>
              </a:cxn>
              <a:cxn ang="0">
                <a:pos x="496" y="496"/>
              </a:cxn>
              <a:cxn ang="0">
                <a:pos x="532" y="453"/>
              </a:cxn>
              <a:cxn ang="0">
                <a:pos x="558" y="403"/>
              </a:cxn>
              <a:cxn ang="0">
                <a:pos x="574" y="349"/>
              </a:cxn>
              <a:cxn ang="0">
                <a:pos x="581" y="290"/>
              </a:cxn>
              <a:cxn ang="0">
                <a:pos x="579" y="260"/>
              </a:cxn>
              <a:cxn ang="0">
                <a:pos x="568" y="205"/>
              </a:cxn>
              <a:cxn ang="0">
                <a:pos x="546" y="152"/>
              </a:cxn>
              <a:cxn ang="0">
                <a:pos x="514" y="106"/>
              </a:cxn>
              <a:cxn ang="0">
                <a:pos x="474" y="67"/>
              </a:cxn>
              <a:cxn ang="0">
                <a:pos x="429" y="36"/>
              </a:cxn>
              <a:cxn ang="0">
                <a:pos x="376" y="13"/>
              </a:cxn>
              <a:cxn ang="0">
                <a:pos x="321" y="2"/>
              </a:cxn>
              <a:cxn ang="0">
                <a:pos x="291" y="0"/>
              </a:cxn>
            </a:cxnLst>
            <a:rect l="0" t="0" r="r" b="b"/>
            <a:pathLst>
              <a:path w="581" h="581">
                <a:moveTo>
                  <a:pt x="291" y="0"/>
                </a:moveTo>
                <a:lnTo>
                  <a:pt x="291" y="0"/>
                </a:lnTo>
                <a:lnTo>
                  <a:pt x="262" y="2"/>
                </a:lnTo>
                <a:lnTo>
                  <a:pt x="232" y="7"/>
                </a:lnTo>
                <a:lnTo>
                  <a:pt x="205" y="13"/>
                </a:lnTo>
                <a:lnTo>
                  <a:pt x="178" y="23"/>
                </a:lnTo>
                <a:lnTo>
                  <a:pt x="152" y="36"/>
                </a:lnTo>
                <a:lnTo>
                  <a:pt x="129" y="49"/>
                </a:lnTo>
                <a:lnTo>
                  <a:pt x="106" y="67"/>
                </a:lnTo>
                <a:lnTo>
                  <a:pt x="85" y="85"/>
                </a:lnTo>
                <a:lnTo>
                  <a:pt x="67" y="106"/>
                </a:lnTo>
                <a:lnTo>
                  <a:pt x="51" y="128"/>
                </a:lnTo>
                <a:lnTo>
                  <a:pt x="36" y="152"/>
                </a:lnTo>
                <a:lnTo>
                  <a:pt x="23" y="177"/>
                </a:lnTo>
                <a:lnTo>
                  <a:pt x="13" y="205"/>
                </a:lnTo>
                <a:lnTo>
                  <a:pt x="7" y="232"/>
                </a:lnTo>
                <a:lnTo>
                  <a:pt x="2" y="260"/>
                </a:lnTo>
                <a:lnTo>
                  <a:pt x="0" y="290"/>
                </a:lnTo>
                <a:lnTo>
                  <a:pt x="0" y="290"/>
                </a:lnTo>
                <a:lnTo>
                  <a:pt x="2" y="321"/>
                </a:lnTo>
                <a:lnTo>
                  <a:pt x="7" y="349"/>
                </a:lnTo>
                <a:lnTo>
                  <a:pt x="13" y="376"/>
                </a:lnTo>
                <a:lnTo>
                  <a:pt x="23" y="403"/>
                </a:lnTo>
                <a:lnTo>
                  <a:pt x="36" y="429"/>
                </a:lnTo>
                <a:lnTo>
                  <a:pt x="51" y="453"/>
                </a:lnTo>
                <a:lnTo>
                  <a:pt x="67" y="475"/>
                </a:lnTo>
                <a:lnTo>
                  <a:pt x="85" y="496"/>
                </a:lnTo>
                <a:lnTo>
                  <a:pt x="106" y="514"/>
                </a:lnTo>
                <a:lnTo>
                  <a:pt x="129" y="532"/>
                </a:lnTo>
                <a:lnTo>
                  <a:pt x="152" y="545"/>
                </a:lnTo>
                <a:lnTo>
                  <a:pt x="178" y="558"/>
                </a:lnTo>
                <a:lnTo>
                  <a:pt x="205" y="568"/>
                </a:lnTo>
                <a:lnTo>
                  <a:pt x="232" y="574"/>
                </a:lnTo>
                <a:lnTo>
                  <a:pt x="262" y="579"/>
                </a:lnTo>
                <a:lnTo>
                  <a:pt x="291" y="581"/>
                </a:lnTo>
                <a:lnTo>
                  <a:pt x="291" y="581"/>
                </a:lnTo>
                <a:lnTo>
                  <a:pt x="321" y="579"/>
                </a:lnTo>
                <a:lnTo>
                  <a:pt x="348" y="574"/>
                </a:lnTo>
                <a:lnTo>
                  <a:pt x="376" y="568"/>
                </a:lnTo>
                <a:lnTo>
                  <a:pt x="404" y="558"/>
                </a:lnTo>
                <a:lnTo>
                  <a:pt x="429" y="545"/>
                </a:lnTo>
                <a:lnTo>
                  <a:pt x="453" y="532"/>
                </a:lnTo>
                <a:lnTo>
                  <a:pt x="474" y="514"/>
                </a:lnTo>
                <a:lnTo>
                  <a:pt x="496" y="496"/>
                </a:lnTo>
                <a:lnTo>
                  <a:pt x="514" y="475"/>
                </a:lnTo>
                <a:lnTo>
                  <a:pt x="532" y="453"/>
                </a:lnTo>
                <a:lnTo>
                  <a:pt x="546" y="429"/>
                </a:lnTo>
                <a:lnTo>
                  <a:pt x="558" y="403"/>
                </a:lnTo>
                <a:lnTo>
                  <a:pt x="568" y="376"/>
                </a:lnTo>
                <a:lnTo>
                  <a:pt x="574" y="349"/>
                </a:lnTo>
                <a:lnTo>
                  <a:pt x="579" y="321"/>
                </a:lnTo>
                <a:lnTo>
                  <a:pt x="581" y="290"/>
                </a:lnTo>
                <a:lnTo>
                  <a:pt x="581" y="290"/>
                </a:lnTo>
                <a:lnTo>
                  <a:pt x="579" y="260"/>
                </a:lnTo>
                <a:lnTo>
                  <a:pt x="574" y="232"/>
                </a:lnTo>
                <a:lnTo>
                  <a:pt x="568" y="205"/>
                </a:lnTo>
                <a:lnTo>
                  <a:pt x="558" y="177"/>
                </a:lnTo>
                <a:lnTo>
                  <a:pt x="546" y="152"/>
                </a:lnTo>
                <a:lnTo>
                  <a:pt x="532" y="128"/>
                </a:lnTo>
                <a:lnTo>
                  <a:pt x="514" y="106"/>
                </a:lnTo>
                <a:lnTo>
                  <a:pt x="496" y="85"/>
                </a:lnTo>
                <a:lnTo>
                  <a:pt x="474" y="67"/>
                </a:lnTo>
                <a:lnTo>
                  <a:pt x="453" y="49"/>
                </a:lnTo>
                <a:lnTo>
                  <a:pt x="429" y="36"/>
                </a:lnTo>
                <a:lnTo>
                  <a:pt x="404" y="23"/>
                </a:lnTo>
                <a:lnTo>
                  <a:pt x="376" y="13"/>
                </a:lnTo>
                <a:lnTo>
                  <a:pt x="348" y="7"/>
                </a:lnTo>
                <a:lnTo>
                  <a:pt x="321" y="2"/>
                </a:lnTo>
                <a:lnTo>
                  <a:pt x="291" y="0"/>
                </a:lnTo>
                <a:lnTo>
                  <a:pt x="291" y="0"/>
                </a:lnTo>
                <a:close/>
              </a:path>
            </a:pathLst>
          </a:custGeom>
          <a:solidFill>
            <a:srgbClr val="D2CCBA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74" name="Freeform 51"/>
          <p:cNvSpPr/>
          <p:nvPr/>
        </p:nvSpPr>
        <p:spPr bwMode="auto">
          <a:xfrm>
            <a:off x="3284802" y="3909924"/>
            <a:ext cx="952507" cy="952506"/>
          </a:xfrm>
          <a:custGeom>
            <a:avLst/>
            <a:gdLst/>
            <a:ahLst/>
            <a:cxnLst>
              <a:cxn ang="0">
                <a:pos x="291" y="0"/>
              </a:cxn>
              <a:cxn ang="0">
                <a:pos x="232" y="7"/>
              </a:cxn>
              <a:cxn ang="0">
                <a:pos x="178" y="23"/>
              </a:cxn>
              <a:cxn ang="0">
                <a:pos x="129" y="49"/>
              </a:cxn>
              <a:cxn ang="0">
                <a:pos x="85" y="85"/>
              </a:cxn>
              <a:cxn ang="0">
                <a:pos x="51" y="128"/>
              </a:cxn>
              <a:cxn ang="0">
                <a:pos x="23" y="177"/>
              </a:cxn>
              <a:cxn ang="0">
                <a:pos x="7" y="232"/>
              </a:cxn>
              <a:cxn ang="0">
                <a:pos x="0" y="290"/>
              </a:cxn>
              <a:cxn ang="0">
                <a:pos x="2" y="321"/>
              </a:cxn>
              <a:cxn ang="0">
                <a:pos x="13" y="376"/>
              </a:cxn>
              <a:cxn ang="0">
                <a:pos x="36" y="429"/>
              </a:cxn>
              <a:cxn ang="0">
                <a:pos x="67" y="475"/>
              </a:cxn>
              <a:cxn ang="0">
                <a:pos x="106" y="514"/>
              </a:cxn>
              <a:cxn ang="0">
                <a:pos x="152" y="545"/>
              </a:cxn>
              <a:cxn ang="0">
                <a:pos x="205" y="568"/>
              </a:cxn>
              <a:cxn ang="0">
                <a:pos x="262" y="579"/>
              </a:cxn>
              <a:cxn ang="0">
                <a:pos x="291" y="581"/>
              </a:cxn>
              <a:cxn ang="0">
                <a:pos x="348" y="574"/>
              </a:cxn>
              <a:cxn ang="0">
                <a:pos x="404" y="558"/>
              </a:cxn>
              <a:cxn ang="0">
                <a:pos x="453" y="532"/>
              </a:cxn>
              <a:cxn ang="0">
                <a:pos x="496" y="496"/>
              </a:cxn>
              <a:cxn ang="0">
                <a:pos x="532" y="453"/>
              </a:cxn>
              <a:cxn ang="0">
                <a:pos x="558" y="403"/>
              </a:cxn>
              <a:cxn ang="0">
                <a:pos x="574" y="349"/>
              </a:cxn>
              <a:cxn ang="0">
                <a:pos x="581" y="290"/>
              </a:cxn>
              <a:cxn ang="0">
                <a:pos x="579" y="260"/>
              </a:cxn>
              <a:cxn ang="0">
                <a:pos x="568" y="205"/>
              </a:cxn>
              <a:cxn ang="0">
                <a:pos x="546" y="152"/>
              </a:cxn>
              <a:cxn ang="0">
                <a:pos x="514" y="106"/>
              </a:cxn>
              <a:cxn ang="0">
                <a:pos x="474" y="67"/>
              </a:cxn>
              <a:cxn ang="0">
                <a:pos x="429" y="36"/>
              </a:cxn>
              <a:cxn ang="0">
                <a:pos x="376" y="13"/>
              </a:cxn>
              <a:cxn ang="0">
                <a:pos x="321" y="2"/>
              </a:cxn>
              <a:cxn ang="0">
                <a:pos x="291" y="0"/>
              </a:cxn>
            </a:cxnLst>
            <a:rect l="0" t="0" r="r" b="b"/>
            <a:pathLst>
              <a:path w="581" h="581">
                <a:moveTo>
                  <a:pt x="291" y="0"/>
                </a:moveTo>
                <a:lnTo>
                  <a:pt x="291" y="0"/>
                </a:lnTo>
                <a:lnTo>
                  <a:pt x="262" y="2"/>
                </a:lnTo>
                <a:lnTo>
                  <a:pt x="232" y="7"/>
                </a:lnTo>
                <a:lnTo>
                  <a:pt x="205" y="13"/>
                </a:lnTo>
                <a:lnTo>
                  <a:pt x="178" y="23"/>
                </a:lnTo>
                <a:lnTo>
                  <a:pt x="152" y="36"/>
                </a:lnTo>
                <a:lnTo>
                  <a:pt x="129" y="49"/>
                </a:lnTo>
                <a:lnTo>
                  <a:pt x="106" y="67"/>
                </a:lnTo>
                <a:lnTo>
                  <a:pt x="85" y="85"/>
                </a:lnTo>
                <a:lnTo>
                  <a:pt x="67" y="106"/>
                </a:lnTo>
                <a:lnTo>
                  <a:pt x="51" y="128"/>
                </a:lnTo>
                <a:lnTo>
                  <a:pt x="36" y="152"/>
                </a:lnTo>
                <a:lnTo>
                  <a:pt x="23" y="177"/>
                </a:lnTo>
                <a:lnTo>
                  <a:pt x="13" y="205"/>
                </a:lnTo>
                <a:lnTo>
                  <a:pt x="7" y="232"/>
                </a:lnTo>
                <a:lnTo>
                  <a:pt x="2" y="260"/>
                </a:lnTo>
                <a:lnTo>
                  <a:pt x="0" y="290"/>
                </a:lnTo>
                <a:lnTo>
                  <a:pt x="0" y="290"/>
                </a:lnTo>
                <a:lnTo>
                  <a:pt x="2" y="321"/>
                </a:lnTo>
                <a:lnTo>
                  <a:pt x="7" y="349"/>
                </a:lnTo>
                <a:lnTo>
                  <a:pt x="13" y="376"/>
                </a:lnTo>
                <a:lnTo>
                  <a:pt x="23" y="403"/>
                </a:lnTo>
                <a:lnTo>
                  <a:pt x="36" y="429"/>
                </a:lnTo>
                <a:lnTo>
                  <a:pt x="51" y="453"/>
                </a:lnTo>
                <a:lnTo>
                  <a:pt x="67" y="475"/>
                </a:lnTo>
                <a:lnTo>
                  <a:pt x="85" y="496"/>
                </a:lnTo>
                <a:lnTo>
                  <a:pt x="106" y="514"/>
                </a:lnTo>
                <a:lnTo>
                  <a:pt x="129" y="532"/>
                </a:lnTo>
                <a:lnTo>
                  <a:pt x="152" y="545"/>
                </a:lnTo>
                <a:lnTo>
                  <a:pt x="178" y="558"/>
                </a:lnTo>
                <a:lnTo>
                  <a:pt x="205" y="568"/>
                </a:lnTo>
                <a:lnTo>
                  <a:pt x="232" y="574"/>
                </a:lnTo>
                <a:lnTo>
                  <a:pt x="262" y="579"/>
                </a:lnTo>
                <a:lnTo>
                  <a:pt x="291" y="581"/>
                </a:lnTo>
                <a:lnTo>
                  <a:pt x="291" y="581"/>
                </a:lnTo>
                <a:lnTo>
                  <a:pt x="321" y="579"/>
                </a:lnTo>
                <a:lnTo>
                  <a:pt x="348" y="574"/>
                </a:lnTo>
                <a:lnTo>
                  <a:pt x="376" y="568"/>
                </a:lnTo>
                <a:lnTo>
                  <a:pt x="404" y="558"/>
                </a:lnTo>
                <a:lnTo>
                  <a:pt x="429" y="545"/>
                </a:lnTo>
                <a:lnTo>
                  <a:pt x="453" y="532"/>
                </a:lnTo>
                <a:lnTo>
                  <a:pt x="474" y="514"/>
                </a:lnTo>
                <a:lnTo>
                  <a:pt x="496" y="496"/>
                </a:lnTo>
                <a:lnTo>
                  <a:pt x="514" y="475"/>
                </a:lnTo>
                <a:lnTo>
                  <a:pt x="532" y="453"/>
                </a:lnTo>
                <a:lnTo>
                  <a:pt x="546" y="429"/>
                </a:lnTo>
                <a:lnTo>
                  <a:pt x="558" y="403"/>
                </a:lnTo>
                <a:lnTo>
                  <a:pt x="568" y="376"/>
                </a:lnTo>
                <a:lnTo>
                  <a:pt x="574" y="349"/>
                </a:lnTo>
                <a:lnTo>
                  <a:pt x="579" y="321"/>
                </a:lnTo>
                <a:lnTo>
                  <a:pt x="581" y="290"/>
                </a:lnTo>
                <a:lnTo>
                  <a:pt x="581" y="290"/>
                </a:lnTo>
                <a:lnTo>
                  <a:pt x="579" y="260"/>
                </a:lnTo>
                <a:lnTo>
                  <a:pt x="574" y="232"/>
                </a:lnTo>
                <a:lnTo>
                  <a:pt x="568" y="205"/>
                </a:lnTo>
                <a:lnTo>
                  <a:pt x="558" y="177"/>
                </a:lnTo>
                <a:lnTo>
                  <a:pt x="546" y="152"/>
                </a:lnTo>
                <a:lnTo>
                  <a:pt x="532" y="128"/>
                </a:lnTo>
                <a:lnTo>
                  <a:pt x="514" y="106"/>
                </a:lnTo>
                <a:lnTo>
                  <a:pt x="496" y="85"/>
                </a:lnTo>
                <a:lnTo>
                  <a:pt x="474" y="67"/>
                </a:lnTo>
                <a:lnTo>
                  <a:pt x="453" y="49"/>
                </a:lnTo>
                <a:lnTo>
                  <a:pt x="429" y="36"/>
                </a:lnTo>
                <a:lnTo>
                  <a:pt x="404" y="23"/>
                </a:lnTo>
                <a:lnTo>
                  <a:pt x="376" y="13"/>
                </a:lnTo>
                <a:lnTo>
                  <a:pt x="348" y="7"/>
                </a:lnTo>
                <a:lnTo>
                  <a:pt x="321" y="2"/>
                </a:lnTo>
                <a:lnTo>
                  <a:pt x="291" y="0"/>
                </a:lnTo>
                <a:lnTo>
                  <a:pt x="291" y="0"/>
                </a:lnTo>
                <a:close/>
              </a:path>
            </a:pathLst>
          </a:custGeom>
          <a:solidFill>
            <a:srgbClr val="B0A68E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grpSp>
        <p:nvGrpSpPr>
          <p:cNvPr id="221" name="组合 220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222" name="矩形 221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3" name="图片 222"/>
            <p:cNvPicPr>
              <a:picLocks noChangeAspect="1"/>
            </p:cNvPicPr>
            <p:nvPr/>
          </p:nvPicPr>
          <p:blipFill rotWithShape="1">
            <a:blip r:embed="rId3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224" name="文本框 223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226" name="图片 2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003" y="4005178"/>
            <a:ext cx="700175" cy="820517"/>
          </a:xfrm>
          <a:prstGeom prst="rect">
            <a:avLst/>
          </a:prstGeom>
        </p:spPr>
      </p:pic>
      <p:pic>
        <p:nvPicPr>
          <p:cNvPr id="227" name="图片 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197" y="4908292"/>
            <a:ext cx="1243787" cy="778820"/>
          </a:xfrm>
          <a:prstGeom prst="rect">
            <a:avLst/>
          </a:prstGeom>
        </p:spPr>
      </p:pic>
      <p:pic>
        <p:nvPicPr>
          <p:cNvPr id="228" name="图片 2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104" y="2603245"/>
            <a:ext cx="969068" cy="768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196015" y="1816103"/>
            <a:ext cx="2334683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B0A68E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椭圆 11"/>
          <p:cNvSpPr>
            <a:spLocks noChangeArrowheads="1"/>
          </p:cNvSpPr>
          <p:nvPr/>
        </p:nvSpPr>
        <p:spPr bwMode="auto">
          <a:xfrm>
            <a:off x="8204298" y="1837268"/>
            <a:ext cx="2497667" cy="2495549"/>
          </a:xfrm>
          <a:prstGeom prst="ellipse">
            <a:avLst/>
          </a:prstGeom>
          <a:solidFill>
            <a:srgbClr val="D2CCBA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1"/>
          <p:cNvSpPr>
            <a:spLocks noChangeArrowheads="1"/>
          </p:cNvSpPr>
          <p:nvPr/>
        </p:nvSpPr>
        <p:spPr bwMode="auto">
          <a:xfrm>
            <a:off x="3530697" y="1837268"/>
            <a:ext cx="2336800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D2CCBA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1"/>
          <p:cNvSpPr>
            <a:spLocks noChangeArrowheads="1"/>
          </p:cNvSpPr>
          <p:nvPr/>
        </p:nvSpPr>
        <p:spPr bwMode="auto">
          <a:xfrm>
            <a:off x="5867497" y="1837268"/>
            <a:ext cx="2334684" cy="2495549"/>
          </a:xfrm>
          <a:custGeom>
            <a:avLst/>
            <a:gdLst>
              <a:gd name="T0" fmla="*/ 0 w 1751265"/>
              <a:gd name="T1" fmla="*/ 0 h 1872208"/>
              <a:gd name="T2" fmla="*/ 0 60000 65536"/>
              <a:gd name="T3" fmla="*/ 0 w 1751265"/>
              <a:gd name="T4" fmla="*/ 0 h 1872208"/>
              <a:gd name="T5" fmla="*/ 1751265 w 1751265"/>
              <a:gd name="T6" fmla="*/ 1872208 h 1872208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751265" h="1872208">
                <a:moveTo>
                  <a:pt x="936104" y="0"/>
                </a:moveTo>
                <a:cubicBezTo>
                  <a:pt x="1286069" y="0"/>
                  <a:pt x="1591179" y="192044"/>
                  <a:pt x="1751265" y="476797"/>
                </a:cubicBezTo>
                <a:cubicBezTo>
                  <a:pt x="1668191" y="615556"/>
                  <a:pt x="1621028" y="777971"/>
                  <a:pt x="1621028" y="951401"/>
                </a:cubicBezTo>
                <a:cubicBezTo>
                  <a:pt x="1621028" y="1118433"/>
                  <a:pt x="1664775" y="1275246"/>
                  <a:pt x="1741972" y="1410708"/>
                </a:cubicBezTo>
                <a:cubicBezTo>
                  <a:pt x="1580006" y="1687123"/>
                  <a:pt x="127967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  <a:solidFill>
            <a:srgbClr val="B0A68E"/>
          </a:solidFill>
          <a:ln w="25400">
            <a:noFill/>
            <a:bevel/>
          </a:ln>
        </p:spPr>
        <p:txBody>
          <a:bodyPr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2010932" y="1830917"/>
            <a:ext cx="53091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方正兰亭粗黑_GBK" pitchFamily="2" charset="-122"/>
              </a:rPr>
              <a:t>01</a:t>
            </a:r>
          </a:p>
        </p:txBody>
      </p:sp>
      <p:sp>
        <p:nvSpPr>
          <p:cNvPr id="19" name="TextBox 15"/>
          <p:cNvSpPr>
            <a:spLocks noChangeArrowheads="1"/>
          </p:cNvSpPr>
          <p:nvPr/>
        </p:nvSpPr>
        <p:spPr bwMode="auto">
          <a:xfrm>
            <a:off x="4385832" y="1881215"/>
            <a:ext cx="63030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方正兰亭粗黑_GBK" pitchFamily="2" charset="-122"/>
              </a:rPr>
              <a:t>02</a:t>
            </a:r>
          </a:p>
        </p:txBody>
      </p:sp>
      <p:sp>
        <p:nvSpPr>
          <p:cNvPr id="20" name="TextBox 16"/>
          <p:cNvSpPr>
            <a:spLocks noChangeArrowheads="1"/>
          </p:cNvSpPr>
          <p:nvPr/>
        </p:nvSpPr>
        <p:spPr bwMode="auto">
          <a:xfrm>
            <a:off x="6667599" y="1881215"/>
            <a:ext cx="58381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方正兰亭粗黑_GBK" pitchFamily="2" charset="-122"/>
              </a:rPr>
              <a:t>03</a:t>
            </a:r>
          </a:p>
        </p:txBody>
      </p:sp>
      <p:sp>
        <p:nvSpPr>
          <p:cNvPr id="21" name="TextBox 17"/>
          <p:cNvSpPr>
            <a:spLocks noChangeArrowheads="1"/>
          </p:cNvSpPr>
          <p:nvPr/>
        </p:nvSpPr>
        <p:spPr bwMode="auto">
          <a:xfrm>
            <a:off x="9030129" y="1881215"/>
            <a:ext cx="622286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方正兰亭粗黑_GBK" pitchFamily="2" charset="-122"/>
              </a:rPr>
              <a:t>04</a:t>
            </a:r>
          </a:p>
        </p:txBody>
      </p:sp>
      <p:sp>
        <p:nvSpPr>
          <p:cNvPr id="22" name="直接连接符 18"/>
          <p:cNvSpPr>
            <a:spLocks noChangeShapeType="1"/>
          </p:cNvSpPr>
          <p:nvPr/>
        </p:nvSpPr>
        <p:spPr bwMode="auto">
          <a:xfrm>
            <a:off x="1483881" y="2609852"/>
            <a:ext cx="1714500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3" name="直接连接符 19"/>
          <p:cNvSpPr>
            <a:spLocks noChangeShapeType="1"/>
          </p:cNvSpPr>
          <p:nvPr/>
        </p:nvSpPr>
        <p:spPr bwMode="auto">
          <a:xfrm>
            <a:off x="3841849" y="2609852"/>
            <a:ext cx="1714500" cy="211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4" name="直接连接符 20"/>
          <p:cNvSpPr>
            <a:spLocks noChangeShapeType="1"/>
          </p:cNvSpPr>
          <p:nvPr/>
        </p:nvSpPr>
        <p:spPr bwMode="auto">
          <a:xfrm>
            <a:off x="6176532" y="2609852"/>
            <a:ext cx="1714500" cy="2117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5" name="直接连接符 21"/>
          <p:cNvSpPr>
            <a:spLocks noChangeShapeType="1"/>
          </p:cNvSpPr>
          <p:nvPr/>
        </p:nvSpPr>
        <p:spPr bwMode="auto">
          <a:xfrm>
            <a:off x="8523915" y="2609852"/>
            <a:ext cx="1913467" cy="211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bevel/>
          </a:ln>
        </p:spPr>
        <p:txBody>
          <a:bodyPr/>
          <a:lstStyle/>
          <a:p>
            <a:endParaRPr lang="zh-CN" altLang="en-US" sz="2400"/>
          </a:p>
        </p:txBody>
      </p:sp>
      <p:sp>
        <p:nvSpPr>
          <p:cNvPr id="26" name="TextBox 22"/>
          <p:cNvSpPr>
            <a:spLocks noChangeArrowheads="1"/>
          </p:cNvSpPr>
          <p:nvPr/>
        </p:nvSpPr>
        <p:spPr bwMode="auto">
          <a:xfrm>
            <a:off x="1532586" y="2766484"/>
            <a:ext cx="2330449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28" name="TextBox 24"/>
          <p:cNvSpPr>
            <a:spLocks noChangeArrowheads="1"/>
          </p:cNvSpPr>
          <p:nvPr/>
        </p:nvSpPr>
        <p:spPr bwMode="auto">
          <a:xfrm>
            <a:off x="3915966" y="2766484"/>
            <a:ext cx="2328333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30" name="TextBox 26"/>
          <p:cNvSpPr>
            <a:spLocks noChangeArrowheads="1"/>
          </p:cNvSpPr>
          <p:nvPr/>
        </p:nvSpPr>
        <p:spPr bwMode="auto">
          <a:xfrm>
            <a:off x="6199868" y="2766484"/>
            <a:ext cx="2330449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点此输入标题</a:t>
            </a:r>
          </a:p>
        </p:txBody>
      </p:sp>
      <p:sp>
        <p:nvSpPr>
          <p:cNvPr id="32" name="TextBox 28"/>
          <p:cNvSpPr>
            <a:spLocks noChangeArrowheads="1"/>
          </p:cNvSpPr>
          <p:nvPr/>
        </p:nvSpPr>
        <p:spPr bwMode="auto">
          <a:xfrm>
            <a:off x="8678501" y="2768608"/>
            <a:ext cx="2328333" cy="4770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sym typeface="微软雅黑" panose="020B0503020204020204" pitchFamily="34" charset="-122"/>
              </a:rPr>
              <a:t>点此输入标题</a:t>
            </a:r>
          </a:p>
        </p:txBody>
      </p:sp>
      <p:grpSp>
        <p:nvGrpSpPr>
          <p:cNvPr id="35" name="组合 23"/>
          <p:cNvGrpSpPr/>
          <p:nvPr/>
        </p:nvGrpSpPr>
        <p:grpSpPr bwMode="auto">
          <a:xfrm>
            <a:off x="1196015" y="4292619"/>
            <a:ext cx="2381267" cy="1676802"/>
            <a:chOff x="609271" y="1168971"/>
            <a:chExt cx="2311699" cy="2285460"/>
          </a:xfrm>
        </p:grpSpPr>
        <p:sp>
          <p:nvSpPr>
            <p:cNvPr id="37" name="矩形 24"/>
            <p:cNvSpPr>
              <a:spLocks noChangeArrowheads="1"/>
            </p:cNvSpPr>
            <p:nvPr/>
          </p:nvSpPr>
          <p:spPr bwMode="auto">
            <a:xfrm>
              <a:off x="714348" y="1168971"/>
              <a:ext cx="2206622" cy="5033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38" name="矩形 25"/>
            <p:cNvSpPr>
              <a:spLocks noChangeArrowheads="1"/>
            </p:cNvSpPr>
            <p:nvPr/>
          </p:nvSpPr>
          <p:spPr bwMode="auto">
            <a:xfrm>
              <a:off x="609271" y="1818398"/>
              <a:ext cx="2311699" cy="16360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A designer can use default text to simulate what text would look like. If it is not real text. </a:t>
              </a:r>
            </a:p>
          </p:txBody>
        </p:sp>
      </p:grpSp>
      <p:sp>
        <p:nvSpPr>
          <p:cNvPr id="43" name="矩形 25"/>
          <p:cNvSpPr>
            <a:spLocks noChangeArrowheads="1"/>
          </p:cNvSpPr>
          <p:nvPr/>
        </p:nvSpPr>
        <p:spPr bwMode="auto">
          <a:xfrm>
            <a:off x="3672531" y="4769094"/>
            <a:ext cx="238126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48" name="矩形 25"/>
          <p:cNvSpPr>
            <a:spLocks noChangeArrowheads="1"/>
          </p:cNvSpPr>
          <p:nvPr/>
        </p:nvSpPr>
        <p:spPr bwMode="auto">
          <a:xfrm>
            <a:off x="6053799" y="4769094"/>
            <a:ext cx="238126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sp>
        <p:nvSpPr>
          <p:cNvPr id="53" name="矩形 25"/>
          <p:cNvSpPr>
            <a:spLocks noChangeArrowheads="1"/>
          </p:cNvSpPr>
          <p:nvPr/>
        </p:nvSpPr>
        <p:spPr bwMode="auto">
          <a:xfrm>
            <a:off x="8339815" y="4769094"/>
            <a:ext cx="2381267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A designer can use default text to simulate what text would look like. If it is not real text. 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136" name="矩形 13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7" name="图片 136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138" name="文本框 137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139" name="图片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312" y="3286909"/>
            <a:ext cx="824912" cy="78366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6384" y="3205128"/>
            <a:ext cx="1370299" cy="858038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502" y="3216867"/>
            <a:ext cx="1067638" cy="846299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883" y="3340606"/>
            <a:ext cx="1162355" cy="61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 autoUpdateAnimBg="0"/>
      <p:bldP spid="15" grpId="0" bldLvl="0" animBg="1" autoUpdateAnimBg="0"/>
      <p:bldP spid="16" grpId="0" bldLvl="0" animBg="1" autoUpdateAnimBg="0"/>
      <p:bldP spid="17" grpId="0" bldLvl="0" animBg="1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2" grpId="0" animBg="1"/>
      <p:bldP spid="23" grpId="0" animBg="1"/>
      <p:bldP spid="24" grpId="0" animBg="1"/>
      <p:bldP spid="25" grpId="0" animBg="1"/>
      <p:bldP spid="26" grpId="0" bldLvl="0" autoUpdateAnimBg="0"/>
      <p:bldP spid="28" grpId="0" bldLvl="0" autoUpdateAnimBg="0"/>
      <p:bldP spid="30" grpId="0" bldLvl="0" autoUpdateAnimBg="0"/>
      <p:bldP spid="32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988221" y="2193662"/>
            <a:ext cx="4419443" cy="2087631"/>
            <a:chOff x="839571" y="2825394"/>
            <a:chExt cx="2823375" cy="3153262"/>
          </a:xfrm>
        </p:grpSpPr>
        <p:grpSp>
          <p:nvGrpSpPr>
            <p:cNvPr id="3" name="组合 23"/>
            <p:cNvGrpSpPr/>
            <p:nvPr/>
          </p:nvGrpSpPr>
          <p:grpSpPr bwMode="auto">
            <a:xfrm>
              <a:off x="839571" y="2825394"/>
              <a:ext cx="2823375" cy="3153262"/>
              <a:chOff x="268067" y="896568"/>
              <a:chExt cx="2823375" cy="3153262"/>
            </a:xfrm>
          </p:grpSpPr>
          <p:sp>
            <p:nvSpPr>
              <p:cNvPr id="96" name="矩形 7"/>
              <p:cNvSpPr>
                <a:spLocks noChangeArrowheads="1"/>
              </p:cNvSpPr>
              <p:nvPr/>
            </p:nvSpPr>
            <p:spPr bwMode="auto">
              <a:xfrm>
                <a:off x="884820" y="896568"/>
                <a:ext cx="2206622" cy="7902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8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ADD TITLE HERE</a:t>
                </a:r>
                <a:endParaRPr lang="zh-CN" altLang="en-US" sz="28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7" name="矩形 8"/>
              <p:cNvSpPr>
                <a:spLocks noChangeArrowheads="1"/>
              </p:cNvSpPr>
              <p:nvPr/>
            </p:nvSpPr>
            <p:spPr bwMode="auto">
              <a:xfrm>
                <a:off x="268067" y="1818400"/>
                <a:ext cx="2720894" cy="22314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A designer can use default text to simulate what text would look like. If it is not real text. A designer can use default text to simulate what text would look like. If it is not real text.</a:t>
                </a:r>
              </a:p>
              <a:p>
                <a:endParaRPr lang="en-US" altLang="zh-C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  <p:cxnSp>
          <p:nvCxnSpPr>
            <p:cNvPr id="95" name="直接连接符 94"/>
            <p:cNvCxnSpPr/>
            <p:nvPr/>
          </p:nvCxnSpPr>
          <p:spPr>
            <a:xfrm flipV="1">
              <a:off x="1023064" y="3597882"/>
              <a:ext cx="2385408" cy="2167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4"/>
          <p:cNvGrpSpPr/>
          <p:nvPr/>
        </p:nvGrpSpPr>
        <p:grpSpPr bwMode="auto">
          <a:xfrm>
            <a:off x="6970547" y="4318834"/>
            <a:ext cx="4405079" cy="1832640"/>
            <a:chOff x="839571" y="2792152"/>
            <a:chExt cx="2735174" cy="2768110"/>
          </a:xfrm>
        </p:grpSpPr>
        <p:grpSp>
          <p:nvGrpSpPr>
            <p:cNvPr id="5" name="组合 23"/>
            <p:cNvGrpSpPr/>
            <p:nvPr/>
          </p:nvGrpSpPr>
          <p:grpSpPr bwMode="auto">
            <a:xfrm>
              <a:off x="839571" y="2792152"/>
              <a:ext cx="2735174" cy="2768110"/>
              <a:chOff x="268067" y="863326"/>
              <a:chExt cx="2735174" cy="2768110"/>
            </a:xfrm>
          </p:grpSpPr>
          <p:sp>
            <p:nvSpPr>
              <p:cNvPr id="101" name="矩形 7"/>
              <p:cNvSpPr>
                <a:spLocks noChangeArrowheads="1"/>
              </p:cNvSpPr>
              <p:nvPr/>
            </p:nvSpPr>
            <p:spPr bwMode="auto">
              <a:xfrm>
                <a:off x="796619" y="863326"/>
                <a:ext cx="2206622" cy="88327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32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ADD TITLE HERE</a:t>
                </a:r>
                <a:endParaRPr lang="zh-CN" altLang="en-US" sz="3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02" name="矩形 8"/>
              <p:cNvSpPr>
                <a:spLocks noChangeArrowheads="1"/>
              </p:cNvSpPr>
              <p:nvPr/>
            </p:nvSpPr>
            <p:spPr bwMode="auto">
              <a:xfrm>
                <a:off x="268067" y="1818400"/>
                <a:ext cx="2720894" cy="18130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方正静蕾简体" panose="02000000000000000000" pitchFamily="2" charset="-122"/>
                    <a:ea typeface="方正静蕾简体" panose="02000000000000000000" pitchFamily="2" charset="-122"/>
                  </a:rPr>
                  <a:t>A designer can use default text to simulate what text would look like. If it is not real text. A designer can use default text to simulate what text would look like. </a:t>
                </a:r>
              </a:p>
            </p:txBody>
          </p:sp>
        </p:grpSp>
        <p:cxnSp>
          <p:nvCxnSpPr>
            <p:cNvPr id="100" name="直接连接符 99"/>
            <p:cNvCxnSpPr/>
            <p:nvPr/>
          </p:nvCxnSpPr>
          <p:spPr>
            <a:xfrm flipV="1">
              <a:off x="1023064" y="3597882"/>
              <a:ext cx="2385408" cy="2167"/>
            </a:xfrm>
            <a:prstGeom prst="line">
              <a:avLst/>
            </a:prstGeom>
            <a:ln w="9525">
              <a:solidFill>
                <a:schemeClr val="tx1"/>
              </a:soli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0" y="0"/>
            <a:ext cx="12192000" cy="1017640"/>
            <a:chOff x="0" y="0"/>
            <a:chExt cx="12192000" cy="1017640"/>
          </a:xfrm>
        </p:grpSpPr>
        <p:sp>
          <p:nvSpPr>
            <p:cNvPr id="56" name="矩形 55"/>
            <p:cNvSpPr/>
            <p:nvPr/>
          </p:nvSpPr>
          <p:spPr>
            <a:xfrm>
              <a:off x="0" y="0"/>
              <a:ext cx="12192000" cy="1017640"/>
            </a:xfrm>
            <a:prstGeom prst="rect">
              <a:avLst/>
            </a:prstGeom>
            <a:solidFill>
              <a:srgbClr val="B0A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 rotWithShape="1">
            <a:blip r:embed="rId2"/>
            <a:srcRect l="8493" b="19086"/>
            <a:stretch>
              <a:fillRect/>
            </a:stretch>
          </p:blipFill>
          <p:spPr>
            <a:xfrm>
              <a:off x="0" y="198084"/>
              <a:ext cx="3488562" cy="819556"/>
            </a:xfrm>
            <a:prstGeom prst="rect">
              <a:avLst/>
            </a:prstGeom>
          </p:spPr>
        </p:pic>
        <p:sp>
          <p:nvSpPr>
            <p:cNvPr id="58" name="文本框 57"/>
            <p:cNvSpPr txBox="1"/>
            <p:nvPr/>
          </p:nvSpPr>
          <p:spPr>
            <a:xfrm>
              <a:off x="3376020" y="309754"/>
              <a:ext cx="56695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时尚中黑简体" pitchFamily="2" charset="-122"/>
                  <a:ea typeface="时尚中黑简体" pitchFamily="2" charset="-122"/>
                </a:rPr>
                <a:t>添加标题</a:t>
              </a:r>
              <a:r>
                <a:rPr lang="en-US" altLang="zh-CN" sz="2800" b="1" dirty="0">
                  <a:solidFill>
                    <a:srgbClr val="D2CCBA"/>
                  </a:solidFill>
                  <a:latin typeface="时尚中黑简体" pitchFamily="2" charset="-122"/>
                  <a:ea typeface="时尚中黑简体" pitchFamily="2" charset="-122"/>
                </a:rPr>
                <a:t>/ADD TITLE HERE</a:t>
              </a:r>
              <a:endParaRPr lang="zh-CN" altLang="en-US" sz="2800" b="1" dirty="0">
                <a:solidFill>
                  <a:srgbClr val="D2CCBA"/>
                </a:solidFill>
                <a:latin typeface="时尚中黑简体" pitchFamily="2" charset="-122"/>
                <a:ea typeface="时尚中黑简体" pitchFamily="2" charset="-122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376641" y="4449699"/>
            <a:ext cx="2593906" cy="1538223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29793" y="1658515"/>
            <a:ext cx="3127958" cy="267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Microsoft Office PowerPoint</Application>
  <PresentationFormat>宽屏</PresentationFormat>
  <Paragraphs>249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FontAwesome</vt:lpstr>
      <vt:lpstr>Open Sans</vt:lpstr>
      <vt:lpstr>方正静蕾简体</vt:lpstr>
      <vt:lpstr>方正兰亭细黑_GBK</vt:lpstr>
      <vt:lpstr>迷你简卡通</vt:lpstr>
      <vt:lpstr>时尚中黑简体</vt:lpstr>
      <vt:lpstr>宋体</vt:lpstr>
      <vt:lpstr>Arial</vt:lpstr>
      <vt:lpstr>Calibri</vt:lpstr>
      <vt:lpstr>Calibri Light</vt:lpstr>
      <vt:lpstr>Office 主题</vt:lpstr>
      <vt:lpstr>1_Office 主题</vt:lpstr>
      <vt:lpstr>2_Office 主题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103</cp:revision>
  <dcterms:created xsi:type="dcterms:W3CDTF">2015-10-24T12:28:00Z</dcterms:created>
  <dcterms:modified xsi:type="dcterms:W3CDTF">2021-01-05T11:17:45Z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